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3.xml" ContentType="application/vnd.openxmlformats-officedocument.theme+xml"/>
  <Override PartName="/ppt/theme/themeOverride10.xml" ContentType="application/vnd.openxmlformats-officedocument.themeOverride+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082" r:id="rId5"/>
    <p:sldMasterId id="2147484207" r:id="rId6"/>
    <p:sldMasterId id="2147484231" r:id="rId7"/>
  </p:sldMasterIdLst>
  <p:notesMasterIdLst>
    <p:notesMasterId r:id="rId74"/>
  </p:notesMasterIdLst>
  <p:handoutMasterIdLst>
    <p:handoutMasterId r:id="rId75"/>
  </p:handoutMasterIdLst>
  <p:sldIdLst>
    <p:sldId id="1181" r:id="rId8"/>
    <p:sldId id="1053" r:id="rId9"/>
    <p:sldId id="1177" r:id="rId10"/>
    <p:sldId id="1189" r:id="rId11"/>
    <p:sldId id="1203" r:id="rId12"/>
    <p:sldId id="1204" r:id="rId13"/>
    <p:sldId id="1191" r:id="rId14"/>
    <p:sldId id="1255" r:id="rId15"/>
    <p:sldId id="1254" r:id="rId16"/>
    <p:sldId id="1192" r:id="rId17"/>
    <p:sldId id="1197" r:id="rId18"/>
    <p:sldId id="1196" r:id="rId19"/>
    <p:sldId id="1186" r:id="rId20"/>
    <p:sldId id="1193" r:id="rId21"/>
    <p:sldId id="1182" r:id="rId22"/>
    <p:sldId id="1194" r:id="rId23"/>
    <p:sldId id="1195" r:id="rId24"/>
    <p:sldId id="1198" r:id="rId25"/>
    <p:sldId id="1179" r:id="rId26"/>
    <p:sldId id="1259" r:id="rId27"/>
    <p:sldId id="1180" r:id="rId28"/>
    <p:sldId id="1199" r:id="rId29"/>
    <p:sldId id="1200" r:id="rId30"/>
    <p:sldId id="1260" r:id="rId31"/>
    <p:sldId id="1201" r:id="rId32"/>
    <p:sldId id="1205" r:id="rId33"/>
    <p:sldId id="1207" r:id="rId34"/>
    <p:sldId id="1208" r:id="rId35"/>
    <p:sldId id="1212" r:id="rId36"/>
    <p:sldId id="1263" r:id="rId37"/>
    <p:sldId id="1265" r:id="rId38"/>
    <p:sldId id="1266" r:id="rId39"/>
    <p:sldId id="1211" r:id="rId40"/>
    <p:sldId id="1210" r:id="rId41"/>
    <p:sldId id="1213" r:id="rId42"/>
    <p:sldId id="1214" r:id="rId43"/>
    <p:sldId id="1264" r:id="rId44"/>
    <p:sldId id="1215" r:id="rId45"/>
    <p:sldId id="1216" r:id="rId46"/>
    <p:sldId id="1217" r:id="rId47"/>
    <p:sldId id="1218" r:id="rId48"/>
    <p:sldId id="1219" r:id="rId49"/>
    <p:sldId id="1220" r:id="rId50"/>
    <p:sldId id="1221" r:id="rId51"/>
    <p:sldId id="1222" r:id="rId52"/>
    <p:sldId id="1223" r:id="rId53"/>
    <p:sldId id="1224" r:id="rId54"/>
    <p:sldId id="1225" r:id="rId55"/>
    <p:sldId id="1226" r:id="rId56"/>
    <p:sldId id="1227" r:id="rId57"/>
    <p:sldId id="1228" r:id="rId58"/>
    <p:sldId id="1183" r:id="rId59"/>
    <p:sldId id="1230" r:id="rId60"/>
    <p:sldId id="1231" r:id="rId61"/>
    <p:sldId id="1232" r:id="rId62"/>
    <p:sldId id="1233" r:id="rId63"/>
    <p:sldId id="1234" r:id="rId64"/>
    <p:sldId id="1235" r:id="rId65"/>
    <p:sldId id="1236" r:id="rId66"/>
    <p:sldId id="1237" r:id="rId67"/>
    <p:sldId id="1238" r:id="rId68"/>
    <p:sldId id="1239" r:id="rId69"/>
    <p:sldId id="1240" r:id="rId70"/>
    <p:sldId id="1256" r:id="rId71"/>
    <p:sldId id="1257" r:id="rId72"/>
    <p:sldId id="1258" r:id="rId73"/>
  </p:sldIdLst>
  <p:sldSz cx="12436475" cy="6994525"/>
  <p:notesSz cx="9309100" cy="70231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densed Quick Template" id="{2266D7F5-89A7-478C-8A43-C1409DDC88B9}">
          <p14:sldIdLst>
            <p14:sldId id="1181"/>
            <p14:sldId id="1053"/>
            <p14:sldId id="1177"/>
            <p14:sldId id="1189"/>
            <p14:sldId id="1203"/>
            <p14:sldId id="1204"/>
            <p14:sldId id="1191"/>
            <p14:sldId id="1255"/>
            <p14:sldId id="1254"/>
            <p14:sldId id="1192"/>
            <p14:sldId id="1197"/>
            <p14:sldId id="1196"/>
            <p14:sldId id="1186"/>
            <p14:sldId id="1193"/>
            <p14:sldId id="1182"/>
            <p14:sldId id="1194"/>
            <p14:sldId id="1195"/>
            <p14:sldId id="1198"/>
            <p14:sldId id="1179"/>
            <p14:sldId id="1259"/>
            <p14:sldId id="1180"/>
            <p14:sldId id="1199"/>
            <p14:sldId id="1200"/>
            <p14:sldId id="1260"/>
            <p14:sldId id="1201"/>
            <p14:sldId id="1205"/>
            <p14:sldId id="1207"/>
            <p14:sldId id="1208"/>
            <p14:sldId id="1212"/>
            <p14:sldId id="1263"/>
            <p14:sldId id="1265"/>
            <p14:sldId id="1266"/>
            <p14:sldId id="1211"/>
            <p14:sldId id="1210"/>
            <p14:sldId id="1213"/>
            <p14:sldId id="1214"/>
            <p14:sldId id="1264"/>
            <p14:sldId id="1215"/>
            <p14:sldId id="1216"/>
            <p14:sldId id="1217"/>
            <p14:sldId id="1218"/>
            <p14:sldId id="1219"/>
            <p14:sldId id="1220"/>
            <p14:sldId id="1221"/>
            <p14:sldId id="1222"/>
            <p14:sldId id="1223"/>
            <p14:sldId id="1224"/>
            <p14:sldId id="1225"/>
            <p14:sldId id="1226"/>
            <p14:sldId id="1227"/>
            <p14:sldId id="1228"/>
            <p14:sldId id="1183"/>
            <p14:sldId id="1230"/>
            <p14:sldId id="1231"/>
            <p14:sldId id="1232"/>
            <p14:sldId id="1233"/>
            <p14:sldId id="1234"/>
            <p14:sldId id="1235"/>
            <p14:sldId id="1236"/>
            <p14:sldId id="1237"/>
            <p14:sldId id="1238"/>
            <p14:sldId id="1239"/>
            <p14:sldId id="1240"/>
            <p14:sldId id="1256"/>
            <p14:sldId id="1257"/>
            <p14:sldId id="1258"/>
          </p14:sldIdLst>
        </p14:section>
        <p14:section name="Reference Icons" id="{E3865F22-8166-4EFA-9E05-70FEF49DF8C5}">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212" userDrawn="1">
          <p15:clr>
            <a:srgbClr val="A4A3A4"/>
          </p15:clr>
        </p15:guide>
        <p15:guide id="2" pos="293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72"/>
    <a:srgbClr val="00188F"/>
    <a:srgbClr val="00BCF2"/>
    <a:srgbClr val="0072C6"/>
    <a:srgbClr val="BA141A"/>
    <a:srgbClr val="737373"/>
    <a:srgbClr val="007233"/>
    <a:srgbClr val="B4009E"/>
    <a:srgbClr val="FF8C00"/>
    <a:srgbClr val="DC3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0073" autoAdjust="0"/>
  </p:normalViewPr>
  <p:slideViewPr>
    <p:cSldViewPr snapToGrid="0" snapToObjects="1">
      <p:cViewPr varScale="1">
        <p:scale>
          <a:sx n="87" d="100"/>
          <a:sy n="87" d="100"/>
        </p:scale>
        <p:origin x="40" y="168"/>
      </p:cViewPr>
      <p:guideLst>
        <p:guide orient="horz" pos="2203"/>
        <p:guide pos="3917"/>
      </p:guideLst>
    </p:cSldViewPr>
  </p:slideViewPr>
  <p:outlineViewPr>
    <p:cViewPr>
      <p:scale>
        <a:sx n="33" d="100"/>
        <a:sy n="33" d="100"/>
      </p:scale>
      <p:origin x="0" y="-20190"/>
    </p:cViewPr>
  </p:outlineViewPr>
  <p:notesTextViewPr>
    <p:cViewPr>
      <p:scale>
        <a:sx n="100" d="100"/>
        <a:sy n="100" d="100"/>
      </p:scale>
      <p:origin x="0" y="0"/>
    </p:cViewPr>
  </p:notesTextViewPr>
  <p:sorterViewPr>
    <p:cViewPr varScale="1">
      <p:scale>
        <a:sx n="1" d="1"/>
        <a:sy n="1" d="1"/>
      </p:scale>
      <p:origin x="0" y="-6954"/>
    </p:cViewPr>
  </p:sorterViewPr>
  <p:notesViewPr>
    <p:cSldViewPr snapToGrid="0" snapToObjects="1" showGuides="1">
      <p:cViewPr varScale="1">
        <p:scale>
          <a:sx n="63" d="100"/>
          <a:sy n="63" d="100"/>
        </p:scale>
        <p:origin x="1068" y="78"/>
      </p:cViewPr>
      <p:guideLst>
        <p:guide orient="horz" pos="2212"/>
        <p:guide pos="293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slide" Target="slides/slide61.xml"/><Relationship Id="rId76" Type="http://schemas.openxmlformats.org/officeDocument/2006/relationships/commentAuthors" Target="commentAuthors.xml"/><Relationship Id="rId7" Type="http://schemas.openxmlformats.org/officeDocument/2006/relationships/slideMaster" Target="slideMasters/slideMaster3.xml"/><Relationship Id="rId71"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Master" Target="slideMasters/slideMaster1.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slide" Target="slides/slide66.xml"/><Relationship Id="rId78"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slide" Target="slides/slide65.xml"/><Relationship Id="rId80"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A8CC9E-87CF-4A76-97DD-F66B33131C17}" type="doc">
      <dgm:prSet loTypeId="urn:microsoft.com/office/officeart/2005/8/layout/chevron1" loCatId="process" qsTypeId="urn:microsoft.com/office/officeart/2005/8/quickstyle/simple3" qsCatId="simple" csTypeId="urn:microsoft.com/office/officeart/2005/8/colors/accent1_2" csCatId="accent1" phldr="1"/>
      <dgm:spPr/>
    </dgm:pt>
    <dgm:pt modelId="{F733838F-D0DA-447C-B88E-3CC00681B30C}">
      <dgm:prSet phldrT="[Metin]"/>
      <dgm:spPr>
        <a:solidFill>
          <a:srgbClr val="337D97"/>
        </a:solidFill>
        <a:ln>
          <a:solidFill>
            <a:schemeClr val="accent1"/>
          </a:solidFill>
        </a:ln>
      </dgm:spPr>
      <dgm:t>
        <a:bodyPr/>
        <a:lstStyle/>
        <a:p>
          <a:r>
            <a:rPr lang="en-US" b="1" noProof="0" smtClean="0">
              <a:solidFill>
                <a:schemeClr val="bg1"/>
              </a:solidFill>
              <a:latin typeface="Calibri" pitchFamily="34" charset="0"/>
            </a:rPr>
            <a:t>Evidence Preservation</a:t>
          </a:r>
          <a:endParaRPr lang="en-US" b="1" noProof="0">
            <a:solidFill>
              <a:schemeClr val="bg1"/>
            </a:solidFill>
            <a:latin typeface="Calibri" pitchFamily="34" charset="0"/>
          </a:endParaRPr>
        </a:p>
      </dgm:t>
    </dgm:pt>
    <dgm:pt modelId="{0FECEFF6-C4C4-4175-A737-BD6651DC6AFE}" type="parTrans" cxnId="{96BAD629-0836-474D-B6B9-5521941AFF6A}">
      <dgm:prSet/>
      <dgm:spPr/>
      <dgm:t>
        <a:bodyPr/>
        <a:lstStyle/>
        <a:p>
          <a:endParaRPr lang="en-US"/>
        </a:p>
      </dgm:t>
    </dgm:pt>
    <dgm:pt modelId="{5D39C488-FDC4-4F24-BB3F-CAABAF0FC2E8}" type="sibTrans" cxnId="{96BAD629-0836-474D-B6B9-5521941AFF6A}">
      <dgm:prSet/>
      <dgm:spPr>
        <a:solidFill>
          <a:srgbClr val="0000CC"/>
        </a:solidFill>
      </dgm:spPr>
      <dgm:t>
        <a:bodyPr/>
        <a:lstStyle/>
        <a:p>
          <a:endParaRPr lang="en-US"/>
        </a:p>
      </dgm:t>
    </dgm:pt>
    <dgm:pt modelId="{AFDCCB1F-5007-4B3B-B52A-659FC219A5DF}">
      <dgm:prSet phldrT="[Metin]"/>
      <dgm:spPr>
        <a:solidFill>
          <a:srgbClr val="337D97"/>
        </a:solidFill>
        <a:ln>
          <a:solidFill>
            <a:schemeClr val="accent1"/>
          </a:solidFill>
        </a:ln>
      </dgm:spPr>
      <dgm:t>
        <a:bodyPr/>
        <a:lstStyle/>
        <a:p>
          <a:r>
            <a:rPr lang="en-US" b="1" noProof="0" smtClean="0">
              <a:solidFill>
                <a:schemeClr val="bg1"/>
              </a:solidFill>
              <a:latin typeface="Calibri" pitchFamily="34" charset="0"/>
            </a:rPr>
            <a:t>Evidence Acqusition</a:t>
          </a:r>
          <a:endParaRPr lang="en-US" b="1" noProof="0">
            <a:solidFill>
              <a:schemeClr val="bg1"/>
            </a:solidFill>
            <a:latin typeface="Calibri" pitchFamily="34" charset="0"/>
          </a:endParaRPr>
        </a:p>
      </dgm:t>
    </dgm:pt>
    <dgm:pt modelId="{E624D626-DC81-4A55-82AC-B4ECE7D465F8}" type="parTrans" cxnId="{AC4C0CBA-43CE-4F42-9A38-BFD7320BD3FB}">
      <dgm:prSet/>
      <dgm:spPr/>
      <dgm:t>
        <a:bodyPr/>
        <a:lstStyle/>
        <a:p>
          <a:endParaRPr lang="en-US"/>
        </a:p>
      </dgm:t>
    </dgm:pt>
    <dgm:pt modelId="{90411808-4154-497B-AD55-0FA83D180F2E}" type="sibTrans" cxnId="{AC4C0CBA-43CE-4F42-9A38-BFD7320BD3FB}">
      <dgm:prSet/>
      <dgm:spPr>
        <a:solidFill>
          <a:srgbClr val="0000CC"/>
        </a:solidFill>
      </dgm:spPr>
      <dgm:t>
        <a:bodyPr/>
        <a:lstStyle/>
        <a:p>
          <a:endParaRPr lang="en-US"/>
        </a:p>
      </dgm:t>
    </dgm:pt>
    <dgm:pt modelId="{7DB424AC-CBC1-40A3-B6DD-7245FA9333A9}">
      <dgm:prSet phldrT="[Metin]"/>
      <dgm:spPr>
        <a:solidFill>
          <a:srgbClr val="337D97"/>
        </a:solidFill>
        <a:ln>
          <a:solidFill>
            <a:schemeClr val="accent1"/>
          </a:solidFill>
        </a:ln>
      </dgm:spPr>
      <dgm:t>
        <a:bodyPr/>
        <a:lstStyle/>
        <a:p>
          <a:r>
            <a:rPr lang="en-US" b="1" noProof="0" smtClean="0">
              <a:solidFill>
                <a:schemeClr val="bg1"/>
              </a:solidFill>
              <a:latin typeface="Calibri" pitchFamily="34" charset="0"/>
            </a:rPr>
            <a:t>Evidence Examination</a:t>
          </a:r>
          <a:endParaRPr lang="en-US" b="1" noProof="0">
            <a:solidFill>
              <a:schemeClr val="bg1"/>
            </a:solidFill>
            <a:latin typeface="Calibri" pitchFamily="34" charset="0"/>
          </a:endParaRPr>
        </a:p>
      </dgm:t>
    </dgm:pt>
    <dgm:pt modelId="{5C665BC4-F859-427F-B39D-965E02E564F9}" type="parTrans" cxnId="{BE415765-2A3E-4115-AC97-03141F4A2258}">
      <dgm:prSet/>
      <dgm:spPr/>
      <dgm:t>
        <a:bodyPr/>
        <a:lstStyle/>
        <a:p>
          <a:endParaRPr lang="en-US"/>
        </a:p>
      </dgm:t>
    </dgm:pt>
    <dgm:pt modelId="{CCEEB76B-3C5A-43A5-9919-5C1B2CD6DB12}" type="sibTrans" cxnId="{BE415765-2A3E-4115-AC97-03141F4A2258}">
      <dgm:prSet/>
      <dgm:spPr>
        <a:solidFill>
          <a:srgbClr val="0000CC"/>
        </a:solidFill>
      </dgm:spPr>
      <dgm:t>
        <a:bodyPr/>
        <a:lstStyle/>
        <a:p>
          <a:endParaRPr lang="en-US"/>
        </a:p>
      </dgm:t>
    </dgm:pt>
    <dgm:pt modelId="{01B71FDE-CA79-4D47-83C2-1A01E8AA723F}">
      <dgm:prSet phldrT="[Metin]"/>
      <dgm:spPr>
        <a:solidFill>
          <a:srgbClr val="337D97"/>
        </a:solidFill>
        <a:ln>
          <a:solidFill>
            <a:schemeClr val="accent1"/>
          </a:solidFill>
        </a:ln>
      </dgm:spPr>
      <dgm:t>
        <a:bodyPr/>
        <a:lstStyle/>
        <a:p>
          <a:r>
            <a:rPr lang="en-US" b="1" noProof="0" smtClean="0">
              <a:solidFill>
                <a:schemeClr val="bg1"/>
              </a:solidFill>
              <a:latin typeface="Calibri" pitchFamily="34" charset="0"/>
            </a:rPr>
            <a:t>Evidence Analysis</a:t>
          </a:r>
          <a:endParaRPr lang="en-US" b="1" noProof="0">
            <a:solidFill>
              <a:schemeClr val="bg1"/>
            </a:solidFill>
            <a:latin typeface="Calibri" pitchFamily="34" charset="0"/>
          </a:endParaRPr>
        </a:p>
      </dgm:t>
    </dgm:pt>
    <dgm:pt modelId="{9DEA366B-5A82-4CBA-9C87-7DC75AA85A63}" type="parTrans" cxnId="{8822092C-D75E-4F3C-A357-4EA9129F94AC}">
      <dgm:prSet/>
      <dgm:spPr/>
      <dgm:t>
        <a:bodyPr/>
        <a:lstStyle/>
        <a:p>
          <a:endParaRPr lang="en-US"/>
        </a:p>
      </dgm:t>
    </dgm:pt>
    <dgm:pt modelId="{1FD0ADE0-0758-485F-B5E2-CB5F1709143F}" type="sibTrans" cxnId="{8822092C-D75E-4F3C-A357-4EA9129F94AC}">
      <dgm:prSet/>
      <dgm:spPr>
        <a:solidFill>
          <a:srgbClr val="0000CC"/>
        </a:solidFill>
      </dgm:spPr>
      <dgm:t>
        <a:bodyPr/>
        <a:lstStyle/>
        <a:p>
          <a:endParaRPr lang="en-US"/>
        </a:p>
      </dgm:t>
    </dgm:pt>
    <dgm:pt modelId="{3C166B76-3813-40AD-96D2-82BCC1A286C8}">
      <dgm:prSet phldrT="[Metin]"/>
      <dgm:spPr>
        <a:solidFill>
          <a:srgbClr val="337D97"/>
        </a:solidFill>
        <a:ln>
          <a:solidFill>
            <a:schemeClr val="accent1"/>
          </a:solidFill>
        </a:ln>
      </dgm:spPr>
      <dgm:t>
        <a:bodyPr/>
        <a:lstStyle/>
        <a:p>
          <a:r>
            <a:rPr lang="en-US" b="1" noProof="0" smtClean="0">
              <a:solidFill>
                <a:schemeClr val="bg1"/>
              </a:solidFill>
              <a:latin typeface="Calibri" pitchFamily="34" charset="0"/>
            </a:rPr>
            <a:t>Reporting</a:t>
          </a:r>
          <a:endParaRPr lang="en-US" b="1" noProof="0">
            <a:solidFill>
              <a:schemeClr val="bg1"/>
            </a:solidFill>
            <a:latin typeface="Calibri" pitchFamily="34" charset="0"/>
          </a:endParaRPr>
        </a:p>
      </dgm:t>
    </dgm:pt>
    <dgm:pt modelId="{C1B929CB-2112-4E3A-BDA4-5DE0A32C9FEC}" type="parTrans" cxnId="{D2C79BF7-A533-4C3A-A89E-F06E0AA646DE}">
      <dgm:prSet/>
      <dgm:spPr/>
      <dgm:t>
        <a:bodyPr/>
        <a:lstStyle/>
        <a:p>
          <a:endParaRPr lang="en-US"/>
        </a:p>
      </dgm:t>
    </dgm:pt>
    <dgm:pt modelId="{2A6B6098-D50F-4B82-9D9B-FB07DF65813B}" type="sibTrans" cxnId="{D2C79BF7-A533-4C3A-A89E-F06E0AA646DE}">
      <dgm:prSet/>
      <dgm:spPr>
        <a:solidFill>
          <a:srgbClr val="C00000"/>
        </a:solidFill>
      </dgm:spPr>
      <dgm:t>
        <a:bodyPr/>
        <a:lstStyle/>
        <a:p>
          <a:endParaRPr lang="en-US"/>
        </a:p>
      </dgm:t>
    </dgm:pt>
    <dgm:pt modelId="{43FB7B9D-6289-4007-BEB6-234867B32765}" type="pres">
      <dgm:prSet presAssocID="{B0A8CC9E-87CF-4A76-97DD-F66B33131C17}" presName="Name0" presStyleCnt="0">
        <dgm:presLayoutVars>
          <dgm:dir/>
          <dgm:animLvl val="lvl"/>
          <dgm:resizeHandles val="exact"/>
        </dgm:presLayoutVars>
      </dgm:prSet>
      <dgm:spPr/>
    </dgm:pt>
    <dgm:pt modelId="{7D07E1EB-21BE-498B-A62E-7C4A871890D9}" type="pres">
      <dgm:prSet presAssocID="{F733838F-D0DA-447C-B88E-3CC00681B30C}" presName="parTxOnly" presStyleLbl="node1" presStyleIdx="0" presStyleCnt="5" custScaleY="123274">
        <dgm:presLayoutVars>
          <dgm:chMax val="0"/>
          <dgm:chPref val="0"/>
          <dgm:bulletEnabled val="1"/>
        </dgm:presLayoutVars>
      </dgm:prSet>
      <dgm:spPr/>
      <dgm:t>
        <a:bodyPr/>
        <a:lstStyle/>
        <a:p>
          <a:endParaRPr lang="en-US"/>
        </a:p>
      </dgm:t>
    </dgm:pt>
    <dgm:pt modelId="{BE81E11E-C08F-453D-B722-892572F0F400}" type="pres">
      <dgm:prSet presAssocID="{5D39C488-FDC4-4F24-BB3F-CAABAF0FC2E8}" presName="parTxOnlySpace" presStyleCnt="0"/>
      <dgm:spPr/>
    </dgm:pt>
    <dgm:pt modelId="{21CADCC4-BCF3-4795-8A7B-AB6206276D4E}" type="pres">
      <dgm:prSet presAssocID="{AFDCCB1F-5007-4B3B-B52A-659FC219A5DF}" presName="parTxOnly" presStyleLbl="node1" presStyleIdx="1" presStyleCnt="5" custScaleY="123274">
        <dgm:presLayoutVars>
          <dgm:chMax val="0"/>
          <dgm:chPref val="0"/>
          <dgm:bulletEnabled val="1"/>
        </dgm:presLayoutVars>
      </dgm:prSet>
      <dgm:spPr/>
      <dgm:t>
        <a:bodyPr/>
        <a:lstStyle/>
        <a:p>
          <a:endParaRPr lang="en-US"/>
        </a:p>
      </dgm:t>
    </dgm:pt>
    <dgm:pt modelId="{D51D286A-6EA8-4249-83A8-3C882989F019}" type="pres">
      <dgm:prSet presAssocID="{90411808-4154-497B-AD55-0FA83D180F2E}" presName="parTxOnlySpace" presStyleCnt="0"/>
      <dgm:spPr/>
    </dgm:pt>
    <dgm:pt modelId="{0DCC336A-A50B-4A7B-B70E-A065D517FE9E}" type="pres">
      <dgm:prSet presAssocID="{7DB424AC-CBC1-40A3-B6DD-7245FA9333A9}" presName="parTxOnly" presStyleLbl="node1" presStyleIdx="2" presStyleCnt="5" custScaleY="123274">
        <dgm:presLayoutVars>
          <dgm:chMax val="0"/>
          <dgm:chPref val="0"/>
          <dgm:bulletEnabled val="1"/>
        </dgm:presLayoutVars>
      </dgm:prSet>
      <dgm:spPr/>
      <dgm:t>
        <a:bodyPr/>
        <a:lstStyle/>
        <a:p>
          <a:endParaRPr lang="en-US"/>
        </a:p>
      </dgm:t>
    </dgm:pt>
    <dgm:pt modelId="{9010E5F5-84EC-47CD-83EB-A001165AD36F}" type="pres">
      <dgm:prSet presAssocID="{CCEEB76B-3C5A-43A5-9919-5C1B2CD6DB12}" presName="parTxOnlySpace" presStyleCnt="0"/>
      <dgm:spPr/>
    </dgm:pt>
    <dgm:pt modelId="{3874F5DC-7978-41DC-B095-25FF6D93E10E}" type="pres">
      <dgm:prSet presAssocID="{01B71FDE-CA79-4D47-83C2-1A01E8AA723F}" presName="parTxOnly" presStyleLbl="node1" presStyleIdx="3" presStyleCnt="5" custScaleY="123274">
        <dgm:presLayoutVars>
          <dgm:chMax val="0"/>
          <dgm:chPref val="0"/>
          <dgm:bulletEnabled val="1"/>
        </dgm:presLayoutVars>
      </dgm:prSet>
      <dgm:spPr/>
      <dgm:t>
        <a:bodyPr/>
        <a:lstStyle/>
        <a:p>
          <a:endParaRPr lang="en-US"/>
        </a:p>
      </dgm:t>
    </dgm:pt>
    <dgm:pt modelId="{AF0D7A50-310D-42D4-919B-B288DAEC40F1}" type="pres">
      <dgm:prSet presAssocID="{1FD0ADE0-0758-485F-B5E2-CB5F1709143F}" presName="parTxOnlySpace" presStyleCnt="0"/>
      <dgm:spPr/>
    </dgm:pt>
    <dgm:pt modelId="{5E27708F-53C0-475F-9FD8-F09D7C868358}" type="pres">
      <dgm:prSet presAssocID="{3C166B76-3813-40AD-96D2-82BCC1A286C8}" presName="parTxOnly" presStyleLbl="node1" presStyleIdx="4" presStyleCnt="5" custScaleY="123274">
        <dgm:presLayoutVars>
          <dgm:chMax val="0"/>
          <dgm:chPref val="0"/>
          <dgm:bulletEnabled val="1"/>
        </dgm:presLayoutVars>
      </dgm:prSet>
      <dgm:spPr/>
      <dgm:t>
        <a:bodyPr/>
        <a:lstStyle/>
        <a:p>
          <a:endParaRPr lang="en-US"/>
        </a:p>
      </dgm:t>
    </dgm:pt>
  </dgm:ptLst>
  <dgm:cxnLst>
    <dgm:cxn modelId="{8822092C-D75E-4F3C-A357-4EA9129F94AC}" srcId="{B0A8CC9E-87CF-4A76-97DD-F66B33131C17}" destId="{01B71FDE-CA79-4D47-83C2-1A01E8AA723F}" srcOrd="3" destOrd="0" parTransId="{9DEA366B-5A82-4CBA-9C87-7DC75AA85A63}" sibTransId="{1FD0ADE0-0758-485F-B5E2-CB5F1709143F}"/>
    <dgm:cxn modelId="{D2C79BF7-A533-4C3A-A89E-F06E0AA646DE}" srcId="{B0A8CC9E-87CF-4A76-97DD-F66B33131C17}" destId="{3C166B76-3813-40AD-96D2-82BCC1A286C8}" srcOrd="4" destOrd="0" parTransId="{C1B929CB-2112-4E3A-BDA4-5DE0A32C9FEC}" sibTransId="{2A6B6098-D50F-4B82-9D9B-FB07DF65813B}"/>
    <dgm:cxn modelId="{96BAD629-0836-474D-B6B9-5521941AFF6A}" srcId="{B0A8CC9E-87CF-4A76-97DD-F66B33131C17}" destId="{F733838F-D0DA-447C-B88E-3CC00681B30C}" srcOrd="0" destOrd="0" parTransId="{0FECEFF6-C4C4-4175-A737-BD6651DC6AFE}" sibTransId="{5D39C488-FDC4-4F24-BB3F-CAABAF0FC2E8}"/>
    <dgm:cxn modelId="{77EBEE32-2C8B-40A9-9CD6-1D93348F9995}" type="presOf" srcId="{01B71FDE-CA79-4D47-83C2-1A01E8AA723F}" destId="{3874F5DC-7978-41DC-B095-25FF6D93E10E}" srcOrd="0" destOrd="0" presId="urn:microsoft.com/office/officeart/2005/8/layout/chevron1"/>
    <dgm:cxn modelId="{2E2A16B4-E09A-4338-9A7C-84766D5ED6DB}" type="presOf" srcId="{3C166B76-3813-40AD-96D2-82BCC1A286C8}" destId="{5E27708F-53C0-475F-9FD8-F09D7C868358}" srcOrd="0" destOrd="0" presId="urn:microsoft.com/office/officeart/2005/8/layout/chevron1"/>
    <dgm:cxn modelId="{8AD121A9-6E73-41B2-92CE-F6E9416FF03C}" type="presOf" srcId="{AFDCCB1F-5007-4B3B-B52A-659FC219A5DF}" destId="{21CADCC4-BCF3-4795-8A7B-AB6206276D4E}" srcOrd="0" destOrd="0" presId="urn:microsoft.com/office/officeart/2005/8/layout/chevron1"/>
    <dgm:cxn modelId="{AC4C0CBA-43CE-4F42-9A38-BFD7320BD3FB}" srcId="{B0A8CC9E-87CF-4A76-97DD-F66B33131C17}" destId="{AFDCCB1F-5007-4B3B-B52A-659FC219A5DF}" srcOrd="1" destOrd="0" parTransId="{E624D626-DC81-4A55-82AC-B4ECE7D465F8}" sibTransId="{90411808-4154-497B-AD55-0FA83D180F2E}"/>
    <dgm:cxn modelId="{BE415765-2A3E-4115-AC97-03141F4A2258}" srcId="{B0A8CC9E-87CF-4A76-97DD-F66B33131C17}" destId="{7DB424AC-CBC1-40A3-B6DD-7245FA9333A9}" srcOrd="2" destOrd="0" parTransId="{5C665BC4-F859-427F-B39D-965E02E564F9}" sibTransId="{CCEEB76B-3C5A-43A5-9919-5C1B2CD6DB12}"/>
    <dgm:cxn modelId="{B560C643-C9BB-4F23-92EC-FD4AB7498045}" type="presOf" srcId="{B0A8CC9E-87CF-4A76-97DD-F66B33131C17}" destId="{43FB7B9D-6289-4007-BEB6-234867B32765}" srcOrd="0" destOrd="0" presId="urn:microsoft.com/office/officeart/2005/8/layout/chevron1"/>
    <dgm:cxn modelId="{80665371-83C0-49F9-BF44-612B265ADBD1}" type="presOf" srcId="{7DB424AC-CBC1-40A3-B6DD-7245FA9333A9}" destId="{0DCC336A-A50B-4A7B-B70E-A065D517FE9E}" srcOrd="0" destOrd="0" presId="urn:microsoft.com/office/officeart/2005/8/layout/chevron1"/>
    <dgm:cxn modelId="{2082F107-AE8C-4B5D-A0A4-9247532E721A}" type="presOf" srcId="{F733838F-D0DA-447C-B88E-3CC00681B30C}" destId="{7D07E1EB-21BE-498B-A62E-7C4A871890D9}" srcOrd="0" destOrd="0" presId="urn:microsoft.com/office/officeart/2005/8/layout/chevron1"/>
    <dgm:cxn modelId="{40EBAE30-AE58-4AE4-9E18-D32B080AD84B}" type="presParOf" srcId="{43FB7B9D-6289-4007-BEB6-234867B32765}" destId="{7D07E1EB-21BE-498B-A62E-7C4A871890D9}" srcOrd="0" destOrd="0" presId="urn:microsoft.com/office/officeart/2005/8/layout/chevron1"/>
    <dgm:cxn modelId="{B745B36E-C032-4072-B691-6AC56285C8BD}" type="presParOf" srcId="{43FB7B9D-6289-4007-BEB6-234867B32765}" destId="{BE81E11E-C08F-453D-B722-892572F0F400}" srcOrd="1" destOrd="0" presId="urn:microsoft.com/office/officeart/2005/8/layout/chevron1"/>
    <dgm:cxn modelId="{9C3035CB-4D93-4711-A5EE-D22A1AF21B06}" type="presParOf" srcId="{43FB7B9D-6289-4007-BEB6-234867B32765}" destId="{21CADCC4-BCF3-4795-8A7B-AB6206276D4E}" srcOrd="2" destOrd="0" presId="urn:microsoft.com/office/officeart/2005/8/layout/chevron1"/>
    <dgm:cxn modelId="{782418AE-33C6-4B49-93C6-711D8B30A0A1}" type="presParOf" srcId="{43FB7B9D-6289-4007-BEB6-234867B32765}" destId="{D51D286A-6EA8-4249-83A8-3C882989F019}" srcOrd="3" destOrd="0" presId="urn:microsoft.com/office/officeart/2005/8/layout/chevron1"/>
    <dgm:cxn modelId="{1080FE62-0749-447F-8887-CD0F537C24E6}" type="presParOf" srcId="{43FB7B9D-6289-4007-BEB6-234867B32765}" destId="{0DCC336A-A50B-4A7B-B70E-A065D517FE9E}" srcOrd="4" destOrd="0" presId="urn:microsoft.com/office/officeart/2005/8/layout/chevron1"/>
    <dgm:cxn modelId="{3C9C91A2-192F-4AE9-97BB-41D7352B8B56}" type="presParOf" srcId="{43FB7B9D-6289-4007-BEB6-234867B32765}" destId="{9010E5F5-84EC-47CD-83EB-A001165AD36F}" srcOrd="5" destOrd="0" presId="urn:microsoft.com/office/officeart/2005/8/layout/chevron1"/>
    <dgm:cxn modelId="{86FDC9F4-4919-4DAE-9DE4-FCAD390983EE}" type="presParOf" srcId="{43FB7B9D-6289-4007-BEB6-234867B32765}" destId="{3874F5DC-7978-41DC-B095-25FF6D93E10E}" srcOrd="6" destOrd="0" presId="urn:microsoft.com/office/officeart/2005/8/layout/chevron1"/>
    <dgm:cxn modelId="{3408AF5F-1EE3-487B-A64F-736BEA3C4F75}" type="presParOf" srcId="{43FB7B9D-6289-4007-BEB6-234867B32765}" destId="{AF0D7A50-310D-42D4-919B-B288DAEC40F1}" srcOrd="7" destOrd="0" presId="urn:microsoft.com/office/officeart/2005/8/layout/chevron1"/>
    <dgm:cxn modelId="{7A534662-AB60-4B98-8313-8F928D1F51CF}" type="presParOf" srcId="{43FB7B9D-6289-4007-BEB6-234867B32765}" destId="{5E27708F-53C0-475F-9FD8-F09D7C868358}" srcOrd="8" destOrd="0" presId="urn:microsoft.com/office/officeart/2005/8/layout/chevron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07E1EB-21BE-498B-A62E-7C4A871890D9}">
      <dsp:nvSpPr>
        <dsp:cNvPr id="0" name=""/>
        <dsp:cNvSpPr/>
      </dsp:nvSpPr>
      <dsp:spPr>
        <a:xfrm>
          <a:off x="2522" y="958586"/>
          <a:ext cx="2244597" cy="1106802"/>
        </a:xfrm>
        <a:prstGeom prst="chevron">
          <a:avLst/>
        </a:prstGeom>
        <a:solidFill>
          <a:srgbClr val="337D97"/>
        </a:solid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noProof="0" smtClean="0">
              <a:solidFill>
                <a:schemeClr val="bg1"/>
              </a:solidFill>
              <a:latin typeface="Calibri" pitchFamily="34" charset="0"/>
            </a:rPr>
            <a:t>Evidence Preservation</a:t>
          </a:r>
          <a:endParaRPr lang="en-US" sz="1500" b="1" kern="1200" noProof="0">
            <a:solidFill>
              <a:schemeClr val="bg1"/>
            </a:solidFill>
            <a:latin typeface="Calibri" pitchFamily="34" charset="0"/>
          </a:endParaRPr>
        </a:p>
      </dsp:txBody>
      <dsp:txXfrm>
        <a:off x="555923" y="958586"/>
        <a:ext cx="1137795" cy="1106802"/>
      </dsp:txXfrm>
    </dsp:sp>
    <dsp:sp modelId="{21CADCC4-BCF3-4795-8A7B-AB6206276D4E}">
      <dsp:nvSpPr>
        <dsp:cNvPr id="0" name=""/>
        <dsp:cNvSpPr/>
      </dsp:nvSpPr>
      <dsp:spPr>
        <a:xfrm>
          <a:off x="2022660" y="958586"/>
          <a:ext cx="2244597" cy="1106802"/>
        </a:xfrm>
        <a:prstGeom prst="chevron">
          <a:avLst/>
        </a:prstGeom>
        <a:solidFill>
          <a:srgbClr val="337D97"/>
        </a:solid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noProof="0" smtClean="0">
              <a:solidFill>
                <a:schemeClr val="bg1"/>
              </a:solidFill>
              <a:latin typeface="Calibri" pitchFamily="34" charset="0"/>
            </a:rPr>
            <a:t>Evidence Acqusition</a:t>
          </a:r>
          <a:endParaRPr lang="en-US" sz="1500" b="1" kern="1200" noProof="0">
            <a:solidFill>
              <a:schemeClr val="bg1"/>
            </a:solidFill>
            <a:latin typeface="Calibri" pitchFamily="34" charset="0"/>
          </a:endParaRPr>
        </a:p>
      </dsp:txBody>
      <dsp:txXfrm>
        <a:off x="2576061" y="958586"/>
        <a:ext cx="1137795" cy="1106802"/>
      </dsp:txXfrm>
    </dsp:sp>
    <dsp:sp modelId="{0DCC336A-A50B-4A7B-B70E-A065D517FE9E}">
      <dsp:nvSpPr>
        <dsp:cNvPr id="0" name=""/>
        <dsp:cNvSpPr/>
      </dsp:nvSpPr>
      <dsp:spPr>
        <a:xfrm>
          <a:off x="4042798" y="958586"/>
          <a:ext cx="2244597" cy="1106802"/>
        </a:xfrm>
        <a:prstGeom prst="chevron">
          <a:avLst/>
        </a:prstGeom>
        <a:solidFill>
          <a:srgbClr val="337D97"/>
        </a:solid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noProof="0" smtClean="0">
              <a:solidFill>
                <a:schemeClr val="bg1"/>
              </a:solidFill>
              <a:latin typeface="Calibri" pitchFamily="34" charset="0"/>
            </a:rPr>
            <a:t>Evidence Examination</a:t>
          </a:r>
          <a:endParaRPr lang="en-US" sz="1500" b="1" kern="1200" noProof="0">
            <a:solidFill>
              <a:schemeClr val="bg1"/>
            </a:solidFill>
            <a:latin typeface="Calibri" pitchFamily="34" charset="0"/>
          </a:endParaRPr>
        </a:p>
      </dsp:txBody>
      <dsp:txXfrm>
        <a:off x="4596199" y="958586"/>
        <a:ext cx="1137795" cy="1106802"/>
      </dsp:txXfrm>
    </dsp:sp>
    <dsp:sp modelId="{3874F5DC-7978-41DC-B095-25FF6D93E10E}">
      <dsp:nvSpPr>
        <dsp:cNvPr id="0" name=""/>
        <dsp:cNvSpPr/>
      </dsp:nvSpPr>
      <dsp:spPr>
        <a:xfrm>
          <a:off x="6062936" y="958586"/>
          <a:ext cx="2244597" cy="1106802"/>
        </a:xfrm>
        <a:prstGeom prst="chevron">
          <a:avLst/>
        </a:prstGeom>
        <a:solidFill>
          <a:srgbClr val="337D97"/>
        </a:solid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noProof="0" smtClean="0">
              <a:solidFill>
                <a:schemeClr val="bg1"/>
              </a:solidFill>
              <a:latin typeface="Calibri" pitchFamily="34" charset="0"/>
            </a:rPr>
            <a:t>Evidence Analysis</a:t>
          </a:r>
          <a:endParaRPr lang="en-US" sz="1500" b="1" kern="1200" noProof="0">
            <a:solidFill>
              <a:schemeClr val="bg1"/>
            </a:solidFill>
            <a:latin typeface="Calibri" pitchFamily="34" charset="0"/>
          </a:endParaRPr>
        </a:p>
      </dsp:txBody>
      <dsp:txXfrm>
        <a:off x="6616337" y="958586"/>
        <a:ext cx="1137795" cy="1106802"/>
      </dsp:txXfrm>
    </dsp:sp>
    <dsp:sp modelId="{5E27708F-53C0-475F-9FD8-F09D7C868358}">
      <dsp:nvSpPr>
        <dsp:cNvPr id="0" name=""/>
        <dsp:cNvSpPr/>
      </dsp:nvSpPr>
      <dsp:spPr>
        <a:xfrm>
          <a:off x="8083074" y="958586"/>
          <a:ext cx="2244597" cy="1106802"/>
        </a:xfrm>
        <a:prstGeom prst="chevron">
          <a:avLst/>
        </a:prstGeom>
        <a:solidFill>
          <a:srgbClr val="337D97"/>
        </a:solidFill>
        <a:ln>
          <a:solidFill>
            <a:schemeClr val="accent1"/>
          </a:solid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008" tIns="20003" rIns="20003" bIns="20003" numCol="1" spcCol="1270" anchor="ctr" anchorCtr="0">
          <a:noAutofit/>
        </a:bodyPr>
        <a:lstStyle/>
        <a:p>
          <a:pPr lvl="0" algn="ctr" defTabSz="666750">
            <a:lnSpc>
              <a:spcPct val="90000"/>
            </a:lnSpc>
            <a:spcBef>
              <a:spcPct val="0"/>
            </a:spcBef>
            <a:spcAft>
              <a:spcPct val="35000"/>
            </a:spcAft>
          </a:pPr>
          <a:r>
            <a:rPr lang="en-US" sz="1500" b="1" kern="1200" noProof="0" smtClean="0">
              <a:solidFill>
                <a:schemeClr val="bg1"/>
              </a:solidFill>
              <a:latin typeface="Calibri" pitchFamily="34" charset="0"/>
            </a:rPr>
            <a:t>Reporting</a:t>
          </a:r>
          <a:endParaRPr lang="en-US" sz="1500" b="1" kern="1200" noProof="0">
            <a:solidFill>
              <a:schemeClr val="bg1"/>
            </a:solidFill>
            <a:latin typeface="Calibri" pitchFamily="34" charset="0"/>
          </a:endParaRPr>
        </a:p>
      </dsp:txBody>
      <dsp:txXfrm>
        <a:off x="8636475" y="958586"/>
        <a:ext cx="1137795" cy="1106802"/>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1" y="0"/>
            <a:ext cx="4033943" cy="351155"/>
          </a:xfrm>
          <a:prstGeom prst="rect">
            <a:avLst/>
          </a:prstGeom>
        </p:spPr>
        <p:txBody>
          <a:bodyPr vert="horz" lIns="93324" tIns="46662" rIns="93324" bIns="46662" rtlCol="0"/>
          <a:lstStyle>
            <a:lvl1pPr algn="l">
              <a:defRPr sz="1200"/>
            </a:lvl1pPr>
          </a:lstStyle>
          <a:p>
            <a:r>
              <a:rPr lang="en-US" dirty="0"/>
              <a:t>One Marketing Template</a:t>
            </a:r>
          </a:p>
          <a:p>
            <a:endParaRPr lang="en-US" dirty="0">
              <a:latin typeface="Segoe UI" pitchFamily="34" charset="0"/>
            </a:endParaRPr>
          </a:p>
        </p:txBody>
      </p:sp>
      <p:sp>
        <p:nvSpPr>
          <p:cNvPr id="7" name="Date Placeholder 6"/>
          <p:cNvSpPr>
            <a:spLocks noGrp="1"/>
          </p:cNvSpPr>
          <p:nvPr>
            <p:ph type="dt" sz="quarter" idx="1"/>
          </p:nvPr>
        </p:nvSpPr>
        <p:spPr>
          <a:xfrm>
            <a:off x="5273004" y="0"/>
            <a:ext cx="4033943" cy="351155"/>
          </a:xfrm>
          <a:prstGeom prst="rect">
            <a:avLst/>
          </a:prstGeom>
        </p:spPr>
        <p:txBody>
          <a:bodyPr vert="horz" lIns="93324" tIns="46662" rIns="93324" bIns="46662" rtlCol="0"/>
          <a:lstStyle>
            <a:lvl1pPr algn="r">
              <a:defRPr sz="1200"/>
            </a:lvl1pPr>
          </a:lstStyle>
          <a:p>
            <a:fld id="{DE219B1A-AE41-483B-A766-69B9363DDA6A}" type="datetimeFigureOut">
              <a:rPr lang="en-US" smtClean="0">
                <a:latin typeface="Segoe UI" pitchFamily="34" charset="0"/>
              </a:rPr>
              <a:t>11/3/2015</a:t>
            </a:fld>
            <a:endParaRPr lang="en-US" dirty="0">
              <a:latin typeface="Segoe UI" pitchFamily="34" charset="0"/>
            </a:endParaRPr>
          </a:p>
        </p:txBody>
      </p:sp>
      <p:sp>
        <p:nvSpPr>
          <p:cNvPr id="8" name="Footer Placeholder 7"/>
          <p:cNvSpPr>
            <a:spLocks noGrp="1"/>
          </p:cNvSpPr>
          <p:nvPr>
            <p:ph type="ftr" sz="quarter" idx="2"/>
          </p:nvPr>
        </p:nvSpPr>
        <p:spPr>
          <a:xfrm>
            <a:off x="0" y="6670726"/>
            <a:ext cx="7866190" cy="255328"/>
          </a:xfrm>
          <a:prstGeom prst="rect">
            <a:avLst/>
          </a:prstGeom>
        </p:spPr>
        <p:txBody>
          <a:bodyPr vert="horz" lIns="93324" tIns="46662" rIns="93324" bIns="46662" rtlCol="0" anchor="b"/>
          <a:lstStyle>
            <a:lvl1pPr algn="l">
              <a:defRPr sz="1200"/>
            </a:lvl1pPr>
          </a:lstStyle>
          <a:p>
            <a:pPr marL="406671" defTabSz="93292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marL="406671" defTabSz="932929" eaLnBrk="0" hangingPunct="0"/>
            <a:r>
              <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9" name="Slide Number Placeholder 8"/>
          <p:cNvSpPr>
            <a:spLocks noGrp="1"/>
          </p:cNvSpPr>
          <p:nvPr>
            <p:ph type="sldNum" sz="quarter" idx="3"/>
          </p:nvPr>
        </p:nvSpPr>
        <p:spPr>
          <a:xfrm>
            <a:off x="7850674" y="6670726"/>
            <a:ext cx="1456271" cy="351155"/>
          </a:xfrm>
          <a:prstGeom prst="rect">
            <a:avLst/>
          </a:prstGeom>
        </p:spPr>
        <p:txBody>
          <a:bodyPr vert="horz" lIns="93324" tIns="46662" rIns="93324" bIns="46662"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1" y="0"/>
            <a:ext cx="4033943" cy="351155"/>
          </a:xfrm>
          <a:prstGeom prst="rect">
            <a:avLst/>
          </a:prstGeom>
        </p:spPr>
        <p:txBody>
          <a:bodyPr vert="horz" lIns="93324" tIns="46662" rIns="93324" bIns="46662" rtlCol="0"/>
          <a:lstStyle>
            <a:lvl1pPr algn="l">
              <a:defRPr sz="1200">
                <a:latin typeface="Segoe UI" pitchFamily="34" charset="0"/>
              </a:defRPr>
            </a:lvl1pPr>
          </a:lstStyle>
          <a:p>
            <a:r>
              <a:rPr lang="en-US" dirty="0" smtClean="0"/>
              <a:t>One Marketing Template</a:t>
            </a:r>
          </a:p>
          <a:p>
            <a:endParaRPr lang="en-US" dirty="0"/>
          </a:p>
        </p:txBody>
      </p:sp>
      <p:sp>
        <p:nvSpPr>
          <p:cNvPr id="9" name="Slide Image Placeholder 8"/>
          <p:cNvSpPr>
            <a:spLocks noGrp="1" noRot="1" noChangeAspect="1"/>
          </p:cNvSpPr>
          <p:nvPr>
            <p:ph type="sldImg" idx="2"/>
          </p:nvPr>
        </p:nvSpPr>
        <p:spPr>
          <a:xfrm>
            <a:off x="2312988" y="527050"/>
            <a:ext cx="4683125" cy="2633663"/>
          </a:xfrm>
          <a:prstGeom prst="rect">
            <a:avLst/>
          </a:prstGeom>
          <a:noFill/>
          <a:ln w="12700">
            <a:solidFill>
              <a:prstClr val="black"/>
            </a:solidFill>
          </a:ln>
        </p:spPr>
        <p:txBody>
          <a:bodyPr vert="horz" lIns="93324" tIns="46662" rIns="93324" bIns="46662" rtlCol="0" anchor="ctr"/>
          <a:lstStyle/>
          <a:p>
            <a:endParaRPr lang="en-US" dirty="0"/>
          </a:p>
        </p:txBody>
      </p:sp>
      <p:sp>
        <p:nvSpPr>
          <p:cNvPr id="10" name="Footer Placeholder 9"/>
          <p:cNvSpPr>
            <a:spLocks noGrp="1"/>
          </p:cNvSpPr>
          <p:nvPr>
            <p:ph type="ftr" sz="quarter" idx="4"/>
          </p:nvPr>
        </p:nvSpPr>
        <p:spPr>
          <a:xfrm>
            <a:off x="0" y="6671945"/>
            <a:ext cx="8036856" cy="273400"/>
          </a:xfrm>
          <a:prstGeom prst="rect">
            <a:avLst/>
          </a:prstGeom>
        </p:spPr>
        <p:txBody>
          <a:bodyPr vert="horz" lIns="93324" tIns="46662" rIns="93324" bIns="46662" rtlCol="0" anchor="b"/>
          <a:lstStyle>
            <a:lvl1pPr marL="583273" indent="0" algn="l">
              <a:defRPr sz="1200"/>
            </a:lvl1pPr>
          </a:lstStyle>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a:t>
            </a:r>
          </a:p>
          <a:p>
            <a:pPr defTabSz="93292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5273004" y="0"/>
            <a:ext cx="4033943" cy="351155"/>
          </a:xfrm>
          <a:prstGeom prst="rect">
            <a:avLst/>
          </a:prstGeom>
        </p:spPr>
        <p:txBody>
          <a:bodyPr vert="horz" lIns="93324" tIns="46662" rIns="93324" bIns="46662" rtlCol="0"/>
          <a:lstStyle>
            <a:lvl1pPr algn="r">
              <a:defRPr sz="1200">
                <a:latin typeface="Segoe UI" pitchFamily="34" charset="0"/>
              </a:defRPr>
            </a:lvl1pPr>
          </a:lstStyle>
          <a:p>
            <a:fld id="{D51B1278-D92B-4AF3-A9C1-71DD298190CE}" type="datetimeFigureOut">
              <a:rPr lang="en-US" smtClean="0"/>
              <a:pPr/>
              <a:t>11/3/2015</a:t>
            </a:fld>
            <a:endParaRPr lang="en-US" dirty="0"/>
          </a:p>
        </p:txBody>
      </p:sp>
      <p:sp>
        <p:nvSpPr>
          <p:cNvPr id="12" name="Notes Placeholder 11"/>
          <p:cNvSpPr>
            <a:spLocks noGrp="1"/>
          </p:cNvSpPr>
          <p:nvPr>
            <p:ph type="body" sz="quarter" idx="3"/>
          </p:nvPr>
        </p:nvSpPr>
        <p:spPr>
          <a:xfrm>
            <a:off x="930910" y="3335973"/>
            <a:ext cx="7447280" cy="3160395"/>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8021340" y="6670726"/>
            <a:ext cx="1285605" cy="351155"/>
          </a:xfrm>
          <a:prstGeom prst="rect">
            <a:avLst/>
          </a:prstGeom>
        </p:spPr>
        <p:txBody>
          <a:bodyPr vert="horz" lIns="93324" tIns="46662" rIns="93324" bIns="46662"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Tech Ready 15</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a:r>
              <a:rPr lang="en-US" dirty="0" smtClean="0">
                <a:gradFill>
                  <a:gsLst>
                    <a:gs pos="0">
                      <a:prstClr val="black"/>
                    </a:gs>
                    <a:gs pos="100000">
                      <a:prstClr val="black"/>
                    </a:gs>
                  </a:gsLst>
                  <a:lin ang="5400000" scaled="0"/>
                </a:gradFill>
                <a:ea typeface="Segoe UI" pitchFamily="34" charset="0"/>
              </a:rPr>
              <a:t>© 2012 Microsoft Corporation. All rights reserved. Microsoft, Windows, and other product names are or may be registered trademarks and/or trademarks in the U.S. and/or other countries.</a:t>
            </a:r>
          </a:p>
          <a:p>
            <a:pPr defTabSz="914099"/>
            <a:r>
              <a:rPr lang="en-US" dirty="0" smtClean="0">
                <a:gradFill>
                  <a:gsLst>
                    <a:gs pos="0">
                      <a:prstClr val="black"/>
                    </a:gs>
                    <a:gs pos="100000">
                      <a:prstClr val="black"/>
                    </a:gs>
                  </a:gsLst>
                  <a:lin ang="5400000" scaled="0"/>
                </a:gradFill>
                <a:ea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34A4F94-DAB2-42E7-A25A-C06804AD4A0F}" type="datetime1">
              <a:rPr lang="en-US" smtClean="0">
                <a:solidFill>
                  <a:prstClr val="black"/>
                </a:solidFill>
              </a:rPr>
              <a:pPr/>
              <a:t>11/3/2015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3996021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Tech Ready 15</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a:r>
              <a:rPr lang="en-US" dirty="0" smtClean="0">
                <a:gradFill>
                  <a:gsLst>
                    <a:gs pos="0">
                      <a:prstClr val="black"/>
                    </a:gs>
                    <a:gs pos="100000">
                      <a:prstClr val="black"/>
                    </a:gs>
                  </a:gsLst>
                  <a:lin ang="5400000" scaled="0"/>
                </a:gradFill>
                <a:ea typeface="Segoe UI" pitchFamily="34" charset="0"/>
              </a:rPr>
              <a:t>© 2012 Microsoft Corporation. All rights reserved. Microsoft, Windows, and other product names are or may be registered trademarks and/or trademarks in the U.S. and/or other countries.</a:t>
            </a:r>
          </a:p>
          <a:p>
            <a:pPr defTabSz="914099"/>
            <a:r>
              <a:rPr lang="en-US" dirty="0" smtClean="0">
                <a:gradFill>
                  <a:gsLst>
                    <a:gs pos="0">
                      <a:prstClr val="black"/>
                    </a:gs>
                    <a:gs pos="100000">
                      <a:prstClr val="black"/>
                    </a:gs>
                  </a:gsLst>
                  <a:lin ang="5400000" scaled="0"/>
                </a:gradFill>
                <a:ea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34A4F94-DAB2-42E7-A25A-C06804AD4A0F}" type="datetime1">
              <a:rPr lang="en-US" smtClean="0">
                <a:solidFill>
                  <a:prstClr val="black"/>
                </a:solidFill>
              </a:rPr>
              <a:pPr/>
              <a:t>11/3/2015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16</a:t>
            </a:fld>
            <a:endParaRPr lang="en-US" dirty="0">
              <a:solidFill>
                <a:prstClr val="black"/>
              </a:solidFill>
            </a:endParaRPr>
          </a:p>
        </p:txBody>
      </p:sp>
    </p:spTree>
    <p:extLst>
      <p:ext uri="{BB962C8B-B14F-4D97-AF65-F5344CB8AC3E}">
        <p14:creationId xmlns:p14="http://schemas.microsoft.com/office/powerpoint/2010/main" val="39960219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dirty="0">
                <a:solidFill>
                  <a:prstClr val="black"/>
                </a:solidFill>
              </a:rPr>
              <a:t>Tech Ready 15</a:t>
            </a:r>
          </a:p>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a:r>
              <a:rPr lang="en-US" dirty="0" smtClean="0">
                <a:gradFill>
                  <a:gsLst>
                    <a:gs pos="0">
                      <a:prstClr val="black"/>
                    </a:gs>
                    <a:gs pos="100000">
                      <a:prstClr val="black"/>
                    </a:gs>
                  </a:gsLst>
                  <a:lin ang="5400000" scaled="0"/>
                </a:gradFill>
                <a:ea typeface="Segoe UI" pitchFamily="34" charset="0"/>
              </a:rPr>
              <a:t>© 2012 Microsoft Corporation. All rights reserved. Microsoft, Windows, and other product names are or may be registered trademarks and/or trademarks in the U.S. and/or other countries.</a:t>
            </a:r>
          </a:p>
          <a:p>
            <a:pPr defTabSz="914099"/>
            <a:r>
              <a:rPr lang="en-US" dirty="0" smtClean="0">
                <a:gradFill>
                  <a:gsLst>
                    <a:gs pos="0">
                      <a:prstClr val="black"/>
                    </a:gs>
                    <a:gs pos="100000">
                      <a:prstClr val="black"/>
                    </a:gs>
                  </a:gsLst>
                  <a:lin ang="5400000" scaled="0"/>
                </a:gradFill>
                <a:ea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6" name="Date Placeholder 5"/>
          <p:cNvSpPr>
            <a:spLocks noGrp="1"/>
          </p:cNvSpPr>
          <p:nvPr>
            <p:ph type="dt" idx="12"/>
          </p:nvPr>
        </p:nvSpPr>
        <p:spPr/>
        <p:txBody>
          <a:bodyPr/>
          <a:lstStyle/>
          <a:p>
            <a:fld id="{734A4F94-DAB2-42E7-A25A-C06804AD4A0F}" type="datetime1">
              <a:rPr lang="en-US" smtClean="0">
                <a:solidFill>
                  <a:prstClr val="black"/>
                </a:solidFill>
              </a:rPr>
              <a:pPr/>
              <a:t>11/3/2015</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39960219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solidFill>
                  <a:prstClr val="black"/>
                </a:solidFill>
              </a:rPr>
              <a:t>Tech Ready 15</a:t>
            </a:r>
          </a:p>
          <a:p>
            <a:endParaRPr lang="en-US">
              <a:solidFill>
                <a:prstClr val="black"/>
              </a:solidFill>
            </a:endParaRPr>
          </a:p>
        </p:txBody>
      </p:sp>
      <p:sp>
        <p:nvSpPr>
          <p:cNvPr id="5" name="Footer Placeholder 4"/>
          <p:cNvSpPr>
            <a:spLocks noGrp="1"/>
          </p:cNvSpPr>
          <p:nvPr>
            <p:ph type="ftr" sz="quarter" idx="11"/>
          </p:nvPr>
        </p:nvSpPr>
        <p:spPr/>
        <p:txBody>
          <a:bodyPr/>
          <a:lstStyle/>
          <a:p>
            <a:pPr defTabSz="914099"/>
            <a:r>
              <a:rPr lang="en-US" smtClean="0">
                <a:gradFill>
                  <a:gsLst>
                    <a:gs pos="0">
                      <a:prstClr val="black"/>
                    </a:gs>
                    <a:gs pos="100000">
                      <a:prstClr val="black"/>
                    </a:gs>
                  </a:gsLst>
                  <a:lin ang="5400000" scaled="0"/>
                </a:gradFill>
                <a:ea typeface="Segoe UI" pitchFamily="34" charset="0"/>
              </a:rPr>
              <a:t>© 2012 Microsoft Corporation. All rights reserved. Microsoft, Windows, and other product names are or may be registered trademarks and/or trademarks in the U.S. and/or other countries.</a:t>
            </a:r>
          </a:p>
          <a:p>
            <a:pPr defTabSz="914099"/>
            <a:r>
              <a:rPr lang="en-US" smtClean="0">
                <a:gradFill>
                  <a:gsLst>
                    <a:gs pos="0">
                      <a:prstClr val="black"/>
                    </a:gs>
                    <a:gs pos="100000">
                      <a:prstClr val="black"/>
                    </a:gs>
                  </a:gsLst>
                  <a:lin ang="5400000" scaled="0"/>
                </a:gradFill>
                <a:ea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gradFill>
                <a:gsLst>
                  <a:gs pos="0">
                    <a:prstClr val="black"/>
                  </a:gs>
                  <a:gs pos="100000">
                    <a:prstClr val="black"/>
                  </a:gs>
                </a:gsLst>
                <a:lin ang="5400000" scaled="0"/>
              </a:gradFill>
              <a:ea typeface="Segoe UI" pitchFamily="34" charset="0"/>
            </a:endParaRPr>
          </a:p>
        </p:txBody>
      </p:sp>
      <p:sp>
        <p:nvSpPr>
          <p:cNvPr id="6" name="Date Placeholder 5"/>
          <p:cNvSpPr>
            <a:spLocks noGrp="1"/>
          </p:cNvSpPr>
          <p:nvPr>
            <p:ph type="dt" idx="12"/>
          </p:nvPr>
        </p:nvSpPr>
        <p:spPr/>
        <p:txBody>
          <a:bodyPr/>
          <a:lstStyle/>
          <a:p>
            <a:fld id="{734A4F94-DAB2-42E7-A25A-C06804AD4A0F}" type="datetime1">
              <a:rPr lang="en-US" smtClean="0">
                <a:solidFill>
                  <a:prstClr val="black"/>
                </a:solidFill>
              </a:rPr>
              <a:pPr/>
              <a:t>11/3/2015</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52</a:t>
            </a:fld>
            <a:endParaRPr lang="en-US" dirty="0">
              <a:solidFill>
                <a:prstClr val="black"/>
              </a:solidFill>
            </a:endParaRPr>
          </a:p>
        </p:txBody>
      </p:sp>
    </p:spTree>
    <p:extLst>
      <p:ext uri="{BB962C8B-B14F-4D97-AF65-F5344CB8AC3E}">
        <p14:creationId xmlns:p14="http://schemas.microsoft.com/office/powerpoint/2010/main" val="2284405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r>
              <a:rPr lang="en-US">
                <a:solidFill>
                  <a:prstClr val="black"/>
                </a:solidFill>
              </a:rPr>
              <a:t>Tech Ready 15</a:t>
            </a:r>
          </a:p>
          <a:p>
            <a:endParaRPr lang="en-US">
              <a:solidFill>
                <a:prstClr val="black"/>
              </a:solidFill>
            </a:endParaRPr>
          </a:p>
        </p:txBody>
      </p:sp>
      <p:sp>
        <p:nvSpPr>
          <p:cNvPr id="5" name="Footer Placeholder 4"/>
          <p:cNvSpPr>
            <a:spLocks noGrp="1"/>
          </p:cNvSpPr>
          <p:nvPr>
            <p:ph type="ftr" sz="quarter" idx="11"/>
          </p:nvPr>
        </p:nvSpPr>
        <p:spPr/>
        <p:txBody>
          <a:bodyPr/>
          <a:lstStyle/>
          <a:p>
            <a:pPr defTabSz="914099"/>
            <a:r>
              <a:rPr lang="en-US" smtClean="0">
                <a:gradFill>
                  <a:gsLst>
                    <a:gs pos="0">
                      <a:prstClr val="black"/>
                    </a:gs>
                    <a:gs pos="100000">
                      <a:prstClr val="black"/>
                    </a:gs>
                  </a:gsLst>
                  <a:lin ang="5400000" scaled="0"/>
                </a:gradFill>
                <a:ea typeface="Segoe UI" pitchFamily="34" charset="0"/>
              </a:rPr>
              <a:t>© 2012 Microsoft Corporation. All rights reserved. Microsoft, Windows, and other product names are or may be registered trademarks and/or trademarks in the U.S. and/or other countries.</a:t>
            </a:r>
          </a:p>
          <a:p>
            <a:pPr defTabSz="914099"/>
            <a:r>
              <a:rPr lang="en-US" smtClean="0">
                <a:gradFill>
                  <a:gsLst>
                    <a:gs pos="0">
                      <a:prstClr val="black"/>
                    </a:gs>
                    <a:gs pos="100000">
                      <a:prstClr val="black"/>
                    </a:gs>
                  </a:gsLst>
                  <a:lin ang="5400000" scaled="0"/>
                </a:gradFill>
                <a:ea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dirty="0" smtClean="0">
              <a:gradFill>
                <a:gsLst>
                  <a:gs pos="0">
                    <a:prstClr val="black"/>
                  </a:gs>
                  <a:gs pos="100000">
                    <a:prstClr val="black"/>
                  </a:gs>
                </a:gsLst>
                <a:lin ang="5400000" scaled="0"/>
              </a:gradFill>
              <a:ea typeface="Segoe UI" pitchFamily="34" charset="0"/>
            </a:endParaRPr>
          </a:p>
        </p:txBody>
      </p:sp>
      <p:sp>
        <p:nvSpPr>
          <p:cNvPr id="6" name="Date Placeholder 5"/>
          <p:cNvSpPr>
            <a:spLocks noGrp="1"/>
          </p:cNvSpPr>
          <p:nvPr>
            <p:ph type="dt" idx="12"/>
          </p:nvPr>
        </p:nvSpPr>
        <p:spPr/>
        <p:txBody>
          <a:bodyPr/>
          <a:lstStyle/>
          <a:p>
            <a:fld id="{734A4F94-DAB2-42E7-A25A-C06804AD4A0F}" type="datetime1">
              <a:rPr lang="en-US" smtClean="0">
                <a:solidFill>
                  <a:prstClr val="black"/>
                </a:solidFill>
              </a:rPr>
              <a:pPr/>
              <a:t>11/3/2015</a:t>
            </a:fld>
            <a:endParaRPr lang="en-US">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53</a:t>
            </a:fld>
            <a:endParaRPr lang="en-US" dirty="0">
              <a:solidFill>
                <a:prstClr val="black"/>
              </a:solidFill>
            </a:endParaRPr>
          </a:p>
        </p:txBody>
      </p:sp>
    </p:spTree>
    <p:extLst>
      <p:ext uri="{BB962C8B-B14F-4D97-AF65-F5344CB8AC3E}">
        <p14:creationId xmlns:p14="http://schemas.microsoft.com/office/powerpoint/2010/main" val="22844051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312988" y="527050"/>
            <a:ext cx="4683125" cy="263366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a:xfrm>
            <a:off x="1" y="0"/>
            <a:ext cx="4033943" cy="351155"/>
          </a:xfrm>
          <a:prstGeom prst="rect">
            <a:avLst/>
          </a:prstGeom>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11/3/2015 2:09 AM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66</a:t>
            </a:fld>
            <a:endParaRPr lang="en-US" dirty="0">
              <a:solidFill>
                <a:prstClr val="black"/>
              </a:solidFill>
            </a:endParaRPr>
          </a:p>
        </p:txBody>
      </p:sp>
      <p:sp>
        <p:nvSpPr>
          <p:cNvPr id="8" name="Footer Placeholder 3"/>
          <p:cNvSpPr>
            <a:spLocks noGrp="1"/>
          </p:cNvSpPr>
          <p:nvPr>
            <p:ph type="ftr" sz="quarter" idx="4"/>
          </p:nvPr>
        </p:nvSpPr>
        <p:spPr>
          <a:xfrm>
            <a:off x="0" y="6670726"/>
            <a:ext cx="8481624" cy="3511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extLst>
      <p:ext uri="{BB962C8B-B14F-4D97-AF65-F5344CB8AC3E}">
        <p14:creationId xmlns:p14="http://schemas.microsoft.com/office/powerpoint/2010/main" val="21184206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2.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5.xml"/></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6.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9.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hemeOverride" Target="../theme/themeOverride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79"/>
            <a:ext cx="12436472" cy="6986562"/>
          </a:xfrm>
          <a:prstGeom prst="rect">
            <a:avLst/>
          </a:prstGeom>
        </p:spPr>
      </p:pic>
      <p:sp>
        <p:nvSpPr>
          <p:cNvPr id="5" name="Text Placeholder 4"/>
          <p:cNvSpPr>
            <a:spLocks noGrp="1"/>
          </p:cNvSpPr>
          <p:nvPr>
            <p:ph type="body" sz="quarter" idx="12" hasCustomPrompt="1"/>
          </p:nvPr>
        </p:nvSpPr>
        <p:spPr>
          <a:xfrm>
            <a:off x="276540" y="3040593"/>
            <a:ext cx="6399213" cy="1828800"/>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6540" y="1211263"/>
            <a:ext cx="7315135" cy="1828800"/>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479425"/>
            <a:ext cx="2010227" cy="430619"/>
          </a:xfrm>
          <a:prstGeom prst="rect">
            <a:avLst/>
          </a:prstGeom>
        </p:spPr>
      </p:pic>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4" orient="horz" pos="4406"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1250">
                      <a:srgbClr val="FFFFFF"/>
                    </a:gs>
                    <a:gs pos="99000">
                      <a:srgbClr val="FFFFFF"/>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2"/>
              </a:buClr>
              <a:buFont typeface="Wingdings" panose="05000000000000000000" pitchFamily="2" charset="2"/>
              <a:buChar char="§"/>
              <a:defRPr sz="3600">
                <a:gradFill>
                  <a:gsLst>
                    <a:gs pos="1250">
                      <a:srgbClr val="FFFFFF"/>
                    </a:gs>
                    <a:gs pos="100000">
                      <a:srgbClr val="FFFFFF"/>
                    </a:gs>
                  </a:gsLst>
                  <a:lin ang="5400000" scaled="0"/>
                </a:gra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overrideClrMapping bg1="lt1" tx1="dk1" bg2="lt2" tx2="dk2" accent1="accent1" accent2="accent2" accent3="accent3" accent4="accent4" accent5="accent5" accent6="accent6" hlink="hlink" folHlink="folHlink"/>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ig Idea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291529329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act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13225" y="2125663"/>
            <a:ext cx="8219813" cy="917575"/>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239016138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Layout">
    <p:bg>
      <p:bgRef idx="1001">
        <a:schemeClr val="bg1"/>
      </p:bgRef>
    </p:bg>
    <p:spTree>
      <p:nvGrpSpPr>
        <p:cNvPr id="1" name=""/>
        <p:cNvGrpSpPr/>
        <p:nvPr/>
      </p:nvGrpSpPr>
      <p:grpSpPr>
        <a:xfrm>
          <a:off x="0" y="0"/>
          <a:ext cx="0" cy="0"/>
          <a:chOff x="0" y="0"/>
          <a:chExt cx="0" cy="0"/>
        </a:xfrm>
      </p:grpSpPr>
      <p:sp>
        <p:nvSpPr>
          <p:cNvPr id="3" name="Title 1"/>
          <p:cNvSpPr>
            <a:spLocks noGrp="1"/>
          </p:cNvSpPr>
          <p:nvPr>
            <p:ph type="title"/>
          </p:nvPr>
        </p:nvSpPr>
        <p:spPr>
          <a:xfrm>
            <a:off x="1189038" y="2125663"/>
            <a:ext cx="10058399" cy="917575"/>
          </a:xfrm>
        </p:spPr>
        <p:txBody>
          <a:bodyPr/>
          <a:lstStyle>
            <a:lvl1pPr>
              <a:defRPr sz="6000" baseline="0"/>
            </a:lvl1pPr>
          </a:lstStyle>
          <a:p>
            <a:r>
              <a:rPr lang="en-US" smtClean="0"/>
              <a:t>Click to edit Master title style</a:t>
            </a:r>
            <a:endParaRPr lang="en-US" dirty="0"/>
          </a:p>
        </p:txBody>
      </p:sp>
    </p:spTree>
    <p:extLst>
      <p:ext uri="{BB962C8B-B14F-4D97-AF65-F5344CB8AC3E}">
        <p14:creationId xmlns:p14="http://schemas.microsoft.com/office/powerpoint/2010/main" val="318336336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g Idea &amp; 3 Points">
    <p:bg>
      <p:bgRef idx="1001">
        <a:schemeClr val="bg1"/>
      </p:bgRef>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a:xfrm>
            <a:off x="282576" y="2430462"/>
            <a:ext cx="11887200" cy="932563"/>
          </a:xfrm>
        </p:spPr>
        <p:txBody>
          <a:bodyPr/>
          <a:lstStyle>
            <a:lvl1pPr marL="0" indent="0">
              <a:buNone/>
              <a:defRPr sz="5400">
                <a:gradFill>
                  <a:gsLst>
                    <a:gs pos="1250">
                      <a:srgbClr val="FFFFFF"/>
                    </a:gs>
                    <a:gs pos="99000">
                      <a:srgbClr val="FFFFFF"/>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p:txBody>
      </p:sp>
      <p:sp>
        <p:nvSpPr>
          <p:cNvPr id="4" name="Title 1"/>
          <p:cNvSpPr>
            <a:spLocks noGrp="1"/>
          </p:cNvSpPr>
          <p:nvPr>
            <p:ph type="title"/>
          </p:nvPr>
        </p:nvSpPr>
        <p:spPr>
          <a:xfrm>
            <a:off x="282576" y="1211263"/>
            <a:ext cx="11889564" cy="917575"/>
          </a:xfrm>
        </p:spPr>
        <p:txBody>
          <a:bodyPr/>
          <a:lstStyle>
            <a:lvl1pPr>
              <a:defRPr sz="7200" baseline="0"/>
            </a:lvl1pPr>
          </a:lstStyle>
          <a:p>
            <a:r>
              <a:rPr lang="en-US" smtClean="0"/>
              <a:t>Click to edit Master title style</a:t>
            </a:r>
            <a:endParaRPr lang="en-US" dirty="0"/>
          </a:p>
        </p:txBody>
      </p:sp>
    </p:spTree>
    <p:extLst>
      <p:ext uri="{BB962C8B-B14F-4D97-AF65-F5344CB8AC3E}">
        <p14:creationId xmlns:p14="http://schemas.microsoft.com/office/powerpoint/2010/main" val="480330917"/>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50 Righ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639" y="1241426"/>
            <a:ext cx="5486399" cy="917575"/>
          </a:xfrm>
        </p:spPr>
        <p:txBody>
          <a:bodyPr/>
          <a:lstStyle>
            <a:lvl1pPr>
              <a:defRPr sz="6600" baseline="0"/>
            </a:lvl1pPr>
          </a:lstStyle>
          <a:p>
            <a:r>
              <a:rPr lang="en-US" smtClean="0"/>
              <a:t>Click to edit Master title style</a:t>
            </a:r>
            <a:endParaRPr lang="en-US" dirty="0"/>
          </a:p>
        </p:txBody>
      </p:sp>
      <p:pic>
        <p:nvPicPr>
          <p:cNvPr id="4" name="Picture 3"/>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6218237" y="968"/>
            <a:ext cx="6217356" cy="6992588"/>
          </a:xfrm>
          <a:prstGeom prst="rect">
            <a:avLst/>
          </a:prstGeom>
        </p:spPr>
      </p:pic>
      <p:sp>
        <p:nvSpPr>
          <p:cNvPr id="5" name="Picture Placeholder 4"/>
          <p:cNvSpPr>
            <a:spLocks noGrp="1"/>
          </p:cNvSpPr>
          <p:nvPr>
            <p:ph type="pic" sz="quarter" idx="10"/>
          </p:nvPr>
        </p:nvSpPr>
        <p:spPr>
          <a:xfrm>
            <a:off x="6218237" y="968"/>
            <a:ext cx="6216650" cy="69945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601816435"/>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50 Left Photo Layou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6675439" y="1241426"/>
            <a:ext cx="5486399" cy="917575"/>
          </a:xfrm>
        </p:spPr>
        <p:txBody>
          <a:bodyPr/>
          <a:lstStyle>
            <a:lvl1pPr>
              <a:defRPr sz="6600" baseline="0"/>
            </a:lvl1pPr>
          </a:lstStyle>
          <a:p>
            <a:r>
              <a:rPr lang="en-US" smtClean="0"/>
              <a:t>Click to edit Master title style</a:t>
            </a:r>
            <a:endParaRPr lang="en-US" dirty="0"/>
          </a:p>
        </p:txBody>
      </p:sp>
      <p:pic>
        <p:nvPicPr>
          <p:cNvPr id="5" name="Picture 4"/>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5965"/>
            <a:ext cx="6218237" cy="7006455"/>
          </a:xfrm>
          <a:prstGeom prst="rect">
            <a:avLst/>
          </a:prstGeom>
        </p:spPr>
      </p:pic>
      <p:sp>
        <p:nvSpPr>
          <p:cNvPr id="4" name="Picture Placeholder 4"/>
          <p:cNvSpPr>
            <a:spLocks noGrp="1"/>
          </p:cNvSpPr>
          <p:nvPr>
            <p:ph type="pic" sz="quarter" idx="10"/>
          </p:nvPr>
        </p:nvSpPr>
        <p:spPr>
          <a:xfrm>
            <a:off x="1587" y="5965"/>
            <a:ext cx="6216650" cy="6994525"/>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405154219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Blank">
    <p:bg>
      <p:bgRef idx="1001">
        <a:schemeClr val="bg1"/>
      </p:bgRef>
    </p:bg>
    <p:spTree>
      <p:nvGrpSpPr>
        <p:cNvPr id="1" name=""/>
        <p:cNvGrpSpPr/>
        <p:nvPr/>
      </p:nvGrpSpPr>
      <p:grpSpPr>
        <a:xfrm>
          <a:off x="0" y="0"/>
          <a:ext cx="0" cy="0"/>
          <a:chOff x="0" y="0"/>
          <a:chExt cx="0" cy="0"/>
        </a:xfrm>
      </p:grpSpPr>
      <p:sp>
        <p:nvSpPr>
          <p:cNvPr id="2" name="Rectangle 1"/>
          <p:cNvSpPr/>
          <p:nvPr userDrawn="1"/>
        </p:nvSpPr>
        <p:spPr bwMode="auto">
          <a:xfrm>
            <a:off x="2884590" y="2125663"/>
            <a:ext cx="1206527" cy="1206042"/>
          </a:xfrm>
          <a:prstGeom prst="rect">
            <a:avLst/>
          </a:prstGeom>
          <a:ln>
            <a:noFill/>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Accent 3</a:t>
            </a:r>
          </a:p>
        </p:txBody>
      </p:sp>
      <p:sp>
        <p:nvSpPr>
          <p:cNvPr id="3" name="Rectangle 2"/>
          <p:cNvSpPr/>
          <p:nvPr userDrawn="1"/>
        </p:nvSpPr>
        <p:spPr bwMode="auto">
          <a:xfrm>
            <a:off x="1579614" y="2125663"/>
            <a:ext cx="1206527" cy="1206042"/>
          </a:xfrm>
          <a:prstGeom prst="rect">
            <a:avLst/>
          </a:prstGeom>
          <a:ln>
            <a:noFill/>
            <a:headEnd type="none" w="med" len="med"/>
            <a:tailEnd type="none" w="med" len="med"/>
          </a:ln>
        </p:spPr>
        <p:style>
          <a:lnRef idx="2">
            <a:schemeClr val="accent2">
              <a:shade val="50000"/>
            </a:schemeClr>
          </a:lnRef>
          <a:fillRef idx="1">
            <a:schemeClr val="accent2"/>
          </a:fillRef>
          <a:effectRef idx="0">
            <a:schemeClr val="accent2"/>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Accent 2</a:t>
            </a:r>
          </a:p>
        </p:txBody>
      </p:sp>
      <p:sp>
        <p:nvSpPr>
          <p:cNvPr id="4" name="Rectangle 3"/>
          <p:cNvSpPr/>
          <p:nvPr userDrawn="1"/>
        </p:nvSpPr>
        <p:spPr bwMode="auto">
          <a:xfrm>
            <a:off x="274638" y="2125663"/>
            <a:ext cx="1206527" cy="1206042"/>
          </a:xfrm>
          <a:prstGeom prst="rect">
            <a:avLst/>
          </a:pr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2000" dirty="0">
                <a:gradFill>
                  <a:gsLst>
                    <a:gs pos="0">
                      <a:srgbClr val="FFFFFF"/>
                    </a:gs>
                    <a:gs pos="100000">
                      <a:srgbClr val="FFFFFF"/>
                    </a:gs>
                  </a:gsLst>
                  <a:lin ang="5400000" scaled="0"/>
                </a:gradFill>
              </a:rPr>
              <a:t>Accent 1</a:t>
            </a:r>
          </a:p>
        </p:txBody>
      </p:sp>
      <p:sp>
        <p:nvSpPr>
          <p:cNvPr id="5" name="Rectangle 4"/>
          <p:cNvSpPr/>
          <p:nvPr userDrawn="1"/>
        </p:nvSpPr>
        <p:spPr bwMode="auto">
          <a:xfrm>
            <a:off x="6259959" y="2261005"/>
            <a:ext cx="935733" cy="935357"/>
          </a:xfrm>
          <a:prstGeom prst="rect">
            <a:avLst/>
          </a:prstGeom>
          <a:ln>
            <a:noFill/>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Accent 6</a:t>
            </a:r>
          </a:p>
        </p:txBody>
      </p:sp>
      <p:sp>
        <p:nvSpPr>
          <p:cNvPr id="6" name="Rectangle 5"/>
          <p:cNvSpPr/>
          <p:nvPr userDrawn="1"/>
        </p:nvSpPr>
        <p:spPr bwMode="auto">
          <a:xfrm>
            <a:off x="5228400" y="2261005"/>
            <a:ext cx="935733" cy="935357"/>
          </a:xfrm>
          <a:prstGeom prst="rect">
            <a:avLst/>
          </a:prstGeom>
          <a:ln>
            <a:noFill/>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Accent 5</a:t>
            </a:r>
          </a:p>
        </p:txBody>
      </p:sp>
      <p:sp>
        <p:nvSpPr>
          <p:cNvPr id="7" name="Rectangle 6"/>
          <p:cNvSpPr/>
          <p:nvPr userDrawn="1"/>
        </p:nvSpPr>
        <p:spPr bwMode="auto">
          <a:xfrm>
            <a:off x="4189568" y="2261005"/>
            <a:ext cx="935733" cy="935357"/>
          </a:xfrm>
          <a:prstGeom prst="rect">
            <a:avLst/>
          </a:prstGeom>
          <a:ln>
            <a:noFill/>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0" tIns="46637" rIns="0" bIns="46637" numCol="1" rtlCol="0" anchor="ctr" anchorCtr="0" compatLnSpc="1">
            <a:prstTxWarp prst="textNoShape">
              <a:avLst/>
            </a:prstTxWarp>
          </a:bodyPr>
          <a:lstStyle/>
          <a:p>
            <a:pPr algn="ctr" defTabSz="932472" fontAlgn="base">
              <a:spcBef>
                <a:spcPct val="0"/>
              </a:spcBef>
              <a:spcAft>
                <a:spcPct val="0"/>
              </a:spcAft>
            </a:pPr>
            <a:r>
              <a:rPr lang="en-US" sz="1200" dirty="0">
                <a:gradFill>
                  <a:gsLst>
                    <a:gs pos="0">
                      <a:srgbClr val="FFFFFF"/>
                    </a:gs>
                    <a:gs pos="100000">
                      <a:srgbClr val="FFFFFF"/>
                    </a:gs>
                  </a:gsLst>
                  <a:lin ang="5400000" scaled="0"/>
                </a:gradFill>
              </a:rPr>
              <a:t>Accent 4</a:t>
            </a:r>
          </a:p>
        </p:txBody>
      </p:sp>
    </p:spTree>
    <p:extLst>
      <p:ext uri="{BB962C8B-B14F-4D97-AF65-F5344CB8AC3E}">
        <p14:creationId xmlns:p14="http://schemas.microsoft.com/office/powerpoint/2010/main" val="3893176936"/>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979"/>
            <a:ext cx="12436471" cy="6986562"/>
          </a:xfrm>
          <a:prstGeom prst="rect">
            <a:avLst/>
          </a:prstGeom>
        </p:spPr>
      </p:pic>
      <p:sp>
        <p:nvSpPr>
          <p:cNvPr id="5" name="Text Placeholder 4"/>
          <p:cNvSpPr>
            <a:spLocks noGrp="1"/>
          </p:cNvSpPr>
          <p:nvPr>
            <p:ph type="body" sz="quarter" idx="12" hasCustomPrompt="1"/>
          </p:nvPr>
        </p:nvSpPr>
        <p:spPr>
          <a:xfrm>
            <a:off x="276540" y="3040593"/>
            <a:ext cx="6399213" cy="1828800"/>
          </a:xfrm>
          <a:noFill/>
        </p:spPr>
        <p:txBody>
          <a:bodyPr lIns="146304" tIns="109728" rIns="146304"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6540" y="1211263"/>
            <a:ext cx="7315135" cy="1828800"/>
          </a:xfrm>
          <a:noFill/>
        </p:spPr>
        <p:txBody>
          <a:bodyPr lIns="146304" tIns="91440" rIns="146304" bIns="91440" anchor="t" anchorCtr="0"/>
          <a:lstStyle>
            <a:lvl1pPr>
              <a:defRPr sz="6000" spc="-100" baseline="0">
                <a:gradFill>
                  <a:gsLst>
                    <a:gs pos="3333">
                      <a:schemeClr val="tx1"/>
                    </a:gs>
                    <a:gs pos="39000">
                      <a:schemeClr val="tx1"/>
                    </a:gs>
                  </a:gsLst>
                  <a:lin ang="5400000" scaled="0"/>
                </a:gradFill>
              </a:defRPr>
            </a:lvl1pPr>
          </a:lstStyle>
          <a:p>
            <a:r>
              <a:rPr lang="en-US" dirty="0" smtClean="0"/>
              <a:t>Presentation title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7200" y="479425"/>
            <a:ext cx="2010227" cy="430619"/>
          </a:xfrm>
          <a:prstGeom prst="rect">
            <a:avLst/>
          </a:prstGeom>
        </p:spPr>
      </p:pic>
    </p:spTree>
    <p:extLst>
      <p:ext uri="{BB962C8B-B14F-4D97-AF65-F5344CB8AC3E}">
        <p14:creationId xmlns:p14="http://schemas.microsoft.com/office/powerpoint/2010/main" val="177786873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4406">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Placeholder 4"/>
          <p:cNvSpPr>
            <a:spLocks noGrp="1"/>
          </p:cNvSpPr>
          <p:nvPr>
            <p:ph type="body" sz="quarter" idx="12"/>
          </p:nvPr>
        </p:nvSpPr>
        <p:spPr>
          <a:xfrm>
            <a:off x="276540" y="3954457"/>
            <a:ext cx="6399213" cy="1830388"/>
          </a:xfrm>
          <a:noFill/>
        </p:spPr>
        <p:txBody>
          <a:bodyPr tIns="109728" bIns="109728">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smtClean="0"/>
              <a:t>Click to edit Master text styles</a:t>
            </a:r>
          </a:p>
        </p:txBody>
      </p:sp>
      <p:sp>
        <p:nvSpPr>
          <p:cNvPr id="9" name="Title 1"/>
          <p:cNvSpPr>
            <a:spLocks noGrp="1"/>
          </p:cNvSpPr>
          <p:nvPr>
            <p:ph type="title"/>
          </p:nvPr>
        </p:nvSpPr>
        <p:spPr>
          <a:xfrm>
            <a:off x="274703" y="2117165"/>
            <a:ext cx="10058336" cy="1837298"/>
          </a:xfrm>
          <a:noFill/>
        </p:spPr>
        <p:txBody>
          <a:bodyPr anchorCtr="0"/>
          <a:lstStyle>
            <a:lvl1pPr>
              <a:defRPr sz="6000" spc="-100" baseline="0">
                <a:gradFill>
                  <a:gsLst>
                    <a:gs pos="3333">
                      <a:schemeClr val="tx2"/>
                    </a:gs>
                    <a:gs pos="39000">
                      <a:schemeClr val="tx2"/>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74413053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sp>
        <p:nvSpPr>
          <p:cNvPr id="4" name="Rectangle 3"/>
          <p:cNvSpPr/>
          <p:nvPr userDrawn="1"/>
        </p:nvSpPr>
        <p:spPr bwMode="auto">
          <a:xfrm>
            <a:off x="182563" y="1576388"/>
            <a:ext cx="12070648" cy="3657600"/>
          </a:xfrm>
          <a:prstGeom prst="rect">
            <a:avLst/>
          </a:prstGeom>
          <a:solidFill>
            <a:srgbClr val="58288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80" tIns="146304" rIns="182880" bIns="146304"/>
          <a:lstStyle/>
          <a:p>
            <a:pPr algn="ctr" defTabSz="932472" fontAlgn="base">
              <a:lnSpc>
                <a:spcPct val="90000"/>
              </a:lnSpc>
              <a:spcBef>
                <a:spcPct val="0"/>
              </a:spcBef>
              <a:spcAft>
                <a:spcPct val="0"/>
              </a:spcAft>
              <a:defRPr/>
            </a:pPr>
            <a:endParaRPr lang="en-US" sz="2400" dirty="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458788" y="481013"/>
            <a:ext cx="17367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702" y="2123084"/>
            <a:ext cx="9143936" cy="1831379"/>
          </a:xfrm>
          <a:noFill/>
        </p:spPr>
        <p:txBody>
          <a:bodyPr anchorCtr="0"/>
          <a:lstStyle>
            <a:lvl1pPr>
              <a:defRPr sz="6000" spc="-100" baseline="0">
                <a:gradFill>
                  <a:gsLst>
                    <a:gs pos="5833">
                      <a:srgbClr val="FFFFFF"/>
                    </a:gs>
                    <a:gs pos="18000">
                      <a:srgbClr val="FFFFFF"/>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2"/>
          </p:nvPr>
        </p:nvSpPr>
        <p:spPr>
          <a:xfrm>
            <a:off x="282230" y="3771579"/>
            <a:ext cx="9143936" cy="1828801"/>
          </a:xfrm>
          <a:noFill/>
        </p:spPr>
        <p:txBody>
          <a:bodyPr tIns="109728" bIns="109728">
            <a:noAutofit/>
          </a:bodyPr>
          <a:lstStyle>
            <a:lvl1pPr marL="0" indent="0">
              <a:spcBef>
                <a:spcPts val="0"/>
              </a:spcBef>
              <a:buNone/>
              <a:defRPr sz="3600" spc="0" baseline="0">
                <a:gradFill>
                  <a:gsLst>
                    <a:gs pos="0">
                      <a:srgbClr val="FFFFFF"/>
                    </a:gs>
                    <a:gs pos="100000">
                      <a:srgbClr val="FFFFFF"/>
                    </a:gs>
                  </a:gsLst>
                  <a:lin ang="5400000" scaled="0"/>
                </a:gradFill>
                <a:latin typeface="+mj-lt"/>
              </a:defRPr>
            </a:lvl1pPr>
          </a:lstStyle>
          <a:p>
            <a:pPr lvl="0"/>
            <a:r>
              <a:rPr lang="en-US" smtClean="0"/>
              <a:t>Click to edit Master text styles</a:t>
            </a:r>
          </a:p>
        </p:txBody>
      </p:sp>
    </p:spTree>
    <p:extLst>
      <p:ext uri="{BB962C8B-B14F-4D97-AF65-F5344CB8AC3E}">
        <p14:creationId xmlns:p14="http://schemas.microsoft.com/office/powerpoint/2010/main" val="883327461"/>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rgbClr val="58288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23098780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Section Title Accent Color 1">
    <p:bg>
      <p:bgPr>
        <a:solidFill>
          <a:srgbClr val="80BF3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05287986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rgbClr val="169FE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43232903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rgbClr val="F38428"/>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38" y="2125662"/>
            <a:ext cx="11887200" cy="1831975"/>
          </a:xfrm>
          <a:noFill/>
        </p:spPr>
        <p:txBody>
          <a:bodyPr anchorCtr="0"/>
          <a:lstStyle>
            <a:lvl1pPr>
              <a:defRPr sz="8800" spc="-100" baseline="0">
                <a:gradFill>
                  <a:gsLst>
                    <a:gs pos="100000">
                      <a:schemeClr val="tx1"/>
                    </a:gs>
                    <a:gs pos="0">
                      <a:schemeClr val="tx1"/>
                    </a:gs>
                  </a:gsLst>
                  <a:lin ang="5400000" scaled="0"/>
                </a:gradFill>
              </a:defRPr>
            </a:lvl1pPr>
          </a:lstStyle>
          <a:p>
            <a:r>
              <a:rPr lang="en-US" smtClean="0"/>
              <a:t>Click to edit Master title style</a:t>
            </a:r>
            <a:endParaRPr lang="en-US" dirty="0"/>
          </a:p>
        </p:txBody>
      </p:sp>
    </p:spTree>
    <p:extLst>
      <p:ext uri="{BB962C8B-B14F-4D97-AF65-F5344CB8AC3E}">
        <p14:creationId xmlns:p14="http://schemas.microsoft.com/office/powerpoint/2010/main" val="3207305428"/>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solidFill>
                  <a:srgbClr val="582881"/>
                </a:soli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342539901"/>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invGray">
          <a:xfrm>
            <a:off x="10882313" y="296863"/>
            <a:ext cx="12763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639" y="295274"/>
            <a:ext cx="9052524" cy="1190330"/>
          </a:xfrm>
        </p:spPr>
        <p:txBody>
          <a:bodyPr/>
          <a:lstStyle/>
          <a:p>
            <a:r>
              <a:rPr lang="en-US" smtClean="0"/>
              <a:t>Click to edit Master title style</a:t>
            </a:r>
            <a:endParaRPr lang="en-US"/>
          </a:p>
        </p:txBody>
      </p:sp>
    </p:spTree>
    <p:extLst>
      <p:ext uri="{BB962C8B-B14F-4D97-AF65-F5344CB8AC3E}">
        <p14:creationId xmlns:p14="http://schemas.microsoft.com/office/powerpoint/2010/main" val="350308138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208725385"/>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2517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56869741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slide">
    <p:bg>
      <p:bgRef idx="1001">
        <a:schemeClr val="bg1"/>
      </p:bgRef>
    </p:bg>
    <p:spTree>
      <p:nvGrpSpPr>
        <p:cNvPr id="1" name=""/>
        <p:cNvGrpSpPr/>
        <p:nvPr/>
      </p:nvGrpSpPr>
      <p:grpSpPr>
        <a:xfrm>
          <a:off x="0" y="0"/>
          <a:ext cx="0" cy="0"/>
          <a:chOff x="0" y="0"/>
          <a:chExt cx="0" cy="0"/>
        </a:xfrm>
      </p:grpSpPr>
      <p:sp>
        <p:nvSpPr>
          <p:cNvPr id="4" name="Rectangle 3"/>
          <p:cNvSpPr/>
          <p:nvPr userDrawn="1"/>
        </p:nvSpPr>
        <p:spPr bwMode="auto">
          <a:xfrm>
            <a:off x="274702" y="1211287"/>
            <a:ext cx="10058336" cy="274317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solidFill>
                  <a:schemeClr val="tx1"/>
                </a:soli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7497"/>
          </a:xfrm>
        </p:spPr>
        <p:txBody>
          <a:bodyPr/>
          <a:lstStyle>
            <a:lvl1pPr>
              <a:defRPr>
                <a:solidFill>
                  <a:srgbClr val="582881"/>
                </a:solidFill>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934078601"/>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solidFill>
                  <a:srgbClr val="58288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solidFill>
                  <a:srgbClr val="582881"/>
                </a:solidFill>
              </a:defRPr>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283151859"/>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a:lvl4pPr>
            <a:lvl5pPr marL="685800" indent="0">
              <a:buNone/>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1087152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tx1"/>
              </a:buClr>
              <a:buFont typeface="Arial" pitchFamily="34" charset="0"/>
              <a:buChar char="•"/>
              <a:defRPr sz="3600"/>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9603671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a:lstStyle>
            <a:lvl1pPr marL="287338" indent="-287338">
              <a:spcBef>
                <a:spcPts val="1224"/>
              </a:spcBef>
              <a:buClr>
                <a:schemeClr val="tx2"/>
              </a:buClr>
              <a:buFont typeface="Arial" pitchFamily="34" charset="0"/>
              <a:buChar char="•"/>
              <a:defRPr sz="3600">
                <a:solidFill>
                  <a:srgbClr val="58288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a:lstStyle>
            <a:lvl1pPr marL="287338" indent="-287338">
              <a:spcBef>
                <a:spcPts val="1224"/>
              </a:spcBef>
              <a:buClr>
                <a:schemeClr val="tx2"/>
              </a:buClr>
              <a:buFont typeface="Arial" pitchFamily="34" charset="0"/>
              <a:buChar char="•"/>
              <a:defRPr sz="3600">
                <a:solidFill>
                  <a:srgbClr val="582881"/>
                </a:solidFill>
              </a:defRPr>
            </a:lvl1pPr>
            <a:lvl2pPr marL="531166" indent="-233195">
              <a:defRPr sz="2400"/>
            </a:lvl2pPr>
            <a:lvl3pPr marL="699585" indent="-168419">
              <a:tabLst/>
              <a:defRPr sz="2000"/>
            </a:lvl3pPr>
            <a:lvl4pPr marL="880958" indent="-181374">
              <a:defRPr/>
            </a:lvl4pPr>
            <a:lvl5pPr marL="1049377" indent="-168419">
              <a:tab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06538506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686624616"/>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113473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rgbClr val="58288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0148806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_Section Title Accent Color 1">
    <p:bg>
      <p:bgPr>
        <a:solidFill>
          <a:srgbClr val="80BF3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0386350"/>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Section Title Accent Color 2">
    <p:bg>
      <p:bgPr>
        <a:solidFill>
          <a:srgbClr val="169FE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90236673"/>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mp; Non-bulleted text">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ection Title Accent Color 3">
    <p:bg>
      <p:bgPr>
        <a:solidFill>
          <a:srgbClr val="F38428"/>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7740751"/>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4" name="Rectangle 3"/>
          <p:cNvSpPr/>
          <p:nvPr userDrawn="1"/>
        </p:nvSpPr>
        <p:spPr bwMode="hidden">
          <a:xfrm>
            <a:off x="0" y="1212850"/>
            <a:ext cx="12436475" cy="5781675"/>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46639" tIns="46639" rIns="46639" bIns="46639" anchor="ctr"/>
          <a:lstStyle/>
          <a:p>
            <a:pPr algn="ctr" defTabSz="932472" fontAlgn="base">
              <a:spcBef>
                <a:spcPct val="0"/>
              </a:spcBef>
              <a:spcAft>
                <a:spcPct val="0"/>
              </a:spcAft>
              <a:defRPr/>
            </a:pPr>
            <a:endParaRPr lang="en-US" dirty="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p:nvPr>
        </p:nvSpPr>
        <p:spPr/>
        <p:txBody>
          <a:bodyPr/>
          <a:lstStyle>
            <a:lvl1pPr>
              <a:defRPr baseline="0"/>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274638" y="1221157"/>
            <a:ext cx="11887199" cy="1995931"/>
          </a:xfrm>
        </p:spPr>
        <p:txBody>
          <a:bodyPr/>
          <a:lstStyle>
            <a:lvl1pPr marL="0" indent="0">
              <a:buNone/>
              <a:defRPr sz="3300">
                <a:gradFill>
                  <a:gsLst>
                    <a:gs pos="1250">
                      <a:srgbClr val="000000"/>
                    </a:gs>
                    <a:gs pos="100000">
                      <a:srgbClr val="000000"/>
                    </a:gs>
                  </a:gsLst>
                  <a:lin ang="5400000" scaled="0"/>
                </a:gradFill>
                <a:latin typeface="Segoe UI" pitchFamily="34" charset="0"/>
                <a:cs typeface="Segoe UI" pitchFamily="34" charset="0"/>
              </a:defRPr>
            </a:lvl1pPr>
            <a:lvl2pPr marL="346553" indent="0">
              <a:buNone/>
              <a:defRPr>
                <a:gradFill>
                  <a:gsLst>
                    <a:gs pos="1250">
                      <a:srgbClr val="000000"/>
                    </a:gs>
                    <a:gs pos="100000">
                      <a:srgbClr val="000000"/>
                    </a:gs>
                  </a:gsLst>
                  <a:lin ang="5400000" scaled="0"/>
                </a:gradFill>
                <a:latin typeface="Segoe UI" pitchFamily="34" charset="0"/>
                <a:cs typeface="Segoe UI" pitchFamily="34" charset="0"/>
              </a:defRPr>
            </a:lvl2pPr>
            <a:lvl3pPr marL="584607" indent="0">
              <a:buNone/>
              <a:defRPr>
                <a:gradFill>
                  <a:gsLst>
                    <a:gs pos="1250">
                      <a:srgbClr val="000000"/>
                    </a:gs>
                    <a:gs pos="100000">
                      <a:srgbClr val="000000"/>
                    </a:gs>
                  </a:gsLst>
                  <a:lin ang="5400000" scaled="0"/>
                </a:gradFill>
                <a:latin typeface="Segoe UI" pitchFamily="34" charset="0"/>
                <a:cs typeface="Segoe UI" pitchFamily="34" charset="0"/>
              </a:defRPr>
            </a:lvl3pPr>
            <a:lvl4pPr marL="814563" indent="0">
              <a:buNone/>
              <a:defRPr>
                <a:gradFill>
                  <a:gsLst>
                    <a:gs pos="1250">
                      <a:srgbClr val="000000"/>
                    </a:gs>
                    <a:gs pos="100000">
                      <a:srgbClr val="000000"/>
                    </a:gs>
                  </a:gsLst>
                  <a:lin ang="5400000" scaled="0"/>
                </a:gradFill>
                <a:latin typeface="Segoe UI" pitchFamily="34" charset="0"/>
                <a:cs typeface="Segoe UI" pitchFamily="34" charset="0"/>
              </a:defRPr>
            </a:lvl4pPr>
            <a:lvl5pPr marL="1050997" indent="0">
              <a:buNone/>
              <a:defRPr>
                <a:gradFill>
                  <a:gsLst>
                    <a:gs pos="1250">
                      <a:srgbClr val="000000"/>
                    </a:gs>
                    <a:gs pos="100000">
                      <a:srgbClr val="000000"/>
                    </a:gs>
                  </a:gsLst>
                  <a:lin ang="5400000" scaled="0"/>
                </a:gradFill>
                <a:latin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88088496"/>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363076"/>
            <a:ext cx="12436476" cy="631450"/>
          </a:xfrm>
          <a:prstGeom prst="rect">
            <a:avLst/>
          </a:prstGeom>
          <a:solidFill>
            <a:srgbClr val="FFFF99"/>
          </a:solidFill>
        </p:spPr>
        <p:txBody>
          <a:bodyPr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07223156"/>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4_Title &amp; Non-bulleted text">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0537" y="1"/>
            <a:ext cx="2475938" cy="6994523"/>
          </a:xfrm>
          <a:prstGeom prst="rect">
            <a:avLst/>
          </a:prstGeom>
        </p:spPr>
      </p:pic>
      <p:sp>
        <p:nvSpPr>
          <p:cNvPr id="2" name="Title 1"/>
          <p:cNvSpPr>
            <a:spLocks noGrp="1"/>
          </p:cNvSpPr>
          <p:nvPr>
            <p:ph type="title"/>
          </p:nvPr>
        </p:nvSpPr>
        <p:spPr>
          <a:xfrm>
            <a:off x="274639" y="295274"/>
            <a:ext cx="11211728" cy="917575"/>
          </a:xfr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49"/>
            <a:ext cx="10572902" cy="4624279"/>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942315804"/>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Title &amp; Non-bulleted text">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4853" y="1508579"/>
            <a:ext cx="4571622" cy="5485946"/>
          </a:xfrm>
          <a:prstGeom prst="rect">
            <a:avLst/>
          </a:prstGeom>
        </p:spPr>
      </p:pic>
      <p:sp>
        <p:nvSpPr>
          <p:cNvPr id="2" name="Title 1"/>
          <p:cNvSpPr>
            <a:spLocks noGrp="1"/>
          </p:cNvSpPr>
          <p:nvPr>
            <p:ph type="title"/>
          </p:nvPr>
        </p:nvSpPr>
        <p:spPr>
          <a:xfrm>
            <a:off x="274639" y="295274"/>
            <a:ext cx="11211728" cy="917575"/>
          </a:xfr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49"/>
            <a:ext cx="10572902" cy="4624279"/>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28649773"/>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p:cSld name="2_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10882313" y="296863"/>
            <a:ext cx="12763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639" y="295274"/>
            <a:ext cx="9052524" cy="776879"/>
          </a:xfrm>
        </p:spPr>
        <p:txBody>
          <a:bodyPr/>
          <a:lstStyle/>
          <a:p>
            <a:r>
              <a:rPr lang="en-US" smtClean="0"/>
              <a:t>Click to edit Master title style</a:t>
            </a:r>
            <a:endParaRPr lang="en-US"/>
          </a:p>
        </p:txBody>
      </p:sp>
    </p:spTree>
    <p:extLst>
      <p:ext uri="{BB962C8B-B14F-4D97-AF65-F5344CB8AC3E}">
        <p14:creationId xmlns:p14="http://schemas.microsoft.com/office/powerpoint/2010/main" val="2886917691"/>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280" y="3168587"/>
            <a:ext cx="11378776" cy="1017048"/>
          </a:xfrm>
        </p:spPr>
        <p:txBody>
          <a:bodyPr anchor="b" anchorCtr="0"/>
          <a:lstStyle>
            <a:lvl1pPr>
              <a:defRPr sz="7309" spc="-154"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31280" y="4749131"/>
            <a:ext cx="11378776" cy="508524"/>
          </a:xfrm>
        </p:spPr>
        <p:txBody>
          <a:bodyPr>
            <a:noAutofit/>
          </a:bodyPr>
          <a:lstStyle>
            <a:lvl1pPr marL="0" indent="0">
              <a:spcBef>
                <a:spcPts val="0"/>
              </a:spcBef>
              <a:buNone/>
              <a:defRPr spc="-72" baseline="0">
                <a:gradFill>
                  <a:gsLst>
                    <a:gs pos="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2558076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2">
    <p:bg>
      <p:bgPr>
        <a:solidFill>
          <a:schemeClr val="accent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ltGray">
          <a:xfrm>
            <a:off x="349869" y="731879"/>
            <a:ext cx="5492588" cy="5527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Rectangle 1"/>
          <p:cNvSpPr/>
          <p:nvPr userDrawn="1"/>
        </p:nvSpPr>
        <p:spPr bwMode="auto">
          <a:xfrm>
            <a:off x="-128" y="0"/>
            <a:ext cx="12436605" cy="6994525"/>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68" tIns="46634" rIns="93268" bIns="46634" numCol="1" rtlCol="0" anchor="ctr" anchorCtr="0" compatLnSpc="1">
            <a:prstTxWarp prst="textNoShape">
              <a:avLst/>
            </a:prstTxWarp>
          </a:bodyPr>
          <a:lstStyle/>
          <a:p>
            <a:pPr algn="ctr" defTabSz="932377" fontAlgn="base">
              <a:lnSpc>
                <a:spcPct val="90000"/>
              </a:lnSpc>
              <a:spcBef>
                <a:spcPct val="0"/>
              </a:spcBef>
              <a:spcAft>
                <a:spcPct val="0"/>
              </a:spcAft>
            </a:pPr>
            <a:endParaRPr lang="en-US" sz="2040" spc="-52"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214999" y="2151538"/>
            <a:ext cx="5695057" cy="2034095"/>
          </a:xfrm>
        </p:spPr>
        <p:txBody>
          <a:bodyPr anchor="b" anchorCtr="0"/>
          <a:lstStyle>
            <a:lvl1pPr>
              <a:defRPr sz="7309" spc="-154"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214999" y="4507584"/>
            <a:ext cx="5695057" cy="508524"/>
          </a:xfrm>
        </p:spPr>
        <p:txBody>
          <a:bodyPr>
            <a:noAutofit/>
          </a:bodyPr>
          <a:lstStyle>
            <a:lvl1pPr marL="0" indent="0">
              <a:spcBef>
                <a:spcPts val="0"/>
              </a:spcBef>
              <a:buNone/>
              <a:defRPr sz="2889" spc="-72"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6623356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1_Title Slide_Option 2">
    <p:bg>
      <p:bgPr>
        <a:solidFill>
          <a:schemeClr val="accent1"/>
        </a:soli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ltGray">
          <a:xfrm>
            <a:off x="349869" y="731879"/>
            <a:ext cx="5492588" cy="55276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9" descr="\\sfp\resources\Microsoft\Archive\Exec_Tier_Archive\Brand_Specific\_BrandPhotography\Brand\144 ppi RGB jpg\MSC12_Herman_001.jpg"/>
          <p:cNvPicPr>
            <a:picLocks noChangeAspect="1" noChangeArrowheads="1"/>
          </p:cNvPicPr>
          <p:nvPr userDrawn="1"/>
        </p:nvPicPr>
        <p:blipFill rotWithShape="1">
          <a:blip r:embed="rId3" cstate="screen">
            <a:extLst>
              <a:ext uri="{28A0092B-C50C-407E-A947-70E740481C1C}">
                <a14:useLocalDpi xmlns:a14="http://schemas.microsoft.com/office/drawing/2010/main"/>
              </a:ext>
            </a:extLst>
          </a:blip>
          <a:srcRect/>
          <a:stretch/>
        </p:blipFill>
        <p:spPr bwMode="ltGray">
          <a:xfrm>
            <a:off x="424956" y="794914"/>
            <a:ext cx="5490968" cy="5401547"/>
          </a:xfrm>
          <a:prstGeom prst="rect">
            <a:avLst/>
          </a:prstGeom>
          <a:noFill/>
          <a:ln>
            <a:noFill/>
          </a:ln>
          <a:extLst>
            <a:ext uri="{909E8E84-426E-40DD-AFC4-6F175D3DCCD1}">
              <a14:hiddenFill xmlns:a14="http://schemas.microsoft.com/office/drawing/2010/main">
                <a:solidFill>
                  <a:srgbClr val="FFFFFF"/>
                </a:solidFill>
              </a14:hiddenFill>
            </a:ext>
          </a:extLst>
        </p:spPr>
      </p:pic>
      <p:sp useBgFill="1">
        <p:nvSpPr>
          <p:cNvPr id="4" name="Rectangle 1"/>
          <p:cNvSpPr/>
          <p:nvPr userDrawn="1"/>
        </p:nvSpPr>
        <p:spPr bwMode="auto">
          <a:xfrm>
            <a:off x="323822" y="0"/>
            <a:ext cx="12128721" cy="6994525"/>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68" tIns="46634" rIns="93268" bIns="46634" numCol="1" rtlCol="0" anchor="ctr" anchorCtr="0" compatLnSpc="1">
            <a:prstTxWarp prst="textNoShape">
              <a:avLst/>
            </a:prstTxWarp>
          </a:bodyPr>
          <a:lstStyle/>
          <a:p>
            <a:pPr algn="ctr" defTabSz="932377" fontAlgn="base">
              <a:lnSpc>
                <a:spcPct val="90000"/>
              </a:lnSpc>
              <a:spcBef>
                <a:spcPct val="0"/>
              </a:spcBef>
              <a:spcAft>
                <a:spcPct val="0"/>
              </a:spcAft>
            </a:pPr>
            <a:endParaRPr lang="en-US" sz="2040" spc="-52"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214999" y="2151538"/>
            <a:ext cx="5695057" cy="2034095"/>
          </a:xfrm>
        </p:spPr>
        <p:txBody>
          <a:bodyPr anchor="b" anchorCtr="0"/>
          <a:lstStyle>
            <a:lvl1pPr>
              <a:defRPr sz="7309" spc="-154" baseline="0">
                <a:gradFill>
                  <a:gsLst>
                    <a:gs pos="1250">
                      <a:schemeClr val="bg1"/>
                    </a:gs>
                    <a:gs pos="100000">
                      <a:schemeClr val="bg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214999" y="4507584"/>
            <a:ext cx="5695057" cy="508524"/>
          </a:xfrm>
        </p:spPr>
        <p:txBody>
          <a:bodyPr>
            <a:noAutofit/>
          </a:bodyPr>
          <a:lstStyle>
            <a:lvl1pPr marL="0" indent="0">
              <a:spcBef>
                <a:spcPts val="0"/>
              </a:spcBef>
              <a:buNone/>
              <a:defRPr sz="2889" spc="-72" baseline="0">
                <a:gradFill>
                  <a:gsLst>
                    <a:gs pos="1250">
                      <a:schemeClr val="bg1"/>
                    </a:gs>
                    <a:gs pos="100000">
                      <a:schemeClr val="bg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34884895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itle Slide_Option 3">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31280" y="3168587"/>
            <a:ext cx="11378776" cy="1017048"/>
          </a:xfrm>
        </p:spPr>
        <p:txBody>
          <a:bodyPr anchor="b" anchorCtr="0"/>
          <a:lstStyle>
            <a:lvl1pPr>
              <a:defRPr sz="7309" spc="-154"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531280" y="4749131"/>
            <a:ext cx="11378776" cy="508524"/>
          </a:xfrm>
        </p:spPr>
        <p:txBody>
          <a:bodyPr>
            <a:noAutofit/>
          </a:bodyPr>
          <a:lstStyle>
            <a:lvl1pPr marL="0" indent="0">
              <a:spcBef>
                <a:spcPts val="0"/>
              </a:spcBef>
              <a:buNone/>
              <a:defRPr spc="-72"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25420592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mp; Non-bulleted text">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4853" y="1508579"/>
            <a:ext cx="4571622" cy="5485946"/>
          </a:xfrm>
          <a:prstGeom prst="rect">
            <a:avLst/>
          </a:prstGeom>
        </p:spPr>
      </p:pic>
      <p:sp>
        <p:nvSpPr>
          <p:cNvPr id="2" name="Title 1"/>
          <p:cNvSpPr>
            <a:spLocks noGrp="1"/>
          </p:cNvSpPr>
          <p:nvPr>
            <p:ph type="title"/>
          </p:nvPr>
        </p:nvSpPr>
        <p:spPr>
          <a:xfrm>
            <a:off x="274639" y="295274"/>
            <a:ext cx="11211728" cy="917575"/>
          </a:xfr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49"/>
            <a:ext cx="10572902" cy="4624279"/>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98240446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1_Title Slide_Option 4">
    <p:bg>
      <p:bgPr>
        <a:solidFill>
          <a:srgbClr val="FFFFFF"/>
        </a:solidFill>
        <a:effectLst/>
      </p:bgPr>
    </p:bg>
    <p:spTree>
      <p:nvGrpSpPr>
        <p:cNvPr id="1" name=""/>
        <p:cNvGrpSpPr/>
        <p:nvPr/>
      </p:nvGrpSpPr>
      <p:grpSpPr>
        <a:xfrm>
          <a:off x="0" y="0"/>
          <a:ext cx="0" cy="0"/>
          <a:chOff x="0" y="0"/>
          <a:chExt cx="0" cy="0"/>
        </a:xfrm>
      </p:grpSpPr>
      <p:pic>
        <p:nvPicPr>
          <p:cNvPr id="7" name="Picture 2"/>
          <p:cNvPicPr>
            <a:picLocks noChangeAspect="1" noChangeArrowheads="1"/>
          </p:cNvPicPr>
          <p:nvPr userDrawn="1"/>
        </p:nvPicPr>
        <p:blipFill>
          <a:blip r:embed="rId2">
            <a:extLst>
              <a:ext uri="{28A0092B-C50C-407E-A947-70E740481C1C}">
                <a14:useLocalDpi xmlns:a14="http://schemas.microsoft.com/office/drawing/2010/main"/>
              </a:ext>
            </a:extLst>
          </a:blip>
          <a:srcRect/>
          <a:stretch>
            <a:fillRect/>
          </a:stretch>
        </p:blipFill>
        <p:spPr bwMode="ltGray">
          <a:xfrm>
            <a:off x="349869" y="731879"/>
            <a:ext cx="5492588" cy="55276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useBgFill="1">
        <p:nvSpPr>
          <p:cNvPr id="4" name="Rectangle 1"/>
          <p:cNvSpPr/>
          <p:nvPr userDrawn="1"/>
        </p:nvSpPr>
        <p:spPr bwMode="auto">
          <a:xfrm>
            <a:off x="-129" y="0"/>
            <a:ext cx="12436605" cy="6994525"/>
          </a:xfrm>
          <a:custGeom>
            <a:avLst/>
            <a:gdLst/>
            <a:ahLst/>
            <a:cxnLst/>
            <a:rect l="l" t="t" r="r" b="b"/>
            <a:pathLst>
              <a:path w="12188952" h="6858000">
                <a:moveTo>
                  <a:pt x="514344" y="919950"/>
                </a:moveTo>
                <a:cubicBezTo>
                  <a:pt x="508127" y="2575229"/>
                  <a:pt x="516335" y="4288195"/>
                  <a:pt x="510118" y="5943474"/>
                </a:cubicBezTo>
                <a:lnTo>
                  <a:pt x="5537327" y="5218261"/>
                </a:lnTo>
                <a:cubicBezTo>
                  <a:pt x="5531110" y="4020361"/>
                  <a:pt x="5530863" y="2808040"/>
                  <a:pt x="5524646" y="1610140"/>
                </a:cubicBezTo>
                <a:close/>
                <a:moveTo>
                  <a:pt x="0" y="0"/>
                </a:moveTo>
                <a:lnTo>
                  <a:pt x="12188952" y="0"/>
                </a:lnTo>
                <a:lnTo>
                  <a:pt x="12188952" y="6858000"/>
                </a:lnTo>
                <a:lnTo>
                  <a:pt x="0" y="6858000"/>
                </a:lnTo>
                <a:close/>
              </a:path>
            </a:pathLst>
          </a:custGeom>
          <a:ln>
            <a:noFill/>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3268" tIns="46634" rIns="93268" bIns="46634" numCol="1" rtlCol="0" anchor="ctr" anchorCtr="0" compatLnSpc="1">
            <a:prstTxWarp prst="textNoShape">
              <a:avLst/>
            </a:prstTxWarp>
          </a:bodyPr>
          <a:lstStyle/>
          <a:p>
            <a:pPr algn="ctr" defTabSz="932377" fontAlgn="base">
              <a:lnSpc>
                <a:spcPct val="90000"/>
              </a:lnSpc>
              <a:spcBef>
                <a:spcPct val="0"/>
              </a:spcBef>
              <a:spcAft>
                <a:spcPct val="0"/>
              </a:spcAft>
            </a:pPr>
            <a:endParaRPr lang="en-US" sz="2040" spc="-52" dirty="0" smtClean="0">
              <a:gradFill>
                <a:gsLst>
                  <a:gs pos="0">
                    <a:srgbClr val="EFEFEF"/>
                  </a:gs>
                  <a:gs pos="100000">
                    <a:srgbClr val="EFEFEF"/>
                  </a:gs>
                </a:gsLst>
                <a:lin ang="5400000" scaled="0"/>
              </a:gradFill>
            </a:endParaRPr>
          </a:p>
        </p:txBody>
      </p:sp>
      <p:sp>
        <p:nvSpPr>
          <p:cNvPr id="2" name="Title 1"/>
          <p:cNvSpPr>
            <a:spLocks noGrp="1"/>
          </p:cNvSpPr>
          <p:nvPr>
            <p:ph type="title" hasCustomPrompt="1"/>
          </p:nvPr>
        </p:nvSpPr>
        <p:spPr>
          <a:xfrm>
            <a:off x="6214999" y="2151538"/>
            <a:ext cx="5695057" cy="2034095"/>
          </a:xfrm>
        </p:spPr>
        <p:txBody>
          <a:bodyPr anchor="b" anchorCtr="0"/>
          <a:lstStyle>
            <a:lvl1pPr>
              <a:defRPr sz="7309" spc="-154" baseline="0">
                <a:gradFill>
                  <a:gsLst>
                    <a:gs pos="1250">
                      <a:schemeClr val="accent1"/>
                    </a:gs>
                    <a:gs pos="100000">
                      <a:schemeClr val="accent1"/>
                    </a:gs>
                  </a:gsLst>
                  <a:lin ang="5400000" scaled="0"/>
                </a:gradFill>
              </a:defRPr>
            </a:lvl1pPr>
          </a:lstStyle>
          <a:p>
            <a:r>
              <a:rPr lang="en-US" dirty="0" smtClean="0"/>
              <a:t>Click to edit title style</a:t>
            </a:r>
            <a:endParaRPr lang="en-US" dirty="0"/>
          </a:p>
        </p:txBody>
      </p:sp>
      <p:sp>
        <p:nvSpPr>
          <p:cNvPr id="5" name="Text Placeholder 4"/>
          <p:cNvSpPr>
            <a:spLocks noGrp="1"/>
          </p:cNvSpPr>
          <p:nvPr>
            <p:ph type="body" sz="quarter" idx="12" hasCustomPrompt="1"/>
          </p:nvPr>
        </p:nvSpPr>
        <p:spPr>
          <a:xfrm>
            <a:off x="6214999" y="4507584"/>
            <a:ext cx="5695057" cy="508524"/>
          </a:xfrm>
        </p:spPr>
        <p:txBody>
          <a:bodyPr>
            <a:noAutofit/>
          </a:bodyPr>
          <a:lstStyle>
            <a:lvl1pPr marL="0" indent="0">
              <a:spcBef>
                <a:spcPts val="0"/>
              </a:spcBef>
              <a:buNone/>
              <a:defRPr sz="2889" spc="-72" baseline="0">
                <a:gradFill>
                  <a:gsLst>
                    <a:gs pos="1250">
                      <a:schemeClr val="accent1"/>
                    </a:gs>
                    <a:gs pos="100000">
                      <a:schemeClr val="accent1"/>
                    </a:gs>
                  </a:gsLst>
                  <a:lin ang="5400000" scaled="0"/>
                </a:gradFill>
                <a:latin typeface="+mj-lt"/>
              </a:defRPr>
            </a:lvl1pPr>
          </a:lstStyle>
          <a:p>
            <a:pPr lvl="0"/>
            <a:r>
              <a:rPr lang="en-US" dirty="0" smtClean="0"/>
              <a:t>Speaker title</a:t>
            </a:r>
            <a:endParaRPr lang="en-US" dirty="0"/>
          </a:p>
        </p:txBody>
      </p:sp>
    </p:spTree>
    <p:extLst>
      <p:ext uri="{BB962C8B-B14F-4D97-AF65-F5344CB8AC3E}">
        <p14:creationId xmlns:p14="http://schemas.microsoft.com/office/powerpoint/2010/main" val="13784148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Section Title">
    <p:bg>
      <p:bgPr>
        <a:solidFill>
          <a:srgbClr val="FFFFFF"/>
        </a:solidFill>
        <a:effectLst/>
      </p:bgPr>
    </p:bg>
    <p:spTree>
      <p:nvGrpSpPr>
        <p:cNvPr id="1" name=""/>
        <p:cNvGrpSpPr/>
        <p:nvPr/>
      </p:nvGrpSpPr>
      <p:grpSpPr>
        <a:xfrm>
          <a:off x="0" y="0"/>
          <a:ext cx="0" cy="0"/>
          <a:chOff x="0" y="0"/>
          <a:chExt cx="0" cy="0"/>
        </a:xfrm>
      </p:grpSpPr>
      <p:sp>
        <p:nvSpPr>
          <p:cNvPr id="11" name="Picture Placeholder 9"/>
          <p:cNvSpPr>
            <a:spLocks noGrp="1"/>
          </p:cNvSpPr>
          <p:nvPr>
            <p:ph type="pic" sz="quarter" idx="10" hasCustomPrompt="1"/>
          </p:nvPr>
        </p:nvSpPr>
        <p:spPr bwMode="hidden">
          <a:xfrm>
            <a:off x="0" y="0"/>
            <a:ext cx="12436475" cy="6994525"/>
          </a:xfrm>
          <a:prstGeom prst="rect">
            <a:avLst/>
          </a:prstGeom>
          <a:noFill/>
        </p:spPr>
        <p:txBody>
          <a:bodyPr lIns="329227" tIns="329227" rIns="329227">
            <a:noAutofit/>
          </a:bodyPr>
          <a:lstStyle>
            <a:lvl1pPr marL="0" indent="0">
              <a:buNone/>
              <a:defRPr sz="2465" baseline="0">
                <a:gradFill>
                  <a:gsLst>
                    <a:gs pos="1250">
                      <a:schemeClr val="accent1"/>
                    </a:gs>
                    <a:gs pos="100000">
                      <a:schemeClr val="accent1"/>
                    </a:gs>
                  </a:gsLst>
                  <a:lin ang="5400000" scaled="0"/>
                </a:gradFill>
              </a:defRPr>
            </a:lvl1pPr>
          </a:lstStyle>
          <a:p>
            <a:r>
              <a:rPr lang="en-US" dirty="0" smtClean="0"/>
              <a:t>Picture placeholder</a:t>
            </a:r>
            <a:endParaRPr lang="en-US" dirty="0"/>
          </a:p>
        </p:txBody>
      </p:sp>
      <p:sp>
        <p:nvSpPr>
          <p:cNvPr id="10" name="Title 1"/>
          <p:cNvSpPr>
            <a:spLocks noGrp="1"/>
          </p:cNvSpPr>
          <p:nvPr>
            <p:ph type="ctrTitle"/>
          </p:nvPr>
        </p:nvSpPr>
        <p:spPr bwMode="ltGray">
          <a:xfrm>
            <a:off x="522876" y="938270"/>
            <a:ext cx="5125828" cy="5117985"/>
          </a:xfrm>
          <a:custGeom>
            <a:avLst/>
            <a:gdLst>
              <a:gd name="connsiteX0" fmla="*/ 0 w 2431552"/>
              <a:gd name="connsiteY0" fmla="*/ 0 h 576072"/>
              <a:gd name="connsiteX1" fmla="*/ 2431552 w 2431552"/>
              <a:gd name="connsiteY1" fmla="*/ 0 h 576072"/>
              <a:gd name="connsiteX2" fmla="*/ 2431552 w 2431552"/>
              <a:gd name="connsiteY2" fmla="*/ 576072 h 576072"/>
              <a:gd name="connsiteX3" fmla="*/ 0 w 2431552"/>
              <a:gd name="connsiteY3" fmla="*/ 576072 h 576072"/>
              <a:gd name="connsiteX4" fmla="*/ 0 w 2431552"/>
              <a:gd name="connsiteY4" fmla="*/ 0 h 576072"/>
              <a:gd name="connsiteX0" fmla="*/ 0 w 2610228"/>
              <a:gd name="connsiteY0" fmla="*/ 704193 h 1280265"/>
              <a:gd name="connsiteX1" fmla="*/ 2610228 w 2610228"/>
              <a:gd name="connsiteY1" fmla="*/ 0 h 1280265"/>
              <a:gd name="connsiteX2" fmla="*/ 2431552 w 2610228"/>
              <a:gd name="connsiteY2" fmla="*/ 1280265 h 1280265"/>
              <a:gd name="connsiteX3" fmla="*/ 0 w 2610228"/>
              <a:gd name="connsiteY3" fmla="*/ 1280265 h 1280265"/>
              <a:gd name="connsiteX4" fmla="*/ 0 w 2610228"/>
              <a:gd name="connsiteY4" fmla="*/ 704193 h 1280265"/>
              <a:gd name="connsiteX0" fmla="*/ 0 w 2620739"/>
              <a:gd name="connsiteY0" fmla="*/ 704193 h 2037009"/>
              <a:gd name="connsiteX1" fmla="*/ 2610228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620739"/>
              <a:gd name="connsiteY0" fmla="*/ 483476 h 1816292"/>
              <a:gd name="connsiteX1" fmla="*/ 2389511 w 2620739"/>
              <a:gd name="connsiteY1" fmla="*/ 0 h 1816292"/>
              <a:gd name="connsiteX2" fmla="*/ 2620739 w 2620739"/>
              <a:gd name="connsiteY2" fmla="*/ 1816292 h 1816292"/>
              <a:gd name="connsiteX3" fmla="*/ 0 w 2620739"/>
              <a:gd name="connsiteY3" fmla="*/ 1059548 h 1816292"/>
              <a:gd name="connsiteX4" fmla="*/ 0 w 2620739"/>
              <a:gd name="connsiteY4" fmla="*/ 483476 h 1816292"/>
              <a:gd name="connsiteX0" fmla="*/ 0 w 2620739"/>
              <a:gd name="connsiteY0" fmla="*/ 704193 h 2037009"/>
              <a:gd name="connsiteX1" fmla="*/ 2589207 w 2620739"/>
              <a:gd name="connsiteY1" fmla="*/ 0 h 2037009"/>
              <a:gd name="connsiteX2" fmla="*/ 2620739 w 2620739"/>
              <a:gd name="connsiteY2" fmla="*/ 2037009 h 2037009"/>
              <a:gd name="connsiteX3" fmla="*/ 0 w 2620739"/>
              <a:gd name="connsiteY3" fmla="*/ 1280265 h 2037009"/>
              <a:gd name="connsiteX4" fmla="*/ 0 w 2620739"/>
              <a:gd name="connsiteY4" fmla="*/ 704193 h 2037009"/>
              <a:gd name="connsiteX0" fmla="*/ 0 w 2862477"/>
              <a:gd name="connsiteY0" fmla="*/ 0 h 2425892"/>
              <a:gd name="connsiteX1" fmla="*/ 2830945 w 2862477"/>
              <a:gd name="connsiteY1" fmla="*/ 388883 h 2425892"/>
              <a:gd name="connsiteX2" fmla="*/ 2862477 w 2862477"/>
              <a:gd name="connsiteY2" fmla="*/ 2425892 h 2425892"/>
              <a:gd name="connsiteX3" fmla="*/ 241738 w 2862477"/>
              <a:gd name="connsiteY3" fmla="*/ 1669148 h 2425892"/>
              <a:gd name="connsiteX4" fmla="*/ 0 w 2862477"/>
              <a:gd name="connsiteY4" fmla="*/ 0 h 2425892"/>
              <a:gd name="connsiteX0" fmla="*/ 0 w 2862477"/>
              <a:gd name="connsiteY0" fmla="*/ 0 h 2804265"/>
              <a:gd name="connsiteX1" fmla="*/ 2830945 w 2862477"/>
              <a:gd name="connsiteY1" fmla="*/ 388883 h 2804265"/>
              <a:gd name="connsiteX2" fmla="*/ 2862477 w 2862477"/>
              <a:gd name="connsiteY2" fmla="*/ 2425892 h 2804265"/>
              <a:gd name="connsiteX3" fmla="*/ 21021 w 2862477"/>
              <a:gd name="connsiteY3" fmla="*/ 2804265 h 2804265"/>
              <a:gd name="connsiteX4" fmla="*/ 0 w 2862477"/>
              <a:gd name="connsiteY4" fmla="*/ 0 h 2804265"/>
              <a:gd name="connsiteX0" fmla="*/ 0 w 2967580"/>
              <a:gd name="connsiteY0" fmla="*/ 0 h 2961920"/>
              <a:gd name="connsiteX1" fmla="*/ 2936048 w 2967580"/>
              <a:gd name="connsiteY1" fmla="*/ 546538 h 2961920"/>
              <a:gd name="connsiteX2" fmla="*/ 2967580 w 2967580"/>
              <a:gd name="connsiteY2" fmla="*/ 2583547 h 2961920"/>
              <a:gd name="connsiteX3" fmla="*/ 126124 w 2967580"/>
              <a:gd name="connsiteY3" fmla="*/ 2961920 h 2961920"/>
              <a:gd name="connsiteX4" fmla="*/ 0 w 2967580"/>
              <a:gd name="connsiteY4" fmla="*/ 0 h 2961920"/>
              <a:gd name="connsiteX0" fmla="*/ 10511 w 2841456"/>
              <a:gd name="connsiteY0" fmla="*/ 0 h 2814775"/>
              <a:gd name="connsiteX1" fmla="*/ 2809924 w 2841456"/>
              <a:gd name="connsiteY1" fmla="*/ 399393 h 2814775"/>
              <a:gd name="connsiteX2" fmla="*/ 2841456 w 2841456"/>
              <a:gd name="connsiteY2" fmla="*/ 2436402 h 2814775"/>
              <a:gd name="connsiteX3" fmla="*/ 0 w 2841456"/>
              <a:gd name="connsiteY3" fmla="*/ 2814775 h 2814775"/>
              <a:gd name="connsiteX4" fmla="*/ 10511 w 2841456"/>
              <a:gd name="connsiteY4" fmla="*/ 0 h 2814775"/>
              <a:gd name="connsiteX0" fmla="*/ 10511 w 2845941"/>
              <a:gd name="connsiteY0" fmla="*/ 0 h 2814775"/>
              <a:gd name="connsiteX1" fmla="*/ 2842437 w 2845941"/>
              <a:gd name="connsiteY1" fmla="*/ 415742 h 2814775"/>
              <a:gd name="connsiteX2" fmla="*/ 2841456 w 2845941"/>
              <a:gd name="connsiteY2" fmla="*/ 2436402 h 2814775"/>
              <a:gd name="connsiteX3" fmla="*/ 0 w 2845941"/>
              <a:gd name="connsiteY3" fmla="*/ 2814775 h 2814775"/>
              <a:gd name="connsiteX4" fmla="*/ 10511 w 2845941"/>
              <a:gd name="connsiteY4" fmla="*/ 0 h 2814775"/>
              <a:gd name="connsiteX0" fmla="*/ 10511 w 2841456"/>
              <a:gd name="connsiteY0" fmla="*/ 0 h 2814775"/>
              <a:gd name="connsiteX1" fmla="*/ 2834309 w 2841456"/>
              <a:gd name="connsiteY1" fmla="*/ 391219 h 2814775"/>
              <a:gd name="connsiteX2" fmla="*/ 2841456 w 2841456"/>
              <a:gd name="connsiteY2" fmla="*/ 2436402 h 2814775"/>
              <a:gd name="connsiteX3" fmla="*/ 0 w 2841456"/>
              <a:gd name="connsiteY3" fmla="*/ 2814775 h 2814775"/>
              <a:gd name="connsiteX4" fmla="*/ 10511 w 2841456"/>
              <a:gd name="connsiteY4" fmla="*/ 0 h 2814775"/>
              <a:gd name="connsiteX0" fmla="*/ 3504 w 2834449"/>
              <a:gd name="connsiteY0" fmla="*/ 0 h 2847473"/>
              <a:gd name="connsiteX1" fmla="*/ 2827302 w 2834449"/>
              <a:gd name="connsiteY1" fmla="*/ 391219 h 2847473"/>
              <a:gd name="connsiteX2" fmla="*/ 2834449 w 2834449"/>
              <a:gd name="connsiteY2" fmla="*/ 2436402 h 2847473"/>
              <a:gd name="connsiteX3" fmla="*/ 1122 w 2834449"/>
              <a:gd name="connsiteY3" fmla="*/ 2847473 h 2847473"/>
              <a:gd name="connsiteX4" fmla="*/ 3504 w 2834449"/>
              <a:gd name="connsiteY4" fmla="*/ 0 h 2847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34449" h="2847473">
                <a:moveTo>
                  <a:pt x="3504" y="0"/>
                </a:moveTo>
                <a:lnTo>
                  <a:pt x="2827302" y="391219"/>
                </a:lnTo>
                <a:cubicBezTo>
                  <a:pt x="2830806" y="1070222"/>
                  <a:pt x="2830945" y="1757399"/>
                  <a:pt x="2834449" y="2436402"/>
                </a:cubicBezTo>
                <a:lnTo>
                  <a:pt x="1122" y="2847473"/>
                </a:lnTo>
                <a:cubicBezTo>
                  <a:pt x="4626" y="1909215"/>
                  <a:pt x="0" y="938258"/>
                  <a:pt x="3504" y="0"/>
                </a:cubicBezTo>
                <a:close/>
              </a:path>
            </a:pathLst>
          </a:custGeom>
          <a:solidFill>
            <a:schemeClr val="accent1">
              <a:alpha val="92000"/>
            </a:schemeClr>
          </a:solidFill>
          <a:ln>
            <a:noFill/>
          </a:ln>
          <a:extLst/>
        </p:spPr>
        <p:txBody>
          <a:bodyPr vert="horz" wrap="square" lIns="384099" tIns="1042555" rIns="1481525" bIns="1042555" numCol="1" anchor="ctr" anchorCtr="0" compatLnSpc="1">
            <a:prstTxWarp prst="textNoShape">
              <a:avLst/>
            </a:prstTxWarp>
            <a:noAutofit/>
          </a:bodyPr>
          <a:lstStyle>
            <a:lvl1pPr algn="l">
              <a:defRPr lang="en-US" sz="6119" b="0" kern="1200" cap="none" spc="-204" baseline="0" dirty="0">
                <a:ln w="3175">
                  <a:noFill/>
                </a:ln>
                <a:gradFill>
                  <a:gsLst>
                    <a:gs pos="100000">
                      <a:schemeClr val="bg1"/>
                    </a:gs>
                    <a:gs pos="0">
                      <a:schemeClr val="bg1"/>
                    </a:gs>
                  </a:gsLst>
                  <a:lin ang="5400000" scaled="0"/>
                </a:gradFill>
                <a:effectLst/>
                <a:latin typeface="+mj-lt"/>
                <a:ea typeface="+mn-ea"/>
                <a:cs typeface="Arial" charset="0"/>
              </a:defRPr>
            </a:lvl1pPr>
          </a:lstStyle>
          <a:p>
            <a:pPr marL="0" lvl="0" indent="0" algn="l" defTabSz="932683" rtl="0" eaLnBrk="1" fontAlgn="base" latinLnBrk="0" hangingPunct="1">
              <a:lnSpc>
                <a:spcPct val="100000"/>
              </a:lnSpc>
              <a:spcBef>
                <a:spcPct val="0"/>
              </a:spcBef>
              <a:spcAft>
                <a:spcPct val="0"/>
              </a:spcAft>
              <a:buFontTx/>
              <a:buNone/>
            </a:pPr>
            <a:r>
              <a:rPr lang="en-US" smtClean="0"/>
              <a:t>Click to edit Master title style</a:t>
            </a:r>
            <a:endParaRPr lang="en-US" dirty="0"/>
          </a:p>
        </p:txBody>
      </p:sp>
    </p:spTree>
    <p:extLst>
      <p:ext uri="{BB962C8B-B14F-4D97-AF65-F5344CB8AC3E}">
        <p14:creationId xmlns:p14="http://schemas.microsoft.com/office/powerpoint/2010/main" val="36674258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Demo, Video etc. &quot;special&quot; slides">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 name="Title 1"/>
          <p:cNvSpPr>
            <a:spLocks noGrp="1"/>
          </p:cNvSpPr>
          <p:nvPr>
            <p:ph type="ctrTitle"/>
          </p:nvPr>
        </p:nvSpPr>
        <p:spPr>
          <a:xfrm>
            <a:off x="522876" y="941007"/>
            <a:ext cx="5125828" cy="5115249"/>
          </a:xfrm>
          <a:prstGeom prst="rect">
            <a:avLst/>
          </a:prstGeom>
          <a:noFill/>
          <a:ln>
            <a:noFill/>
          </a:ln>
          <a:extLst/>
        </p:spPr>
        <p:txBody>
          <a:bodyPr vert="horz" wrap="square" lIns="384099" tIns="1042555" rIns="1481525" bIns="1042555" numCol="1" rtlCol="0" anchor="ctr" anchorCtr="0" compatLnSpc="1">
            <a:prstTxWarp prst="textNoShape">
              <a:avLst/>
            </a:prstTxWarp>
            <a:noAutofit/>
          </a:bodyPr>
          <a:lstStyle>
            <a:lvl1pPr>
              <a:defRPr lang="en-US" sz="6119" spc="-204" dirty="0">
                <a:gradFill>
                  <a:gsLst>
                    <a:gs pos="100000">
                      <a:schemeClr val="accent1"/>
                    </a:gs>
                    <a:gs pos="0">
                      <a:schemeClr val="accent1"/>
                    </a:gs>
                  </a:gsLst>
                  <a:lin ang="5400000" scaled="0"/>
                </a:gradFill>
              </a:defRPr>
            </a:lvl1pPr>
          </a:lstStyle>
          <a:p>
            <a:pPr marL="0" lvl="0" indent="0" defTabSz="932683" fontAlgn="base">
              <a:lnSpc>
                <a:spcPct val="100000"/>
              </a:lnSpc>
              <a:spcAft>
                <a:spcPct val="0"/>
              </a:spcAft>
              <a:buFontTx/>
            </a:pPr>
            <a:r>
              <a:rPr lang="en-US" smtClean="0"/>
              <a:t>Click to edit Master title style</a:t>
            </a:r>
            <a:endParaRPr lang="en-US" dirty="0"/>
          </a:p>
        </p:txBody>
      </p:sp>
      <p:sp>
        <p:nvSpPr>
          <p:cNvPr id="3" name="Subtitle 2"/>
          <p:cNvSpPr>
            <a:spLocks noGrp="1"/>
          </p:cNvSpPr>
          <p:nvPr>
            <p:ph type="subTitle" idx="1" hasCustomPrompt="1"/>
          </p:nvPr>
        </p:nvSpPr>
        <p:spPr>
          <a:xfrm>
            <a:off x="6214999" y="4345844"/>
            <a:ext cx="5695057" cy="1032350"/>
          </a:xfrm>
        </p:spPr>
        <p:txBody>
          <a:bodyPr>
            <a:spAutoFit/>
          </a:bodyPr>
          <a:lstStyle>
            <a:lvl1pPr marL="0" indent="0" algn="l">
              <a:lnSpc>
                <a:spcPct val="90000"/>
              </a:lnSpc>
              <a:spcBef>
                <a:spcPts val="0"/>
              </a:spcBef>
              <a:buNone/>
              <a:defRPr lang="en-US" sz="3654" kern="1200" spc="-72" baseline="0" dirty="0">
                <a:gradFill>
                  <a:gsLst>
                    <a:gs pos="100000">
                      <a:schemeClr val="bg1"/>
                    </a:gs>
                    <a:gs pos="0">
                      <a:schemeClr val="bg1"/>
                    </a:gs>
                  </a:gsLst>
                  <a:lin ang="5400000" scaled="0"/>
                </a:gradFill>
                <a:latin typeface="+mj-lt"/>
                <a:ea typeface="+mn-ea"/>
                <a:cs typeface="+mn-cs"/>
              </a:defRPr>
            </a:lvl1pPr>
            <a:lvl2pPr marL="466323" indent="0" algn="ctr">
              <a:buNone/>
              <a:defRPr>
                <a:solidFill>
                  <a:schemeClr val="tx1">
                    <a:tint val="75000"/>
                  </a:schemeClr>
                </a:solidFill>
              </a:defRPr>
            </a:lvl2pPr>
            <a:lvl3pPr marL="932646" indent="0" algn="ctr">
              <a:buNone/>
              <a:defRPr>
                <a:solidFill>
                  <a:schemeClr val="tx1">
                    <a:tint val="75000"/>
                  </a:schemeClr>
                </a:solidFill>
              </a:defRPr>
            </a:lvl3pPr>
            <a:lvl4pPr marL="1398969" indent="0" algn="ctr">
              <a:buNone/>
              <a:defRPr>
                <a:solidFill>
                  <a:schemeClr val="tx1">
                    <a:tint val="75000"/>
                  </a:schemeClr>
                </a:solidFill>
              </a:defRPr>
            </a:lvl4pPr>
            <a:lvl5pPr marL="1865293" indent="0" algn="ctr">
              <a:buNone/>
              <a:defRPr>
                <a:solidFill>
                  <a:schemeClr val="tx1">
                    <a:tint val="75000"/>
                  </a:schemeClr>
                </a:solidFill>
              </a:defRPr>
            </a:lvl5pPr>
            <a:lvl6pPr marL="2331616" indent="0" algn="ctr">
              <a:buNone/>
              <a:defRPr>
                <a:solidFill>
                  <a:schemeClr val="tx1">
                    <a:tint val="75000"/>
                  </a:schemeClr>
                </a:solidFill>
              </a:defRPr>
            </a:lvl6pPr>
            <a:lvl7pPr marL="2797939" indent="0" algn="ctr">
              <a:buNone/>
              <a:defRPr>
                <a:solidFill>
                  <a:schemeClr val="tx1">
                    <a:tint val="75000"/>
                  </a:schemeClr>
                </a:solidFill>
              </a:defRPr>
            </a:lvl7pPr>
            <a:lvl8pPr marL="3264261" indent="0" algn="ctr">
              <a:buNone/>
              <a:defRPr>
                <a:solidFill>
                  <a:schemeClr val="tx1">
                    <a:tint val="75000"/>
                  </a:schemeClr>
                </a:solidFill>
              </a:defRPr>
            </a:lvl8pPr>
            <a:lvl9pPr marL="3730585" indent="0" algn="ctr">
              <a:buNone/>
              <a:defRPr>
                <a:solidFill>
                  <a:schemeClr val="tx1">
                    <a:tint val="75000"/>
                  </a:schemeClr>
                </a:solidFill>
              </a:defRPr>
            </a:lvl9pPr>
          </a:lstStyle>
          <a:p>
            <a:pPr marL="0" marR="0" lvl="0" indent="0" algn="l" defTabSz="932646" rtl="0" eaLnBrk="1" fontAlgn="auto" latinLnBrk="0" hangingPunct="1">
              <a:lnSpc>
                <a:spcPct val="90000"/>
              </a:lnSpc>
              <a:spcBef>
                <a:spcPts val="0"/>
              </a:spcBef>
              <a:spcAft>
                <a:spcPts val="0"/>
              </a:spcAft>
              <a:buClrTx/>
              <a:buSzPct val="90000"/>
              <a:buFont typeface="Arial" pitchFamily="34" charset="0"/>
              <a:buNone/>
              <a:tabLst/>
            </a:pPr>
            <a:r>
              <a:rPr lang="en-US" dirty="0" smtClean="0"/>
              <a:t>Click to edit master subtitle style</a:t>
            </a:r>
            <a:endParaRPr lang="en-US" dirty="0"/>
          </a:p>
        </p:txBody>
      </p:sp>
      <p:sp>
        <p:nvSpPr>
          <p:cNvPr id="5" name="Text Placeholder 4"/>
          <p:cNvSpPr>
            <a:spLocks noGrp="1"/>
          </p:cNvSpPr>
          <p:nvPr>
            <p:ph type="body" sz="quarter" idx="11" hasCustomPrompt="1"/>
          </p:nvPr>
        </p:nvSpPr>
        <p:spPr>
          <a:xfrm>
            <a:off x="6214999" y="1109029"/>
            <a:ext cx="5695057" cy="2825132"/>
          </a:xfrm>
        </p:spPr>
        <p:txBody>
          <a:bodyPr wrap="square" anchor="b">
            <a:spAutoFit/>
          </a:bodyPr>
          <a:lstStyle>
            <a:lvl1pPr marL="0" indent="0">
              <a:buNone/>
              <a:defRPr sz="6799" spc="-154">
                <a:gradFill>
                  <a:gsLst>
                    <a:gs pos="100000">
                      <a:schemeClr val="bg1"/>
                    </a:gs>
                    <a:gs pos="0">
                      <a:schemeClr val="bg1"/>
                    </a:gs>
                  </a:gsLst>
                  <a:lin ang="5400000" scaled="0"/>
                </a:gradFill>
              </a:defRPr>
            </a:lvl1pPr>
          </a:lstStyle>
          <a:p>
            <a:pPr lvl="0"/>
            <a:r>
              <a:rPr lang="en-US" dirty="0" smtClean="0"/>
              <a:t>Click to edit master text styles</a:t>
            </a:r>
          </a:p>
        </p:txBody>
      </p:sp>
    </p:spTree>
    <p:extLst>
      <p:ext uri="{BB962C8B-B14F-4D97-AF65-F5344CB8AC3E}">
        <p14:creationId xmlns:p14="http://schemas.microsoft.com/office/powerpoint/2010/main" val="361211340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29661" y="233151"/>
            <a:ext cx="11375537" cy="772204"/>
          </a:xfrm>
        </p:spPr>
        <p:txBody>
          <a:bodyPr/>
          <a:lstStyle/>
          <a:p>
            <a:r>
              <a:rPr lang="en-US" dirty="0" smtClean="0"/>
              <a:t>Click to edit master title style</a:t>
            </a:r>
            <a:endParaRPr lang="en-US" dirty="0"/>
          </a:p>
        </p:txBody>
      </p:sp>
      <p:sp>
        <p:nvSpPr>
          <p:cNvPr id="5" name="Text Placeholder 4"/>
          <p:cNvSpPr>
            <a:spLocks noGrp="1"/>
          </p:cNvSpPr>
          <p:nvPr>
            <p:ph type="body" sz="quarter" idx="10" hasCustomPrompt="1"/>
          </p:nvPr>
        </p:nvSpPr>
        <p:spPr>
          <a:xfrm>
            <a:off x="529661" y="1476622"/>
            <a:ext cx="11375537" cy="2084319"/>
          </a:xfrm>
          <a:prstGeom prst="rect">
            <a:avLst/>
          </a:prstGeom>
        </p:spPr>
        <p:txBody>
          <a:bodyPr/>
          <a:lstStyle>
            <a:lvl1pPr marL="289845" indent="-289845">
              <a:buFont typeface="Wingdings" pitchFamily="2" charset="2"/>
              <a:buChar char=""/>
              <a:defRPr sz="4080"/>
            </a:lvl1pPr>
            <a:lvl2pPr marL="527874" indent="-238030">
              <a:buFont typeface="Wingdings" pitchFamily="2" charset="2"/>
              <a:buChar char=""/>
              <a:defRPr spc="-52" baseline="0">
                <a:latin typeface="+mn-lt"/>
              </a:defRPr>
            </a:lvl2pPr>
            <a:lvl3pPr marL="756186" indent="-228314">
              <a:buFont typeface="Wingdings" pitchFamily="2" charset="2"/>
              <a:buChar char=""/>
              <a:tabLst/>
              <a:defRPr spc="-52" baseline="0">
                <a:latin typeface="+mn-lt"/>
              </a:defRPr>
            </a:lvl3pPr>
            <a:lvl4pPr marL="932683" indent="-176499">
              <a:buFont typeface="Wingdings" pitchFamily="2" charset="2"/>
              <a:buChar char=""/>
              <a:defRPr spc="-52" baseline="0">
                <a:latin typeface="+mn-lt"/>
              </a:defRPr>
            </a:lvl4pPr>
            <a:lvl5pPr marL="1109181" indent="-176499">
              <a:buFont typeface="Wingdings" pitchFamily="2" charset="2"/>
              <a:buChar char=""/>
              <a:tabLst/>
              <a:defRPr spc="-52" baseline="0">
                <a:latin typeface="+mn-l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30859047"/>
      </p:ext>
    </p:extLst>
  </p:cSld>
  <p:clrMapOvr>
    <a:masterClrMapping/>
  </p:clrMapOvr>
  <p:transition>
    <p:fade/>
  </p:transition>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29661" y="1476621"/>
            <a:ext cx="11375537" cy="2015263"/>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spc="-52" baseline="0">
                <a:gradFill>
                  <a:gsLst>
                    <a:gs pos="100000">
                      <a:schemeClr val="tx1"/>
                    </a:gs>
                    <a:gs pos="6000">
                      <a:schemeClr val="tx1"/>
                    </a:gs>
                  </a:gsLst>
                  <a:lin ang="5400000" scaled="0"/>
                </a:gradFill>
              </a:defRPr>
            </a:lvl2pPr>
            <a:lvl3pPr marL="236409" indent="0">
              <a:buNone/>
              <a:defRPr sz="2040" spc="-52" baseline="0">
                <a:gradFill>
                  <a:gsLst>
                    <a:gs pos="100000">
                      <a:schemeClr val="tx1"/>
                    </a:gs>
                    <a:gs pos="6000">
                      <a:schemeClr val="tx1"/>
                    </a:gs>
                  </a:gsLst>
                  <a:lin ang="5400000" scaled="0"/>
                </a:gradFill>
              </a:defRPr>
            </a:lvl3pPr>
            <a:lvl4pPr marL="466342" indent="0">
              <a:buNone/>
              <a:defRPr sz="2040" spc="-52" baseline="0">
                <a:gradFill>
                  <a:gsLst>
                    <a:gs pos="100000">
                      <a:schemeClr val="tx1"/>
                    </a:gs>
                    <a:gs pos="6000">
                      <a:schemeClr val="tx1"/>
                    </a:gs>
                  </a:gsLst>
                  <a:lin ang="5400000" scaled="0"/>
                </a:gradFill>
              </a:defRPr>
            </a:lvl4pPr>
            <a:lvl5pPr marL="707610" indent="0">
              <a:buNone/>
              <a:defRPr sz="2040" spc="-52"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561890533"/>
      </p:ext>
    </p:extLst>
  </p:cSld>
  <p:clrMapOvr>
    <a:masterClrMapping/>
  </p:clrMapOvr>
  <p:transition>
    <p:fade/>
  </p:transition>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29661" y="1476621"/>
            <a:ext cx="11375537" cy="2015263"/>
          </a:xfrm>
          <a:prstGeom prst="rect">
            <a:avLst/>
          </a:prstGeom>
        </p:spPr>
        <p:txBody>
          <a:bodyPr/>
          <a:lstStyle>
            <a:lvl1pPr marL="0" indent="0">
              <a:spcBef>
                <a:spcPts val="2448"/>
              </a:spcBef>
              <a:buNone/>
              <a:defRPr sz="4080">
                <a:gradFill>
                  <a:gsLst>
                    <a:gs pos="100000">
                      <a:schemeClr val="tx1"/>
                    </a:gs>
                    <a:gs pos="0">
                      <a:schemeClr val="tx1"/>
                    </a:gs>
                  </a:gsLst>
                  <a:lin ang="5400000" scaled="0"/>
                </a:gradFill>
                <a:latin typeface="+mj-lt"/>
              </a:defRPr>
            </a:lvl1pPr>
            <a:lvl2pPr marL="0" indent="0">
              <a:buNone/>
              <a:defRPr sz="2040" spc="-52" baseline="0">
                <a:gradFill>
                  <a:gsLst>
                    <a:gs pos="100000">
                      <a:schemeClr val="tx1"/>
                    </a:gs>
                    <a:gs pos="0">
                      <a:schemeClr val="tx1"/>
                    </a:gs>
                  </a:gsLst>
                  <a:lin ang="5400000" scaled="0"/>
                </a:gradFill>
              </a:defRPr>
            </a:lvl2pPr>
            <a:lvl3pPr marL="236409" indent="0">
              <a:buNone/>
              <a:defRPr sz="2040" spc="-52" baseline="0">
                <a:gradFill>
                  <a:gsLst>
                    <a:gs pos="100000">
                      <a:schemeClr val="tx1"/>
                    </a:gs>
                    <a:gs pos="0">
                      <a:schemeClr val="tx1"/>
                    </a:gs>
                  </a:gsLst>
                  <a:lin ang="5400000" scaled="0"/>
                </a:gradFill>
              </a:defRPr>
            </a:lvl3pPr>
            <a:lvl4pPr marL="466342" indent="0">
              <a:buNone/>
              <a:defRPr sz="2040" spc="-52" baseline="0">
                <a:gradFill>
                  <a:gsLst>
                    <a:gs pos="100000">
                      <a:schemeClr val="tx1"/>
                    </a:gs>
                    <a:gs pos="0">
                      <a:schemeClr val="tx1"/>
                    </a:gs>
                  </a:gsLst>
                  <a:lin ang="5400000" scaled="0"/>
                </a:gradFill>
              </a:defRPr>
            </a:lvl4pPr>
            <a:lvl5pPr marL="707610" indent="0">
              <a:buNone/>
              <a:defRPr sz="2040" spc="-52" baseline="0">
                <a:gradFill>
                  <a:gsLst>
                    <a:gs pos="100000">
                      <a:schemeClr val="tx1"/>
                    </a:gs>
                    <a:gs pos="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Tree>
    <p:extLst>
      <p:ext uri="{BB962C8B-B14F-4D97-AF65-F5344CB8AC3E}">
        <p14:creationId xmlns:p14="http://schemas.microsoft.com/office/powerpoint/2010/main" val="3416823835"/>
      </p:ext>
    </p:extLst>
  </p:cSld>
  <p:clrMapOvr>
    <a:masterClrMapping/>
  </p:clrMapOvr>
  <p:transition>
    <p:fade/>
  </p:transition>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hasCustomPrompt="1"/>
          </p:nvPr>
        </p:nvSpPr>
        <p:spPr>
          <a:xfrm>
            <a:off x="531281" y="1476622"/>
            <a:ext cx="5504573" cy="2398224"/>
          </a:xfrm>
        </p:spPr>
        <p:txBody>
          <a:bodyPr>
            <a:spAutoFit/>
          </a:bodyPr>
          <a:lstStyle>
            <a:lvl1pPr marL="297940" indent="-297940">
              <a:spcBef>
                <a:spcPts val="1224"/>
              </a:spcBef>
              <a:buClr>
                <a:schemeClr val="tx1"/>
              </a:buClr>
              <a:buFont typeface="Wingdings" pitchFamily="2" charset="2"/>
              <a:buChar char=""/>
              <a:defRPr/>
            </a:lvl1pPr>
            <a:lvl2pPr marL="531111" indent="-233172">
              <a:defRPr sz="2040" spc="-52" baseline="0"/>
            </a:lvl2pPr>
            <a:lvl3pPr marL="699513" indent="-168402">
              <a:tabLst/>
              <a:defRPr sz="2040" spc="-52" baseline="0"/>
            </a:lvl3pPr>
            <a:lvl4pPr marL="880867" indent="-181356">
              <a:defRPr spc="-52" baseline="0"/>
            </a:lvl4pPr>
            <a:lvl5pPr marL="1049269" indent="-168402">
              <a:tabLst/>
              <a:defRPr spc="-52"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Text Placeholder 6"/>
          <p:cNvSpPr>
            <a:spLocks noGrp="1"/>
          </p:cNvSpPr>
          <p:nvPr>
            <p:ph type="body" sz="quarter" idx="11" hasCustomPrompt="1"/>
          </p:nvPr>
        </p:nvSpPr>
        <p:spPr>
          <a:xfrm>
            <a:off x="6405482" y="1476623"/>
            <a:ext cx="5504573" cy="2440992"/>
          </a:xfrm>
        </p:spPr>
        <p:txBody>
          <a:bodyPr>
            <a:spAutoFit/>
          </a:bodyPr>
          <a:lstStyle>
            <a:lvl1pPr marL="346518" indent="-346518">
              <a:spcBef>
                <a:spcPts val="1224"/>
              </a:spcBef>
              <a:buFont typeface="Wingdings" pitchFamily="2" charset="2"/>
              <a:buChar char=""/>
              <a:defRPr lang="en-US" sz="3654" kern="1200" spc="-72" baseline="0" dirty="0" smtClean="0">
                <a:gradFill>
                  <a:gsLst>
                    <a:gs pos="1250">
                      <a:schemeClr val="tx1"/>
                    </a:gs>
                    <a:gs pos="100000">
                      <a:schemeClr val="tx1"/>
                    </a:gs>
                  </a:gsLst>
                  <a:lin ang="5400000" scaled="0"/>
                </a:gradFill>
                <a:latin typeface="+mj-lt"/>
                <a:ea typeface="+mn-ea"/>
                <a:cs typeface="+mn-cs"/>
              </a:defRPr>
            </a:lvl1pPr>
            <a:lvl2pPr marL="647698" indent="-349755">
              <a:defRPr lang="en-US" sz="2040" kern="1200" spc="-52" baseline="0" dirty="0" smtClean="0">
                <a:gradFill>
                  <a:gsLst>
                    <a:gs pos="1250">
                      <a:schemeClr val="tx1"/>
                    </a:gs>
                    <a:gs pos="100000">
                      <a:schemeClr val="tx1"/>
                    </a:gs>
                  </a:gsLst>
                  <a:lin ang="5400000" scaled="0"/>
                </a:gradFill>
                <a:latin typeface="+mn-lt"/>
                <a:ea typeface="+mn-ea"/>
                <a:cs typeface="+mn-cs"/>
              </a:defRPr>
            </a:lvl2pPr>
            <a:lvl3pPr marL="880867" indent="-349755">
              <a:defRPr lang="en-US" sz="2040" kern="1200" spc="-52" baseline="0" dirty="0" smtClean="0">
                <a:gradFill>
                  <a:gsLst>
                    <a:gs pos="1250">
                      <a:schemeClr val="tx1"/>
                    </a:gs>
                    <a:gs pos="100000">
                      <a:schemeClr val="tx1"/>
                    </a:gs>
                  </a:gsLst>
                  <a:lin ang="5400000" scaled="0"/>
                </a:gradFill>
                <a:latin typeface="+mn-lt"/>
                <a:ea typeface="+mn-ea"/>
                <a:cs typeface="+mn-cs"/>
              </a:defRPr>
            </a:lvl3pPr>
            <a:lvl4pPr marL="1049269" indent="-349755">
              <a:defRPr lang="en-US" sz="2040" kern="1200" spc="-52" baseline="0" dirty="0" smtClean="0">
                <a:gradFill>
                  <a:gsLst>
                    <a:gs pos="1250">
                      <a:schemeClr val="tx1"/>
                    </a:gs>
                    <a:gs pos="100000">
                      <a:schemeClr val="tx1"/>
                    </a:gs>
                  </a:gsLst>
                  <a:lin ang="5400000" scaled="0"/>
                </a:gradFill>
                <a:latin typeface="+mn-lt"/>
                <a:ea typeface="+mn-ea"/>
                <a:cs typeface="+mn-cs"/>
              </a:defRPr>
            </a:lvl4pPr>
            <a:lvl5pPr marL="1230625" indent="-349755">
              <a:defRPr lang="en-US" sz="2040" kern="1200" spc="-52" baseline="0" dirty="0">
                <a:gradFill>
                  <a:gsLst>
                    <a:gs pos="1250">
                      <a:schemeClr val="tx1"/>
                    </a:gs>
                    <a:gs pos="100000">
                      <a:schemeClr val="tx1"/>
                    </a:gs>
                  </a:gsLst>
                  <a:lin ang="5400000" scaled="0"/>
                </a:gradFill>
                <a:latin typeface="+mn-lt"/>
                <a:ea typeface="+mn-ea"/>
                <a:cs typeface="+mn-cs"/>
              </a:defRPr>
            </a:lvl5pPr>
          </a:lstStyle>
          <a:p>
            <a:pPr marL="297940" marR="0" lvl="0" indent="-297940" algn="l" defTabSz="932646" rtl="0" eaLnBrk="1" fontAlgn="auto" latinLnBrk="0" hangingPunct="1">
              <a:lnSpc>
                <a:spcPct val="90000"/>
              </a:lnSpc>
              <a:spcBef>
                <a:spcPct val="20000"/>
              </a:spcBef>
              <a:spcAft>
                <a:spcPts val="0"/>
              </a:spcAft>
              <a:buClr>
                <a:schemeClr val="tx1"/>
              </a:buClr>
              <a:buSzPct val="90000"/>
              <a:buFont typeface="Wingdings" pitchFamily="2" charset="2"/>
              <a:buChar char=""/>
              <a:tabLst/>
            </a:pPr>
            <a:r>
              <a:rPr lang="en-US" dirty="0" smtClean="0"/>
              <a:t>Click to edit master text styles</a:t>
            </a:r>
          </a:p>
          <a:p>
            <a:pPr marL="531111" marR="0" lvl="1" indent="-233172" algn="l" defTabSz="932646"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Second level</a:t>
            </a:r>
          </a:p>
          <a:p>
            <a:pPr marL="699513" marR="0" lvl="2" indent="-168402" algn="l" defTabSz="932646"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Third level</a:t>
            </a:r>
          </a:p>
          <a:p>
            <a:pPr marL="880867" marR="0" lvl="3" indent="-181356" algn="l" defTabSz="932646"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Fourth level</a:t>
            </a:r>
          </a:p>
          <a:p>
            <a:pPr marL="1049269" marR="0" lvl="4" indent="-168402" algn="l" defTabSz="932646" rtl="0" eaLnBrk="1" fontAlgn="auto" latinLnBrk="0" hangingPunct="1">
              <a:lnSpc>
                <a:spcPct val="90000"/>
              </a:lnSpc>
              <a:spcBef>
                <a:spcPct val="20000"/>
              </a:spcBef>
              <a:spcAft>
                <a:spcPts val="0"/>
              </a:spcAft>
              <a:buClrTx/>
              <a:buSzPct val="90000"/>
              <a:buFont typeface="Wingdings" pitchFamily="2" charset="2"/>
              <a:buChar char=""/>
              <a:tabLst/>
            </a:pPr>
            <a:r>
              <a:rPr lang="en-US" dirty="0" smtClean="0"/>
              <a:t>Fifth level</a:t>
            </a:r>
            <a:endParaRPr lang="en-US" dirty="0"/>
          </a:p>
        </p:txBody>
      </p:sp>
    </p:spTree>
    <p:extLst>
      <p:ext uri="{BB962C8B-B14F-4D97-AF65-F5344CB8AC3E}">
        <p14:creationId xmlns:p14="http://schemas.microsoft.com/office/powerpoint/2010/main" val="172353940"/>
      </p:ext>
    </p:extLst>
  </p:cSld>
  <p:clrMapOvr>
    <a:masterClrMapping/>
  </p:clrMapOvr>
  <p:transition>
    <p:fade/>
  </p:transition>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wo Column 2-color Non-bulleted">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531281" y="1476623"/>
            <a:ext cx="5504573" cy="2511229"/>
          </a:xfrm>
        </p:spPr>
        <p:txBody>
          <a:bodyPr/>
          <a:lstStyle>
            <a:lvl1pPr marL="0" indent="0">
              <a:spcBef>
                <a:spcPts val="1224"/>
              </a:spcBef>
              <a:buNone/>
              <a:defRPr sz="4080">
                <a:gradFill>
                  <a:gsLst>
                    <a:gs pos="100000">
                      <a:schemeClr val="tx2"/>
                    </a:gs>
                    <a:gs pos="0">
                      <a:schemeClr val="tx2"/>
                    </a:gs>
                  </a:gsLst>
                  <a:lin ang="5400000" scaled="0"/>
                </a:gradFill>
                <a:latin typeface="+mj-lt"/>
              </a:defRPr>
            </a:lvl1pPr>
            <a:lvl2pPr marL="0" indent="0">
              <a:buNone/>
              <a:defRPr sz="2040" spc="-52" baseline="0"/>
            </a:lvl2pPr>
            <a:lvl3pPr marL="238030" indent="0">
              <a:buNone/>
              <a:defRPr sz="2040" spc="-52" baseline="0"/>
            </a:lvl3pPr>
            <a:lvl4pPr marL="466342" indent="0">
              <a:buNone/>
              <a:defRPr sz="2040" spc="-52" baseline="0"/>
            </a:lvl4pPr>
            <a:lvl5pPr marL="707610" indent="0">
              <a:buNone/>
              <a:defRPr sz="2040" spc="-52" baseline="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6405482" y="1476623"/>
            <a:ext cx="5504573" cy="2561323"/>
          </a:xfrm>
        </p:spPr>
        <p:txBody>
          <a:bodyPr/>
          <a:lstStyle>
            <a:lvl1pPr marL="0" indent="0">
              <a:spcBef>
                <a:spcPts val="1224"/>
              </a:spcBef>
              <a:buNone/>
              <a:defRPr lang="en-US" sz="4080" kern="1200" spc="-72" baseline="0" dirty="0" smtClean="0">
                <a:gradFill>
                  <a:gsLst>
                    <a:gs pos="100000">
                      <a:schemeClr val="tx2"/>
                    </a:gs>
                    <a:gs pos="0">
                      <a:schemeClr val="tx2"/>
                    </a:gs>
                  </a:gsLst>
                  <a:lin ang="5400000" scaled="0"/>
                </a:gradFill>
                <a:latin typeface="+mj-lt"/>
                <a:ea typeface="+mn-ea"/>
                <a:cs typeface="+mn-cs"/>
              </a:defRPr>
            </a:lvl1pPr>
            <a:lvl2pPr marL="3239" marR="0" indent="0" algn="l" defTabSz="932646" rtl="0" eaLnBrk="1" fontAlgn="auto" latinLnBrk="0" hangingPunct="1">
              <a:lnSpc>
                <a:spcPct val="90000"/>
              </a:lnSpc>
              <a:spcBef>
                <a:spcPct val="20000"/>
              </a:spcBef>
              <a:spcAft>
                <a:spcPts val="0"/>
              </a:spcAft>
              <a:buClrTx/>
              <a:buSzPct val="90000"/>
              <a:buFont typeface="Arial" pitchFamily="34" charset="0"/>
              <a:buNone/>
              <a:tabLst/>
              <a:defRPr lang="en-US" sz="2040" kern="1200" spc="-52" baseline="0" dirty="0" smtClean="0">
                <a:gradFill>
                  <a:gsLst>
                    <a:gs pos="1250">
                      <a:schemeClr val="tx1"/>
                    </a:gs>
                    <a:gs pos="100000">
                      <a:schemeClr val="tx1"/>
                    </a:gs>
                  </a:gsLst>
                  <a:lin ang="5400000" scaled="0"/>
                </a:gradFill>
                <a:latin typeface="+mn-lt"/>
                <a:ea typeface="+mn-ea"/>
                <a:cs typeface="+mn-cs"/>
              </a:defRPr>
            </a:lvl2pPr>
            <a:lvl3pPr marL="238030" marR="0" indent="0" algn="l" defTabSz="932646" rtl="0" eaLnBrk="1" fontAlgn="auto" latinLnBrk="0" hangingPunct="1">
              <a:lnSpc>
                <a:spcPct val="90000"/>
              </a:lnSpc>
              <a:spcBef>
                <a:spcPct val="20000"/>
              </a:spcBef>
              <a:spcAft>
                <a:spcPts val="0"/>
              </a:spcAft>
              <a:buClrTx/>
              <a:buSzPct val="90000"/>
              <a:buFont typeface="Arial" pitchFamily="34" charset="0"/>
              <a:buNone/>
              <a:tabLst/>
              <a:defRPr lang="en-US" sz="2040" kern="1200" spc="-52" baseline="0" dirty="0" smtClean="0">
                <a:gradFill>
                  <a:gsLst>
                    <a:gs pos="1250">
                      <a:schemeClr val="tx1"/>
                    </a:gs>
                    <a:gs pos="100000">
                      <a:schemeClr val="tx1"/>
                    </a:gs>
                  </a:gsLst>
                  <a:lin ang="5400000" scaled="0"/>
                </a:gradFill>
                <a:latin typeface="+mn-lt"/>
                <a:ea typeface="+mn-ea"/>
                <a:cs typeface="+mn-cs"/>
              </a:defRPr>
            </a:lvl3pPr>
            <a:lvl4pPr marL="469579" marR="0" indent="0" algn="l" defTabSz="932646" rtl="0" eaLnBrk="1" fontAlgn="auto" latinLnBrk="0" hangingPunct="1">
              <a:lnSpc>
                <a:spcPct val="90000"/>
              </a:lnSpc>
              <a:spcBef>
                <a:spcPct val="20000"/>
              </a:spcBef>
              <a:spcAft>
                <a:spcPts val="0"/>
              </a:spcAft>
              <a:buClrTx/>
              <a:buSzPct val="90000"/>
              <a:buFont typeface="Arial" pitchFamily="34" charset="0"/>
              <a:buNone/>
              <a:tabLst/>
              <a:defRPr lang="en-US" sz="2040" kern="1200" spc="-52" baseline="0" dirty="0" smtClean="0">
                <a:gradFill>
                  <a:gsLst>
                    <a:gs pos="1250">
                      <a:schemeClr val="tx1"/>
                    </a:gs>
                    <a:gs pos="100000">
                      <a:schemeClr val="tx1"/>
                    </a:gs>
                  </a:gsLst>
                  <a:lin ang="5400000" scaled="0"/>
                </a:gradFill>
                <a:latin typeface="+mn-lt"/>
                <a:ea typeface="+mn-ea"/>
                <a:cs typeface="+mn-cs"/>
              </a:defRPr>
            </a:lvl4pPr>
            <a:lvl5pPr marL="701133" marR="0" indent="0" algn="l" defTabSz="932646" rtl="0" eaLnBrk="1" fontAlgn="auto" latinLnBrk="0" hangingPunct="1">
              <a:lnSpc>
                <a:spcPct val="90000"/>
              </a:lnSpc>
              <a:spcBef>
                <a:spcPct val="20000"/>
              </a:spcBef>
              <a:spcAft>
                <a:spcPts val="0"/>
              </a:spcAft>
              <a:buClrTx/>
              <a:buSzPct val="90000"/>
              <a:buFont typeface="Arial" pitchFamily="34" charset="0"/>
              <a:buNone/>
              <a:tabLst/>
              <a:defRPr lang="en-US" sz="2040" kern="1200" spc="-52" baseline="0" dirty="0">
                <a:gradFill>
                  <a:gsLst>
                    <a:gs pos="1250">
                      <a:schemeClr val="tx1"/>
                    </a:gs>
                    <a:gs pos="100000">
                      <a:schemeClr val="tx1"/>
                    </a:gs>
                  </a:gsLst>
                  <a:lin ang="5400000" scaled="0"/>
                </a:gradFill>
                <a:latin typeface="+mn-lt"/>
                <a:ea typeface="+mn-ea"/>
                <a:cs typeface="+mn-cs"/>
              </a:defRPr>
            </a:lvl5pPr>
          </a:lstStyle>
          <a:p>
            <a:pPr marL="0" marR="0" lvl="0" indent="0" algn="l" defTabSz="932646"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535926038"/>
      </p:ext>
    </p:extLst>
  </p:cSld>
  <p:clrMapOvr>
    <a:masterClrMapping/>
  </p:clrMapOvr>
  <p:transition>
    <p:fade/>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6" name="Text Placeholder 5"/>
          <p:cNvSpPr>
            <a:spLocks noGrp="1"/>
          </p:cNvSpPr>
          <p:nvPr>
            <p:ph type="body" sz="quarter" idx="11" hasCustomPrompt="1"/>
          </p:nvPr>
        </p:nvSpPr>
        <p:spPr>
          <a:xfrm>
            <a:off x="531281" y="1476623"/>
            <a:ext cx="5504573" cy="2511229"/>
          </a:xfrm>
        </p:spPr>
        <p:txBody>
          <a:bodyPr/>
          <a:lstStyle>
            <a:lvl1pPr marL="0" indent="0">
              <a:spcBef>
                <a:spcPts val="1224"/>
              </a:spcBef>
              <a:buNone/>
              <a:defRPr sz="4080">
                <a:gradFill>
                  <a:gsLst>
                    <a:gs pos="1000">
                      <a:schemeClr val="tx1"/>
                    </a:gs>
                    <a:gs pos="98000">
                      <a:schemeClr val="tx1"/>
                    </a:gs>
                  </a:gsLst>
                  <a:lin ang="5400000" scaled="0"/>
                </a:gradFill>
                <a:latin typeface="+mj-lt"/>
              </a:defRPr>
            </a:lvl1pPr>
            <a:lvl2pPr marL="0" indent="0">
              <a:buNone/>
              <a:defRPr sz="2040" spc="-52" baseline="0">
                <a:gradFill>
                  <a:gsLst>
                    <a:gs pos="1000">
                      <a:schemeClr val="tx1"/>
                    </a:gs>
                    <a:gs pos="98000">
                      <a:schemeClr val="tx1"/>
                    </a:gs>
                  </a:gsLst>
                  <a:lin ang="5400000" scaled="0"/>
                </a:gradFill>
              </a:defRPr>
            </a:lvl2pPr>
            <a:lvl3pPr marL="238030" indent="0">
              <a:buNone/>
              <a:defRPr sz="2040" spc="-52" baseline="0">
                <a:gradFill>
                  <a:gsLst>
                    <a:gs pos="1000">
                      <a:schemeClr val="tx1"/>
                    </a:gs>
                    <a:gs pos="98000">
                      <a:schemeClr val="tx1"/>
                    </a:gs>
                  </a:gsLst>
                  <a:lin ang="5400000" scaled="0"/>
                </a:gradFill>
              </a:defRPr>
            </a:lvl3pPr>
            <a:lvl4pPr marL="466342" indent="0">
              <a:buNone/>
              <a:defRPr sz="2040" spc="-52" baseline="0">
                <a:gradFill>
                  <a:gsLst>
                    <a:gs pos="1000">
                      <a:schemeClr val="tx1"/>
                    </a:gs>
                    <a:gs pos="98000">
                      <a:schemeClr val="tx1"/>
                    </a:gs>
                  </a:gsLst>
                  <a:lin ang="5400000" scaled="0"/>
                </a:gradFill>
              </a:defRPr>
            </a:lvl4pPr>
            <a:lvl5pPr marL="707610" indent="0">
              <a:buNone/>
              <a:defRPr sz="2040" spc="-52" baseline="0">
                <a:gradFill>
                  <a:gsLst>
                    <a:gs pos="1000">
                      <a:schemeClr val="tx1"/>
                    </a:gs>
                    <a:gs pos="98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Text Placeholder 8"/>
          <p:cNvSpPr>
            <a:spLocks noGrp="1"/>
          </p:cNvSpPr>
          <p:nvPr>
            <p:ph type="body" sz="quarter" idx="12" hasCustomPrompt="1"/>
          </p:nvPr>
        </p:nvSpPr>
        <p:spPr>
          <a:xfrm>
            <a:off x="6405482" y="1476623"/>
            <a:ext cx="5504573" cy="2561323"/>
          </a:xfrm>
        </p:spPr>
        <p:txBody>
          <a:bodyPr/>
          <a:lstStyle>
            <a:lvl1pPr marL="0" indent="0">
              <a:spcBef>
                <a:spcPts val="1224"/>
              </a:spcBef>
              <a:buNone/>
              <a:defRPr lang="en-US" sz="4080" kern="1200" spc="-72" baseline="0" dirty="0" smtClean="0">
                <a:gradFill>
                  <a:gsLst>
                    <a:gs pos="1000">
                      <a:schemeClr val="tx1"/>
                    </a:gs>
                    <a:gs pos="98000">
                      <a:schemeClr val="tx1"/>
                    </a:gs>
                  </a:gsLst>
                  <a:lin ang="5400000" scaled="0"/>
                </a:gradFill>
                <a:latin typeface="+mj-lt"/>
                <a:ea typeface="+mn-ea"/>
                <a:cs typeface="+mn-cs"/>
              </a:defRPr>
            </a:lvl1pPr>
            <a:lvl2pPr marL="3239" marR="0" indent="0" algn="l" defTabSz="932646" rtl="0" eaLnBrk="1" fontAlgn="auto" latinLnBrk="0" hangingPunct="1">
              <a:lnSpc>
                <a:spcPct val="90000"/>
              </a:lnSpc>
              <a:spcBef>
                <a:spcPct val="20000"/>
              </a:spcBef>
              <a:spcAft>
                <a:spcPts val="0"/>
              </a:spcAft>
              <a:buClrTx/>
              <a:buSzPct val="90000"/>
              <a:buFont typeface="Arial" pitchFamily="34" charset="0"/>
              <a:buNone/>
              <a:tabLst/>
              <a:defRPr lang="en-US" sz="2040" kern="1200" spc="-52" baseline="0" dirty="0" smtClean="0">
                <a:gradFill>
                  <a:gsLst>
                    <a:gs pos="1000">
                      <a:schemeClr val="tx1"/>
                    </a:gs>
                    <a:gs pos="98000">
                      <a:schemeClr val="tx1"/>
                    </a:gs>
                  </a:gsLst>
                  <a:lin ang="5400000" scaled="0"/>
                </a:gradFill>
                <a:latin typeface="+mn-lt"/>
                <a:ea typeface="+mn-ea"/>
                <a:cs typeface="+mn-cs"/>
              </a:defRPr>
            </a:lvl2pPr>
            <a:lvl3pPr marL="238030" marR="0" indent="0" algn="l" defTabSz="932646" rtl="0" eaLnBrk="1" fontAlgn="auto" latinLnBrk="0" hangingPunct="1">
              <a:lnSpc>
                <a:spcPct val="90000"/>
              </a:lnSpc>
              <a:spcBef>
                <a:spcPct val="20000"/>
              </a:spcBef>
              <a:spcAft>
                <a:spcPts val="0"/>
              </a:spcAft>
              <a:buClrTx/>
              <a:buSzPct val="90000"/>
              <a:buFont typeface="Arial" pitchFamily="34" charset="0"/>
              <a:buNone/>
              <a:tabLst/>
              <a:defRPr lang="en-US" sz="2040" kern="1200" spc="-52" baseline="0" dirty="0" smtClean="0">
                <a:gradFill>
                  <a:gsLst>
                    <a:gs pos="1000">
                      <a:schemeClr val="tx1"/>
                    </a:gs>
                    <a:gs pos="98000">
                      <a:schemeClr val="tx1"/>
                    </a:gs>
                  </a:gsLst>
                  <a:lin ang="5400000" scaled="0"/>
                </a:gradFill>
                <a:latin typeface="+mn-lt"/>
                <a:ea typeface="+mn-ea"/>
                <a:cs typeface="+mn-cs"/>
              </a:defRPr>
            </a:lvl3pPr>
            <a:lvl4pPr marL="469579" marR="0" indent="0" algn="l" defTabSz="932646" rtl="0" eaLnBrk="1" fontAlgn="auto" latinLnBrk="0" hangingPunct="1">
              <a:lnSpc>
                <a:spcPct val="90000"/>
              </a:lnSpc>
              <a:spcBef>
                <a:spcPct val="20000"/>
              </a:spcBef>
              <a:spcAft>
                <a:spcPts val="0"/>
              </a:spcAft>
              <a:buClrTx/>
              <a:buSzPct val="90000"/>
              <a:buFont typeface="Arial" pitchFamily="34" charset="0"/>
              <a:buNone/>
              <a:tabLst/>
              <a:defRPr lang="en-US" sz="2040" kern="1200" spc="-52" baseline="0" dirty="0" smtClean="0">
                <a:gradFill>
                  <a:gsLst>
                    <a:gs pos="1000">
                      <a:schemeClr val="tx1"/>
                    </a:gs>
                    <a:gs pos="98000">
                      <a:schemeClr val="tx1"/>
                    </a:gs>
                  </a:gsLst>
                  <a:lin ang="5400000" scaled="0"/>
                </a:gradFill>
                <a:latin typeface="+mn-lt"/>
                <a:ea typeface="+mn-ea"/>
                <a:cs typeface="+mn-cs"/>
              </a:defRPr>
            </a:lvl4pPr>
            <a:lvl5pPr marL="701133" marR="0" indent="0" algn="l" defTabSz="932646" rtl="0" eaLnBrk="1" fontAlgn="auto" latinLnBrk="0" hangingPunct="1">
              <a:lnSpc>
                <a:spcPct val="90000"/>
              </a:lnSpc>
              <a:spcBef>
                <a:spcPct val="20000"/>
              </a:spcBef>
              <a:spcAft>
                <a:spcPts val="0"/>
              </a:spcAft>
              <a:buClrTx/>
              <a:buSzPct val="90000"/>
              <a:buFont typeface="Arial" pitchFamily="34" charset="0"/>
              <a:buNone/>
              <a:tabLst/>
              <a:defRPr lang="en-US" sz="2040" kern="1200" spc="-52" baseline="0" dirty="0">
                <a:gradFill>
                  <a:gsLst>
                    <a:gs pos="1000">
                      <a:schemeClr val="tx1"/>
                    </a:gs>
                    <a:gs pos="98000">
                      <a:schemeClr val="tx1"/>
                    </a:gs>
                  </a:gsLst>
                  <a:lin ang="5400000" scaled="0"/>
                </a:gradFill>
                <a:latin typeface="+mn-lt"/>
                <a:ea typeface="+mn-ea"/>
                <a:cs typeface="+mn-cs"/>
              </a:defRPr>
            </a:lvl5pPr>
          </a:lstStyle>
          <a:p>
            <a:pPr marL="0" marR="0" lvl="0" indent="0" algn="l" defTabSz="932646" rtl="0" eaLnBrk="1" fontAlgn="auto" latinLnBrk="0" hangingPunct="1">
              <a:lnSpc>
                <a:spcPct val="90000"/>
              </a:lnSpc>
              <a:spcBef>
                <a:spcPct val="20000"/>
              </a:spcBef>
              <a:spcAft>
                <a:spcPts val="0"/>
              </a:spcAft>
              <a:buClrTx/>
              <a:buSzPct val="90000"/>
              <a:buFont typeface="Arial" pitchFamily="34" charset="0"/>
              <a:buNone/>
              <a:tabLst/>
            </a:pPr>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08758143"/>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title style</a:t>
            </a:r>
            <a:endParaRPr lang="en-US" dirty="0"/>
          </a:p>
        </p:txBody>
      </p:sp>
      <p:sp>
        <p:nvSpPr>
          <p:cNvPr id="8" name="Slide Number Placeholder 7"/>
          <p:cNvSpPr>
            <a:spLocks noGrp="1"/>
          </p:cNvSpPr>
          <p:nvPr>
            <p:ph type="sldNum" sz="quarter" idx="11"/>
          </p:nvPr>
        </p:nvSpPr>
        <p:spPr>
          <a:xfrm>
            <a:off x="11676812" y="6557368"/>
            <a:ext cx="233245" cy="131840"/>
          </a:xfrm>
          <a:prstGeom prst="rect">
            <a:avLst/>
          </a:prstGeom>
        </p:spPr>
        <p:txBody>
          <a:bodyPr/>
          <a:lstStyle/>
          <a:p>
            <a:pPr defTabSz="932646">
              <a:lnSpc>
                <a:spcPct val="90000"/>
              </a:lnSpc>
            </a:pPr>
            <a:fld id="{1BC86A1F-E589-44B2-A543-2EC98F5547A7}" type="slidenum">
              <a:rPr lang="en-US" sz="1869" smtClean="0">
                <a:solidFill>
                  <a:srgbClr val="505050"/>
                </a:solidFill>
                <a:ea typeface="MS PGothic" pitchFamily="34" charset="-128"/>
              </a:rPr>
              <a:pPr defTabSz="932646">
                <a:lnSpc>
                  <a:spcPct val="90000"/>
                </a:lnSpc>
              </a:pPr>
              <a:t>‹#›</a:t>
            </a:fld>
            <a:endParaRPr lang="en-US" sz="1869" dirty="0">
              <a:solidFill>
                <a:srgbClr val="505050"/>
              </a:solidFill>
              <a:ea typeface="MS PGothic" pitchFamily="34" charset="-128"/>
            </a:endParaRPr>
          </a:p>
        </p:txBody>
      </p:sp>
    </p:spTree>
    <p:extLst>
      <p:ext uri="{BB962C8B-B14F-4D97-AF65-F5344CB8AC3E}">
        <p14:creationId xmlns:p14="http://schemas.microsoft.com/office/powerpoint/2010/main" val="3527050897"/>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mp; Non-bulleted text">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864853" y="1508579"/>
            <a:ext cx="4571622" cy="5485946"/>
          </a:xfrm>
          <a:prstGeom prst="rect">
            <a:avLst/>
          </a:prstGeom>
        </p:spPr>
      </p:pic>
      <p:sp>
        <p:nvSpPr>
          <p:cNvPr id="2" name="Title 1"/>
          <p:cNvSpPr>
            <a:spLocks noGrp="1"/>
          </p:cNvSpPr>
          <p:nvPr>
            <p:ph type="title"/>
          </p:nvPr>
        </p:nvSpPr>
        <p:spPr>
          <a:xfrm>
            <a:off x="274639" y="295274"/>
            <a:ext cx="11211728" cy="917575"/>
          </a:xfr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49"/>
            <a:ext cx="10572902" cy="4624279"/>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23616358"/>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Slide Number Placeholder 6"/>
          <p:cNvSpPr>
            <a:spLocks noGrp="1"/>
          </p:cNvSpPr>
          <p:nvPr>
            <p:ph type="sldNum" sz="quarter" idx="11"/>
          </p:nvPr>
        </p:nvSpPr>
        <p:spPr>
          <a:xfrm>
            <a:off x="11676812" y="6557368"/>
            <a:ext cx="233245" cy="131840"/>
          </a:xfrm>
          <a:prstGeom prst="rect">
            <a:avLst/>
          </a:prstGeom>
        </p:spPr>
        <p:txBody>
          <a:bodyPr/>
          <a:lstStyle/>
          <a:p>
            <a:pPr defTabSz="932646">
              <a:lnSpc>
                <a:spcPct val="90000"/>
              </a:lnSpc>
            </a:pPr>
            <a:fld id="{1BC86A1F-E589-44B2-A543-2EC98F5547A7}" type="slidenum">
              <a:rPr lang="en-US" sz="1869" smtClean="0">
                <a:solidFill>
                  <a:srgbClr val="505050"/>
                </a:solidFill>
                <a:ea typeface="MS PGothic" pitchFamily="34" charset="-128"/>
              </a:rPr>
              <a:pPr defTabSz="932646">
                <a:lnSpc>
                  <a:spcPct val="90000"/>
                </a:lnSpc>
              </a:pPr>
              <a:t>‹#›</a:t>
            </a:fld>
            <a:endParaRPr lang="en-US" sz="1869" dirty="0">
              <a:solidFill>
                <a:srgbClr val="505050"/>
              </a:solidFill>
              <a:ea typeface="MS PGothic" pitchFamily="34" charset="-128"/>
            </a:endParaRPr>
          </a:p>
        </p:txBody>
      </p:sp>
    </p:spTree>
    <p:extLst>
      <p:ext uri="{BB962C8B-B14F-4D97-AF65-F5344CB8AC3E}">
        <p14:creationId xmlns:p14="http://schemas.microsoft.com/office/powerpoint/2010/main" val="2473912983"/>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3" name="Rectangle 2"/>
          <p:cNvSpPr/>
          <p:nvPr userDrawn="1"/>
        </p:nvSpPr>
        <p:spPr bwMode="hidden">
          <a:xfrm>
            <a:off x="0" y="1178953"/>
            <a:ext cx="12436475" cy="5815573"/>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7" tIns="46637" rIns="46637" bIns="46637" numCol="1" spcCol="0" rtlCol="0" fromWordArt="0" anchor="ctr" anchorCtr="0" forceAA="0" compatLnSpc="1">
            <a:prstTxWarp prst="textNoShape">
              <a:avLst/>
            </a:prstTxWarp>
            <a:noAutofit/>
          </a:bodyPr>
          <a:lstStyle/>
          <a:p>
            <a:pPr algn="ctr" defTabSz="932377" fontAlgn="base">
              <a:spcBef>
                <a:spcPct val="0"/>
              </a:spcBef>
              <a:spcAft>
                <a:spcPct val="0"/>
              </a:spcAft>
            </a:pPr>
            <a:endParaRPr lang="en-US" sz="1869"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5" name="Text Placeholder 4"/>
          <p:cNvSpPr>
            <a:spLocks noGrp="1"/>
          </p:cNvSpPr>
          <p:nvPr>
            <p:ph type="body" sz="quarter" idx="10"/>
          </p:nvPr>
        </p:nvSpPr>
        <p:spPr>
          <a:xfrm>
            <a:off x="528851" y="1476622"/>
            <a:ext cx="11378776" cy="2027819"/>
          </a:xfrm>
        </p:spPr>
        <p:txBody>
          <a:bodyPr/>
          <a:lstStyle>
            <a:lvl1pPr marL="0" indent="0">
              <a:buNone/>
              <a:defRPr sz="3230">
                <a:gradFill>
                  <a:gsLst>
                    <a:gs pos="1250">
                      <a:schemeClr val="tx1"/>
                    </a:gs>
                    <a:gs pos="100000">
                      <a:schemeClr val="tx1"/>
                    </a:gs>
                  </a:gsLst>
                  <a:lin ang="5400000" scaled="0"/>
                </a:gradFill>
                <a:latin typeface="Consolas" pitchFamily="49" charset="0"/>
                <a:cs typeface="Consolas" pitchFamily="49" charset="0"/>
              </a:defRPr>
            </a:lvl1pPr>
            <a:lvl2pPr marL="346518" indent="0">
              <a:buNone/>
              <a:defRPr>
                <a:gradFill>
                  <a:gsLst>
                    <a:gs pos="1250">
                      <a:schemeClr val="tx1"/>
                    </a:gs>
                    <a:gs pos="100000">
                      <a:schemeClr val="tx1"/>
                    </a:gs>
                  </a:gsLst>
                  <a:lin ang="5400000" scaled="0"/>
                </a:gradFill>
                <a:latin typeface="Consolas" pitchFamily="49" charset="0"/>
                <a:cs typeface="Consolas" pitchFamily="49" charset="0"/>
              </a:defRPr>
            </a:lvl2pPr>
            <a:lvl3pPr marL="584547" indent="0">
              <a:buNone/>
              <a:defRPr>
                <a:gradFill>
                  <a:gsLst>
                    <a:gs pos="1250">
                      <a:schemeClr val="tx1"/>
                    </a:gs>
                    <a:gs pos="100000">
                      <a:schemeClr val="tx1"/>
                    </a:gs>
                  </a:gsLst>
                  <a:lin ang="5400000" scaled="0"/>
                </a:gradFill>
                <a:latin typeface="Consolas" pitchFamily="49" charset="0"/>
                <a:cs typeface="Consolas" pitchFamily="49" charset="0"/>
              </a:defRPr>
            </a:lvl3pPr>
            <a:lvl4pPr marL="814480" indent="0">
              <a:buNone/>
              <a:defRPr>
                <a:gradFill>
                  <a:gsLst>
                    <a:gs pos="1250">
                      <a:schemeClr val="tx1"/>
                    </a:gs>
                    <a:gs pos="100000">
                      <a:schemeClr val="tx1"/>
                    </a:gs>
                  </a:gsLst>
                  <a:lin ang="5400000" scaled="0"/>
                </a:gradFill>
                <a:latin typeface="Consolas" pitchFamily="49" charset="0"/>
                <a:cs typeface="Consolas" pitchFamily="49" charset="0"/>
              </a:defRPr>
            </a:lvl4pPr>
            <a:lvl5pPr marL="1050889" indent="0">
              <a:buNone/>
              <a:defRPr>
                <a:gradFill>
                  <a:gsLst>
                    <a:gs pos="1250">
                      <a:schemeClr val="tx1"/>
                    </a:gs>
                    <a:gs pos="100000">
                      <a:schemeClr val="tx1"/>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94459445"/>
      </p:ext>
    </p:extLst>
  </p:cSld>
  <p:clrMapOvr>
    <a:masterClrMapping/>
  </p:clrMapOvr>
  <p:transition>
    <p:fade/>
  </p:transition>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WALKIN - Prints in GRAYSCALE">
    <p:bg bwMode="ltGray">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31009"/>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Title Slide 3">
    <p:spTree>
      <p:nvGrpSpPr>
        <p:cNvPr id="1" name=""/>
        <p:cNvGrpSpPr/>
        <p:nvPr/>
      </p:nvGrpSpPr>
      <p:grpSpPr>
        <a:xfrm>
          <a:off x="0" y="0"/>
          <a:ext cx="0" cy="0"/>
          <a:chOff x="0" y="0"/>
          <a:chExt cx="0" cy="0"/>
        </a:xfrm>
      </p:grpSpPr>
      <p:sp>
        <p:nvSpPr>
          <p:cNvPr id="4" name="Rectangle 3"/>
          <p:cNvSpPr/>
          <p:nvPr userDrawn="1"/>
        </p:nvSpPr>
        <p:spPr bwMode="auto">
          <a:xfrm>
            <a:off x="182564" y="1576388"/>
            <a:ext cx="12070648" cy="3657600"/>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lIns="182854" tIns="146283" rIns="182854" bIns="146283"/>
          <a:lstStyle/>
          <a:p>
            <a:pPr algn="ctr" defTabSz="932288">
              <a:lnSpc>
                <a:spcPct val="90000"/>
              </a:lnSpc>
              <a:defRPr/>
            </a:pPr>
            <a:endParaRPr lang="en-US" sz="2399" dirty="0">
              <a:gradFill>
                <a:gsLst>
                  <a:gs pos="0">
                    <a:srgbClr val="FFFFFF"/>
                  </a:gs>
                  <a:gs pos="100000">
                    <a:srgbClr val="FFFFFF"/>
                  </a:gs>
                </a:gsLst>
                <a:lin ang="5400000" scaled="0"/>
              </a:gradFill>
              <a:ea typeface="Segoe UI" pitchFamily="34" charset="0"/>
              <a:cs typeface="Segoe UI" pitchFamily="34" charset="0"/>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458789" y="481015"/>
            <a:ext cx="1736725"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703" y="2123085"/>
            <a:ext cx="9143936" cy="830809"/>
          </a:xfrm>
          <a:noFill/>
        </p:spPr>
        <p:txBody>
          <a:bodyPr anchorCtr="0"/>
          <a:lstStyle>
            <a:lvl1pPr>
              <a:defRPr sz="5998" spc="-100" baseline="0">
                <a:gradFill>
                  <a:gsLst>
                    <a:gs pos="5833">
                      <a:srgbClr val="FFFFFF"/>
                    </a:gs>
                    <a:gs pos="18000">
                      <a:srgbClr val="FFFFFF"/>
                    </a:gs>
                  </a:gsLst>
                  <a:lin ang="5400000" scaled="0"/>
                </a:gradFill>
              </a:defRPr>
            </a:lvl1pPr>
          </a:lstStyle>
          <a:p>
            <a:r>
              <a:rPr lang="en-US" smtClean="0"/>
              <a:t>Click to edit Master title style</a:t>
            </a:r>
            <a:endParaRPr lang="en-US" dirty="0"/>
          </a:p>
        </p:txBody>
      </p:sp>
      <p:sp>
        <p:nvSpPr>
          <p:cNvPr id="5" name="Text Placeholder 4"/>
          <p:cNvSpPr>
            <a:spLocks noGrp="1"/>
          </p:cNvSpPr>
          <p:nvPr>
            <p:ph type="body" sz="quarter" idx="12"/>
          </p:nvPr>
        </p:nvSpPr>
        <p:spPr>
          <a:xfrm>
            <a:off x="282231" y="3771580"/>
            <a:ext cx="9143936" cy="1828801"/>
          </a:xfrm>
          <a:noFill/>
        </p:spPr>
        <p:txBody>
          <a:bodyPr tIns="109728" bIns="109728">
            <a:noAutofit/>
          </a:bodyPr>
          <a:lstStyle>
            <a:lvl1pPr marL="0" indent="0">
              <a:spcBef>
                <a:spcPts val="0"/>
              </a:spcBef>
              <a:buNone/>
              <a:defRPr sz="3599" spc="0" baseline="0">
                <a:gradFill>
                  <a:gsLst>
                    <a:gs pos="0">
                      <a:srgbClr val="FFFFFF"/>
                    </a:gs>
                    <a:gs pos="100000">
                      <a:srgbClr val="FFFFFF"/>
                    </a:gs>
                  </a:gsLst>
                  <a:lin ang="5400000" scaled="0"/>
                </a:gradFill>
                <a:latin typeface="+mj-lt"/>
              </a:defRPr>
            </a:lvl1pPr>
          </a:lstStyle>
          <a:p>
            <a:pPr lvl="0"/>
            <a:r>
              <a:rPr lang="en-US" smtClean="0"/>
              <a:t>Click to edit Master text styles</a:t>
            </a:r>
          </a:p>
        </p:txBody>
      </p:sp>
    </p:spTree>
    <p:extLst>
      <p:ext uri="{BB962C8B-B14F-4D97-AF65-F5344CB8AC3E}">
        <p14:creationId xmlns:p14="http://schemas.microsoft.com/office/powerpoint/2010/main" val="3693165775"/>
      </p:ext>
    </p:extLst>
  </p:cSld>
  <p:clrMapOvr>
    <a:masterClrMapping/>
  </p:clrMapOvr>
  <p:transition spd="slow"/>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Custom Layout">
    <p:spTree>
      <p:nvGrpSpPr>
        <p:cNvPr id="1" name=""/>
        <p:cNvGrpSpPr/>
        <p:nvPr/>
      </p:nvGrpSpPr>
      <p:grpSpPr>
        <a:xfrm>
          <a:off x="0" y="0"/>
          <a:ext cx="0" cy="0"/>
          <a:chOff x="0" y="0"/>
          <a:chExt cx="0" cy="0"/>
        </a:xfrm>
      </p:grpSpPr>
      <p:pic>
        <p:nvPicPr>
          <p:cNvPr id="3" name="Picture 4"/>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invGray">
          <a:xfrm>
            <a:off x="10882313" y="296863"/>
            <a:ext cx="1276350"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74639" y="295275"/>
            <a:ext cx="9052524" cy="776911"/>
          </a:xfrm>
        </p:spPr>
        <p:txBody>
          <a:bodyPr/>
          <a:lstStyle/>
          <a:p>
            <a:r>
              <a:rPr lang="en-US" smtClean="0"/>
              <a:t>Click to edit Master title style</a:t>
            </a:r>
            <a:endParaRPr lang="en-US"/>
          </a:p>
        </p:txBody>
      </p:sp>
    </p:spTree>
    <p:extLst>
      <p:ext uri="{BB962C8B-B14F-4D97-AF65-F5344CB8AC3E}">
        <p14:creationId xmlns:p14="http://schemas.microsoft.com/office/powerpoint/2010/main" val="692884232"/>
      </p:ext>
    </p:extLst>
  </p:cSld>
  <p:clrMapOvr>
    <a:masterClrMapping/>
  </p:clrMapOvr>
  <p:transition>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1_Section Title Accent Color 2">
    <p:bg>
      <p:bgPr>
        <a:solidFill>
          <a:srgbClr val="169FEB"/>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8090265"/>
      </p:ext>
    </p:extLst>
  </p:cSld>
  <p:clrMapOvr>
    <a:overrideClrMapping bg1="dk1" tx1="lt1" bg2="dk2" tx2="lt2" accent1="accent1" accent2="accent2" accent3="accent3" accent4="accent4" accent5="accent5" accent6="accent6" hlink="hlink" folHlink="folHlink"/>
  </p:clrMapOvr>
  <p:transition>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Title Slide 1">
    <p:spTree>
      <p:nvGrpSpPr>
        <p:cNvPr id="1" name=""/>
        <p:cNvGrpSpPr/>
        <p:nvPr/>
      </p:nvGrpSpPr>
      <p:grpSpPr>
        <a:xfrm>
          <a:off x="0" y="0"/>
          <a:ext cx="0" cy="0"/>
          <a:chOff x="0" y="0"/>
          <a:chExt cx="0" cy="0"/>
        </a:xfrm>
      </p:grpSpPr>
      <p:grpSp>
        <p:nvGrpSpPr>
          <p:cNvPr id="10" name="Group 9"/>
          <p:cNvGrpSpPr>
            <a:grpSpLocks noChangeAspect="1"/>
          </p:cNvGrpSpPr>
          <p:nvPr userDrawn="1"/>
        </p:nvGrpSpPr>
        <p:grpSpPr>
          <a:xfrm>
            <a:off x="10411875" y="479776"/>
            <a:ext cx="1559817" cy="332660"/>
            <a:chOff x="4846638" y="3441700"/>
            <a:chExt cx="5910262" cy="1260475"/>
          </a:xfrm>
        </p:grpSpPr>
        <p:sp>
          <p:nvSpPr>
            <p:cNvPr id="11" name="Freeform 27"/>
            <p:cNvSpPr>
              <a:spLocks noEditPoints="1"/>
            </p:cNvSpPr>
            <p:nvPr/>
          </p:nvSpPr>
          <p:spPr bwMode="auto">
            <a:xfrm>
              <a:off x="6484938" y="3636963"/>
              <a:ext cx="4271962" cy="823913"/>
            </a:xfrm>
            <a:custGeom>
              <a:avLst/>
              <a:gdLst>
                <a:gd name="T0" fmla="*/ 218 w 1139"/>
                <a:gd name="T1" fmla="*/ 217 h 220"/>
                <a:gd name="T2" fmla="*/ 170 w 1139"/>
                <a:gd name="T3" fmla="*/ 15 h 220"/>
                <a:gd name="T4" fmla="*/ 0 w 1139"/>
                <a:gd name="T5" fmla="*/ 15 h 220"/>
                <a:gd name="T6" fmla="*/ 33 w 1139"/>
                <a:gd name="T7" fmla="*/ 62 h 220"/>
                <a:gd name="T8" fmla="*/ 121 w 1139"/>
                <a:gd name="T9" fmla="*/ 217 h 220"/>
                <a:gd name="T10" fmla="*/ 268 w 1139"/>
                <a:gd name="T11" fmla="*/ 11 h 220"/>
                <a:gd name="T12" fmla="*/ 254 w 1139"/>
                <a:gd name="T13" fmla="*/ 44 h 220"/>
                <a:gd name="T14" fmla="*/ 289 w 1139"/>
                <a:gd name="T15" fmla="*/ 31 h 220"/>
                <a:gd name="T16" fmla="*/ 285 w 1139"/>
                <a:gd name="T17" fmla="*/ 72 h 220"/>
                <a:gd name="T18" fmla="*/ 285 w 1139"/>
                <a:gd name="T19" fmla="*/ 217 h 220"/>
                <a:gd name="T20" fmla="*/ 345 w 1139"/>
                <a:gd name="T21" fmla="*/ 79 h 220"/>
                <a:gd name="T22" fmla="*/ 318 w 1139"/>
                <a:gd name="T23" fmla="*/ 185 h 220"/>
                <a:gd name="T24" fmla="*/ 421 w 1139"/>
                <a:gd name="T25" fmla="*/ 211 h 220"/>
                <a:gd name="T26" fmla="*/ 420 w 1139"/>
                <a:gd name="T27" fmla="*/ 180 h 220"/>
                <a:gd name="T28" fmla="*/ 356 w 1139"/>
                <a:gd name="T29" fmla="*/ 180 h 220"/>
                <a:gd name="T30" fmla="*/ 388 w 1139"/>
                <a:gd name="T31" fmla="*/ 97 h 220"/>
                <a:gd name="T32" fmla="*/ 422 w 1139"/>
                <a:gd name="T33" fmla="*/ 76 h 220"/>
                <a:gd name="T34" fmla="*/ 386 w 1139"/>
                <a:gd name="T35" fmla="*/ 69 h 220"/>
                <a:gd name="T36" fmla="*/ 447 w 1139"/>
                <a:gd name="T37" fmla="*/ 72 h 220"/>
                <a:gd name="T38" fmla="*/ 481 w 1139"/>
                <a:gd name="T39" fmla="*/ 143 h 220"/>
                <a:gd name="T40" fmla="*/ 522 w 1139"/>
                <a:gd name="T41" fmla="*/ 102 h 220"/>
                <a:gd name="T42" fmla="*/ 531 w 1139"/>
                <a:gd name="T43" fmla="*/ 72 h 220"/>
                <a:gd name="T44" fmla="*/ 517 w 1139"/>
                <a:gd name="T45" fmla="*/ 70 h 220"/>
                <a:gd name="T46" fmla="*/ 481 w 1139"/>
                <a:gd name="T47" fmla="*/ 97 h 220"/>
                <a:gd name="T48" fmla="*/ 534 w 1139"/>
                <a:gd name="T49" fmla="*/ 146 h 220"/>
                <a:gd name="T50" fmla="*/ 662 w 1139"/>
                <a:gd name="T51" fmla="*/ 199 h 220"/>
                <a:gd name="T52" fmla="*/ 610 w 1139"/>
                <a:gd name="T53" fmla="*/ 69 h 220"/>
                <a:gd name="T54" fmla="*/ 569 w 1139"/>
                <a:gd name="T55" fmla="*/ 145 h 220"/>
                <a:gd name="T56" fmla="*/ 636 w 1139"/>
                <a:gd name="T57" fmla="*/ 109 h 220"/>
                <a:gd name="T58" fmla="*/ 609 w 1139"/>
                <a:gd name="T59" fmla="*/ 192 h 220"/>
                <a:gd name="T60" fmla="*/ 698 w 1139"/>
                <a:gd name="T61" fmla="*/ 113 h 220"/>
                <a:gd name="T62" fmla="*/ 733 w 1139"/>
                <a:gd name="T63" fmla="*/ 156 h 220"/>
                <a:gd name="T64" fmla="*/ 760 w 1139"/>
                <a:gd name="T65" fmla="*/ 179 h 220"/>
                <a:gd name="T66" fmla="*/ 700 w 1139"/>
                <a:gd name="T67" fmla="*/ 180 h 220"/>
                <a:gd name="T68" fmla="*/ 699 w 1139"/>
                <a:gd name="T69" fmla="*/ 212 h 220"/>
                <a:gd name="T70" fmla="*/ 779 w 1139"/>
                <a:gd name="T71" fmla="*/ 208 h 220"/>
                <a:gd name="T72" fmla="*/ 757 w 1139"/>
                <a:gd name="T73" fmla="*/ 132 h 220"/>
                <a:gd name="T74" fmla="*/ 738 w 1139"/>
                <a:gd name="T75" fmla="*/ 100 h 220"/>
                <a:gd name="T76" fmla="*/ 785 w 1139"/>
                <a:gd name="T77" fmla="*/ 105 h 220"/>
                <a:gd name="T78" fmla="*/ 786 w 1139"/>
                <a:gd name="T79" fmla="*/ 75 h 220"/>
                <a:gd name="T80" fmla="*/ 886 w 1139"/>
                <a:gd name="T81" fmla="*/ 69 h 220"/>
                <a:gd name="T82" fmla="*/ 829 w 1139"/>
                <a:gd name="T83" fmla="*/ 200 h 220"/>
                <a:gd name="T84" fmla="*/ 958 w 1139"/>
                <a:gd name="T85" fmla="*/ 143 h 220"/>
                <a:gd name="T86" fmla="*/ 884 w 1139"/>
                <a:gd name="T87" fmla="*/ 192 h 220"/>
                <a:gd name="T88" fmla="*/ 855 w 1139"/>
                <a:gd name="T89" fmla="*/ 109 h 220"/>
                <a:gd name="T90" fmla="*/ 922 w 1139"/>
                <a:gd name="T91" fmla="*/ 144 h 220"/>
                <a:gd name="T92" fmla="*/ 1104 w 1139"/>
                <a:gd name="T93" fmla="*/ 100 h 220"/>
                <a:gd name="T94" fmla="*/ 1124 w 1139"/>
                <a:gd name="T95" fmla="*/ 192 h 220"/>
                <a:gd name="T96" fmla="*/ 1139 w 1139"/>
                <a:gd name="T97" fmla="*/ 187 h 220"/>
                <a:gd name="T98" fmla="*/ 1128 w 1139"/>
                <a:gd name="T99" fmla="*/ 219 h 220"/>
                <a:gd name="T100" fmla="*/ 1070 w 1139"/>
                <a:gd name="T101" fmla="*/ 100 h 220"/>
                <a:gd name="T102" fmla="*/ 985 w 1139"/>
                <a:gd name="T103" fmla="*/ 217 h 220"/>
                <a:gd name="T104" fmla="*/ 961 w 1139"/>
                <a:gd name="T105" fmla="*/ 72 h 220"/>
                <a:gd name="T106" fmla="*/ 991 w 1139"/>
                <a:gd name="T107" fmla="*/ 25 h 220"/>
                <a:gd name="T108" fmla="*/ 1056 w 1139"/>
                <a:gd name="T109" fmla="*/ 3 h 220"/>
                <a:gd name="T110" fmla="*/ 1056 w 1139"/>
                <a:gd name="T111" fmla="*/ 32 h 220"/>
                <a:gd name="T112" fmla="*/ 1019 w 1139"/>
                <a:gd name="T113" fmla="*/ 54 h 220"/>
                <a:gd name="T114" fmla="*/ 1070 w 1139"/>
                <a:gd name="T115" fmla="*/ 40 h 220"/>
                <a:gd name="T116" fmla="*/ 1104 w 1139"/>
                <a:gd name="T117" fmla="*/ 29 h 220"/>
                <a:gd name="T118" fmla="*/ 1139 w 1139"/>
                <a:gd name="T119" fmla="*/ 10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39" h="220">
                  <a:moveTo>
                    <a:pt x="184" y="62"/>
                  </a:moveTo>
                  <a:cubicBezTo>
                    <a:pt x="184" y="217"/>
                    <a:pt x="184" y="217"/>
                    <a:pt x="184" y="217"/>
                  </a:cubicBezTo>
                  <a:cubicBezTo>
                    <a:pt x="218" y="217"/>
                    <a:pt x="218" y="217"/>
                    <a:pt x="218" y="217"/>
                  </a:cubicBezTo>
                  <a:cubicBezTo>
                    <a:pt x="218" y="15"/>
                    <a:pt x="218" y="15"/>
                    <a:pt x="218" y="15"/>
                  </a:cubicBezTo>
                  <a:cubicBezTo>
                    <a:pt x="218" y="15"/>
                    <a:pt x="218" y="15"/>
                    <a:pt x="218" y="15"/>
                  </a:cubicBezTo>
                  <a:cubicBezTo>
                    <a:pt x="170" y="15"/>
                    <a:pt x="170" y="15"/>
                    <a:pt x="170" y="15"/>
                  </a:cubicBezTo>
                  <a:cubicBezTo>
                    <a:pt x="109" y="165"/>
                    <a:pt x="109" y="165"/>
                    <a:pt x="109" y="165"/>
                  </a:cubicBezTo>
                  <a:cubicBezTo>
                    <a:pt x="50" y="15"/>
                    <a:pt x="50" y="15"/>
                    <a:pt x="50" y="15"/>
                  </a:cubicBezTo>
                  <a:cubicBezTo>
                    <a:pt x="0" y="15"/>
                    <a:pt x="0" y="15"/>
                    <a:pt x="0" y="15"/>
                  </a:cubicBezTo>
                  <a:cubicBezTo>
                    <a:pt x="0" y="217"/>
                    <a:pt x="0" y="217"/>
                    <a:pt x="0" y="217"/>
                  </a:cubicBezTo>
                  <a:cubicBezTo>
                    <a:pt x="33" y="217"/>
                    <a:pt x="33" y="217"/>
                    <a:pt x="33" y="217"/>
                  </a:cubicBezTo>
                  <a:cubicBezTo>
                    <a:pt x="33" y="62"/>
                    <a:pt x="33" y="62"/>
                    <a:pt x="33" y="62"/>
                  </a:cubicBezTo>
                  <a:cubicBezTo>
                    <a:pt x="34" y="62"/>
                    <a:pt x="34" y="62"/>
                    <a:pt x="34" y="62"/>
                  </a:cubicBezTo>
                  <a:cubicBezTo>
                    <a:pt x="96" y="217"/>
                    <a:pt x="96" y="217"/>
                    <a:pt x="96" y="217"/>
                  </a:cubicBezTo>
                  <a:cubicBezTo>
                    <a:pt x="121" y="217"/>
                    <a:pt x="121" y="217"/>
                    <a:pt x="121" y="217"/>
                  </a:cubicBezTo>
                  <a:cubicBezTo>
                    <a:pt x="183" y="62"/>
                    <a:pt x="183" y="62"/>
                    <a:pt x="183" y="62"/>
                  </a:cubicBezTo>
                  <a:lnTo>
                    <a:pt x="184" y="62"/>
                  </a:lnTo>
                  <a:close/>
                  <a:moveTo>
                    <a:pt x="268" y="11"/>
                  </a:moveTo>
                  <a:cubicBezTo>
                    <a:pt x="263" y="11"/>
                    <a:pt x="258" y="13"/>
                    <a:pt x="254" y="16"/>
                  </a:cubicBezTo>
                  <a:cubicBezTo>
                    <a:pt x="250" y="20"/>
                    <a:pt x="248" y="25"/>
                    <a:pt x="248" y="31"/>
                  </a:cubicBezTo>
                  <a:cubicBezTo>
                    <a:pt x="248" y="36"/>
                    <a:pt x="250" y="41"/>
                    <a:pt x="254" y="44"/>
                  </a:cubicBezTo>
                  <a:cubicBezTo>
                    <a:pt x="258" y="48"/>
                    <a:pt x="263" y="50"/>
                    <a:pt x="268" y="50"/>
                  </a:cubicBezTo>
                  <a:cubicBezTo>
                    <a:pt x="274" y="50"/>
                    <a:pt x="279" y="48"/>
                    <a:pt x="283" y="44"/>
                  </a:cubicBezTo>
                  <a:cubicBezTo>
                    <a:pt x="287" y="41"/>
                    <a:pt x="289" y="36"/>
                    <a:pt x="289" y="31"/>
                  </a:cubicBezTo>
                  <a:cubicBezTo>
                    <a:pt x="289" y="25"/>
                    <a:pt x="287" y="20"/>
                    <a:pt x="283" y="17"/>
                  </a:cubicBezTo>
                  <a:cubicBezTo>
                    <a:pt x="279" y="13"/>
                    <a:pt x="274" y="11"/>
                    <a:pt x="268" y="11"/>
                  </a:cubicBezTo>
                  <a:close/>
                  <a:moveTo>
                    <a:pt x="285" y="72"/>
                  </a:moveTo>
                  <a:cubicBezTo>
                    <a:pt x="251" y="72"/>
                    <a:pt x="251" y="72"/>
                    <a:pt x="251" y="72"/>
                  </a:cubicBezTo>
                  <a:cubicBezTo>
                    <a:pt x="251" y="217"/>
                    <a:pt x="251" y="217"/>
                    <a:pt x="251" y="217"/>
                  </a:cubicBezTo>
                  <a:cubicBezTo>
                    <a:pt x="285" y="217"/>
                    <a:pt x="285" y="217"/>
                    <a:pt x="285" y="217"/>
                  </a:cubicBezTo>
                  <a:cubicBezTo>
                    <a:pt x="285" y="72"/>
                    <a:pt x="285" y="72"/>
                    <a:pt x="285" y="72"/>
                  </a:cubicBezTo>
                  <a:close/>
                  <a:moveTo>
                    <a:pt x="386" y="69"/>
                  </a:moveTo>
                  <a:cubicBezTo>
                    <a:pt x="371" y="69"/>
                    <a:pt x="357" y="72"/>
                    <a:pt x="345" y="79"/>
                  </a:cubicBezTo>
                  <a:cubicBezTo>
                    <a:pt x="333" y="85"/>
                    <a:pt x="324" y="95"/>
                    <a:pt x="318" y="107"/>
                  </a:cubicBezTo>
                  <a:cubicBezTo>
                    <a:pt x="312" y="119"/>
                    <a:pt x="309" y="133"/>
                    <a:pt x="309" y="148"/>
                  </a:cubicBezTo>
                  <a:cubicBezTo>
                    <a:pt x="309" y="162"/>
                    <a:pt x="312" y="174"/>
                    <a:pt x="318" y="185"/>
                  </a:cubicBezTo>
                  <a:cubicBezTo>
                    <a:pt x="324" y="196"/>
                    <a:pt x="332" y="205"/>
                    <a:pt x="343" y="211"/>
                  </a:cubicBezTo>
                  <a:cubicBezTo>
                    <a:pt x="354" y="217"/>
                    <a:pt x="366" y="220"/>
                    <a:pt x="380" y="220"/>
                  </a:cubicBezTo>
                  <a:cubicBezTo>
                    <a:pt x="396" y="220"/>
                    <a:pt x="410" y="217"/>
                    <a:pt x="421" y="211"/>
                  </a:cubicBezTo>
                  <a:cubicBezTo>
                    <a:pt x="422" y="210"/>
                    <a:pt x="422" y="210"/>
                    <a:pt x="422" y="210"/>
                  </a:cubicBezTo>
                  <a:cubicBezTo>
                    <a:pt x="422" y="179"/>
                    <a:pt x="422" y="179"/>
                    <a:pt x="422" y="179"/>
                  </a:cubicBezTo>
                  <a:cubicBezTo>
                    <a:pt x="420" y="180"/>
                    <a:pt x="420" y="180"/>
                    <a:pt x="420" y="180"/>
                  </a:cubicBezTo>
                  <a:cubicBezTo>
                    <a:pt x="415" y="184"/>
                    <a:pt x="410" y="187"/>
                    <a:pt x="404" y="189"/>
                  </a:cubicBezTo>
                  <a:cubicBezTo>
                    <a:pt x="398" y="191"/>
                    <a:pt x="392" y="192"/>
                    <a:pt x="387" y="192"/>
                  </a:cubicBezTo>
                  <a:cubicBezTo>
                    <a:pt x="374" y="192"/>
                    <a:pt x="363" y="188"/>
                    <a:pt x="356" y="180"/>
                  </a:cubicBezTo>
                  <a:cubicBezTo>
                    <a:pt x="348" y="171"/>
                    <a:pt x="344" y="160"/>
                    <a:pt x="344" y="145"/>
                  </a:cubicBezTo>
                  <a:cubicBezTo>
                    <a:pt x="344" y="131"/>
                    <a:pt x="348" y="119"/>
                    <a:pt x="356" y="110"/>
                  </a:cubicBezTo>
                  <a:cubicBezTo>
                    <a:pt x="364" y="101"/>
                    <a:pt x="375" y="97"/>
                    <a:pt x="388" y="97"/>
                  </a:cubicBezTo>
                  <a:cubicBezTo>
                    <a:pt x="399" y="97"/>
                    <a:pt x="410" y="101"/>
                    <a:pt x="420" y="108"/>
                  </a:cubicBezTo>
                  <a:cubicBezTo>
                    <a:pt x="422" y="109"/>
                    <a:pt x="422" y="109"/>
                    <a:pt x="422" y="109"/>
                  </a:cubicBezTo>
                  <a:cubicBezTo>
                    <a:pt x="422" y="76"/>
                    <a:pt x="422" y="76"/>
                    <a:pt x="422" y="76"/>
                  </a:cubicBezTo>
                  <a:cubicBezTo>
                    <a:pt x="421" y="76"/>
                    <a:pt x="421" y="76"/>
                    <a:pt x="421" y="76"/>
                  </a:cubicBezTo>
                  <a:cubicBezTo>
                    <a:pt x="417" y="74"/>
                    <a:pt x="412" y="72"/>
                    <a:pt x="405" y="71"/>
                  </a:cubicBezTo>
                  <a:cubicBezTo>
                    <a:pt x="399" y="69"/>
                    <a:pt x="393" y="69"/>
                    <a:pt x="386" y="69"/>
                  </a:cubicBezTo>
                  <a:close/>
                  <a:moveTo>
                    <a:pt x="481" y="97"/>
                  </a:moveTo>
                  <a:cubicBezTo>
                    <a:pt x="481" y="72"/>
                    <a:pt x="481" y="72"/>
                    <a:pt x="481" y="72"/>
                  </a:cubicBezTo>
                  <a:cubicBezTo>
                    <a:pt x="447" y="72"/>
                    <a:pt x="447" y="72"/>
                    <a:pt x="447" y="72"/>
                  </a:cubicBezTo>
                  <a:cubicBezTo>
                    <a:pt x="447" y="217"/>
                    <a:pt x="447" y="217"/>
                    <a:pt x="447" y="217"/>
                  </a:cubicBezTo>
                  <a:cubicBezTo>
                    <a:pt x="481" y="217"/>
                    <a:pt x="481" y="217"/>
                    <a:pt x="481" y="217"/>
                  </a:cubicBezTo>
                  <a:cubicBezTo>
                    <a:pt x="481" y="143"/>
                    <a:pt x="481" y="143"/>
                    <a:pt x="481" y="143"/>
                  </a:cubicBezTo>
                  <a:cubicBezTo>
                    <a:pt x="481" y="130"/>
                    <a:pt x="484" y="120"/>
                    <a:pt x="490" y="112"/>
                  </a:cubicBezTo>
                  <a:cubicBezTo>
                    <a:pt x="495" y="104"/>
                    <a:pt x="503" y="100"/>
                    <a:pt x="512" y="100"/>
                  </a:cubicBezTo>
                  <a:cubicBezTo>
                    <a:pt x="515" y="100"/>
                    <a:pt x="518" y="101"/>
                    <a:pt x="522" y="102"/>
                  </a:cubicBezTo>
                  <a:cubicBezTo>
                    <a:pt x="526" y="103"/>
                    <a:pt x="528" y="104"/>
                    <a:pt x="530" y="105"/>
                  </a:cubicBezTo>
                  <a:cubicBezTo>
                    <a:pt x="531" y="106"/>
                    <a:pt x="531" y="106"/>
                    <a:pt x="531" y="106"/>
                  </a:cubicBezTo>
                  <a:cubicBezTo>
                    <a:pt x="531" y="72"/>
                    <a:pt x="531" y="72"/>
                    <a:pt x="531" y="72"/>
                  </a:cubicBezTo>
                  <a:cubicBezTo>
                    <a:pt x="531" y="72"/>
                    <a:pt x="531" y="72"/>
                    <a:pt x="531" y="72"/>
                  </a:cubicBezTo>
                  <a:cubicBezTo>
                    <a:pt x="528" y="70"/>
                    <a:pt x="523" y="70"/>
                    <a:pt x="517" y="70"/>
                  </a:cubicBezTo>
                  <a:cubicBezTo>
                    <a:pt x="517" y="70"/>
                    <a:pt x="517" y="70"/>
                    <a:pt x="517" y="70"/>
                  </a:cubicBezTo>
                  <a:cubicBezTo>
                    <a:pt x="509" y="70"/>
                    <a:pt x="501" y="72"/>
                    <a:pt x="495" y="78"/>
                  </a:cubicBezTo>
                  <a:cubicBezTo>
                    <a:pt x="489" y="83"/>
                    <a:pt x="485" y="89"/>
                    <a:pt x="482" y="97"/>
                  </a:cubicBezTo>
                  <a:lnTo>
                    <a:pt x="481" y="97"/>
                  </a:lnTo>
                  <a:close/>
                  <a:moveTo>
                    <a:pt x="610" y="69"/>
                  </a:moveTo>
                  <a:cubicBezTo>
                    <a:pt x="586" y="69"/>
                    <a:pt x="567" y="76"/>
                    <a:pt x="554" y="89"/>
                  </a:cubicBezTo>
                  <a:cubicBezTo>
                    <a:pt x="540" y="103"/>
                    <a:pt x="534" y="122"/>
                    <a:pt x="534" y="146"/>
                  </a:cubicBezTo>
                  <a:cubicBezTo>
                    <a:pt x="534" y="169"/>
                    <a:pt x="540" y="187"/>
                    <a:pt x="553" y="200"/>
                  </a:cubicBezTo>
                  <a:cubicBezTo>
                    <a:pt x="567" y="213"/>
                    <a:pt x="584" y="220"/>
                    <a:pt x="607" y="220"/>
                  </a:cubicBezTo>
                  <a:cubicBezTo>
                    <a:pt x="630" y="220"/>
                    <a:pt x="648" y="213"/>
                    <a:pt x="662" y="199"/>
                  </a:cubicBezTo>
                  <a:cubicBezTo>
                    <a:pt x="675" y="185"/>
                    <a:pt x="682" y="166"/>
                    <a:pt x="682" y="143"/>
                  </a:cubicBezTo>
                  <a:cubicBezTo>
                    <a:pt x="682" y="120"/>
                    <a:pt x="676" y="102"/>
                    <a:pt x="663" y="89"/>
                  </a:cubicBezTo>
                  <a:cubicBezTo>
                    <a:pt x="650" y="75"/>
                    <a:pt x="632" y="69"/>
                    <a:pt x="610" y="69"/>
                  </a:cubicBezTo>
                  <a:close/>
                  <a:moveTo>
                    <a:pt x="609" y="192"/>
                  </a:moveTo>
                  <a:cubicBezTo>
                    <a:pt x="596" y="192"/>
                    <a:pt x="586" y="188"/>
                    <a:pt x="579" y="180"/>
                  </a:cubicBezTo>
                  <a:cubicBezTo>
                    <a:pt x="572" y="172"/>
                    <a:pt x="569" y="160"/>
                    <a:pt x="569" y="145"/>
                  </a:cubicBezTo>
                  <a:cubicBezTo>
                    <a:pt x="569" y="130"/>
                    <a:pt x="572" y="118"/>
                    <a:pt x="579" y="109"/>
                  </a:cubicBezTo>
                  <a:cubicBezTo>
                    <a:pt x="586" y="101"/>
                    <a:pt x="596" y="97"/>
                    <a:pt x="608" y="97"/>
                  </a:cubicBezTo>
                  <a:cubicBezTo>
                    <a:pt x="620" y="97"/>
                    <a:pt x="630" y="101"/>
                    <a:pt x="636" y="109"/>
                  </a:cubicBezTo>
                  <a:cubicBezTo>
                    <a:pt x="643" y="117"/>
                    <a:pt x="647" y="129"/>
                    <a:pt x="647" y="144"/>
                  </a:cubicBezTo>
                  <a:cubicBezTo>
                    <a:pt x="647" y="160"/>
                    <a:pt x="644" y="172"/>
                    <a:pt x="637" y="180"/>
                  </a:cubicBezTo>
                  <a:cubicBezTo>
                    <a:pt x="631" y="188"/>
                    <a:pt x="621" y="192"/>
                    <a:pt x="609" y="192"/>
                  </a:cubicBezTo>
                  <a:close/>
                  <a:moveTo>
                    <a:pt x="754" y="69"/>
                  </a:moveTo>
                  <a:cubicBezTo>
                    <a:pt x="737" y="69"/>
                    <a:pt x="724" y="73"/>
                    <a:pt x="714" y="81"/>
                  </a:cubicBezTo>
                  <a:cubicBezTo>
                    <a:pt x="703" y="89"/>
                    <a:pt x="698" y="100"/>
                    <a:pt x="698" y="113"/>
                  </a:cubicBezTo>
                  <a:cubicBezTo>
                    <a:pt x="698" y="120"/>
                    <a:pt x="699" y="126"/>
                    <a:pt x="702" y="131"/>
                  </a:cubicBezTo>
                  <a:cubicBezTo>
                    <a:pt x="704" y="136"/>
                    <a:pt x="707" y="141"/>
                    <a:pt x="712" y="144"/>
                  </a:cubicBezTo>
                  <a:cubicBezTo>
                    <a:pt x="716" y="148"/>
                    <a:pt x="723" y="152"/>
                    <a:pt x="733" y="156"/>
                  </a:cubicBezTo>
                  <a:cubicBezTo>
                    <a:pt x="741" y="159"/>
                    <a:pt x="746" y="162"/>
                    <a:pt x="750" y="164"/>
                  </a:cubicBezTo>
                  <a:cubicBezTo>
                    <a:pt x="754" y="166"/>
                    <a:pt x="756" y="168"/>
                    <a:pt x="758" y="171"/>
                  </a:cubicBezTo>
                  <a:cubicBezTo>
                    <a:pt x="759" y="173"/>
                    <a:pt x="760" y="175"/>
                    <a:pt x="760" y="179"/>
                  </a:cubicBezTo>
                  <a:cubicBezTo>
                    <a:pt x="760" y="188"/>
                    <a:pt x="753" y="193"/>
                    <a:pt x="738" y="193"/>
                  </a:cubicBezTo>
                  <a:cubicBezTo>
                    <a:pt x="732" y="193"/>
                    <a:pt x="726" y="192"/>
                    <a:pt x="719" y="190"/>
                  </a:cubicBezTo>
                  <a:cubicBezTo>
                    <a:pt x="712" y="187"/>
                    <a:pt x="705" y="184"/>
                    <a:pt x="700" y="180"/>
                  </a:cubicBezTo>
                  <a:cubicBezTo>
                    <a:pt x="698" y="179"/>
                    <a:pt x="698" y="179"/>
                    <a:pt x="698" y="179"/>
                  </a:cubicBezTo>
                  <a:cubicBezTo>
                    <a:pt x="698" y="212"/>
                    <a:pt x="698" y="212"/>
                    <a:pt x="698" y="212"/>
                  </a:cubicBezTo>
                  <a:cubicBezTo>
                    <a:pt x="699" y="212"/>
                    <a:pt x="699" y="212"/>
                    <a:pt x="699" y="212"/>
                  </a:cubicBezTo>
                  <a:cubicBezTo>
                    <a:pt x="704" y="215"/>
                    <a:pt x="710" y="216"/>
                    <a:pt x="717" y="218"/>
                  </a:cubicBezTo>
                  <a:cubicBezTo>
                    <a:pt x="724" y="219"/>
                    <a:pt x="731" y="220"/>
                    <a:pt x="736" y="220"/>
                  </a:cubicBezTo>
                  <a:cubicBezTo>
                    <a:pt x="754" y="220"/>
                    <a:pt x="768" y="216"/>
                    <a:pt x="779" y="208"/>
                  </a:cubicBezTo>
                  <a:cubicBezTo>
                    <a:pt x="789" y="200"/>
                    <a:pt x="794" y="188"/>
                    <a:pt x="794" y="175"/>
                  </a:cubicBezTo>
                  <a:cubicBezTo>
                    <a:pt x="794" y="165"/>
                    <a:pt x="791" y="157"/>
                    <a:pt x="786" y="150"/>
                  </a:cubicBezTo>
                  <a:cubicBezTo>
                    <a:pt x="780" y="143"/>
                    <a:pt x="771" y="137"/>
                    <a:pt x="757" y="132"/>
                  </a:cubicBezTo>
                  <a:cubicBezTo>
                    <a:pt x="746" y="128"/>
                    <a:pt x="740" y="124"/>
                    <a:pt x="737" y="121"/>
                  </a:cubicBezTo>
                  <a:cubicBezTo>
                    <a:pt x="734" y="119"/>
                    <a:pt x="733" y="115"/>
                    <a:pt x="733" y="110"/>
                  </a:cubicBezTo>
                  <a:cubicBezTo>
                    <a:pt x="733" y="106"/>
                    <a:pt x="734" y="103"/>
                    <a:pt x="738" y="100"/>
                  </a:cubicBezTo>
                  <a:cubicBezTo>
                    <a:pt x="741" y="97"/>
                    <a:pt x="746" y="96"/>
                    <a:pt x="752" y="96"/>
                  </a:cubicBezTo>
                  <a:cubicBezTo>
                    <a:pt x="758" y="96"/>
                    <a:pt x="764" y="97"/>
                    <a:pt x="770" y="98"/>
                  </a:cubicBezTo>
                  <a:cubicBezTo>
                    <a:pt x="776" y="100"/>
                    <a:pt x="781" y="103"/>
                    <a:pt x="785" y="105"/>
                  </a:cubicBezTo>
                  <a:cubicBezTo>
                    <a:pt x="787" y="106"/>
                    <a:pt x="787" y="106"/>
                    <a:pt x="787" y="106"/>
                  </a:cubicBezTo>
                  <a:cubicBezTo>
                    <a:pt x="787" y="75"/>
                    <a:pt x="787" y="75"/>
                    <a:pt x="787" y="75"/>
                  </a:cubicBezTo>
                  <a:cubicBezTo>
                    <a:pt x="786" y="75"/>
                    <a:pt x="786" y="75"/>
                    <a:pt x="786" y="75"/>
                  </a:cubicBezTo>
                  <a:cubicBezTo>
                    <a:pt x="782" y="73"/>
                    <a:pt x="777" y="72"/>
                    <a:pt x="771" y="71"/>
                  </a:cubicBezTo>
                  <a:cubicBezTo>
                    <a:pt x="764" y="69"/>
                    <a:pt x="759" y="69"/>
                    <a:pt x="754" y="69"/>
                  </a:cubicBezTo>
                  <a:close/>
                  <a:moveTo>
                    <a:pt x="886" y="69"/>
                  </a:moveTo>
                  <a:cubicBezTo>
                    <a:pt x="862" y="69"/>
                    <a:pt x="843" y="76"/>
                    <a:pt x="829" y="89"/>
                  </a:cubicBezTo>
                  <a:cubicBezTo>
                    <a:pt x="816" y="103"/>
                    <a:pt x="809" y="122"/>
                    <a:pt x="809" y="146"/>
                  </a:cubicBezTo>
                  <a:cubicBezTo>
                    <a:pt x="809" y="169"/>
                    <a:pt x="816" y="187"/>
                    <a:pt x="829" y="200"/>
                  </a:cubicBezTo>
                  <a:cubicBezTo>
                    <a:pt x="842" y="213"/>
                    <a:pt x="860" y="220"/>
                    <a:pt x="882" y="220"/>
                  </a:cubicBezTo>
                  <a:cubicBezTo>
                    <a:pt x="905" y="220"/>
                    <a:pt x="924" y="213"/>
                    <a:pt x="937" y="199"/>
                  </a:cubicBezTo>
                  <a:cubicBezTo>
                    <a:pt x="951" y="185"/>
                    <a:pt x="958" y="166"/>
                    <a:pt x="958" y="143"/>
                  </a:cubicBezTo>
                  <a:cubicBezTo>
                    <a:pt x="958" y="120"/>
                    <a:pt x="951" y="102"/>
                    <a:pt x="938" y="89"/>
                  </a:cubicBezTo>
                  <a:cubicBezTo>
                    <a:pt x="926" y="75"/>
                    <a:pt x="908" y="69"/>
                    <a:pt x="886" y="69"/>
                  </a:cubicBezTo>
                  <a:close/>
                  <a:moveTo>
                    <a:pt x="884" y="192"/>
                  </a:moveTo>
                  <a:cubicBezTo>
                    <a:pt x="872" y="192"/>
                    <a:pt x="862" y="188"/>
                    <a:pt x="855" y="180"/>
                  </a:cubicBezTo>
                  <a:cubicBezTo>
                    <a:pt x="848" y="172"/>
                    <a:pt x="844" y="160"/>
                    <a:pt x="844" y="145"/>
                  </a:cubicBezTo>
                  <a:cubicBezTo>
                    <a:pt x="844" y="130"/>
                    <a:pt x="848" y="118"/>
                    <a:pt x="855" y="109"/>
                  </a:cubicBezTo>
                  <a:cubicBezTo>
                    <a:pt x="862" y="101"/>
                    <a:pt x="871" y="97"/>
                    <a:pt x="884" y="97"/>
                  </a:cubicBezTo>
                  <a:cubicBezTo>
                    <a:pt x="896" y="97"/>
                    <a:pt x="905" y="101"/>
                    <a:pt x="912" y="109"/>
                  </a:cubicBezTo>
                  <a:cubicBezTo>
                    <a:pt x="919" y="117"/>
                    <a:pt x="922" y="129"/>
                    <a:pt x="922" y="144"/>
                  </a:cubicBezTo>
                  <a:cubicBezTo>
                    <a:pt x="922" y="160"/>
                    <a:pt x="919" y="172"/>
                    <a:pt x="913" y="180"/>
                  </a:cubicBezTo>
                  <a:cubicBezTo>
                    <a:pt x="906" y="188"/>
                    <a:pt x="897" y="192"/>
                    <a:pt x="884" y="192"/>
                  </a:cubicBezTo>
                  <a:close/>
                  <a:moveTo>
                    <a:pt x="1104" y="100"/>
                  </a:moveTo>
                  <a:cubicBezTo>
                    <a:pt x="1104" y="168"/>
                    <a:pt x="1104" y="168"/>
                    <a:pt x="1104" y="168"/>
                  </a:cubicBezTo>
                  <a:cubicBezTo>
                    <a:pt x="1104" y="177"/>
                    <a:pt x="1106" y="183"/>
                    <a:pt x="1109" y="187"/>
                  </a:cubicBezTo>
                  <a:cubicBezTo>
                    <a:pt x="1112" y="190"/>
                    <a:pt x="1117" y="192"/>
                    <a:pt x="1124" y="192"/>
                  </a:cubicBezTo>
                  <a:cubicBezTo>
                    <a:pt x="1125" y="192"/>
                    <a:pt x="1128" y="192"/>
                    <a:pt x="1130" y="191"/>
                  </a:cubicBezTo>
                  <a:cubicBezTo>
                    <a:pt x="1133" y="190"/>
                    <a:pt x="1135" y="189"/>
                    <a:pt x="1137" y="188"/>
                  </a:cubicBezTo>
                  <a:cubicBezTo>
                    <a:pt x="1139" y="187"/>
                    <a:pt x="1139" y="187"/>
                    <a:pt x="1139" y="187"/>
                  </a:cubicBezTo>
                  <a:cubicBezTo>
                    <a:pt x="1139" y="215"/>
                    <a:pt x="1139" y="215"/>
                    <a:pt x="1139" y="215"/>
                  </a:cubicBezTo>
                  <a:cubicBezTo>
                    <a:pt x="1138" y="215"/>
                    <a:pt x="1138" y="215"/>
                    <a:pt x="1138" y="215"/>
                  </a:cubicBezTo>
                  <a:cubicBezTo>
                    <a:pt x="1136" y="216"/>
                    <a:pt x="1133" y="217"/>
                    <a:pt x="1128" y="219"/>
                  </a:cubicBezTo>
                  <a:cubicBezTo>
                    <a:pt x="1123" y="220"/>
                    <a:pt x="1118" y="220"/>
                    <a:pt x="1113" y="220"/>
                  </a:cubicBezTo>
                  <a:cubicBezTo>
                    <a:pt x="1085" y="220"/>
                    <a:pt x="1070" y="205"/>
                    <a:pt x="1070" y="174"/>
                  </a:cubicBezTo>
                  <a:cubicBezTo>
                    <a:pt x="1070" y="100"/>
                    <a:pt x="1070" y="100"/>
                    <a:pt x="1070" y="100"/>
                  </a:cubicBezTo>
                  <a:cubicBezTo>
                    <a:pt x="1019" y="100"/>
                    <a:pt x="1019" y="100"/>
                    <a:pt x="1019" y="100"/>
                  </a:cubicBezTo>
                  <a:cubicBezTo>
                    <a:pt x="1019" y="217"/>
                    <a:pt x="1019" y="217"/>
                    <a:pt x="1019" y="217"/>
                  </a:cubicBezTo>
                  <a:cubicBezTo>
                    <a:pt x="985" y="217"/>
                    <a:pt x="985" y="217"/>
                    <a:pt x="985" y="217"/>
                  </a:cubicBezTo>
                  <a:cubicBezTo>
                    <a:pt x="985" y="100"/>
                    <a:pt x="985" y="100"/>
                    <a:pt x="985" y="100"/>
                  </a:cubicBezTo>
                  <a:cubicBezTo>
                    <a:pt x="961" y="100"/>
                    <a:pt x="961" y="100"/>
                    <a:pt x="961" y="100"/>
                  </a:cubicBezTo>
                  <a:cubicBezTo>
                    <a:pt x="961" y="72"/>
                    <a:pt x="961" y="72"/>
                    <a:pt x="961" y="72"/>
                  </a:cubicBezTo>
                  <a:cubicBezTo>
                    <a:pt x="985" y="72"/>
                    <a:pt x="985" y="72"/>
                    <a:pt x="985" y="72"/>
                  </a:cubicBezTo>
                  <a:cubicBezTo>
                    <a:pt x="985" y="52"/>
                    <a:pt x="985" y="52"/>
                    <a:pt x="985" y="52"/>
                  </a:cubicBezTo>
                  <a:cubicBezTo>
                    <a:pt x="985" y="42"/>
                    <a:pt x="987" y="33"/>
                    <a:pt x="991" y="25"/>
                  </a:cubicBezTo>
                  <a:cubicBezTo>
                    <a:pt x="996" y="17"/>
                    <a:pt x="1002" y="11"/>
                    <a:pt x="1010" y="7"/>
                  </a:cubicBezTo>
                  <a:cubicBezTo>
                    <a:pt x="1018" y="3"/>
                    <a:pt x="1027" y="0"/>
                    <a:pt x="1037" y="0"/>
                  </a:cubicBezTo>
                  <a:cubicBezTo>
                    <a:pt x="1045" y="0"/>
                    <a:pt x="1052" y="1"/>
                    <a:pt x="1056" y="3"/>
                  </a:cubicBezTo>
                  <a:cubicBezTo>
                    <a:pt x="1057" y="3"/>
                    <a:pt x="1057" y="3"/>
                    <a:pt x="1057" y="3"/>
                  </a:cubicBezTo>
                  <a:cubicBezTo>
                    <a:pt x="1057" y="32"/>
                    <a:pt x="1057" y="32"/>
                    <a:pt x="1057" y="32"/>
                  </a:cubicBezTo>
                  <a:cubicBezTo>
                    <a:pt x="1056" y="32"/>
                    <a:pt x="1056" y="32"/>
                    <a:pt x="1056" y="32"/>
                  </a:cubicBezTo>
                  <a:cubicBezTo>
                    <a:pt x="1051" y="29"/>
                    <a:pt x="1045" y="28"/>
                    <a:pt x="1041" y="28"/>
                  </a:cubicBezTo>
                  <a:cubicBezTo>
                    <a:pt x="1034" y="28"/>
                    <a:pt x="1029" y="31"/>
                    <a:pt x="1025" y="35"/>
                  </a:cubicBezTo>
                  <a:cubicBezTo>
                    <a:pt x="1021" y="39"/>
                    <a:pt x="1019" y="46"/>
                    <a:pt x="1019" y="54"/>
                  </a:cubicBezTo>
                  <a:cubicBezTo>
                    <a:pt x="1019" y="72"/>
                    <a:pt x="1019" y="72"/>
                    <a:pt x="1019" y="72"/>
                  </a:cubicBezTo>
                  <a:cubicBezTo>
                    <a:pt x="1070" y="72"/>
                    <a:pt x="1070" y="72"/>
                    <a:pt x="1070" y="72"/>
                  </a:cubicBezTo>
                  <a:cubicBezTo>
                    <a:pt x="1070" y="40"/>
                    <a:pt x="1070" y="40"/>
                    <a:pt x="1070" y="40"/>
                  </a:cubicBezTo>
                  <a:cubicBezTo>
                    <a:pt x="1071" y="39"/>
                    <a:pt x="1071" y="39"/>
                    <a:pt x="1071" y="39"/>
                  </a:cubicBezTo>
                  <a:cubicBezTo>
                    <a:pt x="1103" y="30"/>
                    <a:pt x="1103" y="30"/>
                    <a:pt x="1103" y="30"/>
                  </a:cubicBezTo>
                  <a:cubicBezTo>
                    <a:pt x="1104" y="29"/>
                    <a:pt x="1104" y="29"/>
                    <a:pt x="1104" y="29"/>
                  </a:cubicBezTo>
                  <a:cubicBezTo>
                    <a:pt x="1104" y="72"/>
                    <a:pt x="1104" y="72"/>
                    <a:pt x="1104" y="72"/>
                  </a:cubicBezTo>
                  <a:cubicBezTo>
                    <a:pt x="1139" y="72"/>
                    <a:pt x="1139" y="72"/>
                    <a:pt x="1139" y="72"/>
                  </a:cubicBezTo>
                  <a:cubicBezTo>
                    <a:pt x="1139" y="100"/>
                    <a:pt x="1139" y="100"/>
                    <a:pt x="1139" y="100"/>
                  </a:cubicBezTo>
                  <a:lnTo>
                    <a:pt x="1104" y="100"/>
                  </a:lnTo>
                  <a:close/>
                </a:path>
              </a:pathLst>
            </a:custGeom>
            <a:solidFill>
              <a:srgbClr val="7373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32597"/>
              <a:endParaRPr lang="en-US">
                <a:solidFill>
                  <a:srgbClr val="505050"/>
                </a:solidFill>
                <a:ea typeface="MS PGothic" pitchFamily="34" charset="-128"/>
              </a:endParaRPr>
            </a:p>
          </p:txBody>
        </p:sp>
        <p:sp>
          <p:nvSpPr>
            <p:cNvPr id="12" name="Rectangle 28"/>
            <p:cNvSpPr>
              <a:spLocks noChangeArrowheads="1"/>
            </p:cNvSpPr>
            <p:nvPr/>
          </p:nvSpPr>
          <p:spPr bwMode="auto">
            <a:xfrm>
              <a:off x="4846638" y="3441700"/>
              <a:ext cx="600075" cy="600075"/>
            </a:xfrm>
            <a:prstGeom prst="rect">
              <a:avLst/>
            </a:prstGeom>
            <a:solidFill>
              <a:srgbClr val="F2502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597"/>
              <a:endParaRPr lang="en-US">
                <a:solidFill>
                  <a:srgbClr val="505050"/>
                </a:solidFill>
                <a:ea typeface="MS PGothic" pitchFamily="34" charset="-128"/>
              </a:endParaRPr>
            </a:p>
          </p:txBody>
        </p:sp>
        <p:sp>
          <p:nvSpPr>
            <p:cNvPr id="13" name="Rectangle 29"/>
            <p:cNvSpPr>
              <a:spLocks noChangeArrowheads="1"/>
            </p:cNvSpPr>
            <p:nvPr/>
          </p:nvSpPr>
          <p:spPr bwMode="auto">
            <a:xfrm>
              <a:off x="5510213" y="3441700"/>
              <a:ext cx="596900" cy="600075"/>
            </a:xfrm>
            <a:prstGeom prst="rect">
              <a:avLst/>
            </a:prstGeom>
            <a:solidFill>
              <a:srgbClr val="7FBA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597"/>
              <a:endParaRPr lang="en-US">
                <a:solidFill>
                  <a:srgbClr val="505050"/>
                </a:solidFill>
                <a:ea typeface="MS PGothic" pitchFamily="34" charset="-128"/>
              </a:endParaRPr>
            </a:p>
          </p:txBody>
        </p:sp>
        <p:sp>
          <p:nvSpPr>
            <p:cNvPr id="14" name="Rectangle 30"/>
            <p:cNvSpPr>
              <a:spLocks noChangeArrowheads="1"/>
            </p:cNvSpPr>
            <p:nvPr/>
          </p:nvSpPr>
          <p:spPr bwMode="auto">
            <a:xfrm>
              <a:off x="4846638" y="4102100"/>
              <a:ext cx="600075" cy="600075"/>
            </a:xfrm>
            <a:prstGeom prst="rect">
              <a:avLst/>
            </a:prstGeom>
            <a:solidFill>
              <a:srgbClr val="00A4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597"/>
              <a:endParaRPr lang="en-US">
                <a:solidFill>
                  <a:srgbClr val="505050"/>
                </a:solidFill>
                <a:ea typeface="MS PGothic" pitchFamily="34" charset="-128"/>
              </a:endParaRPr>
            </a:p>
          </p:txBody>
        </p:sp>
        <p:sp>
          <p:nvSpPr>
            <p:cNvPr id="15" name="Rectangle 31"/>
            <p:cNvSpPr>
              <a:spLocks noChangeArrowheads="1"/>
            </p:cNvSpPr>
            <p:nvPr/>
          </p:nvSpPr>
          <p:spPr bwMode="auto">
            <a:xfrm>
              <a:off x="5510213" y="4102100"/>
              <a:ext cx="596900" cy="600075"/>
            </a:xfrm>
            <a:prstGeom prst="rect">
              <a:avLst/>
            </a:prstGeom>
            <a:solidFill>
              <a:srgbClr val="FFB90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32597"/>
              <a:endParaRPr lang="en-US">
                <a:solidFill>
                  <a:srgbClr val="505050"/>
                </a:solidFill>
                <a:ea typeface="MS PGothic" pitchFamily="34" charset="-128"/>
              </a:endParaRPr>
            </a:p>
          </p:txBody>
        </p:sp>
      </p:grpSp>
      <p:sp>
        <p:nvSpPr>
          <p:cNvPr id="5" name="Text Placeholder 4"/>
          <p:cNvSpPr>
            <a:spLocks noGrp="1"/>
          </p:cNvSpPr>
          <p:nvPr>
            <p:ph type="body" sz="quarter" idx="12" hasCustomPrompt="1"/>
          </p:nvPr>
        </p:nvSpPr>
        <p:spPr>
          <a:xfrm>
            <a:off x="276540" y="3954458"/>
            <a:ext cx="10056498" cy="1830388"/>
          </a:xfrm>
          <a:noFill/>
        </p:spPr>
        <p:txBody>
          <a:bodyPr lIns="146304" tIns="109728" rIns="146304" bIns="109728">
            <a:noAutofit/>
          </a:bodyPr>
          <a:lstStyle>
            <a:lvl1pPr marL="0" indent="0">
              <a:spcBef>
                <a:spcPts val="0"/>
              </a:spcBef>
              <a:buNone/>
              <a:defRPr sz="3599" spc="0" baseline="0">
                <a:gradFill>
                  <a:gsLst>
                    <a:gs pos="0">
                      <a:schemeClr val="tx1"/>
                    </a:gs>
                    <a:gs pos="100000">
                      <a:schemeClr val="tx1"/>
                    </a:gs>
                  </a:gsLst>
                  <a:lin ang="5400000" scaled="0"/>
                </a:gradFill>
                <a:latin typeface="+mj-lt"/>
              </a:defRPr>
            </a:lvl1pPr>
          </a:lstStyle>
          <a:p>
            <a:pPr lvl="0"/>
            <a:r>
              <a:rPr lang="en-US" dirty="0" smtClean="0"/>
              <a:t>Speaker Name</a:t>
            </a:r>
          </a:p>
        </p:txBody>
      </p:sp>
      <p:sp>
        <p:nvSpPr>
          <p:cNvPr id="9" name="Title 1"/>
          <p:cNvSpPr>
            <a:spLocks noGrp="1"/>
          </p:cNvSpPr>
          <p:nvPr>
            <p:ph type="title" hasCustomPrompt="1"/>
          </p:nvPr>
        </p:nvSpPr>
        <p:spPr>
          <a:xfrm>
            <a:off x="274638" y="2117165"/>
            <a:ext cx="10058336" cy="1019207"/>
          </a:xfrm>
          <a:noFill/>
        </p:spPr>
        <p:txBody>
          <a:bodyPr lIns="146304" tIns="91440" rIns="146304" bIns="91440" anchor="t" anchorCtr="0"/>
          <a:lstStyle>
            <a:lvl1pPr>
              <a:defRPr sz="5999" spc="-100" baseline="0">
                <a:gradFill>
                  <a:gsLst>
                    <a:gs pos="3333">
                      <a:schemeClr val="tx1"/>
                    </a:gs>
                    <a:gs pos="39000">
                      <a:schemeClr val="tx1"/>
                    </a:gs>
                  </a:gsLst>
                  <a:lin ang="5400000" scaled="0"/>
                </a:gradFill>
              </a:defRPr>
            </a:lvl1pPr>
          </a:lstStyle>
          <a:p>
            <a:r>
              <a:rPr lang="en-US" dirty="0" smtClean="0"/>
              <a:t>Presentation title</a:t>
            </a:r>
            <a:endParaRPr lang="en-US" dirty="0"/>
          </a:p>
        </p:txBody>
      </p:sp>
      <p:sp>
        <p:nvSpPr>
          <p:cNvPr id="6" name="Text Placeholder 5"/>
          <p:cNvSpPr>
            <a:spLocks noGrp="1"/>
          </p:cNvSpPr>
          <p:nvPr>
            <p:ph type="body" sz="quarter" idx="13" hasCustomPrompt="1"/>
          </p:nvPr>
        </p:nvSpPr>
        <p:spPr>
          <a:xfrm>
            <a:off x="274638" y="479776"/>
            <a:ext cx="3108990" cy="276955"/>
          </a:xfrm>
        </p:spPr>
        <p:txBody>
          <a:bodyPr/>
          <a:lstStyle>
            <a:lvl1pPr marL="0" indent="0">
              <a:buNone/>
              <a:defRPr sz="2000"/>
            </a:lvl1pPr>
          </a:lstStyle>
          <a:p>
            <a:pPr lvl="0"/>
            <a:r>
              <a:rPr lang="en-US" dirty="0" smtClean="0"/>
              <a:t>Session Code Here</a:t>
            </a:r>
            <a:endParaRPr lang="en-US" dirty="0"/>
          </a:p>
        </p:txBody>
      </p:sp>
    </p:spTree>
    <p:extLst>
      <p:ext uri="{BB962C8B-B14F-4D97-AF65-F5344CB8AC3E}">
        <p14:creationId xmlns:p14="http://schemas.microsoft.com/office/powerpoint/2010/main" val="1348143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orient="horz" pos="2203">
          <p15:clr>
            <a:srgbClr val="FBAE40"/>
          </p15:clr>
        </p15:guide>
        <p15:guide id="2" pos="3917">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mp; Non-bulleted text">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0537" y="0"/>
            <a:ext cx="2475938" cy="6994525"/>
          </a:xfrm>
          <a:prstGeom prst="rect">
            <a:avLst/>
          </a:prstGeom>
        </p:spPr>
      </p:pic>
      <p:sp>
        <p:nvSpPr>
          <p:cNvPr id="2" name="Title 1"/>
          <p:cNvSpPr>
            <a:spLocks noGrp="1"/>
          </p:cNvSpPr>
          <p:nvPr>
            <p:ph type="title"/>
          </p:nvPr>
        </p:nvSpPr>
        <p:spPr>
          <a:xfrm>
            <a:off x="274639" y="295274"/>
            <a:ext cx="11211728" cy="917575"/>
          </a:xfr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49"/>
            <a:ext cx="10572902" cy="4624279"/>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15128820"/>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mp; Non-bulleted text">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960537" y="1"/>
            <a:ext cx="2475938" cy="6994523"/>
          </a:xfrm>
          <a:prstGeom prst="rect">
            <a:avLst/>
          </a:prstGeom>
        </p:spPr>
      </p:pic>
      <p:sp>
        <p:nvSpPr>
          <p:cNvPr id="2" name="Title 1"/>
          <p:cNvSpPr>
            <a:spLocks noGrp="1"/>
          </p:cNvSpPr>
          <p:nvPr>
            <p:ph type="title"/>
          </p:nvPr>
        </p:nvSpPr>
        <p:spPr>
          <a:xfrm>
            <a:off x="274639" y="295274"/>
            <a:ext cx="11211728" cy="917575"/>
          </a:xfrm>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9" y="1212849"/>
            <a:ext cx="10572902" cy="4624279"/>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a:lvl3pPr>
            <a:lvl4pPr marL="457200" indent="0">
              <a:buNone/>
              <a:defRPr/>
            </a:lvl4pPr>
            <a:lvl5pPr marL="685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699492"/>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1st level color text">
    <p:bg>
      <p:bgRef idx="1001">
        <a:schemeClr val="bg1"/>
      </p:bgRef>
    </p:bg>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0"/>
            <a:ext cx="11887200" cy="2092881"/>
          </a:xfrm>
        </p:spPr>
        <p:txBody>
          <a:bodyPr>
            <a:spAutoFit/>
          </a:bodyPr>
          <a:lstStyle>
            <a:lvl1pPr>
              <a:defRPr>
                <a:gradFill>
                  <a:gsLst>
                    <a:gs pos="1250">
                      <a:srgbClr val="FFFFFF"/>
                    </a:gs>
                    <a:gs pos="99000">
                      <a:srgbClr val="FFFFFF"/>
                    </a:gs>
                  </a:gsLst>
                  <a:lin ang="5400000" scaled="0"/>
                </a:gradFill>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29941979"/>
      </p:ext>
    </p:extLst>
  </p:cSld>
  <p:clrMapOvr>
    <a:overrideClrMapping bg1="lt1" tx1="dk1" bg2="lt2" tx2="dk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slideLayout" Target="../slideLayouts/slideLayout37.xml"/><Relationship Id="rId26" Type="http://schemas.openxmlformats.org/officeDocument/2006/relationships/slideLayout" Target="../slideLayouts/slideLayout45.xml"/><Relationship Id="rId3" Type="http://schemas.openxmlformats.org/officeDocument/2006/relationships/slideLayout" Target="../slideLayouts/slideLayout22.xml"/><Relationship Id="rId21" Type="http://schemas.openxmlformats.org/officeDocument/2006/relationships/slideLayout" Target="../slideLayouts/slideLayout40.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5" Type="http://schemas.openxmlformats.org/officeDocument/2006/relationships/slideLayout" Target="../slideLayouts/slideLayout44.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20" Type="http://schemas.openxmlformats.org/officeDocument/2006/relationships/slideLayout" Target="../slideLayouts/slideLayout39.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24" Type="http://schemas.openxmlformats.org/officeDocument/2006/relationships/slideLayout" Target="../slideLayouts/slideLayout43.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23" Type="http://schemas.openxmlformats.org/officeDocument/2006/relationships/slideLayout" Target="../slideLayouts/slideLayout42.xml"/><Relationship Id="rId10" Type="http://schemas.openxmlformats.org/officeDocument/2006/relationships/slideLayout" Target="../slideLayouts/slideLayout29.xml"/><Relationship Id="rId19" Type="http://schemas.openxmlformats.org/officeDocument/2006/relationships/slideLayout" Target="../slideLayouts/slideLayout38.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 Id="rId22" Type="http://schemas.openxmlformats.org/officeDocument/2006/relationships/slideLayout" Target="../slideLayouts/slideLayout41.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slideLayout" Target="../slideLayouts/slideLayout58.xml"/><Relationship Id="rId18" Type="http://schemas.openxmlformats.org/officeDocument/2006/relationships/slideLayout" Target="../slideLayouts/slideLayout63.xml"/><Relationship Id="rId3" Type="http://schemas.openxmlformats.org/officeDocument/2006/relationships/slideLayout" Target="../slideLayouts/slideLayout48.xml"/><Relationship Id="rId21" Type="http://schemas.openxmlformats.org/officeDocument/2006/relationships/slideLayout" Target="../slideLayouts/slideLayout66.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17" Type="http://schemas.openxmlformats.org/officeDocument/2006/relationships/slideLayout" Target="../slideLayouts/slideLayout62.xml"/><Relationship Id="rId2" Type="http://schemas.openxmlformats.org/officeDocument/2006/relationships/slideLayout" Target="../slideLayouts/slideLayout47.xml"/><Relationship Id="rId16" Type="http://schemas.openxmlformats.org/officeDocument/2006/relationships/slideLayout" Target="../slideLayouts/slideLayout61.xml"/><Relationship Id="rId20" Type="http://schemas.openxmlformats.org/officeDocument/2006/relationships/slideLayout" Target="../slideLayouts/slideLayout65.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5" Type="http://schemas.openxmlformats.org/officeDocument/2006/relationships/slideLayout" Target="../slideLayouts/slideLayout60.xml"/><Relationship Id="rId10" Type="http://schemas.openxmlformats.org/officeDocument/2006/relationships/slideLayout" Target="../slideLayouts/slideLayout55.xml"/><Relationship Id="rId19" Type="http://schemas.openxmlformats.org/officeDocument/2006/relationships/slideLayout" Target="../slideLayouts/slideLayout64.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slideLayout" Target="../slideLayouts/slideLayout59.xml"/><Relationship Id="rId2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68217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9" y="295274"/>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5" name="Picture 4"/>
          <p:cNvPicPr>
            <a:picLocks noChangeAspect="1"/>
          </p:cNvPicPr>
          <p:nvPr/>
        </p:nvPicPr>
        <p:blipFill>
          <a:blip r:embed="rId21" cstate="screen">
            <a:extLst>
              <a:ext uri="{28A0092B-C50C-407E-A947-70E740481C1C}">
                <a14:useLocalDpi xmlns:a14="http://schemas.microsoft.com/office/drawing/2010/main"/>
              </a:ext>
            </a:extLst>
          </a:blip>
          <a:stretch>
            <a:fillRect/>
          </a:stretch>
        </p:blipFill>
        <p:spPr>
          <a:xfrm rot="5400000">
            <a:off x="10532394" y="1944335"/>
            <a:ext cx="4298019" cy="409351"/>
          </a:xfrm>
          <a:prstGeom prst="rect">
            <a:avLst/>
          </a:prstGeom>
        </p:spPr>
      </p:pic>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67" r:id="rId1"/>
    <p:sldLayoutId id="2147484201" r:id="rId2"/>
    <p:sldLayoutId id="2147484182" r:id="rId3"/>
    <p:sldLayoutId id="2147484098" r:id="rId4"/>
    <p:sldLayoutId id="2147484203" r:id="rId5"/>
    <p:sldLayoutId id="2147484204" r:id="rId6"/>
    <p:sldLayoutId id="2147484205" r:id="rId7"/>
    <p:sldLayoutId id="2147484206" r:id="rId8"/>
    <p:sldLayoutId id="2147484107" r:id="rId9"/>
    <p:sldLayoutId id="2147484106" r:id="rId10"/>
    <p:sldLayoutId id="2147484092" r:id="rId11"/>
    <p:sldLayoutId id="2147484190" r:id="rId12"/>
    <p:sldLayoutId id="2147484195" r:id="rId13"/>
    <p:sldLayoutId id="2147484196" r:id="rId14"/>
    <p:sldLayoutId id="2147484192" r:id="rId15"/>
    <p:sldLayoutId id="2147484189" r:id="rId16"/>
    <p:sldLayoutId id="2147484194" r:id="rId17"/>
    <p:sldLayoutId id="2147484093" r:id="rId18"/>
    <p:sldLayoutId id="2147484202" r:id="rId19"/>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20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Wingdings" panose="05000000000000000000" pitchFamily="2" charset="2"/>
        <a:buChar char="§"/>
        <a:tabLst/>
        <a:defRPr sz="18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pos="7661" userDrawn="1">
          <p15:clr>
            <a:srgbClr val="5ACBF0"/>
          </p15:clr>
        </p15:guide>
        <p15:guide id="4" orient="horz" pos="4219" userDrawn="1">
          <p15:clr>
            <a:srgbClr val="5ACBF0"/>
          </p15:clr>
        </p15:guide>
        <p15:guide id="5" pos="749" userDrawn="1">
          <p15:clr>
            <a:srgbClr val="5ACBF0"/>
          </p15:clr>
        </p15:guide>
        <p15:guide id="6" pos="1325" userDrawn="1">
          <p15:clr>
            <a:srgbClr val="5ACBF0"/>
          </p15:clr>
        </p15:guide>
        <p15:guide id="7" pos="1901" userDrawn="1">
          <p15:clr>
            <a:srgbClr val="5ACBF0"/>
          </p15:clr>
        </p15:guide>
        <p15:guide id="8" pos="2477" userDrawn="1">
          <p15:clr>
            <a:srgbClr val="5ACBF0"/>
          </p15:clr>
        </p15:guide>
        <p15:guide id="9" pos="3053" userDrawn="1">
          <p15:clr>
            <a:srgbClr val="5ACBF0"/>
          </p15:clr>
        </p15:guide>
        <p15:guide id="10" pos="3629" userDrawn="1">
          <p15:clr>
            <a:srgbClr val="5ACBF0"/>
          </p15:clr>
        </p15:guide>
        <p15:guide id="11" pos="4205" userDrawn="1">
          <p15:clr>
            <a:srgbClr val="5ACBF0"/>
          </p15:clr>
        </p15:guide>
        <p15:guide id="12" pos="4781" userDrawn="1">
          <p15:clr>
            <a:srgbClr val="5ACBF0"/>
          </p15:clr>
        </p15:guide>
        <p15:guide id="13" pos="5357" userDrawn="1">
          <p15:clr>
            <a:srgbClr val="5ACBF0"/>
          </p15:clr>
        </p15:guide>
        <p15:guide id="14" pos="5933" userDrawn="1">
          <p15:clr>
            <a:srgbClr val="5ACBF0"/>
          </p15:clr>
        </p15:guide>
        <p15:guide id="15" pos="6509" userDrawn="1">
          <p15:clr>
            <a:srgbClr val="5ACBF0"/>
          </p15:clr>
        </p15:guide>
        <p15:guide id="16" pos="7085" userDrawn="1">
          <p15:clr>
            <a:srgbClr val="5ACBF0"/>
          </p15:clr>
        </p15:guide>
        <p15:guide id="17" orient="horz" pos="763" userDrawn="1">
          <p15:clr>
            <a:srgbClr val="5ACBF0"/>
          </p15:clr>
        </p15:guide>
        <p15:guide id="18" orient="horz" pos="1339" userDrawn="1">
          <p15:clr>
            <a:srgbClr val="5ACBF0"/>
          </p15:clr>
        </p15:guide>
        <p15:guide id="19" orient="horz" pos="1915" userDrawn="1">
          <p15:clr>
            <a:srgbClr val="5ACBF0"/>
          </p15:clr>
        </p15:guide>
        <p15:guide id="20" orient="horz" pos="2491" userDrawn="1">
          <p15:clr>
            <a:srgbClr val="5ACBF0"/>
          </p15:clr>
        </p15:guide>
        <p15:guide id="21" orient="horz" pos="3067" userDrawn="1">
          <p15:clr>
            <a:srgbClr val="5ACBF0"/>
          </p15:clr>
        </p15:guide>
        <p15:guide id="22" orient="horz" pos="3643" userDrawn="1">
          <p15:clr>
            <a:srgbClr val="5ACBF0"/>
          </p15:clr>
        </p15:guide>
        <p15:guide id="23" pos="288" userDrawn="1">
          <p15:clr>
            <a:srgbClr val="C35EA4"/>
          </p15:clr>
        </p15:guide>
        <p15:guide id="24" pos="7546" userDrawn="1">
          <p15:clr>
            <a:srgbClr val="C35EA4"/>
          </p15:clr>
        </p15:guide>
        <p15:guide id="25" orient="horz" pos="302" userDrawn="1">
          <p15:clr>
            <a:srgbClr val="C35EA4"/>
          </p15:clr>
        </p15:guide>
        <p15:guide id="26" orient="horz" pos="4104" userDrawn="1">
          <p15:clr>
            <a:srgbClr val="C35E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38" y="295275"/>
            <a:ext cx="11888787" cy="917575"/>
          </a:xfrm>
          <a:prstGeom prst="rect">
            <a:avLst/>
          </a:prstGeom>
        </p:spPr>
        <p:txBody>
          <a:bodyPr vert="horz" wrap="square" lIns="146304" tIns="91440" rIns="146304" bIns="91440" rtlCol="0" anchor="t">
            <a:noAutofit/>
          </a:bodyPr>
          <a:lstStyle/>
          <a:p>
            <a:r>
              <a:rPr lang="en-US" dirty="0" smtClean="0"/>
              <a:t>Click to edit Master title style</a:t>
            </a:r>
            <a:endParaRPr lang="en-US" dirty="0"/>
          </a:p>
        </p:txBody>
      </p:sp>
      <p:sp>
        <p:nvSpPr>
          <p:cNvPr id="4" name="Text Placeholder 3"/>
          <p:cNvSpPr>
            <a:spLocks noGrp="1"/>
          </p:cNvSpPr>
          <p:nvPr>
            <p:ph type="body" idx="1"/>
          </p:nvPr>
        </p:nvSpPr>
        <p:spPr>
          <a:xfrm>
            <a:off x="274638" y="1212850"/>
            <a:ext cx="11887200" cy="2092325"/>
          </a:xfrm>
          <a:prstGeom prst="rect">
            <a:avLst/>
          </a:prstGeom>
        </p:spPr>
        <p:txBody>
          <a:bodyPr vert="horz" wrap="square" lIns="146304" tIns="91440" rIns="146304" bIns="9144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77460438"/>
      </p:ext>
    </p:extLst>
  </p:cSld>
  <p:clrMap bg1="lt1" tx1="dk1" bg2="lt2" tx2="dk2" accent1="accent1" accent2="accent2" accent3="accent3" accent4="accent4" accent5="accent5" accent6="accent6" hlink="hlink" folHlink="folHlink"/>
  <p:sldLayoutIdLst>
    <p:sldLayoutId id="2147484208" r:id="rId1"/>
    <p:sldLayoutId id="2147484209" r:id="rId2"/>
    <p:sldLayoutId id="2147484210" r:id="rId3"/>
    <p:sldLayoutId id="2147484211" r:id="rId4"/>
    <p:sldLayoutId id="2147484212" r:id="rId5"/>
    <p:sldLayoutId id="2147484213" r:id="rId6"/>
    <p:sldLayoutId id="2147484214" r:id="rId7"/>
    <p:sldLayoutId id="2147484215" r:id="rId8"/>
    <p:sldLayoutId id="2147484216" r:id="rId9"/>
    <p:sldLayoutId id="2147484217" r:id="rId10"/>
    <p:sldLayoutId id="2147484218" r:id="rId11"/>
    <p:sldLayoutId id="2147484219" r:id="rId12"/>
    <p:sldLayoutId id="2147484220" r:id="rId13"/>
    <p:sldLayoutId id="2147484221" r:id="rId14"/>
    <p:sldLayoutId id="2147484222" r:id="rId15"/>
    <p:sldLayoutId id="2147484223" r:id="rId16"/>
    <p:sldLayoutId id="2147484224" r:id="rId17"/>
    <p:sldLayoutId id="2147484225" r:id="rId18"/>
    <p:sldLayoutId id="2147484226" r:id="rId19"/>
    <p:sldLayoutId id="2147484227" r:id="rId20"/>
    <p:sldLayoutId id="2147484228" r:id="rId21"/>
    <p:sldLayoutId id="2147484229" r:id="rId22"/>
    <p:sldLayoutId id="2147484230" r:id="rId23"/>
    <p:sldLayoutId id="2147484255" r:id="rId24"/>
    <p:sldLayoutId id="2147484256" r:id="rId25"/>
    <p:sldLayoutId id="2147484257" r:id="rId26"/>
  </p:sldLayoutIdLst>
  <p:transition>
    <p:fade/>
  </p:transition>
  <p:timing>
    <p:tnLst>
      <p:par>
        <p:cTn id="1" dur="indefinite" restart="never" nodeType="tmRoot"/>
      </p:par>
    </p:tnLst>
  </p:timing>
  <p:txStyles>
    <p:titleStyle>
      <a:lvl1pPr algn="l" defTabSz="931863" rtl="0" fontAlgn="base">
        <a:lnSpc>
          <a:spcPct val="90000"/>
        </a:lnSpc>
        <a:spcBef>
          <a:spcPct val="0"/>
        </a:spcBef>
        <a:spcAft>
          <a:spcPct val="0"/>
        </a:spcAft>
        <a:defRPr lang="en-US" sz="5400" kern="1200" spc="-102" dirty="0">
          <a:ln w="3175">
            <a:noFill/>
          </a:ln>
          <a:gradFill>
            <a:gsLst>
              <a:gs pos="1250">
                <a:schemeClr val="tx1"/>
              </a:gs>
              <a:gs pos="100000">
                <a:schemeClr val="tx1"/>
              </a:gs>
            </a:gsLst>
            <a:lin ang="5400000" scaled="0"/>
          </a:gradFill>
          <a:latin typeface="+mj-lt"/>
          <a:ea typeface="MS PGothic" pitchFamily="34" charset="-128"/>
          <a:cs typeface="Segoe UI" pitchFamily="34" charset="0"/>
        </a:defRPr>
      </a:lvl1pPr>
      <a:lvl2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2pPr>
      <a:lvl3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3pPr>
      <a:lvl4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4pPr>
      <a:lvl5pPr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5pPr>
      <a:lvl6pPr marL="4572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6pPr>
      <a:lvl7pPr marL="9144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7pPr>
      <a:lvl8pPr marL="13716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8pPr>
      <a:lvl9pPr marL="1828800" algn="l" defTabSz="931863" rtl="0" fontAlgn="base">
        <a:lnSpc>
          <a:spcPct val="90000"/>
        </a:lnSpc>
        <a:spcBef>
          <a:spcPct val="0"/>
        </a:spcBef>
        <a:spcAft>
          <a:spcPct val="0"/>
        </a:spcAft>
        <a:defRPr sz="5400">
          <a:solidFill>
            <a:schemeClr val="tx1"/>
          </a:solidFill>
          <a:latin typeface="Segoe UI Light" pitchFamily="34" charset="0"/>
          <a:ea typeface="MS PGothic" pitchFamily="34" charset="-128"/>
        </a:defRPr>
      </a:lvl9pPr>
    </p:titleStyle>
    <p:bodyStyle>
      <a:lvl1pPr marL="342900" indent="-342900" algn="l" defTabSz="931863" rtl="0" fontAlgn="base">
        <a:lnSpc>
          <a:spcPct val="90000"/>
        </a:lnSpc>
        <a:spcBef>
          <a:spcPct val="20000"/>
        </a:spcBef>
        <a:spcAft>
          <a:spcPct val="0"/>
        </a:spcAft>
        <a:buSzPct val="90000"/>
        <a:buFont typeface="Arial" pitchFamily="34" charset="0"/>
        <a:buChar char="•"/>
        <a:defRPr sz="4000" kern="1200">
          <a:gradFill>
            <a:gsLst>
              <a:gs pos="1250">
                <a:schemeClr val="tx1"/>
              </a:gs>
              <a:gs pos="100000">
                <a:schemeClr val="tx1"/>
              </a:gs>
            </a:gsLst>
            <a:lin ang="5400000" scaled="0"/>
          </a:gradFill>
          <a:latin typeface="+mj-lt"/>
          <a:ea typeface="MS PGothic" pitchFamily="34" charset="-128"/>
          <a:cs typeface="+mn-cs"/>
        </a:defRPr>
      </a:lvl1pPr>
      <a:lvl2pPr marL="584200" indent="-241300" algn="l" defTabSz="931863" rtl="0" fontAlgn="base">
        <a:lnSpc>
          <a:spcPct val="90000"/>
        </a:lnSpc>
        <a:spcBef>
          <a:spcPct val="20000"/>
        </a:spcBef>
        <a:spcAft>
          <a:spcPct val="0"/>
        </a:spcAft>
        <a:buSzPct val="90000"/>
        <a:buFont typeface="Arial" pitchFamily="34" charset="0"/>
        <a:buChar char="•"/>
        <a:defRPr sz="2400" kern="1200">
          <a:gradFill>
            <a:gsLst>
              <a:gs pos="1250">
                <a:schemeClr val="tx1"/>
              </a:gs>
              <a:gs pos="100000">
                <a:schemeClr val="tx1"/>
              </a:gs>
            </a:gsLst>
            <a:lin ang="5400000" scaled="0"/>
          </a:gradFill>
          <a:latin typeface="+mn-lt"/>
          <a:ea typeface="MS PGothic" pitchFamily="34" charset="-128"/>
          <a:cs typeface="+mn-cs"/>
        </a:defRPr>
      </a:lvl2pPr>
      <a:lvl3pPr marL="800100" indent="-228600" algn="l" defTabSz="931863" rtl="0" fontAlgn="base">
        <a:lnSpc>
          <a:spcPct val="90000"/>
        </a:lnSpc>
        <a:spcBef>
          <a:spcPct val="20000"/>
        </a:spcBef>
        <a:spcAft>
          <a:spcPct val="0"/>
        </a:spcAft>
        <a:buSzPct val="90000"/>
        <a:buFont typeface="Arial" pitchFamily="34" charset="0"/>
        <a:buChar char="•"/>
        <a:defRPr sz="2000" kern="1200">
          <a:gradFill>
            <a:gsLst>
              <a:gs pos="1250">
                <a:schemeClr val="tx1"/>
              </a:gs>
              <a:gs pos="100000">
                <a:schemeClr val="tx1"/>
              </a:gs>
            </a:gsLst>
            <a:lin ang="5400000" scaled="0"/>
          </a:gradFill>
          <a:latin typeface="+mn-lt"/>
          <a:ea typeface="MS PGothic" pitchFamily="34" charset="-128"/>
          <a:cs typeface="+mn-cs"/>
        </a:defRPr>
      </a:lvl3pPr>
      <a:lvl4pPr marL="1028700" indent="-228600" algn="l" defTabSz="931863" rtl="0" fontAlgn="base">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4pPr>
      <a:lvl5pPr marL="1257300" indent="-228600" algn="l" defTabSz="931863" rtl="0" fontAlgn="base">
        <a:lnSpc>
          <a:spcPct val="90000"/>
        </a:lnSpc>
        <a:spcBef>
          <a:spcPct val="20000"/>
        </a:spcBef>
        <a:spcAft>
          <a:spcPct val="0"/>
        </a:spcAft>
        <a:buSzPct val="90000"/>
        <a:buFont typeface="Arial" pitchFamily="34" charset="0"/>
        <a:buChar char="•"/>
        <a:defRPr kern="1200">
          <a:gradFill>
            <a:gsLst>
              <a:gs pos="1250">
                <a:schemeClr val="tx1"/>
              </a:gs>
              <a:gs pos="100000">
                <a:schemeClr val="tx1"/>
              </a:gs>
            </a:gsLst>
            <a:lin ang="5400000" scaled="0"/>
          </a:gradFill>
          <a:latin typeface="+mn-lt"/>
          <a:ea typeface="MS PGothic" pitchFamily="34" charset="-128"/>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29661" y="233151"/>
            <a:ext cx="11375537" cy="772204"/>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4" name="Text Placeholder 3"/>
          <p:cNvSpPr>
            <a:spLocks noGrp="1"/>
          </p:cNvSpPr>
          <p:nvPr>
            <p:ph type="body" idx="1"/>
          </p:nvPr>
        </p:nvSpPr>
        <p:spPr>
          <a:xfrm>
            <a:off x="531280" y="1476624"/>
            <a:ext cx="11378776" cy="2096876"/>
          </a:xfrm>
          <a:prstGeom prst="rect">
            <a:avLst/>
          </a:prstGeom>
        </p:spPr>
        <p:txBody>
          <a:bodyPr vert="horz"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668113290"/>
      </p:ext>
    </p:extLst>
  </p:cSld>
  <p:clrMap bg1="lt1" tx1="dk1" bg2="lt2" tx2="dk2" accent1="accent1" accent2="accent2" accent3="accent3" accent4="accent4" accent5="accent5" accent6="accent6" hlink="hlink" folHlink="folHlink"/>
  <p:sldLayoutIdLst>
    <p:sldLayoutId id="2147484232" r:id="rId1"/>
    <p:sldLayoutId id="2147484233" r:id="rId2"/>
    <p:sldLayoutId id="2147484234" r:id="rId3"/>
    <p:sldLayoutId id="2147484235" r:id="rId4"/>
    <p:sldLayoutId id="2147484236" r:id="rId5"/>
    <p:sldLayoutId id="2147484237" r:id="rId6"/>
    <p:sldLayoutId id="2147484238" r:id="rId7"/>
    <p:sldLayoutId id="2147484239" r:id="rId8"/>
    <p:sldLayoutId id="2147484240" r:id="rId9"/>
    <p:sldLayoutId id="2147484241" r:id="rId10"/>
    <p:sldLayoutId id="2147484242" r:id="rId11"/>
    <p:sldLayoutId id="2147484243" r:id="rId12"/>
    <p:sldLayoutId id="2147484244" r:id="rId13"/>
    <p:sldLayoutId id="2147484245" r:id="rId14"/>
    <p:sldLayoutId id="2147484246" r:id="rId15"/>
    <p:sldLayoutId id="2147484247" r:id="rId16"/>
    <p:sldLayoutId id="2147484248" r:id="rId17"/>
    <p:sldLayoutId id="2147484249" r:id="rId18"/>
    <p:sldLayoutId id="2147484250" r:id="rId19"/>
    <p:sldLayoutId id="2147484251" r:id="rId20"/>
    <p:sldLayoutId id="2147484252" r:id="rId21"/>
  </p:sldLayoutIdLst>
  <p:transition>
    <p:fade/>
  </p:transition>
  <p:timing>
    <p:tnLst>
      <p:par>
        <p:cTn id="1" dur="indefinite" restart="never" nodeType="tmRoot"/>
      </p:par>
    </p:tnLst>
  </p:timing>
  <p:hf hdr="0" dt="0"/>
  <p:txStyles>
    <p:titleStyle>
      <a:lvl1pPr algn="l" defTabSz="932646" rtl="0" eaLnBrk="1" latinLnBrk="0" hangingPunct="1">
        <a:lnSpc>
          <a:spcPct val="90000"/>
        </a:lnSpc>
        <a:spcBef>
          <a:spcPct val="0"/>
        </a:spcBef>
        <a:buNone/>
        <a:defRPr lang="en-US" sz="5609" b="0" kern="1200" cap="none" spc="-102" baseline="0" dirty="0" smtClean="0">
          <a:ln w="3175">
            <a:noFill/>
          </a:ln>
          <a:gradFill>
            <a:gsLst>
              <a:gs pos="1250">
                <a:schemeClr val="tx2"/>
              </a:gs>
              <a:gs pos="100000">
                <a:schemeClr val="tx2"/>
              </a:gs>
            </a:gsLst>
            <a:lin ang="5400000" scaled="0"/>
          </a:gradFill>
          <a:effectLst/>
          <a:latin typeface="+mj-lt"/>
          <a:ea typeface="+mn-ea"/>
          <a:cs typeface="Arial" charset="0"/>
        </a:defRPr>
      </a:lvl1pPr>
    </p:titleStyle>
    <p:bodyStyle>
      <a:lvl1pPr marL="346518" marR="0" indent="-346518" algn="l" defTabSz="932646" rtl="0" eaLnBrk="1" fontAlgn="auto" latinLnBrk="0" hangingPunct="1">
        <a:lnSpc>
          <a:spcPct val="90000"/>
        </a:lnSpc>
        <a:spcBef>
          <a:spcPct val="20000"/>
        </a:spcBef>
        <a:spcAft>
          <a:spcPts val="0"/>
        </a:spcAft>
        <a:buClrTx/>
        <a:buSzPct val="90000"/>
        <a:buFont typeface="Arial" pitchFamily="34" charset="0"/>
        <a:buChar char="•"/>
        <a:tabLst/>
        <a:defRPr sz="3654" kern="1200" spc="-72" baseline="0">
          <a:gradFill>
            <a:gsLst>
              <a:gs pos="1250">
                <a:schemeClr val="tx1"/>
              </a:gs>
              <a:gs pos="100000">
                <a:schemeClr val="tx1"/>
              </a:gs>
            </a:gsLst>
            <a:lin ang="5400000" scaled="0"/>
          </a:gradFill>
          <a:latin typeface="+mj-lt"/>
          <a:ea typeface="+mn-ea"/>
          <a:cs typeface="+mn-cs"/>
        </a:defRPr>
      </a:lvl1pPr>
      <a:lvl2pPr marL="584547" marR="0" indent="-238030" algn="l" defTabSz="932646" rtl="0" eaLnBrk="1" fontAlgn="auto" latinLnBrk="0" hangingPunct="1">
        <a:lnSpc>
          <a:spcPct val="90000"/>
        </a:lnSpc>
        <a:spcBef>
          <a:spcPct val="20000"/>
        </a:spcBef>
        <a:spcAft>
          <a:spcPts val="0"/>
        </a:spcAft>
        <a:buClrTx/>
        <a:buSzPct val="90000"/>
        <a:buFont typeface="Wingdings" pitchFamily="2" charset="2"/>
        <a:buChar char=""/>
        <a:tabLst/>
        <a:defRPr sz="2465" kern="1200" spc="0" baseline="0">
          <a:gradFill>
            <a:gsLst>
              <a:gs pos="1250">
                <a:schemeClr val="tx1"/>
              </a:gs>
              <a:gs pos="100000">
                <a:schemeClr val="tx1"/>
              </a:gs>
            </a:gsLst>
            <a:lin ang="5400000" scaled="0"/>
          </a:gradFill>
          <a:latin typeface="+mn-lt"/>
          <a:ea typeface="+mn-ea"/>
          <a:cs typeface="+mn-cs"/>
        </a:defRPr>
      </a:lvl2pPr>
      <a:lvl3pPr marL="814480" marR="0" indent="-229932" algn="l" defTabSz="932646" rtl="0" eaLnBrk="1" fontAlgn="auto" latinLnBrk="0" hangingPunct="1">
        <a:lnSpc>
          <a:spcPct val="90000"/>
        </a:lnSpc>
        <a:spcBef>
          <a:spcPct val="20000"/>
        </a:spcBef>
        <a:spcAft>
          <a:spcPts val="0"/>
        </a:spcAft>
        <a:buClrTx/>
        <a:buSzPct val="90000"/>
        <a:buFont typeface="Wingdings" pitchFamily="2" charset="2"/>
        <a:buChar char=""/>
        <a:tabLst>
          <a:tab pos="814480" algn="l"/>
        </a:tabLst>
        <a:defRPr sz="2465" kern="1200" spc="0" baseline="0">
          <a:gradFill>
            <a:gsLst>
              <a:gs pos="1250">
                <a:schemeClr val="tx1"/>
              </a:gs>
              <a:gs pos="100000">
                <a:schemeClr val="tx1"/>
              </a:gs>
            </a:gsLst>
            <a:lin ang="5400000" scaled="0"/>
          </a:gradFill>
          <a:latin typeface="+mn-lt"/>
          <a:ea typeface="+mn-ea"/>
          <a:cs typeface="+mn-cs"/>
        </a:defRPr>
      </a:lvl3pPr>
      <a:lvl4pPr marL="1050889" marR="0" indent="-236409" algn="l" defTabSz="932646" rtl="0" eaLnBrk="1" fontAlgn="auto" latinLnBrk="0" hangingPunct="1">
        <a:lnSpc>
          <a:spcPct val="90000"/>
        </a:lnSpc>
        <a:spcBef>
          <a:spcPct val="20000"/>
        </a:spcBef>
        <a:spcAft>
          <a:spcPts val="0"/>
        </a:spcAft>
        <a:buClrTx/>
        <a:buSzPct val="90000"/>
        <a:buFont typeface="Wingdings" pitchFamily="2" charset="2"/>
        <a:buChar char=""/>
        <a:tabLst/>
        <a:defRPr sz="2040" kern="1200" spc="0" baseline="0">
          <a:gradFill>
            <a:gsLst>
              <a:gs pos="1250">
                <a:schemeClr val="tx1"/>
              </a:gs>
              <a:gs pos="100000">
                <a:schemeClr val="tx1"/>
              </a:gs>
            </a:gsLst>
            <a:lin ang="5400000" scaled="0"/>
          </a:gradFill>
          <a:latin typeface="+mn-lt"/>
          <a:ea typeface="+mn-ea"/>
          <a:cs typeface="+mn-cs"/>
        </a:defRPr>
      </a:lvl4pPr>
      <a:lvl5pPr marL="1280821" marR="0" indent="-229932" algn="l" defTabSz="932646" rtl="0" eaLnBrk="1" fontAlgn="auto" latinLnBrk="0" hangingPunct="1">
        <a:lnSpc>
          <a:spcPct val="90000"/>
        </a:lnSpc>
        <a:spcBef>
          <a:spcPct val="20000"/>
        </a:spcBef>
        <a:spcAft>
          <a:spcPts val="0"/>
        </a:spcAft>
        <a:buClrTx/>
        <a:buSzPct val="90000"/>
        <a:buFont typeface="Wingdings" pitchFamily="2" charset="2"/>
        <a:buChar char=""/>
        <a:tabLst>
          <a:tab pos="1280821" algn="l"/>
        </a:tabLst>
        <a:defRPr sz="2040" kern="1200" spc="0" baseline="0">
          <a:gradFill>
            <a:gsLst>
              <a:gs pos="1250">
                <a:schemeClr val="tx1"/>
              </a:gs>
              <a:gs pos="100000">
                <a:schemeClr val="tx1"/>
              </a:gs>
            </a:gsLst>
            <a:lin ang="5400000" scaled="0"/>
          </a:gradFill>
          <a:latin typeface="+mn-lt"/>
          <a:ea typeface="+mn-ea"/>
          <a:cs typeface="+mn-cs"/>
        </a:defRPr>
      </a:lvl5pPr>
      <a:lvl6pPr marL="2564777" indent="-233162" algn="l" defTabSz="932646" rtl="0" eaLnBrk="1" latinLnBrk="0" hangingPunct="1">
        <a:spcBef>
          <a:spcPct val="20000"/>
        </a:spcBef>
        <a:buFont typeface="Arial" pitchFamily="34" charset="0"/>
        <a:buChar char="•"/>
        <a:defRPr sz="2040" kern="1200">
          <a:solidFill>
            <a:schemeClr val="tx1"/>
          </a:solidFill>
          <a:latin typeface="+mn-lt"/>
          <a:ea typeface="+mn-ea"/>
          <a:cs typeface="+mn-cs"/>
        </a:defRPr>
      </a:lvl6pPr>
      <a:lvl7pPr marL="3031101" indent="-233162" algn="l" defTabSz="932646" rtl="0" eaLnBrk="1" latinLnBrk="0" hangingPunct="1">
        <a:spcBef>
          <a:spcPct val="20000"/>
        </a:spcBef>
        <a:buFont typeface="Arial" pitchFamily="34" charset="0"/>
        <a:buChar char="•"/>
        <a:defRPr sz="2040" kern="1200">
          <a:solidFill>
            <a:schemeClr val="tx1"/>
          </a:solidFill>
          <a:latin typeface="+mn-lt"/>
          <a:ea typeface="+mn-ea"/>
          <a:cs typeface="+mn-cs"/>
        </a:defRPr>
      </a:lvl7pPr>
      <a:lvl8pPr marL="3497424" indent="-233162" algn="l" defTabSz="932646" rtl="0" eaLnBrk="1" latinLnBrk="0" hangingPunct="1">
        <a:spcBef>
          <a:spcPct val="20000"/>
        </a:spcBef>
        <a:buFont typeface="Arial" pitchFamily="34" charset="0"/>
        <a:buChar char="•"/>
        <a:defRPr sz="2040" kern="1200">
          <a:solidFill>
            <a:schemeClr val="tx1"/>
          </a:solidFill>
          <a:latin typeface="+mn-lt"/>
          <a:ea typeface="+mn-ea"/>
          <a:cs typeface="+mn-cs"/>
        </a:defRPr>
      </a:lvl8pPr>
      <a:lvl9pPr marL="3963746" indent="-233162" algn="l" defTabSz="932646" rtl="0" eaLnBrk="1" latinLnBrk="0" hangingPunct="1">
        <a:spcBef>
          <a:spcPct val="20000"/>
        </a:spcBef>
        <a:buFont typeface="Arial" pitchFamily="34" charset="0"/>
        <a:buChar char="•"/>
        <a:defRPr sz="2040" kern="1200">
          <a:solidFill>
            <a:schemeClr val="tx1"/>
          </a:solidFill>
          <a:latin typeface="+mn-lt"/>
          <a:ea typeface="+mn-ea"/>
          <a:cs typeface="+mn-cs"/>
        </a:defRPr>
      </a:lvl9pPr>
    </p:bodyStyle>
    <p:otherStyle>
      <a:defPPr>
        <a:defRPr lang="en-US"/>
      </a:defPPr>
      <a:lvl1pPr marL="0" algn="l" defTabSz="932646" rtl="0" eaLnBrk="1" latinLnBrk="0" hangingPunct="1">
        <a:defRPr sz="1869" kern="1200">
          <a:solidFill>
            <a:schemeClr val="tx1"/>
          </a:solidFill>
          <a:latin typeface="+mn-lt"/>
          <a:ea typeface="+mn-ea"/>
          <a:cs typeface="+mn-cs"/>
        </a:defRPr>
      </a:lvl1pPr>
      <a:lvl2pPr marL="466323" algn="l" defTabSz="932646" rtl="0" eaLnBrk="1" latinLnBrk="0" hangingPunct="1">
        <a:defRPr sz="1869" kern="1200">
          <a:solidFill>
            <a:schemeClr val="tx1"/>
          </a:solidFill>
          <a:latin typeface="+mn-lt"/>
          <a:ea typeface="+mn-ea"/>
          <a:cs typeface="+mn-cs"/>
        </a:defRPr>
      </a:lvl2pPr>
      <a:lvl3pPr marL="932646" algn="l" defTabSz="932646" rtl="0" eaLnBrk="1" latinLnBrk="0" hangingPunct="1">
        <a:defRPr sz="1869" kern="1200">
          <a:solidFill>
            <a:schemeClr val="tx1"/>
          </a:solidFill>
          <a:latin typeface="+mn-lt"/>
          <a:ea typeface="+mn-ea"/>
          <a:cs typeface="+mn-cs"/>
        </a:defRPr>
      </a:lvl3pPr>
      <a:lvl4pPr marL="1398969" algn="l" defTabSz="932646" rtl="0" eaLnBrk="1" latinLnBrk="0" hangingPunct="1">
        <a:defRPr sz="1869" kern="1200">
          <a:solidFill>
            <a:schemeClr val="tx1"/>
          </a:solidFill>
          <a:latin typeface="+mn-lt"/>
          <a:ea typeface="+mn-ea"/>
          <a:cs typeface="+mn-cs"/>
        </a:defRPr>
      </a:lvl4pPr>
      <a:lvl5pPr marL="1865293" algn="l" defTabSz="932646" rtl="0" eaLnBrk="1" latinLnBrk="0" hangingPunct="1">
        <a:defRPr sz="1869" kern="1200">
          <a:solidFill>
            <a:schemeClr val="tx1"/>
          </a:solidFill>
          <a:latin typeface="+mn-lt"/>
          <a:ea typeface="+mn-ea"/>
          <a:cs typeface="+mn-cs"/>
        </a:defRPr>
      </a:lvl5pPr>
      <a:lvl6pPr marL="2331616" algn="l" defTabSz="932646" rtl="0" eaLnBrk="1" latinLnBrk="0" hangingPunct="1">
        <a:defRPr sz="1869" kern="1200">
          <a:solidFill>
            <a:schemeClr val="tx1"/>
          </a:solidFill>
          <a:latin typeface="+mn-lt"/>
          <a:ea typeface="+mn-ea"/>
          <a:cs typeface="+mn-cs"/>
        </a:defRPr>
      </a:lvl6pPr>
      <a:lvl7pPr marL="2797939" algn="l" defTabSz="932646" rtl="0" eaLnBrk="1" latinLnBrk="0" hangingPunct="1">
        <a:defRPr sz="1869" kern="1200">
          <a:solidFill>
            <a:schemeClr val="tx1"/>
          </a:solidFill>
          <a:latin typeface="+mn-lt"/>
          <a:ea typeface="+mn-ea"/>
          <a:cs typeface="+mn-cs"/>
        </a:defRPr>
      </a:lvl7pPr>
      <a:lvl8pPr marL="3264261" algn="l" defTabSz="932646" rtl="0" eaLnBrk="1" latinLnBrk="0" hangingPunct="1">
        <a:defRPr sz="1869" kern="1200">
          <a:solidFill>
            <a:schemeClr val="tx1"/>
          </a:solidFill>
          <a:latin typeface="+mn-lt"/>
          <a:ea typeface="+mn-ea"/>
          <a:cs typeface="+mn-cs"/>
        </a:defRPr>
      </a:lvl8pPr>
      <a:lvl9pPr marL="3730585" algn="l" defTabSz="932646" rtl="0" eaLnBrk="1" latinLnBrk="0" hangingPunct="1">
        <a:defRPr sz="186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wmf"/><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6.xml"/><Relationship Id="rId6" Type="http://schemas.openxmlformats.org/officeDocument/2006/relationships/image" Target="../media/image25.jpeg"/><Relationship Id="rId5" Type="http://schemas.openxmlformats.org/officeDocument/2006/relationships/image" Target="../media/image24.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wmf"/><Relationship Id="rId1" Type="http://schemas.openxmlformats.org/officeDocument/2006/relationships/slideLayout" Target="../slideLayouts/slideLayout6.xml"/><Relationship Id="rId6" Type="http://schemas.openxmlformats.org/officeDocument/2006/relationships/image" Target="../media/image32.jpeg"/><Relationship Id="rId5" Type="http://schemas.openxmlformats.org/officeDocument/2006/relationships/image" Target="../media/image31.png"/><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tr/url?sa=i&amp;source=images&amp;cd=&amp;cad=rja&amp;docid=5yraeTzMbZZtCM&amp;tbnid=pMSBDDkr7pHzcM:&amp;ved=0CAUQjRw&amp;url=http://www.shopdatacenter.com/virus-trojan-spyware-and-malware-removal/&amp;ei=4C1SUaq2AcaOswa5h4DICQ&amp;psig=AFQjCNGJBDZLXM2NzKy_Dnp1NwilfjC1BQ&amp;ust=1364426516515045" TargetMode="External"/><Relationship Id="rId1" Type="http://schemas.openxmlformats.org/officeDocument/2006/relationships/slideLayout" Target="../slideLayouts/slideLayout6.xml"/><Relationship Id="rId6" Type="http://schemas.openxmlformats.org/officeDocument/2006/relationships/image" Target="../media/image38.jpeg"/><Relationship Id="rId5" Type="http://schemas.openxmlformats.org/officeDocument/2006/relationships/image" Target="../media/image37.gif"/><Relationship Id="rId4" Type="http://schemas.openxmlformats.org/officeDocument/2006/relationships/image" Target="../media/image36.jpeg"/></Relationships>
</file>

<file path=ppt/slides/_rels/slide1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 Id="rId5" Type="http://schemas.openxmlformats.org/officeDocument/2006/relationships/image" Target="../media/image38.jpeg"/><Relationship Id="rId4" Type="http://schemas.openxmlformats.org/officeDocument/2006/relationships/image" Target="../media/image37.gif"/></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8.xml"/><Relationship Id="rId4" Type="http://schemas.openxmlformats.org/officeDocument/2006/relationships/image" Target="../media/image46.jpe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hyperlink" Target="http://www.google.com.tr/url?sa=i&amp;source=images&amp;cd=&amp;cad=rja&amp;docid=cMgjjdUBOmi9LM&amp;tbnid=LoTH5-gGC5YL8M:&amp;ved=0CAgQjRwwAA&amp;url=http://samsclass.info/121/proj/pX15-121-Carving.html&amp;ei=LO_FUbvRGMbuOcGggbgL&amp;psig=AFQjCNH8RLgyD8tQBOL82fJMvtLruIasKg&amp;ust=1372012716456594" TargetMode="External"/><Relationship Id="rId1" Type="http://schemas.openxmlformats.org/officeDocument/2006/relationships/slideLayout" Target="../slideLayouts/slideLayout8.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hyperlink" Target="http://undocprint.printassociates.com/" TargetMode="External"/><Relationship Id="rId2" Type="http://schemas.openxmlformats.org/officeDocument/2006/relationships/image" Target="../media/image55.jpeg"/><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5.xml"/><Relationship Id="rId1" Type="http://schemas.openxmlformats.org/officeDocument/2006/relationships/slideLayout" Target="../slideLayouts/slideLayout37.xml"/></Relationships>
</file>

<file path=ppt/slides/_rels/slide54.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43.xml"/></Relationships>
</file>

<file path=ppt/slides/_rels/slide5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3.xml"/></Relationships>
</file>

<file path=ppt/slides/_rels/slide56.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43.xml"/></Relationships>
</file>

<file path=ppt/slides/_rels/slide57.xml.rels><?xml version="1.0" encoding="UTF-8" standalone="yes"?>
<Relationships xmlns="http://schemas.openxmlformats.org/package/2006/relationships"><Relationship Id="rId3" Type="http://schemas.openxmlformats.org/officeDocument/2006/relationships/hyperlink" Target="http://www.yensav.com.tr/bostanci-hirsiz-ihbar-sistemleri.html" TargetMode="External"/><Relationship Id="rId2" Type="http://schemas.openxmlformats.org/officeDocument/2006/relationships/image" Target="../media/image63.png"/><Relationship Id="rId1" Type="http://schemas.openxmlformats.org/officeDocument/2006/relationships/slideLayout" Target="../slideLayouts/slideLayout43.xml"/><Relationship Id="rId4" Type="http://schemas.openxmlformats.org/officeDocument/2006/relationships/image" Target="../media/image62.jpe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3.xml"/></Relationships>
</file>

<file path=ppt/slides/_rels/slide59.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43.xml"/></Relationships>
</file>

<file path=ppt/slides/_rels/slide6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3.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43.xml"/></Relationships>
</file>

<file path=ppt/slides/_rels/slide6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6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72.png"/><Relationship Id="rId1" Type="http://schemas.openxmlformats.org/officeDocument/2006/relationships/slideLayout" Target="../slideLayouts/slideLayout45.xml"/><Relationship Id="rId4" Type="http://schemas.openxmlformats.org/officeDocument/2006/relationships/image" Target="../media/image73.png"/></Relationships>
</file>

<file path=ppt/slides/_rels/slide6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6.xml"/><Relationship Id="rId1" Type="http://schemas.openxmlformats.org/officeDocument/2006/relationships/slideLayout" Target="../slideLayouts/slideLayout36.xml"/><Relationship Id="rId4" Type="http://schemas.openxmlformats.org/officeDocument/2006/relationships/image" Target="../media/image75.png"/></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732676" y="4689968"/>
            <a:ext cx="11092112" cy="1691399"/>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p>
            <a:endParaRPr lang="en-US" sz="1801" dirty="0"/>
          </a:p>
        </p:txBody>
      </p:sp>
      <p:sp>
        <p:nvSpPr>
          <p:cNvPr id="9" name="Rectangle 11"/>
          <p:cNvSpPr>
            <a:spLocks noChangeArrowheads="1"/>
          </p:cNvSpPr>
          <p:nvPr/>
        </p:nvSpPr>
        <p:spPr bwMode="auto">
          <a:xfrm>
            <a:off x="732676" y="1120186"/>
            <a:ext cx="11092113" cy="3468196"/>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4" rIns="91427" bIns="45714" numCol="1" anchor="t" anchorCtr="0" compatLnSpc="1">
            <a:prstTxWarp prst="textNoShape">
              <a:avLst/>
            </a:prstTxWarp>
          </a:bodyPr>
          <a:lstStyle/>
          <a:p>
            <a:endParaRPr lang="en-US" sz="1801" dirty="0"/>
          </a:p>
        </p:txBody>
      </p:sp>
      <p:pic>
        <p:nvPicPr>
          <p:cNvPr id="14" name="Picture 1" descr="MVA-rev.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06954" y="1736257"/>
            <a:ext cx="1279931" cy="481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p:nvPr/>
        </p:nvSpPr>
        <p:spPr>
          <a:xfrm>
            <a:off x="789777" y="2948707"/>
            <a:ext cx="10548318" cy="726310"/>
          </a:xfrm>
          <a:prstGeom prst="rect">
            <a:avLst/>
          </a:prstGeom>
          <a:noFill/>
        </p:spPr>
        <p:txBody>
          <a:bodyPr wrap="square" lIns="182854" tIns="146283" rIns="182854" bIns="146283" rtlCol="0">
            <a:spAutoFit/>
          </a:bodyPr>
          <a:lstStyle/>
          <a:p>
            <a:pPr>
              <a:spcAft>
                <a:spcPts val="600"/>
              </a:spcAft>
            </a:pPr>
            <a:r>
              <a:rPr lang="en-US" sz="2800" dirty="0">
                <a:solidFill>
                  <a:schemeClr val="bg1"/>
                </a:solidFill>
                <a:latin typeface="Segoe UI Light" pitchFamily="34" charset="0"/>
              </a:rPr>
              <a:t>Free, online, technical courses</a:t>
            </a:r>
          </a:p>
        </p:txBody>
      </p:sp>
      <p:sp>
        <p:nvSpPr>
          <p:cNvPr id="20" name="TextBox 19"/>
          <p:cNvSpPr txBox="1"/>
          <p:nvPr/>
        </p:nvSpPr>
        <p:spPr>
          <a:xfrm>
            <a:off x="824103" y="4694204"/>
            <a:ext cx="5302709" cy="726310"/>
          </a:xfrm>
          <a:prstGeom prst="rect">
            <a:avLst/>
          </a:prstGeom>
          <a:noFill/>
        </p:spPr>
        <p:txBody>
          <a:bodyPr wrap="square" lIns="182854" tIns="146283" rIns="182854" bIns="146283" rtlCol="0">
            <a:spAutoFit/>
          </a:bodyPr>
          <a:lstStyle/>
          <a:p>
            <a:pPr>
              <a:spcAft>
                <a:spcPts val="600"/>
              </a:spcAft>
            </a:pPr>
            <a:r>
              <a:rPr lang="en-US" sz="2800" b="1" dirty="0">
                <a:solidFill>
                  <a:schemeClr val="bg1"/>
                </a:solidFill>
              </a:rPr>
              <a:t>Take a free online course</a:t>
            </a:r>
            <a:r>
              <a:rPr lang="en-US" sz="1599" b="1" dirty="0">
                <a:solidFill>
                  <a:schemeClr val="bg1"/>
                </a:solidFill>
              </a:rPr>
              <a:t>.</a:t>
            </a:r>
          </a:p>
        </p:txBody>
      </p:sp>
      <p:sp>
        <p:nvSpPr>
          <p:cNvPr id="28" name="Rectangle 27"/>
          <p:cNvSpPr/>
          <p:nvPr/>
        </p:nvSpPr>
        <p:spPr>
          <a:xfrm>
            <a:off x="836560" y="5390974"/>
            <a:ext cx="7301623" cy="683222"/>
          </a:xfrm>
          <a:prstGeom prst="rect">
            <a:avLst/>
          </a:prstGeom>
        </p:spPr>
        <p:txBody>
          <a:bodyPr wrap="square" lIns="182854" tIns="146283" rIns="182854" bIns="146283">
            <a:spAutoFit/>
          </a:bodyPr>
          <a:lstStyle/>
          <a:p>
            <a:pPr defTabSz="932681">
              <a:lnSpc>
                <a:spcPct val="90000"/>
              </a:lnSpc>
              <a:spcAft>
                <a:spcPts val="1836"/>
              </a:spcAft>
              <a:buSzPct val="90000"/>
              <a:defRPr/>
            </a:pPr>
            <a:r>
              <a:rPr lang="en-US" sz="2800" dirty="0">
                <a:solidFill>
                  <a:schemeClr val="bg1"/>
                </a:solidFill>
              </a:rPr>
              <a:t>http://www.microsoftvirtualacademy.com</a:t>
            </a:r>
            <a:r>
              <a:rPr lang="en-US" sz="1300" dirty="0">
                <a:solidFill>
                  <a:schemeClr val="bg1"/>
                </a:solidFill>
              </a:rPr>
              <a:t> </a:t>
            </a:r>
          </a:p>
        </p:txBody>
      </p:sp>
      <p:sp>
        <p:nvSpPr>
          <p:cNvPr id="2" name="TextBox 1"/>
          <p:cNvSpPr txBox="1"/>
          <p:nvPr/>
        </p:nvSpPr>
        <p:spPr>
          <a:xfrm>
            <a:off x="732675" y="2217298"/>
            <a:ext cx="7679787" cy="960092"/>
          </a:xfrm>
          <a:prstGeom prst="rect">
            <a:avLst/>
          </a:prstGeom>
          <a:noFill/>
        </p:spPr>
        <p:txBody>
          <a:bodyPr wrap="square" lIns="182854" tIns="146283" rIns="182854" bIns="146283" rtlCol="0">
            <a:spAutoFit/>
          </a:bodyPr>
          <a:lstStyle/>
          <a:p>
            <a:pPr>
              <a:lnSpc>
                <a:spcPct val="90000"/>
              </a:lnSpc>
              <a:spcAft>
                <a:spcPts val="600"/>
              </a:spcAft>
            </a:pPr>
            <a:r>
              <a:rPr lang="en-US" sz="4799" dirty="0">
                <a:solidFill>
                  <a:schemeClr val="bg1"/>
                </a:solidFill>
              </a:rPr>
              <a:t>Microsoft Virtual Academy</a:t>
            </a:r>
          </a:p>
        </p:txBody>
      </p:sp>
    </p:spTree>
    <p:extLst>
      <p:ext uri="{BB962C8B-B14F-4D97-AF65-F5344CB8AC3E}">
        <p14:creationId xmlns:p14="http://schemas.microsoft.com/office/powerpoint/2010/main" val="3024427123"/>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err="1" smtClean="0"/>
              <a:t>Incident</a:t>
            </a:r>
            <a:r>
              <a:rPr lang="tr-TR" dirty="0" smtClean="0"/>
              <a:t> </a:t>
            </a:r>
            <a:r>
              <a:rPr lang="tr-TR" dirty="0" err="1" smtClean="0"/>
              <a:t>Response</a:t>
            </a:r>
            <a:endParaRPr lang="en-US" dirty="0"/>
          </a:p>
        </p:txBody>
      </p:sp>
      <p:sp>
        <p:nvSpPr>
          <p:cNvPr id="30" name="Yuvarlatılmış Çapraz Köşeli Dikdörtgen 29"/>
          <p:cNvSpPr/>
          <p:nvPr/>
        </p:nvSpPr>
        <p:spPr>
          <a:xfrm>
            <a:off x="234291" y="1179943"/>
            <a:ext cx="2145927" cy="543988"/>
          </a:xfrm>
          <a:prstGeom prst="round2DiagRect">
            <a:avLst/>
          </a:prstGeom>
          <a:solidFill>
            <a:srgbClr val="337D97"/>
          </a:solidFill>
          <a:ln>
            <a:noFill/>
          </a:ln>
        </p:spPr>
        <p:style>
          <a:lnRef idx="2">
            <a:schemeClr val="accent1">
              <a:shade val="50000"/>
            </a:schemeClr>
          </a:lnRef>
          <a:fillRef idx="1">
            <a:schemeClr val="accent1"/>
          </a:fillRef>
          <a:effectRef idx="0">
            <a:schemeClr val="accent1"/>
          </a:effectRef>
          <a:fontRef idx="minor">
            <a:schemeClr val="lt1"/>
          </a:fontRef>
        </p:style>
        <p:txBody>
          <a:bodyPr lIns="53626" tIns="26813" rIns="53626" bIns="26813" rtlCol="0" anchor="ctr"/>
          <a:lstStyle/>
          <a:p>
            <a:pPr algn="ctr"/>
            <a:r>
              <a:rPr lang="en-US" b="1" dirty="0" smtClean="0">
                <a:solidFill>
                  <a:schemeClr val="bg1"/>
                </a:solidFill>
                <a:latin typeface="Calibri" pitchFamily="34" charset="0"/>
              </a:rPr>
              <a:t>Acquisition</a:t>
            </a:r>
            <a:endParaRPr lang="tr-TR" b="1" dirty="0">
              <a:solidFill>
                <a:schemeClr val="bg1"/>
              </a:solidFill>
              <a:latin typeface="Calibri" pitchFamily="34" charset="0"/>
            </a:endParaRPr>
          </a:p>
        </p:txBody>
      </p:sp>
      <p:pic>
        <p:nvPicPr>
          <p:cNvPr id="20"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31064" y="2035236"/>
            <a:ext cx="1215682" cy="1214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071" y="2035237"/>
            <a:ext cx="1473606" cy="1521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 Box 2"/>
          <p:cNvSpPr txBox="1">
            <a:spLocks noChangeArrowheads="1"/>
          </p:cNvSpPr>
          <p:nvPr/>
        </p:nvSpPr>
        <p:spPr bwMode="auto">
          <a:xfrm>
            <a:off x="1170252" y="3373064"/>
            <a:ext cx="1076725" cy="42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26" tIns="26813" rIns="53626" bIns="26813">
            <a:spAutoFit/>
          </a:bodyPr>
          <a:lstStyle>
            <a:lvl1pPr defTabSz="1604963">
              <a:defRPr>
                <a:solidFill>
                  <a:schemeClr val="tx1"/>
                </a:solidFill>
                <a:latin typeface="Arial" charset="0"/>
              </a:defRPr>
            </a:lvl1pPr>
            <a:lvl2pPr marL="623888" indent="268288" defTabSz="1604963">
              <a:defRPr>
                <a:solidFill>
                  <a:schemeClr val="tx1"/>
                </a:solidFill>
                <a:latin typeface="Arial" charset="0"/>
              </a:defRPr>
            </a:lvl2pPr>
            <a:lvl3pPr marL="1071563" defTabSz="1604963">
              <a:defRPr>
                <a:solidFill>
                  <a:schemeClr val="tx1"/>
                </a:solidFill>
                <a:latin typeface="Arial" charset="0"/>
              </a:defRPr>
            </a:lvl3pPr>
            <a:lvl4pPr defTabSz="1604963">
              <a:defRPr>
                <a:solidFill>
                  <a:schemeClr val="tx1"/>
                </a:solidFill>
                <a:latin typeface="Arial" charset="0"/>
              </a:defRPr>
            </a:lvl4pPr>
            <a:lvl5pPr defTabSz="1604963">
              <a:defRPr>
                <a:solidFill>
                  <a:schemeClr val="tx1"/>
                </a:solidFill>
                <a:latin typeface="Arial" charset="0"/>
              </a:defRPr>
            </a:lvl5pPr>
            <a:lvl6pPr defTabSz="1604963" fontAlgn="base">
              <a:spcBef>
                <a:spcPct val="0"/>
              </a:spcBef>
              <a:spcAft>
                <a:spcPct val="0"/>
              </a:spcAft>
              <a:defRPr>
                <a:solidFill>
                  <a:schemeClr val="tx1"/>
                </a:solidFill>
                <a:latin typeface="Arial" charset="0"/>
              </a:defRPr>
            </a:lvl6pPr>
            <a:lvl7pPr defTabSz="1604963" fontAlgn="base">
              <a:spcBef>
                <a:spcPct val="0"/>
              </a:spcBef>
              <a:spcAft>
                <a:spcPct val="0"/>
              </a:spcAft>
              <a:defRPr>
                <a:solidFill>
                  <a:schemeClr val="tx1"/>
                </a:solidFill>
                <a:latin typeface="Arial" charset="0"/>
              </a:defRPr>
            </a:lvl7pPr>
            <a:lvl8pPr defTabSz="1604963" fontAlgn="base">
              <a:spcBef>
                <a:spcPct val="0"/>
              </a:spcBef>
              <a:spcAft>
                <a:spcPct val="0"/>
              </a:spcAft>
              <a:defRPr>
                <a:solidFill>
                  <a:schemeClr val="tx1"/>
                </a:solidFill>
                <a:latin typeface="Arial" charset="0"/>
              </a:defRPr>
            </a:lvl8pPr>
            <a:lvl9pPr defTabSz="1604963" fontAlgn="base">
              <a:spcBef>
                <a:spcPct val="0"/>
              </a:spcBef>
              <a:spcAft>
                <a:spcPct val="0"/>
              </a:spcAft>
              <a:defRPr>
                <a:solidFill>
                  <a:schemeClr val="tx1"/>
                </a:solidFill>
                <a:latin typeface="Arial" charset="0"/>
              </a:defRPr>
            </a:lvl9pPr>
          </a:lstStyle>
          <a:p>
            <a:pPr algn="just">
              <a:lnSpc>
                <a:spcPct val="150000"/>
              </a:lnSpc>
            </a:pPr>
            <a:r>
              <a:rPr lang="tr-TR" sz="1600" b="1" dirty="0">
                <a:solidFill>
                  <a:srgbClr val="404040"/>
                </a:solidFill>
                <a:latin typeface="Calibri" pitchFamily="34" charset="0"/>
              </a:rPr>
              <a:t>Desktop</a:t>
            </a:r>
            <a:endParaRPr lang="en-US" sz="1600" b="1" dirty="0">
              <a:solidFill>
                <a:srgbClr val="404040"/>
              </a:solidFill>
              <a:latin typeface="Calibri" pitchFamily="34" charset="0"/>
            </a:endParaRPr>
          </a:p>
        </p:txBody>
      </p:sp>
      <p:sp>
        <p:nvSpPr>
          <p:cNvPr id="23" name="Text Box 2"/>
          <p:cNvSpPr txBox="1">
            <a:spLocks noChangeArrowheads="1"/>
          </p:cNvSpPr>
          <p:nvPr/>
        </p:nvSpPr>
        <p:spPr bwMode="auto">
          <a:xfrm>
            <a:off x="3100543" y="3373064"/>
            <a:ext cx="1076725" cy="42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26" tIns="26813" rIns="53626" bIns="26813">
            <a:spAutoFit/>
          </a:bodyPr>
          <a:lstStyle>
            <a:lvl1pPr defTabSz="1604963">
              <a:defRPr>
                <a:solidFill>
                  <a:schemeClr val="tx1"/>
                </a:solidFill>
                <a:latin typeface="Arial" charset="0"/>
              </a:defRPr>
            </a:lvl1pPr>
            <a:lvl2pPr marL="623888" indent="268288" defTabSz="1604963">
              <a:defRPr>
                <a:solidFill>
                  <a:schemeClr val="tx1"/>
                </a:solidFill>
                <a:latin typeface="Arial" charset="0"/>
              </a:defRPr>
            </a:lvl2pPr>
            <a:lvl3pPr marL="1071563" defTabSz="1604963">
              <a:defRPr>
                <a:solidFill>
                  <a:schemeClr val="tx1"/>
                </a:solidFill>
                <a:latin typeface="Arial" charset="0"/>
              </a:defRPr>
            </a:lvl3pPr>
            <a:lvl4pPr defTabSz="1604963">
              <a:defRPr>
                <a:solidFill>
                  <a:schemeClr val="tx1"/>
                </a:solidFill>
                <a:latin typeface="Arial" charset="0"/>
              </a:defRPr>
            </a:lvl4pPr>
            <a:lvl5pPr defTabSz="1604963">
              <a:defRPr>
                <a:solidFill>
                  <a:schemeClr val="tx1"/>
                </a:solidFill>
                <a:latin typeface="Arial" charset="0"/>
              </a:defRPr>
            </a:lvl5pPr>
            <a:lvl6pPr defTabSz="1604963" fontAlgn="base">
              <a:spcBef>
                <a:spcPct val="0"/>
              </a:spcBef>
              <a:spcAft>
                <a:spcPct val="0"/>
              </a:spcAft>
              <a:defRPr>
                <a:solidFill>
                  <a:schemeClr val="tx1"/>
                </a:solidFill>
                <a:latin typeface="Arial" charset="0"/>
              </a:defRPr>
            </a:lvl6pPr>
            <a:lvl7pPr defTabSz="1604963" fontAlgn="base">
              <a:spcBef>
                <a:spcPct val="0"/>
              </a:spcBef>
              <a:spcAft>
                <a:spcPct val="0"/>
              </a:spcAft>
              <a:defRPr>
                <a:solidFill>
                  <a:schemeClr val="tx1"/>
                </a:solidFill>
                <a:latin typeface="Arial" charset="0"/>
              </a:defRPr>
            </a:lvl7pPr>
            <a:lvl8pPr defTabSz="1604963" fontAlgn="base">
              <a:spcBef>
                <a:spcPct val="0"/>
              </a:spcBef>
              <a:spcAft>
                <a:spcPct val="0"/>
              </a:spcAft>
              <a:defRPr>
                <a:solidFill>
                  <a:schemeClr val="tx1"/>
                </a:solidFill>
                <a:latin typeface="Arial" charset="0"/>
              </a:defRPr>
            </a:lvl8pPr>
            <a:lvl9pPr defTabSz="1604963" fontAlgn="base">
              <a:spcBef>
                <a:spcPct val="0"/>
              </a:spcBef>
              <a:spcAft>
                <a:spcPct val="0"/>
              </a:spcAft>
              <a:defRPr>
                <a:solidFill>
                  <a:schemeClr val="tx1"/>
                </a:solidFill>
                <a:latin typeface="Arial" charset="0"/>
              </a:defRPr>
            </a:lvl9pPr>
          </a:lstStyle>
          <a:p>
            <a:pPr algn="just">
              <a:lnSpc>
                <a:spcPct val="150000"/>
              </a:lnSpc>
            </a:pPr>
            <a:r>
              <a:rPr lang="tr-TR" sz="1600" b="1" dirty="0">
                <a:solidFill>
                  <a:srgbClr val="404040"/>
                </a:solidFill>
                <a:latin typeface="Calibri" pitchFamily="34" charset="0"/>
              </a:rPr>
              <a:t>Laptop</a:t>
            </a:r>
            <a:endParaRPr lang="en-US" sz="1600" b="1" dirty="0">
              <a:solidFill>
                <a:srgbClr val="404040"/>
              </a:solidFill>
              <a:latin typeface="Calibri" pitchFamily="34" charset="0"/>
            </a:endParaRPr>
          </a:p>
        </p:txBody>
      </p:sp>
      <p:pic>
        <p:nvPicPr>
          <p:cNvPr id="24" name="Picture 2" descr="\\adisvr2\Shared\ADI_Projects\Microsoft\WinClient_Execs\Wole\Slate_Pipeline_Deck\ADI_Art\Working_Art\Fujitsu_Slate_P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37957">
            <a:off x="1079612" y="4388766"/>
            <a:ext cx="1258003" cy="1194668"/>
          </a:xfrm>
          <a:prstGeom prst="rect">
            <a:avLst/>
          </a:prstGeom>
          <a:effectLst>
            <a:outerShdw blurRad="457200" dist="50800" dir="5400000" algn="ctr" rotWithShape="0">
              <a:schemeClr val="bg2">
                <a:lumMod val="60000"/>
                <a:lumOff val="40000"/>
                <a:alpha val="57000"/>
              </a:schemeClr>
            </a:outerShdw>
          </a:effectLst>
          <a:extLst>
            <a:ext uri="{909E8E84-426E-40DD-AFC4-6F175D3DCCD1}">
              <a14:hiddenFill xmlns:a14="http://schemas.microsoft.com/office/drawing/2010/main">
                <a:solidFill>
                  <a:srgbClr val="FFFFFF"/>
                </a:solidFill>
              </a14:hiddenFill>
            </a:ext>
          </a:extLst>
        </p:spPr>
      </p:pic>
      <p:sp>
        <p:nvSpPr>
          <p:cNvPr id="25" name="Text Box 2"/>
          <p:cNvSpPr txBox="1">
            <a:spLocks noChangeArrowheads="1"/>
          </p:cNvSpPr>
          <p:nvPr/>
        </p:nvSpPr>
        <p:spPr bwMode="auto">
          <a:xfrm>
            <a:off x="1248839" y="5743682"/>
            <a:ext cx="1076725" cy="42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26" tIns="26813" rIns="53626" bIns="26813">
            <a:spAutoFit/>
          </a:bodyPr>
          <a:lstStyle>
            <a:lvl1pPr defTabSz="1604963">
              <a:defRPr>
                <a:solidFill>
                  <a:schemeClr val="tx1"/>
                </a:solidFill>
                <a:latin typeface="Arial" charset="0"/>
              </a:defRPr>
            </a:lvl1pPr>
            <a:lvl2pPr marL="623888" indent="268288" defTabSz="1604963">
              <a:defRPr>
                <a:solidFill>
                  <a:schemeClr val="tx1"/>
                </a:solidFill>
                <a:latin typeface="Arial" charset="0"/>
              </a:defRPr>
            </a:lvl2pPr>
            <a:lvl3pPr marL="1071563" defTabSz="1604963">
              <a:defRPr>
                <a:solidFill>
                  <a:schemeClr val="tx1"/>
                </a:solidFill>
                <a:latin typeface="Arial" charset="0"/>
              </a:defRPr>
            </a:lvl3pPr>
            <a:lvl4pPr defTabSz="1604963">
              <a:defRPr>
                <a:solidFill>
                  <a:schemeClr val="tx1"/>
                </a:solidFill>
                <a:latin typeface="Arial" charset="0"/>
              </a:defRPr>
            </a:lvl4pPr>
            <a:lvl5pPr defTabSz="1604963">
              <a:defRPr>
                <a:solidFill>
                  <a:schemeClr val="tx1"/>
                </a:solidFill>
                <a:latin typeface="Arial" charset="0"/>
              </a:defRPr>
            </a:lvl5pPr>
            <a:lvl6pPr defTabSz="1604963" fontAlgn="base">
              <a:spcBef>
                <a:spcPct val="0"/>
              </a:spcBef>
              <a:spcAft>
                <a:spcPct val="0"/>
              </a:spcAft>
              <a:defRPr>
                <a:solidFill>
                  <a:schemeClr val="tx1"/>
                </a:solidFill>
                <a:latin typeface="Arial" charset="0"/>
              </a:defRPr>
            </a:lvl6pPr>
            <a:lvl7pPr defTabSz="1604963" fontAlgn="base">
              <a:spcBef>
                <a:spcPct val="0"/>
              </a:spcBef>
              <a:spcAft>
                <a:spcPct val="0"/>
              </a:spcAft>
              <a:defRPr>
                <a:solidFill>
                  <a:schemeClr val="tx1"/>
                </a:solidFill>
                <a:latin typeface="Arial" charset="0"/>
              </a:defRPr>
            </a:lvl7pPr>
            <a:lvl8pPr defTabSz="1604963" fontAlgn="base">
              <a:spcBef>
                <a:spcPct val="0"/>
              </a:spcBef>
              <a:spcAft>
                <a:spcPct val="0"/>
              </a:spcAft>
              <a:defRPr>
                <a:solidFill>
                  <a:schemeClr val="tx1"/>
                </a:solidFill>
                <a:latin typeface="Arial" charset="0"/>
              </a:defRPr>
            </a:lvl8pPr>
            <a:lvl9pPr defTabSz="1604963" fontAlgn="base">
              <a:spcBef>
                <a:spcPct val="0"/>
              </a:spcBef>
              <a:spcAft>
                <a:spcPct val="0"/>
              </a:spcAft>
              <a:defRPr>
                <a:solidFill>
                  <a:schemeClr val="tx1"/>
                </a:solidFill>
                <a:latin typeface="Arial" charset="0"/>
              </a:defRPr>
            </a:lvl9pPr>
          </a:lstStyle>
          <a:p>
            <a:pPr algn="just">
              <a:lnSpc>
                <a:spcPct val="150000"/>
              </a:lnSpc>
            </a:pPr>
            <a:r>
              <a:rPr lang="tr-TR" sz="1600" b="1" dirty="0">
                <a:solidFill>
                  <a:srgbClr val="404040"/>
                </a:solidFill>
                <a:latin typeface="Calibri" pitchFamily="34" charset="0"/>
              </a:rPr>
              <a:t>Tablet</a:t>
            </a:r>
            <a:endParaRPr lang="en-US" sz="1600" b="1" dirty="0">
              <a:solidFill>
                <a:srgbClr val="404040"/>
              </a:solidFill>
              <a:latin typeface="Calibri" pitchFamily="34" charset="0"/>
            </a:endParaRPr>
          </a:p>
        </p:txBody>
      </p:sp>
      <p:pic>
        <p:nvPicPr>
          <p:cNvPr id="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62126" y="4091164"/>
            <a:ext cx="753559" cy="1660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Text Box 2"/>
          <p:cNvSpPr txBox="1">
            <a:spLocks noChangeArrowheads="1"/>
          </p:cNvSpPr>
          <p:nvPr/>
        </p:nvSpPr>
        <p:spPr bwMode="auto">
          <a:xfrm>
            <a:off x="2976138" y="5743682"/>
            <a:ext cx="1144840" cy="79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26" tIns="26813" rIns="53626" bIns="26813">
            <a:spAutoFit/>
          </a:bodyPr>
          <a:lstStyle>
            <a:lvl1pPr defTabSz="1604963">
              <a:defRPr>
                <a:solidFill>
                  <a:schemeClr val="tx1"/>
                </a:solidFill>
                <a:latin typeface="Arial" charset="0"/>
              </a:defRPr>
            </a:lvl1pPr>
            <a:lvl2pPr marL="623888" indent="268288" defTabSz="1604963">
              <a:defRPr>
                <a:solidFill>
                  <a:schemeClr val="tx1"/>
                </a:solidFill>
                <a:latin typeface="Arial" charset="0"/>
              </a:defRPr>
            </a:lvl2pPr>
            <a:lvl3pPr marL="1071563" defTabSz="1604963">
              <a:defRPr>
                <a:solidFill>
                  <a:schemeClr val="tx1"/>
                </a:solidFill>
                <a:latin typeface="Arial" charset="0"/>
              </a:defRPr>
            </a:lvl3pPr>
            <a:lvl4pPr defTabSz="1604963">
              <a:defRPr>
                <a:solidFill>
                  <a:schemeClr val="tx1"/>
                </a:solidFill>
                <a:latin typeface="Arial" charset="0"/>
              </a:defRPr>
            </a:lvl4pPr>
            <a:lvl5pPr defTabSz="1604963">
              <a:defRPr>
                <a:solidFill>
                  <a:schemeClr val="tx1"/>
                </a:solidFill>
                <a:latin typeface="Arial" charset="0"/>
              </a:defRPr>
            </a:lvl5pPr>
            <a:lvl6pPr defTabSz="1604963" fontAlgn="base">
              <a:spcBef>
                <a:spcPct val="0"/>
              </a:spcBef>
              <a:spcAft>
                <a:spcPct val="0"/>
              </a:spcAft>
              <a:defRPr>
                <a:solidFill>
                  <a:schemeClr val="tx1"/>
                </a:solidFill>
                <a:latin typeface="Arial" charset="0"/>
              </a:defRPr>
            </a:lvl6pPr>
            <a:lvl7pPr defTabSz="1604963" fontAlgn="base">
              <a:spcBef>
                <a:spcPct val="0"/>
              </a:spcBef>
              <a:spcAft>
                <a:spcPct val="0"/>
              </a:spcAft>
              <a:defRPr>
                <a:solidFill>
                  <a:schemeClr val="tx1"/>
                </a:solidFill>
                <a:latin typeface="Arial" charset="0"/>
              </a:defRPr>
            </a:lvl7pPr>
            <a:lvl8pPr defTabSz="1604963" fontAlgn="base">
              <a:spcBef>
                <a:spcPct val="0"/>
              </a:spcBef>
              <a:spcAft>
                <a:spcPct val="0"/>
              </a:spcAft>
              <a:defRPr>
                <a:solidFill>
                  <a:schemeClr val="tx1"/>
                </a:solidFill>
                <a:latin typeface="Arial" charset="0"/>
              </a:defRPr>
            </a:lvl8pPr>
            <a:lvl9pPr defTabSz="1604963" fontAlgn="base">
              <a:spcBef>
                <a:spcPct val="0"/>
              </a:spcBef>
              <a:spcAft>
                <a:spcPct val="0"/>
              </a:spcAft>
              <a:defRPr>
                <a:solidFill>
                  <a:schemeClr val="tx1"/>
                </a:solidFill>
                <a:latin typeface="Arial" charset="0"/>
              </a:defRPr>
            </a:lvl9pPr>
          </a:lstStyle>
          <a:p>
            <a:pPr algn="just">
              <a:lnSpc>
                <a:spcPct val="150000"/>
              </a:lnSpc>
            </a:pPr>
            <a:r>
              <a:rPr lang="tr-TR" sz="1600" b="1" dirty="0">
                <a:solidFill>
                  <a:srgbClr val="404040"/>
                </a:solidFill>
                <a:latin typeface="Calibri" pitchFamily="34" charset="0"/>
              </a:rPr>
              <a:t>Smart Phone</a:t>
            </a:r>
            <a:endParaRPr lang="en-US" sz="1600" b="1" dirty="0">
              <a:solidFill>
                <a:srgbClr val="404040"/>
              </a:solidFill>
              <a:latin typeface="Calibri" pitchFamily="34" charset="0"/>
            </a:endParaRPr>
          </a:p>
        </p:txBody>
      </p:sp>
      <p:pic>
        <p:nvPicPr>
          <p:cNvPr id="28" name="Picture 2" descr="http://www.tritechbahamas.com/images/rednetwork.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24874" y="4134830"/>
            <a:ext cx="1964521" cy="1625427"/>
          </a:xfrm>
          <a:prstGeom prst="rect">
            <a:avLst/>
          </a:prstGeom>
          <a:noFill/>
          <a:extLst>
            <a:ext uri="{909E8E84-426E-40DD-AFC4-6F175D3DCCD1}">
              <a14:hiddenFill xmlns:a14="http://schemas.microsoft.com/office/drawing/2010/main">
                <a:solidFill>
                  <a:srgbClr val="FFFFFF"/>
                </a:solidFill>
              </a14:hiddenFill>
            </a:ext>
          </a:extLst>
        </p:spPr>
      </p:pic>
      <p:sp>
        <p:nvSpPr>
          <p:cNvPr id="29" name="Text Box 2"/>
          <p:cNvSpPr txBox="1">
            <a:spLocks noChangeArrowheads="1"/>
          </p:cNvSpPr>
          <p:nvPr/>
        </p:nvSpPr>
        <p:spPr bwMode="auto">
          <a:xfrm>
            <a:off x="4842722" y="5743682"/>
            <a:ext cx="1144840" cy="42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26" tIns="26813" rIns="53626" bIns="26813">
            <a:spAutoFit/>
          </a:bodyPr>
          <a:lstStyle>
            <a:lvl1pPr defTabSz="1604963">
              <a:defRPr>
                <a:solidFill>
                  <a:schemeClr val="tx1"/>
                </a:solidFill>
                <a:latin typeface="Arial" charset="0"/>
              </a:defRPr>
            </a:lvl1pPr>
            <a:lvl2pPr marL="623888" indent="268288" defTabSz="1604963">
              <a:defRPr>
                <a:solidFill>
                  <a:schemeClr val="tx1"/>
                </a:solidFill>
                <a:latin typeface="Arial" charset="0"/>
              </a:defRPr>
            </a:lvl2pPr>
            <a:lvl3pPr marL="1071563" defTabSz="1604963">
              <a:defRPr>
                <a:solidFill>
                  <a:schemeClr val="tx1"/>
                </a:solidFill>
                <a:latin typeface="Arial" charset="0"/>
              </a:defRPr>
            </a:lvl3pPr>
            <a:lvl4pPr defTabSz="1604963">
              <a:defRPr>
                <a:solidFill>
                  <a:schemeClr val="tx1"/>
                </a:solidFill>
                <a:latin typeface="Arial" charset="0"/>
              </a:defRPr>
            </a:lvl4pPr>
            <a:lvl5pPr defTabSz="1604963">
              <a:defRPr>
                <a:solidFill>
                  <a:schemeClr val="tx1"/>
                </a:solidFill>
                <a:latin typeface="Arial" charset="0"/>
              </a:defRPr>
            </a:lvl5pPr>
            <a:lvl6pPr defTabSz="1604963" fontAlgn="base">
              <a:spcBef>
                <a:spcPct val="0"/>
              </a:spcBef>
              <a:spcAft>
                <a:spcPct val="0"/>
              </a:spcAft>
              <a:defRPr>
                <a:solidFill>
                  <a:schemeClr val="tx1"/>
                </a:solidFill>
                <a:latin typeface="Arial" charset="0"/>
              </a:defRPr>
            </a:lvl6pPr>
            <a:lvl7pPr defTabSz="1604963" fontAlgn="base">
              <a:spcBef>
                <a:spcPct val="0"/>
              </a:spcBef>
              <a:spcAft>
                <a:spcPct val="0"/>
              </a:spcAft>
              <a:defRPr>
                <a:solidFill>
                  <a:schemeClr val="tx1"/>
                </a:solidFill>
                <a:latin typeface="Arial" charset="0"/>
              </a:defRPr>
            </a:lvl7pPr>
            <a:lvl8pPr defTabSz="1604963" fontAlgn="base">
              <a:spcBef>
                <a:spcPct val="0"/>
              </a:spcBef>
              <a:spcAft>
                <a:spcPct val="0"/>
              </a:spcAft>
              <a:defRPr>
                <a:solidFill>
                  <a:schemeClr val="tx1"/>
                </a:solidFill>
                <a:latin typeface="Arial" charset="0"/>
              </a:defRPr>
            </a:lvl8pPr>
            <a:lvl9pPr defTabSz="1604963" fontAlgn="base">
              <a:spcBef>
                <a:spcPct val="0"/>
              </a:spcBef>
              <a:spcAft>
                <a:spcPct val="0"/>
              </a:spcAft>
              <a:defRPr>
                <a:solidFill>
                  <a:schemeClr val="tx1"/>
                </a:solidFill>
                <a:latin typeface="Arial" charset="0"/>
              </a:defRPr>
            </a:lvl9pPr>
          </a:lstStyle>
          <a:p>
            <a:pPr algn="ctr">
              <a:lnSpc>
                <a:spcPct val="150000"/>
              </a:lnSpc>
            </a:pPr>
            <a:r>
              <a:rPr lang="tr-TR" sz="1600" b="1" dirty="0">
                <a:solidFill>
                  <a:srgbClr val="404040"/>
                </a:solidFill>
                <a:latin typeface="Calibri" pitchFamily="34" charset="0"/>
              </a:rPr>
              <a:t>Network</a:t>
            </a:r>
            <a:endParaRPr lang="en-US" sz="1600" b="1" dirty="0">
              <a:solidFill>
                <a:srgbClr val="404040"/>
              </a:solidFill>
              <a:latin typeface="Calibri" pitchFamily="34" charset="0"/>
            </a:endParaRPr>
          </a:p>
        </p:txBody>
      </p:sp>
      <p:pic>
        <p:nvPicPr>
          <p:cNvPr id="47" name="Picture 4" descr="http://www.gridtalks.com/wp-content/uploads/cloud_computing_news.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405455" y="2916004"/>
            <a:ext cx="2321316" cy="1898065"/>
          </a:xfrm>
          <a:prstGeom prst="rect">
            <a:avLst/>
          </a:prstGeom>
          <a:noFill/>
          <a:extLst>
            <a:ext uri="{909E8E84-426E-40DD-AFC4-6F175D3DCCD1}">
              <a14:hiddenFill xmlns:a14="http://schemas.microsoft.com/office/drawing/2010/main">
                <a:solidFill>
                  <a:srgbClr val="FFFFFF"/>
                </a:solidFill>
              </a14:hiddenFill>
            </a:ext>
          </a:extLst>
        </p:spPr>
      </p:pic>
      <p:sp>
        <p:nvSpPr>
          <p:cNvPr id="48" name="Text Box 2"/>
          <p:cNvSpPr txBox="1">
            <a:spLocks noChangeArrowheads="1"/>
          </p:cNvSpPr>
          <p:nvPr/>
        </p:nvSpPr>
        <p:spPr bwMode="auto">
          <a:xfrm>
            <a:off x="8065740" y="4855106"/>
            <a:ext cx="1144840" cy="42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26" tIns="26813" rIns="53626" bIns="26813">
            <a:spAutoFit/>
          </a:bodyPr>
          <a:lstStyle>
            <a:lvl1pPr defTabSz="1604963">
              <a:defRPr>
                <a:solidFill>
                  <a:schemeClr val="tx1"/>
                </a:solidFill>
                <a:latin typeface="Arial" charset="0"/>
              </a:defRPr>
            </a:lvl1pPr>
            <a:lvl2pPr marL="623888" indent="268288" defTabSz="1604963">
              <a:defRPr>
                <a:solidFill>
                  <a:schemeClr val="tx1"/>
                </a:solidFill>
                <a:latin typeface="Arial" charset="0"/>
              </a:defRPr>
            </a:lvl2pPr>
            <a:lvl3pPr marL="1071563" defTabSz="1604963">
              <a:defRPr>
                <a:solidFill>
                  <a:schemeClr val="tx1"/>
                </a:solidFill>
                <a:latin typeface="Arial" charset="0"/>
              </a:defRPr>
            </a:lvl3pPr>
            <a:lvl4pPr defTabSz="1604963">
              <a:defRPr>
                <a:solidFill>
                  <a:schemeClr val="tx1"/>
                </a:solidFill>
                <a:latin typeface="Arial" charset="0"/>
              </a:defRPr>
            </a:lvl4pPr>
            <a:lvl5pPr defTabSz="1604963">
              <a:defRPr>
                <a:solidFill>
                  <a:schemeClr val="tx1"/>
                </a:solidFill>
                <a:latin typeface="Arial" charset="0"/>
              </a:defRPr>
            </a:lvl5pPr>
            <a:lvl6pPr defTabSz="1604963" fontAlgn="base">
              <a:spcBef>
                <a:spcPct val="0"/>
              </a:spcBef>
              <a:spcAft>
                <a:spcPct val="0"/>
              </a:spcAft>
              <a:defRPr>
                <a:solidFill>
                  <a:schemeClr val="tx1"/>
                </a:solidFill>
                <a:latin typeface="Arial" charset="0"/>
              </a:defRPr>
            </a:lvl6pPr>
            <a:lvl7pPr defTabSz="1604963" fontAlgn="base">
              <a:spcBef>
                <a:spcPct val="0"/>
              </a:spcBef>
              <a:spcAft>
                <a:spcPct val="0"/>
              </a:spcAft>
              <a:defRPr>
                <a:solidFill>
                  <a:schemeClr val="tx1"/>
                </a:solidFill>
                <a:latin typeface="Arial" charset="0"/>
              </a:defRPr>
            </a:lvl7pPr>
            <a:lvl8pPr defTabSz="1604963" fontAlgn="base">
              <a:spcBef>
                <a:spcPct val="0"/>
              </a:spcBef>
              <a:spcAft>
                <a:spcPct val="0"/>
              </a:spcAft>
              <a:defRPr>
                <a:solidFill>
                  <a:schemeClr val="tx1"/>
                </a:solidFill>
                <a:latin typeface="Arial" charset="0"/>
              </a:defRPr>
            </a:lvl8pPr>
            <a:lvl9pPr defTabSz="1604963" fontAlgn="base">
              <a:spcBef>
                <a:spcPct val="0"/>
              </a:spcBef>
              <a:spcAft>
                <a:spcPct val="0"/>
              </a:spcAft>
              <a:defRPr>
                <a:solidFill>
                  <a:schemeClr val="tx1"/>
                </a:solidFill>
                <a:latin typeface="Arial" charset="0"/>
              </a:defRPr>
            </a:lvl9pPr>
          </a:lstStyle>
          <a:p>
            <a:pPr algn="ctr">
              <a:lnSpc>
                <a:spcPct val="150000"/>
              </a:lnSpc>
            </a:pPr>
            <a:r>
              <a:rPr lang="tr-TR" sz="1600" b="1" dirty="0" err="1">
                <a:solidFill>
                  <a:srgbClr val="404040"/>
                </a:solidFill>
                <a:latin typeface="Calibri" pitchFamily="34" charset="0"/>
              </a:rPr>
              <a:t>Cloud</a:t>
            </a:r>
            <a:endParaRPr lang="en-US" sz="1600" b="1" dirty="0">
              <a:solidFill>
                <a:srgbClr val="404040"/>
              </a:solidFill>
              <a:latin typeface="Calibri" pitchFamily="34" charset="0"/>
            </a:endParaRPr>
          </a:p>
        </p:txBody>
      </p:sp>
      <p:pic>
        <p:nvPicPr>
          <p:cNvPr id="49" name="Picture 6" descr="http://www.daha.net/blog/wp-content/uploads/2010/10/sunucu.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866616" y="2052528"/>
            <a:ext cx="1448501" cy="1320535"/>
          </a:xfrm>
          <a:prstGeom prst="rect">
            <a:avLst/>
          </a:prstGeom>
          <a:noFill/>
          <a:extLst>
            <a:ext uri="{909E8E84-426E-40DD-AFC4-6F175D3DCCD1}">
              <a14:hiddenFill xmlns:a14="http://schemas.microsoft.com/office/drawing/2010/main">
                <a:solidFill>
                  <a:srgbClr val="FFFFFF"/>
                </a:solidFill>
              </a14:hiddenFill>
            </a:ext>
          </a:extLst>
        </p:spPr>
      </p:pic>
      <p:sp>
        <p:nvSpPr>
          <p:cNvPr id="50" name="Text Box 2"/>
          <p:cNvSpPr txBox="1">
            <a:spLocks noChangeArrowheads="1"/>
          </p:cNvSpPr>
          <p:nvPr/>
        </p:nvSpPr>
        <p:spPr bwMode="auto">
          <a:xfrm>
            <a:off x="5018446" y="3373064"/>
            <a:ext cx="1144840" cy="42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26" tIns="26813" rIns="53626" bIns="26813">
            <a:spAutoFit/>
          </a:bodyPr>
          <a:lstStyle>
            <a:lvl1pPr defTabSz="1604963">
              <a:defRPr>
                <a:solidFill>
                  <a:schemeClr val="tx1"/>
                </a:solidFill>
                <a:latin typeface="Arial" charset="0"/>
              </a:defRPr>
            </a:lvl1pPr>
            <a:lvl2pPr marL="623888" indent="268288" defTabSz="1604963">
              <a:defRPr>
                <a:solidFill>
                  <a:schemeClr val="tx1"/>
                </a:solidFill>
                <a:latin typeface="Arial" charset="0"/>
              </a:defRPr>
            </a:lvl2pPr>
            <a:lvl3pPr marL="1071563" defTabSz="1604963">
              <a:defRPr>
                <a:solidFill>
                  <a:schemeClr val="tx1"/>
                </a:solidFill>
                <a:latin typeface="Arial" charset="0"/>
              </a:defRPr>
            </a:lvl3pPr>
            <a:lvl4pPr defTabSz="1604963">
              <a:defRPr>
                <a:solidFill>
                  <a:schemeClr val="tx1"/>
                </a:solidFill>
                <a:latin typeface="Arial" charset="0"/>
              </a:defRPr>
            </a:lvl4pPr>
            <a:lvl5pPr defTabSz="1604963">
              <a:defRPr>
                <a:solidFill>
                  <a:schemeClr val="tx1"/>
                </a:solidFill>
                <a:latin typeface="Arial" charset="0"/>
              </a:defRPr>
            </a:lvl5pPr>
            <a:lvl6pPr defTabSz="1604963" fontAlgn="base">
              <a:spcBef>
                <a:spcPct val="0"/>
              </a:spcBef>
              <a:spcAft>
                <a:spcPct val="0"/>
              </a:spcAft>
              <a:defRPr>
                <a:solidFill>
                  <a:schemeClr val="tx1"/>
                </a:solidFill>
                <a:latin typeface="Arial" charset="0"/>
              </a:defRPr>
            </a:lvl6pPr>
            <a:lvl7pPr defTabSz="1604963" fontAlgn="base">
              <a:spcBef>
                <a:spcPct val="0"/>
              </a:spcBef>
              <a:spcAft>
                <a:spcPct val="0"/>
              </a:spcAft>
              <a:defRPr>
                <a:solidFill>
                  <a:schemeClr val="tx1"/>
                </a:solidFill>
                <a:latin typeface="Arial" charset="0"/>
              </a:defRPr>
            </a:lvl7pPr>
            <a:lvl8pPr defTabSz="1604963" fontAlgn="base">
              <a:spcBef>
                <a:spcPct val="0"/>
              </a:spcBef>
              <a:spcAft>
                <a:spcPct val="0"/>
              </a:spcAft>
              <a:defRPr>
                <a:solidFill>
                  <a:schemeClr val="tx1"/>
                </a:solidFill>
                <a:latin typeface="Arial" charset="0"/>
              </a:defRPr>
            </a:lvl8pPr>
            <a:lvl9pPr defTabSz="1604963" fontAlgn="base">
              <a:spcBef>
                <a:spcPct val="0"/>
              </a:spcBef>
              <a:spcAft>
                <a:spcPct val="0"/>
              </a:spcAft>
              <a:defRPr>
                <a:solidFill>
                  <a:schemeClr val="tx1"/>
                </a:solidFill>
                <a:latin typeface="Arial" charset="0"/>
              </a:defRPr>
            </a:lvl9pPr>
          </a:lstStyle>
          <a:p>
            <a:pPr algn="ctr">
              <a:lnSpc>
                <a:spcPct val="150000"/>
              </a:lnSpc>
            </a:pPr>
            <a:r>
              <a:rPr lang="tr-TR" sz="1600" b="1" dirty="0">
                <a:solidFill>
                  <a:srgbClr val="404040"/>
                </a:solidFill>
                <a:latin typeface="Calibri" pitchFamily="34" charset="0"/>
              </a:rPr>
              <a:t>Server</a:t>
            </a:r>
            <a:endParaRPr lang="en-US" sz="1600" b="1" dirty="0">
              <a:solidFill>
                <a:srgbClr val="404040"/>
              </a:solidFill>
              <a:latin typeface="Calibri" pitchFamily="34" charset="0"/>
            </a:endParaRPr>
          </a:p>
        </p:txBody>
      </p:sp>
      <p:cxnSp>
        <p:nvCxnSpPr>
          <p:cNvPr id="51" name="Straight Connector 8"/>
          <p:cNvCxnSpPr/>
          <p:nvPr/>
        </p:nvCxnSpPr>
        <p:spPr>
          <a:xfrm>
            <a:off x="1806730" y="905702"/>
            <a:ext cx="5170506"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2923093819"/>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err="1" smtClean="0"/>
              <a:t>Incident</a:t>
            </a:r>
            <a:r>
              <a:rPr lang="tr-TR" dirty="0" smtClean="0"/>
              <a:t> </a:t>
            </a:r>
            <a:r>
              <a:rPr lang="tr-TR" dirty="0" err="1" smtClean="0"/>
              <a:t>Response</a:t>
            </a:r>
            <a:endParaRPr lang="en-US" dirty="0"/>
          </a:p>
        </p:txBody>
      </p:sp>
      <p:sp>
        <p:nvSpPr>
          <p:cNvPr id="30" name="Yuvarlatılmış Çapraz Köşeli Dikdörtgen 29"/>
          <p:cNvSpPr/>
          <p:nvPr/>
        </p:nvSpPr>
        <p:spPr>
          <a:xfrm>
            <a:off x="234291" y="1179943"/>
            <a:ext cx="2145927" cy="543988"/>
          </a:xfrm>
          <a:prstGeom prst="round2DiagRect">
            <a:avLst/>
          </a:prstGeom>
          <a:solidFill>
            <a:srgbClr val="337D97"/>
          </a:solidFill>
          <a:ln>
            <a:noFill/>
          </a:ln>
        </p:spPr>
        <p:style>
          <a:lnRef idx="2">
            <a:schemeClr val="accent1">
              <a:shade val="50000"/>
            </a:schemeClr>
          </a:lnRef>
          <a:fillRef idx="1">
            <a:schemeClr val="accent1"/>
          </a:fillRef>
          <a:effectRef idx="0">
            <a:schemeClr val="accent1"/>
          </a:effectRef>
          <a:fontRef idx="minor">
            <a:schemeClr val="lt1"/>
          </a:fontRef>
        </p:style>
        <p:txBody>
          <a:bodyPr lIns="53626" tIns="26813" rIns="53626" bIns="26813" rtlCol="0" anchor="ctr"/>
          <a:lstStyle/>
          <a:p>
            <a:pPr algn="ctr"/>
            <a:r>
              <a:rPr lang="en-US" b="1" dirty="0" smtClean="0">
                <a:solidFill>
                  <a:schemeClr val="bg1"/>
                </a:solidFill>
                <a:latin typeface="Calibri" pitchFamily="34" charset="0"/>
              </a:rPr>
              <a:t>Acquisition</a:t>
            </a:r>
            <a:endParaRPr lang="tr-TR" b="1" dirty="0">
              <a:solidFill>
                <a:schemeClr val="bg1"/>
              </a:solidFill>
              <a:latin typeface="Calibri" pitchFamily="34" charset="0"/>
            </a:endParaRPr>
          </a:p>
        </p:txBody>
      </p:sp>
      <p:cxnSp>
        <p:nvCxnSpPr>
          <p:cNvPr id="51" name="Straight Connector 8"/>
          <p:cNvCxnSpPr/>
          <p:nvPr/>
        </p:nvCxnSpPr>
        <p:spPr>
          <a:xfrm>
            <a:off x="1806730" y="905702"/>
            <a:ext cx="5170506" cy="0"/>
          </a:xfrm>
          <a:prstGeom prst="line">
            <a:avLst/>
          </a:prstGeom>
          <a:ln>
            <a:solidFill>
              <a:schemeClr val="accent1"/>
            </a:solidFill>
          </a:ln>
        </p:spPr>
        <p:style>
          <a:lnRef idx="2">
            <a:schemeClr val="accent2"/>
          </a:lnRef>
          <a:fillRef idx="0">
            <a:schemeClr val="accent2"/>
          </a:fillRef>
          <a:effectRef idx="1">
            <a:schemeClr val="accent2"/>
          </a:effectRef>
          <a:fontRef idx="minor">
            <a:schemeClr val="tx1"/>
          </a:fontRef>
        </p:style>
      </p:cxnSp>
      <p:pic>
        <p:nvPicPr>
          <p:cNvPr id="1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29739" y="1857130"/>
            <a:ext cx="1475655" cy="148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Text Box 2"/>
          <p:cNvSpPr txBox="1">
            <a:spLocks noChangeArrowheads="1"/>
          </p:cNvSpPr>
          <p:nvPr/>
        </p:nvSpPr>
        <p:spPr bwMode="auto">
          <a:xfrm>
            <a:off x="4426254" y="3404382"/>
            <a:ext cx="1526910" cy="42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26" tIns="26813" rIns="53626" bIns="26813">
            <a:spAutoFit/>
          </a:bodyPr>
          <a:lstStyle>
            <a:lvl1pPr defTabSz="1604963">
              <a:defRPr>
                <a:solidFill>
                  <a:schemeClr val="tx1"/>
                </a:solidFill>
                <a:latin typeface="Arial" charset="0"/>
              </a:defRPr>
            </a:lvl1pPr>
            <a:lvl2pPr marL="623888" indent="268288" defTabSz="1604963">
              <a:defRPr>
                <a:solidFill>
                  <a:schemeClr val="tx1"/>
                </a:solidFill>
                <a:latin typeface="Arial" charset="0"/>
              </a:defRPr>
            </a:lvl2pPr>
            <a:lvl3pPr marL="1071563" defTabSz="1604963">
              <a:defRPr>
                <a:solidFill>
                  <a:schemeClr val="tx1"/>
                </a:solidFill>
                <a:latin typeface="Arial" charset="0"/>
              </a:defRPr>
            </a:lvl3pPr>
            <a:lvl4pPr defTabSz="1604963">
              <a:defRPr>
                <a:solidFill>
                  <a:schemeClr val="tx1"/>
                </a:solidFill>
                <a:latin typeface="Arial" charset="0"/>
              </a:defRPr>
            </a:lvl4pPr>
            <a:lvl5pPr defTabSz="1604963">
              <a:defRPr>
                <a:solidFill>
                  <a:schemeClr val="tx1"/>
                </a:solidFill>
                <a:latin typeface="Arial" charset="0"/>
              </a:defRPr>
            </a:lvl5pPr>
            <a:lvl6pPr defTabSz="1604963" fontAlgn="base">
              <a:spcBef>
                <a:spcPct val="0"/>
              </a:spcBef>
              <a:spcAft>
                <a:spcPct val="0"/>
              </a:spcAft>
              <a:defRPr>
                <a:solidFill>
                  <a:schemeClr val="tx1"/>
                </a:solidFill>
                <a:latin typeface="Arial" charset="0"/>
              </a:defRPr>
            </a:lvl6pPr>
            <a:lvl7pPr defTabSz="1604963" fontAlgn="base">
              <a:spcBef>
                <a:spcPct val="0"/>
              </a:spcBef>
              <a:spcAft>
                <a:spcPct val="0"/>
              </a:spcAft>
              <a:defRPr>
                <a:solidFill>
                  <a:schemeClr val="tx1"/>
                </a:solidFill>
                <a:latin typeface="Arial" charset="0"/>
              </a:defRPr>
            </a:lvl7pPr>
            <a:lvl8pPr defTabSz="1604963" fontAlgn="base">
              <a:spcBef>
                <a:spcPct val="0"/>
              </a:spcBef>
              <a:spcAft>
                <a:spcPct val="0"/>
              </a:spcAft>
              <a:defRPr>
                <a:solidFill>
                  <a:schemeClr val="tx1"/>
                </a:solidFill>
                <a:latin typeface="Arial" charset="0"/>
              </a:defRPr>
            </a:lvl8pPr>
            <a:lvl9pPr defTabSz="1604963" fontAlgn="base">
              <a:spcBef>
                <a:spcPct val="0"/>
              </a:spcBef>
              <a:spcAft>
                <a:spcPct val="0"/>
              </a:spcAft>
              <a:defRPr>
                <a:solidFill>
                  <a:schemeClr val="tx1"/>
                </a:solidFill>
                <a:latin typeface="Arial" charset="0"/>
              </a:defRPr>
            </a:lvl9pPr>
          </a:lstStyle>
          <a:p>
            <a:pPr algn="just">
              <a:lnSpc>
                <a:spcPct val="150000"/>
              </a:lnSpc>
            </a:pPr>
            <a:r>
              <a:rPr lang="tr-TR" sz="1600" b="1" dirty="0">
                <a:solidFill>
                  <a:srgbClr val="404040"/>
                </a:solidFill>
                <a:latin typeface="Calibri" pitchFamily="34" charset="0"/>
              </a:rPr>
              <a:t>CD/DVD/Blu</a:t>
            </a:r>
            <a:r>
              <a:rPr lang="de-DE" sz="1600" b="1" dirty="0">
                <a:solidFill>
                  <a:srgbClr val="404040"/>
                </a:solidFill>
                <a:latin typeface="Calibri" pitchFamily="34" charset="0"/>
              </a:rPr>
              <a:t>R</a:t>
            </a:r>
            <a:r>
              <a:rPr lang="tr-TR" sz="1600" b="1" dirty="0">
                <a:solidFill>
                  <a:srgbClr val="404040"/>
                </a:solidFill>
                <a:latin typeface="Calibri" pitchFamily="34" charset="0"/>
              </a:rPr>
              <a:t>ay</a:t>
            </a:r>
            <a:endParaRPr lang="en-US" sz="1600" b="1" dirty="0">
              <a:solidFill>
                <a:srgbClr val="404040"/>
              </a:solidFill>
              <a:latin typeface="Calibri" pitchFamily="34" charset="0"/>
            </a:endParaRPr>
          </a:p>
        </p:txBody>
      </p:sp>
      <p:pic>
        <p:nvPicPr>
          <p:cNvPr id="32" name="Picture 11" descr="http://spy-pens.com/Prestige%20Spy%20Pen%20Camera%20with%20Audi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29739" y="4197842"/>
            <a:ext cx="1606049" cy="1373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 name="Text Box 2"/>
          <p:cNvSpPr txBox="1">
            <a:spLocks noChangeArrowheads="1"/>
          </p:cNvSpPr>
          <p:nvPr/>
        </p:nvSpPr>
        <p:spPr bwMode="auto">
          <a:xfrm>
            <a:off x="4369309" y="5759448"/>
            <a:ext cx="1526910" cy="42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26" tIns="26813" rIns="53626" bIns="26813">
            <a:spAutoFit/>
          </a:bodyPr>
          <a:lstStyle>
            <a:lvl1pPr defTabSz="1604963">
              <a:defRPr>
                <a:solidFill>
                  <a:schemeClr val="tx1"/>
                </a:solidFill>
                <a:latin typeface="Arial" charset="0"/>
              </a:defRPr>
            </a:lvl1pPr>
            <a:lvl2pPr marL="623888" indent="268288" defTabSz="1604963">
              <a:defRPr>
                <a:solidFill>
                  <a:schemeClr val="tx1"/>
                </a:solidFill>
                <a:latin typeface="Arial" charset="0"/>
              </a:defRPr>
            </a:lvl2pPr>
            <a:lvl3pPr marL="1071563" defTabSz="1604963">
              <a:defRPr>
                <a:solidFill>
                  <a:schemeClr val="tx1"/>
                </a:solidFill>
                <a:latin typeface="Arial" charset="0"/>
              </a:defRPr>
            </a:lvl3pPr>
            <a:lvl4pPr defTabSz="1604963">
              <a:defRPr>
                <a:solidFill>
                  <a:schemeClr val="tx1"/>
                </a:solidFill>
                <a:latin typeface="Arial" charset="0"/>
              </a:defRPr>
            </a:lvl4pPr>
            <a:lvl5pPr defTabSz="1604963">
              <a:defRPr>
                <a:solidFill>
                  <a:schemeClr val="tx1"/>
                </a:solidFill>
                <a:latin typeface="Arial" charset="0"/>
              </a:defRPr>
            </a:lvl5pPr>
            <a:lvl6pPr defTabSz="1604963" fontAlgn="base">
              <a:spcBef>
                <a:spcPct val="0"/>
              </a:spcBef>
              <a:spcAft>
                <a:spcPct val="0"/>
              </a:spcAft>
              <a:defRPr>
                <a:solidFill>
                  <a:schemeClr val="tx1"/>
                </a:solidFill>
                <a:latin typeface="Arial" charset="0"/>
              </a:defRPr>
            </a:lvl6pPr>
            <a:lvl7pPr defTabSz="1604963" fontAlgn="base">
              <a:spcBef>
                <a:spcPct val="0"/>
              </a:spcBef>
              <a:spcAft>
                <a:spcPct val="0"/>
              </a:spcAft>
              <a:defRPr>
                <a:solidFill>
                  <a:schemeClr val="tx1"/>
                </a:solidFill>
                <a:latin typeface="Arial" charset="0"/>
              </a:defRPr>
            </a:lvl7pPr>
            <a:lvl8pPr defTabSz="1604963" fontAlgn="base">
              <a:spcBef>
                <a:spcPct val="0"/>
              </a:spcBef>
              <a:spcAft>
                <a:spcPct val="0"/>
              </a:spcAft>
              <a:defRPr>
                <a:solidFill>
                  <a:schemeClr val="tx1"/>
                </a:solidFill>
                <a:latin typeface="Arial" charset="0"/>
              </a:defRPr>
            </a:lvl8pPr>
            <a:lvl9pPr defTabSz="1604963" fontAlgn="base">
              <a:spcBef>
                <a:spcPct val="0"/>
              </a:spcBef>
              <a:spcAft>
                <a:spcPct val="0"/>
              </a:spcAft>
              <a:defRPr>
                <a:solidFill>
                  <a:schemeClr val="tx1"/>
                </a:solidFill>
                <a:latin typeface="Arial" charset="0"/>
              </a:defRPr>
            </a:lvl9pPr>
          </a:lstStyle>
          <a:p>
            <a:pPr algn="ctr">
              <a:lnSpc>
                <a:spcPct val="150000"/>
              </a:lnSpc>
            </a:pPr>
            <a:r>
              <a:rPr lang="tr-TR" sz="1600" b="1" dirty="0">
                <a:solidFill>
                  <a:srgbClr val="404040"/>
                </a:solidFill>
                <a:latin typeface="Calibri" pitchFamily="34" charset="0"/>
              </a:rPr>
              <a:t>USB Drive</a:t>
            </a:r>
            <a:endParaRPr lang="en-US" sz="1600" b="1" dirty="0">
              <a:solidFill>
                <a:srgbClr val="404040"/>
              </a:solidFill>
              <a:latin typeface="Calibri" pitchFamily="34" charset="0"/>
            </a:endParaRPr>
          </a:p>
        </p:txBody>
      </p:sp>
      <p:pic>
        <p:nvPicPr>
          <p:cNvPr id="3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0868" y="3881121"/>
            <a:ext cx="1884384" cy="1878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 Box 2"/>
          <p:cNvSpPr txBox="1">
            <a:spLocks noChangeArrowheads="1"/>
          </p:cNvSpPr>
          <p:nvPr/>
        </p:nvSpPr>
        <p:spPr bwMode="auto">
          <a:xfrm>
            <a:off x="324602" y="5880768"/>
            <a:ext cx="1384965" cy="54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26" tIns="26813" rIns="53626" bIns="26813">
            <a:spAutoFit/>
          </a:bodyPr>
          <a:lstStyle>
            <a:lvl1pPr defTabSz="1604963">
              <a:defRPr>
                <a:solidFill>
                  <a:schemeClr val="tx1"/>
                </a:solidFill>
                <a:latin typeface="Arial" charset="0"/>
              </a:defRPr>
            </a:lvl1pPr>
            <a:lvl2pPr marL="623888" indent="268288" defTabSz="1604963">
              <a:defRPr>
                <a:solidFill>
                  <a:schemeClr val="tx1"/>
                </a:solidFill>
                <a:latin typeface="Arial" charset="0"/>
              </a:defRPr>
            </a:lvl2pPr>
            <a:lvl3pPr marL="1071563" defTabSz="1604963">
              <a:defRPr>
                <a:solidFill>
                  <a:schemeClr val="tx1"/>
                </a:solidFill>
                <a:latin typeface="Arial" charset="0"/>
              </a:defRPr>
            </a:lvl3pPr>
            <a:lvl4pPr defTabSz="1604963">
              <a:defRPr>
                <a:solidFill>
                  <a:schemeClr val="tx1"/>
                </a:solidFill>
                <a:latin typeface="Arial" charset="0"/>
              </a:defRPr>
            </a:lvl4pPr>
            <a:lvl5pPr defTabSz="1604963">
              <a:defRPr>
                <a:solidFill>
                  <a:schemeClr val="tx1"/>
                </a:solidFill>
                <a:latin typeface="Arial" charset="0"/>
              </a:defRPr>
            </a:lvl5pPr>
            <a:lvl6pPr defTabSz="1604963" fontAlgn="base">
              <a:spcBef>
                <a:spcPct val="0"/>
              </a:spcBef>
              <a:spcAft>
                <a:spcPct val="0"/>
              </a:spcAft>
              <a:defRPr>
                <a:solidFill>
                  <a:schemeClr val="tx1"/>
                </a:solidFill>
                <a:latin typeface="Arial" charset="0"/>
              </a:defRPr>
            </a:lvl6pPr>
            <a:lvl7pPr defTabSz="1604963" fontAlgn="base">
              <a:spcBef>
                <a:spcPct val="0"/>
              </a:spcBef>
              <a:spcAft>
                <a:spcPct val="0"/>
              </a:spcAft>
              <a:defRPr>
                <a:solidFill>
                  <a:schemeClr val="tx1"/>
                </a:solidFill>
                <a:latin typeface="Arial" charset="0"/>
              </a:defRPr>
            </a:lvl7pPr>
            <a:lvl8pPr defTabSz="1604963" fontAlgn="base">
              <a:spcBef>
                <a:spcPct val="0"/>
              </a:spcBef>
              <a:spcAft>
                <a:spcPct val="0"/>
              </a:spcAft>
              <a:defRPr>
                <a:solidFill>
                  <a:schemeClr val="tx1"/>
                </a:solidFill>
                <a:latin typeface="Arial" charset="0"/>
              </a:defRPr>
            </a:lvl8pPr>
            <a:lvl9pPr defTabSz="1604963" fontAlgn="base">
              <a:spcBef>
                <a:spcPct val="0"/>
              </a:spcBef>
              <a:spcAft>
                <a:spcPct val="0"/>
              </a:spcAft>
              <a:defRPr>
                <a:solidFill>
                  <a:schemeClr val="tx1"/>
                </a:solidFill>
                <a:latin typeface="Arial" charset="0"/>
              </a:defRPr>
            </a:lvl9pPr>
          </a:lstStyle>
          <a:p>
            <a:pPr algn="ctr"/>
            <a:r>
              <a:rPr lang="tr-TR" sz="1600" b="1" dirty="0">
                <a:solidFill>
                  <a:srgbClr val="404040"/>
                </a:solidFill>
                <a:latin typeface="Calibri" pitchFamily="34" charset="0"/>
              </a:rPr>
              <a:t>Fax/Printer</a:t>
            </a:r>
            <a:r>
              <a:rPr lang="de-DE" sz="1600" b="1" dirty="0">
                <a:solidFill>
                  <a:srgbClr val="404040"/>
                </a:solidFill>
                <a:latin typeface="Calibri" pitchFamily="34" charset="0"/>
              </a:rPr>
              <a:t/>
            </a:r>
            <a:br>
              <a:rPr lang="de-DE" sz="1600" b="1" dirty="0">
                <a:solidFill>
                  <a:srgbClr val="404040"/>
                </a:solidFill>
                <a:latin typeface="Calibri" pitchFamily="34" charset="0"/>
              </a:rPr>
            </a:br>
            <a:r>
              <a:rPr lang="tr-TR" sz="1600" b="1" dirty="0">
                <a:solidFill>
                  <a:srgbClr val="404040"/>
                </a:solidFill>
                <a:latin typeface="Calibri" pitchFamily="34" charset="0"/>
              </a:rPr>
              <a:t>Copy Machine</a:t>
            </a:r>
            <a:endParaRPr lang="en-US" sz="1600" b="1" dirty="0">
              <a:solidFill>
                <a:srgbClr val="404040"/>
              </a:solidFill>
              <a:latin typeface="Calibri" pitchFamily="34" charset="0"/>
            </a:endParaRPr>
          </a:p>
        </p:txBody>
      </p:sp>
      <p:pic>
        <p:nvPicPr>
          <p:cNvPr id="36"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46205" y="4098196"/>
            <a:ext cx="1566458" cy="14441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47077" y="2025898"/>
            <a:ext cx="1392790" cy="12924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Text Box 2"/>
          <p:cNvSpPr txBox="1">
            <a:spLocks noChangeArrowheads="1"/>
          </p:cNvSpPr>
          <p:nvPr/>
        </p:nvSpPr>
        <p:spPr bwMode="auto">
          <a:xfrm>
            <a:off x="2146206" y="5876571"/>
            <a:ext cx="1384965" cy="54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26" tIns="26813" rIns="53626" bIns="26813">
            <a:spAutoFit/>
          </a:bodyPr>
          <a:lstStyle>
            <a:lvl1pPr defTabSz="1604963">
              <a:defRPr>
                <a:solidFill>
                  <a:schemeClr val="tx1"/>
                </a:solidFill>
                <a:latin typeface="Arial" charset="0"/>
              </a:defRPr>
            </a:lvl1pPr>
            <a:lvl2pPr marL="623888" indent="268288" defTabSz="1604963">
              <a:defRPr>
                <a:solidFill>
                  <a:schemeClr val="tx1"/>
                </a:solidFill>
                <a:latin typeface="Arial" charset="0"/>
              </a:defRPr>
            </a:lvl2pPr>
            <a:lvl3pPr marL="1071563" defTabSz="1604963">
              <a:defRPr>
                <a:solidFill>
                  <a:schemeClr val="tx1"/>
                </a:solidFill>
                <a:latin typeface="Arial" charset="0"/>
              </a:defRPr>
            </a:lvl3pPr>
            <a:lvl4pPr defTabSz="1604963">
              <a:defRPr>
                <a:solidFill>
                  <a:schemeClr val="tx1"/>
                </a:solidFill>
                <a:latin typeface="Arial" charset="0"/>
              </a:defRPr>
            </a:lvl4pPr>
            <a:lvl5pPr defTabSz="1604963">
              <a:defRPr>
                <a:solidFill>
                  <a:schemeClr val="tx1"/>
                </a:solidFill>
                <a:latin typeface="Arial" charset="0"/>
              </a:defRPr>
            </a:lvl5pPr>
            <a:lvl6pPr defTabSz="1604963" fontAlgn="base">
              <a:spcBef>
                <a:spcPct val="0"/>
              </a:spcBef>
              <a:spcAft>
                <a:spcPct val="0"/>
              </a:spcAft>
              <a:defRPr>
                <a:solidFill>
                  <a:schemeClr val="tx1"/>
                </a:solidFill>
                <a:latin typeface="Arial" charset="0"/>
              </a:defRPr>
            </a:lvl6pPr>
            <a:lvl7pPr defTabSz="1604963" fontAlgn="base">
              <a:spcBef>
                <a:spcPct val="0"/>
              </a:spcBef>
              <a:spcAft>
                <a:spcPct val="0"/>
              </a:spcAft>
              <a:defRPr>
                <a:solidFill>
                  <a:schemeClr val="tx1"/>
                </a:solidFill>
                <a:latin typeface="Arial" charset="0"/>
              </a:defRPr>
            </a:lvl7pPr>
            <a:lvl8pPr defTabSz="1604963" fontAlgn="base">
              <a:spcBef>
                <a:spcPct val="0"/>
              </a:spcBef>
              <a:spcAft>
                <a:spcPct val="0"/>
              </a:spcAft>
              <a:defRPr>
                <a:solidFill>
                  <a:schemeClr val="tx1"/>
                </a:solidFill>
                <a:latin typeface="Arial" charset="0"/>
              </a:defRPr>
            </a:lvl8pPr>
            <a:lvl9pPr defTabSz="1604963" fontAlgn="base">
              <a:spcBef>
                <a:spcPct val="0"/>
              </a:spcBef>
              <a:spcAft>
                <a:spcPct val="0"/>
              </a:spcAft>
              <a:defRPr>
                <a:solidFill>
                  <a:schemeClr val="tx1"/>
                </a:solidFill>
                <a:latin typeface="Arial" charset="0"/>
              </a:defRPr>
            </a:lvl9pPr>
          </a:lstStyle>
          <a:p>
            <a:pPr algn="ctr"/>
            <a:r>
              <a:rPr lang="tr-TR" sz="1600" b="1" dirty="0">
                <a:solidFill>
                  <a:srgbClr val="404040"/>
                </a:solidFill>
                <a:latin typeface="Calibri" pitchFamily="34" charset="0"/>
              </a:rPr>
              <a:t>MP3 / MP4 Player</a:t>
            </a:r>
            <a:endParaRPr lang="en-US" sz="1600" b="1" dirty="0">
              <a:solidFill>
                <a:srgbClr val="404040"/>
              </a:solidFill>
              <a:latin typeface="Calibri" pitchFamily="34" charset="0"/>
            </a:endParaRPr>
          </a:p>
        </p:txBody>
      </p:sp>
      <p:sp>
        <p:nvSpPr>
          <p:cNvPr id="39" name="Text Box 2"/>
          <p:cNvSpPr txBox="1">
            <a:spLocks noChangeArrowheads="1"/>
          </p:cNvSpPr>
          <p:nvPr/>
        </p:nvSpPr>
        <p:spPr bwMode="auto">
          <a:xfrm>
            <a:off x="340739" y="3404382"/>
            <a:ext cx="1599129" cy="42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26" tIns="26813" rIns="53626" bIns="26813">
            <a:spAutoFit/>
          </a:bodyPr>
          <a:lstStyle>
            <a:lvl1pPr defTabSz="1604963">
              <a:defRPr>
                <a:solidFill>
                  <a:schemeClr val="tx1"/>
                </a:solidFill>
                <a:latin typeface="Arial" charset="0"/>
              </a:defRPr>
            </a:lvl1pPr>
            <a:lvl2pPr marL="623888" indent="268288" defTabSz="1604963">
              <a:defRPr>
                <a:solidFill>
                  <a:schemeClr val="tx1"/>
                </a:solidFill>
                <a:latin typeface="Arial" charset="0"/>
              </a:defRPr>
            </a:lvl2pPr>
            <a:lvl3pPr marL="1071563" defTabSz="1604963">
              <a:defRPr>
                <a:solidFill>
                  <a:schemeClr val="tx1"/>
                </a:solidFill>
                <a:latin typeface="Arial" charset="0"/>
              </a:defRPr>
            </a:lvl3pPr>
            <a:lvl4pPr defTabSz="1604963">
              <a:defRPr>
                <a:solidFill>
                  <a:schemeClr val="tx1"/>
                </a:solidFill>
                <a:latin typeface="Arial" charset="0"/>
              </a:defRPr>
            </a:lvl4pPr>
            <a:lvl5pPr defTabSz="1604963">
              <a:defRPr>
                <a:solidFill>
                  <a:schemeClr val="tx1"/>
                </a:solidFill>
                <a:latin typeface="Arial" charset="0"/>
              </a:defRPr>
            </a:lvl5pPr>
            <a:lvl6pPr defTabSz="1604963" fontAlgn="base">
              <a:spcBef>
                <a:spcPct val="0"/>
              </a:spcBef>
              <a:spcAft>
                <a:spcPct val="0"/>
              </a:spcAft>
              <a:defRPr>
                <a:solidFill>
                  <a:schemeClr val="tx1"/>
                </a:solidFill>
                <a:latin typeface="Arial" charset="0"/>
              </a:defRPr>
            </a:lvl6pPr>
            <a:lvl7pPr defTabSz="1604963" fontAlgn="base">
              <a:spcBef>
                <a:spcPct val="0"/>
              </a:spcBef>
              <a:spcAft>
                <a:spcPct val="0"/>
              </a:spcAft>
              <a:defRPr>
                <a:solidFill>
                  <a:schemeClr val="tx1"/>
                </a:solidFill>
                <a:latin typeface="Arial" charset="0"/>
              </a:defRPr>
            </a:lvl7pPr>
            <a:lvl8pPr defTabSz="1604963" fontAlgn="base">
              <a:spcBef>
                <a:spcPct val="0"/>
              </a:spcBef>
              <a:spcAft>
                <a:spcPct val="0"/>
              </a:spcAft>
              <a:defRPr>
                <a:solidFill>
                  <a:schemeClr val="tx1"/>
                </a:solidFill>
                <a:latin typeface="Arial" charset="0"/>
              </a:defRPr>
            </a:lvl8pPr>
            <a:lvl9pPr defTabSz="1604963" fontAlgn="base">
              <a:spcBef>
                <a:spcPct val="0"/>
              </a:spcBef>
              <a:spcAft>
                <a:spcPct val="0"/>
              </a:spcAft>
              <a:defRPr>
                <a:solidFill>
                  <a:schemeClr val="tx1"/>
                </a:solidFill>
                <a:latin typeface="Arial" charset="0"/>
              </a:defRPr>
            </a:lvl9pPr>
          </a:lstStyle>
          <a:p>
            <a:pPr algn="ctr">
              <a:lnSpc>
                <a:spcPct val="150000"/>
              </a:lnSpc>
            </a:pPr>
            <a:r>
              <a:rPr lang="tr-TR" sz="1600" b="1" dirty="0">
                <a:solidFill>
                  <a:srgbClr val="404040"/>
                </a:solidFill>
                <a:latin typeface="Calibri" pitchFamily="34" charset="0"/>
              </a:rPr>
              <a:t>Flash Memory</a:t>
            </a:r>
            <a:endParaRPr lang="en-US" sz="1600" b="1" dirty="0">
              <a:solidFill>
                <a:srgbClr val="404040"/>
              </a:solidFill>
              <a:latin typeface="Calibri" pitchFamily="34" charset="0"/>
            </a:endParaRPr>
          </a:p>
        </p:txBody>
      </p:sp>
      <p:pic>
        <p:nvPicPr>
          <p:cNvPr id="40" name="Picture 7" descr="http://images.gittigidiyor.com/2252/Panasonic-KX-TG-8090-Telesekreter-Telsiz-Telefon__22523191_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30668" y="1796894"/>
            <a:ext cx="1413658" cy="17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 name="Text Box 2"/>
          <p:cNvSpPr txBox="1">
            <a:spLocks noChangeArrowheads="1"/>
          </p:cNvSpPr>
          <p:nvPr/>
        </p:nvSpPr>
        <p:spPr bwMode="auto">
          <a:xfrm>
            <a:off x="2337543" y="3404382"/>
            <a:ext cx="1144840" cy="42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26" tIns="26813" rIns="53626" bIns="26813">
            <a:spAutoFit/>
          </a:bodyPr>
          <a:lstStyle>
            <a:lvl1pPr defTabSz="1604963">
              <a:defRPr>
                <a:solidFill>
                  <a:schemeClr val="tx1"/>
                </a:solidFill>
                <a:latin typeface="Arial" charset="0"/>
              </a:defRPr>
            </a:lvl1pPr>
            <a:lvl2pPr marL="623888" indent="268288" defTabSz="1604963">
              <a:defRPr>
                <a:solidFill>
                  <a:schemeClr val="tx1"/>
                </a:solidFill>
                <a:latin typeface="Arial" charset="0"/>
              </a:defRPr>
            </a:lvl2pPr>
            <a:lvl3pPr marL="1071563" defTabSz="1604963">
              <a:defRPr>
                <a:solidFill>
                  <a:schemeClr val="tx1"/>
                </a:solidFill>
                <a:latin typeface="Arial" charset="0"/>
              </a:defRPr>
            </a:lvl3pPr>
            <a:lvl4pPr defTabSz="1604963">
              <a:defRPr>
                <a:solidFill>
                  <a:schemeClr val="tx1"/>
                </a:solidFill>
                <a:latin typeface="Arial" charset="0"/>
              </a:defRPr>
            </a:lvl4pPr>
            <a:lvl5pPr defTabSz="1604963">
              <a:defRPr>
                <a:solidFill>
                  <a:schemeClr val="tx1"/>
                </a:solidFill>
                <a:latin typeface="Arial" charset="0"/>
              </a:defRPr>
            </a:lvl5pPr>
            <a:lvl6pPr defTabSz="1604963" fontAlgn="base">
              <a:spcBef>
                <a:spcPct val="0"/>
              </a:spcBef>
              <a:spcAft>
                <a:spcPct val="0"/>
              </a:spcAft>
              <a:defRPr>
                <a:solidFill>
                  <a:schemeClr val="tx1"/>
                </a:solidFill>
                <a:latin typeface="Arial" charset="0"/>
              </a:defRPr>
            </a:lvl6pPr>
            <a:lvl7pPr defTabSz="1604963" fontAlgn="base">
              <a:spcBef>
                <a:spcPct val="0"/>
              </a:spcBef>
              <a:spcAft>
                <a:spcPct val="0"/>
              </a:spcAft>
              <a:defRPr>
                <a:solidFill>
                  <a:schemeClr val="tx1"/>
                </a:solidFill>
                <a:latin typeface="Arial" charset="0"/>
              </a:defRPr>
            </a:lvl7pPr>
            <a:lvl8pPr defTabSz="1604963" fontAlgn="base">
              <a:spcBef>
                <a:spcPct val="0"/>
              </a:spcBef>
              <a:spcAft>
                <a:spcPct val="0"/>
              </a:spcAft>
              <a:defRPr>
                <a:solidFill>
                  <a:schemeClr val="tx1"/>
                </a:solidFill>
                <a:latin typeface="Arial" charset="0"/>
              </a:defRPr>
            </a:lvl8pPr>
            <a:lvl9pPr defTabSz="1604963" fontAlgn="base">
              <a:spcBef>
                <a:spcPct val="0"/>
              </a:spcBef>
              <a:spcAft>
                <a:spcPct val="0"/>
              </a:spcAft>
              <a:defRPr>
                <a:solidFill>
                  <a:schemeClr val="tx1"/>
                </a:solidFill>
                <a:latin typeface="Arial" charset="0"/>
              </a:defRPr>
            </a:lvl9pPr>
          </a:lstStyle>
          <a:p>
            <a:pPr algn="ctr">
              <a:lnSpc>
                <a:spcPct val="150000"/>
              </a:lnSpc>
            </a:pPr>
            <a:r>
              <a:rPr lang="tr-TR" sz="1600" b="1" dirty="0">
                <a:solidFill>
                  <a:srgbClr val="404040"/>
                </a:solidFill>
                <a:latin typeface="Calibri" pitchFamily="34" charset="0"/>
              </a:rPr>
              <a:t>Telephone</a:t>
            </a:r>
            <a:endParaRPr lang="en-US" sz="1600" b="1" dirty="0">
              <a:solidFill>
                <a:srgbClr val="404040"/>
              </a:solidFill>
              <a:latin typeface="Calibri" pitchFamily="34" charset="0"/>
            </a:endParaRPr>
          </a:p>
        </p:txBody>
      </p:sp>
      <p:pic>
        <p:nvPicPr>
          <p:cNvPr id="42" name="Picture 2" descr="http://www.hemsie.info/phoneunlocking/wp-content/uploads/2013/01/consumer-electronics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97209" y="2627066"/>
            <a:ext cx="3428792" cy="2200988"/>
          </a:xfrm>
          <a:prstGeom prst="rect">
            <a:avLst/>
          </a:prstGeom>
          <a:noFill/>
          <a:extLst>
            <a:ext uri="{909E8E84-426E-40DD-AFC4-6F175D3DCCD1}">
              <a14:hiddenFill xmlns:a14="http://schemas.microsoft.com/office/drawing/2010/main">
                <a:solidFill>
                  <a:srgbClr val="FFFFFF"/>
                </a:solidFill>
              </a14:hiddenFill>
            </a:ext>
          </a:extLst>
        </p:spPr>
      </p:pic>
      <p:sp>
        <p:nvSpPr>
          <p:cNvPr id="43" name="Text Box 2"/>
          <p:cNvSpPr txBox="1">
            <a:spLocks noChangeArrowheads="1"/>
          </p:cNvSpPr>
          <p:nvPr/>
        </p:nvSpPr>
        <p:spPr bwMode="auto">
          <a:xfrm>
            <a:off x="6267765" y="4950328"/>
            <a:ext cx="3358235" cy="54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26" tIns="26813" rIns="53626" bIns="26813">
            <a:spAutoFit/>
          </a:bodyPr>
          <a:lstStyle>
            <a:lvl1pPr defTabSz="1604963">
              <a:defRPr>
                <a:solidFill>
                  <a:schemeClr val="tx1"/>
                </a:solidFill>
                <a:latin typeface="Arial" charset="0"/>
              </a:defRPr>
            </a:lvl1pPr>
            <a:lvl2pPr marL="623888" indent="268288" defTabSz="1604963">
              <a:defRPr>
                <a:solidFill>
                  <a:schemeClr val="tx1"/>
                </a:solidFill>
                <a:latin typeface="Arial" charset="0"/>
              </a:defRPr>
            </a:lvl2pPr>
            <a:lvl3pPr marL="1071563" defTabSz="1604963">
              <a:defRPr>
                <a:solidFill>
                  <a:schemeClr val="tx1"/>
                </a:solidFill>
                <a:latin typeface="Arial" charset="0"/>
              </a:defRPr>
            </a:lvl3pPr>
            <a:lvl4pPr defTabSz="1604963">
              <a:defRPr>
                <a:solidFill>
                  <a:schemeClr val="tx1"/>
                </a:solidFill>
                <a:latin typeface="Arial" charset="0"/>
              </a:defRPr>
            </a:lvl4pPr>
            <a:lvl5pPr defTabSz="1604963">
              <a:defRPr>
                <a:solidFill>
                  <a:schemeClr val="tx1"/>
                </a:solidFill>
                <a:latin typeface="Arial" charset="0"/>
              </a:defRPr>
            </a:lvl5pPr>
            <a:lvl6pPr defTabSz="1604963" fontAlgn="base">
              <a:spcBef>
                <a:spcPct val="0"/>
              </a:spcBef>
              <a:spcAft>
                <a:spcPct val="0"/>
              </a:spcAft>
              <a:defRPr>
                <a:solidFill>
                  <a:schemeClr val="tx1"/>
                </a:solidFill>
                <a:latin typeface="Arial" charset="0"/>
              </a:defRPr>
            </a:lvl6pPr>
            <a:lvl7pPr defTabSz="1604963" fontAlgn="base">
              <a:spcBef>
                <a:spcPct val="0"/>
              </a:spcBef>
              <a:spcAft>
                <a:spcPct val="0"/>
              </a:spcAft>
              <a:defRPr>
                <a:solidFill>
                  <a:schemeClr val="tx1"/>
                </a:solidFill>
                <a:latin typeface="Arial" charset="0"/>
              </a:defRPr>
            </a:lvl7pPr>
            <a:lvl8pPr defTabSz="1604963" fontAlgn="base">
              <a:spcBef>
                <a:spcPct val="0"/>
              </a:spcBef>
              <a:spcAft>
                <a:spcPct val="0"/>
              </a:spcAft>
              <a:defRPr>
                <a:solidFill>
                  <a:schemeClr val="tx1"/>
                </a:solidFill>
                <a:latin typeface="Arial" charset="0"/>
              </a:defRPr>
            </a:lvl8pPr>
            <a:lvl9pPr defTabSz="1604963" fontAlgn="base">
              <a:spcBef>
                <a:spcPct val="0"/>
              </a:spcBef>
              <a:spcAft>
                <a:spcPct val="0"/>
              </a:spcAft>
              <a:defRPr>
                <a:solidFill>
                  <a:schemeClr val="tx1"/>
                </a:solidFill>
                <a:latin typeface="Arial" charset="0"/>
              </a:defRPr>
            </a:lvl9pPr>
          </a:lstStyle>
          <a:p>
            <a:pPr algn="ctr"/>
            <a:r>
              <a:rPr lang="tr-TR" sz="1600" b="1" dirty="0">
                <a:solidFill>
                  <a:srgbClr val="404040"/>
                </a:solidFill>
                <a:latin typeface="Calibri" pitchFamily="34" charset="0"/>
              </a:rPr>
              <a:t>Many </a:t>
            </a:r>
            <a:r>
              <a:rPr lang="de-DE" sz="1600" b="1" dirty="0">
                <a:solidFill>
                  <a:srgbClr val="404040"/>
                </a:solidFill>
                <a:latin typeface="Calibri" pitchFamily="34" charset="0"/>
              </a:rPr>
              <a:t>o</a:t>
            </a:r>
            <a:r>
              <a:rPr lang="tr-TR" sz="1600" b="1" dirty="0">
                <a:solidFill>
                  <a:srgbClr val="404040"/>
                </a:solidFill>
                <a:latin typeface="Calibri" pitchFamily="34" charset="0"/>
              </a:rPr>
              <a:t>ther </a:t>
            </a:r>
            <a:r>
              <a:rPr lang="de-DE" sz="1600" b="1" dirty="0">
                <a:solidFill>
                  <a:srgbClr val="404040"/>
                </a:solidFill>
                <a:latin typeface="Calibri" pitchFamily="34" charset="0"/>
              </a:rPr>
              <a:t>e</a:t>
            </a:r>
            <a:r>
              <a:rPr lang="tr-TR" sz="1600" b="1" dirty="0">
                <a:solidFill>
                  <a:srgbClr val="404040"/>
                </a:solidFill>
                <a:latin typeface="Calibri" pitchFamily="34" charset="0"/>
              </a:rPr>
              <a:t>lectronic </a:t>
            </a:r>
            <a:r>
              <a:rPr lang="de-DE" sz="1600" b="1" dirty="0">
                <a:solidFill>
                  <a:srgbClr val="404040"/>
                </a:solidFill>
                <a:latin typeface="Calibri" pitchFamily="34" charset="0"/>
              </a:rPr>
              <a:t>de</a:t>
            </a:r>
            <a:r>
              <a:rPr lang="tr-TR" sz="1600" b="1" dirty="0">
                <a:solidFill>
                  <a:srgbClr val="404040"/>
                </a:solidFill>
                <a:latin typeface="Calibri" pitchFamily="34" charset="0"/>
              </a:rPr>
              <a:t>vice</a:t>
            </a:r>
            <a:r>
              <a:rPr lang="de-DE" sz="1600" b="1" dirty="0">
                <a:solidFill>
                  <a:srgbClr val="404040"/>
                </a:solidFill>
                <a:latin typeface="Calibri" pitchFamily="34" charset="0"/>
              </a:rPr>
              <a:t>s</a:t>
            </a:r>
            <a:r>
              <a:rPr lang="tr-TR" sz="1600" b="1" dirty="0">
                <a:solidFill>
                  <a:srgbClr val="404040"/>
                </a:solidFill>
                <a:latin typeface="Calibri" pitchFamily="34" charset="0"/>
              </a:rPr>
              <a:t> with </a:t>
            </a:r>
            <a:r>
              <a:rPr lang="de-DE" sz="1600" b="1" dirty="0">
                <a:solidFill>
                  <a:srgbClr val="404040"/>
                </a:solidFill>
                <a:latin typeface="Calibri" pitchFamily="34" charset="0"/>
              </a:rPr>
              <a:t>s</a:t>
            </a:r>
            <a:r>
              <a:rPr lang="tr-TR" sz="1600" b="1" dirty="0">
                <a:solidFill>
                  <a:srgbClr val="404040"/>
                </a:solidFill>
                <a:latin typeface="Calibri" pitchFamily="34" charset="0"/>
              </a:rPr>
              <a:t>torage </a:t>
            </a:r>
            <a:r>
              <a:rPr lang="de-DE" sz="1600" b="1" dirty="0">
                <a:solidFill>
                  <a:srgbClr val="404040"/>
                </a:solidFill>
                <a:latin typeface="Calibri" pitchFamily="34" charset="0"/>
              </a:rPr>
              <a:t>c</a:t>
            </a:r>
            <a:r>
              <a:rPr lang="tr-TR" sz="1600" b="1" dirty="0">
                <a:solidFill>
                  <a:srgbClr val="404040"/>
                </a:solidFill>
                <a:latin typeface="Calibri" pitchFamily="34" charset="0"/>
              </a:rPr>
              <a:t>apability</a:t>
            </a:r>
            <a:endParaRPr lang="en-US" sz="1600" b="1" dirty="0">
              <a:solidFill>
                <a:srgbClr val="404040"/>
              </a:solidFill>
              <a:latin typeface="Calibri" pitchFamily="34" charset="0"/>
            </a:endParaRPr>
          </a:p>
        </p:txBody>
      </p:sp>
    </p:spTree>
    <p:extLst>
      <p:ext uri="{BB962C8B-B14F-4D97-AF65-F5344CB8AC3E}">
        <p14:creationId xmlns:p14="http://schemas.microsoft.com/office/powerpoint/2010/main" val="1770886962"/>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err="1" smtClean="0"/>
              <a:t>Incident</a:t>
            </a:r>
            <a:r>
              <a:rPr lang="tr-TR" dirty="0" smtClean="0"/>
              <a:t> </a:t>
            </a:r>
            <a:r>
              <a:rPr lang="tr-TR" dirty="0" err="1" smtClean="0"/>
              <a:t>Response</a:t>
            </a:r>
            <a:endParaRPr lang="en-US" dirty="0"/>
          </a:p>
        </p:txBody>
      </p:sp>
      <p:sp>
        <p:nvSpPr>
          <p:cNvPr id="30" name="Yuvarlatılmış Çapraz Köşeli Dikdörtgen 29"/>
          <p:cNvSpPr/>
          <p:nvPr/>
        </p:nvSpPr>
        <p:spPr>
          <a:xfrm>
            <a:off x="234291" y="1179943"/>
            <a:ext cx="2145927" cy="543988"/>
          </a:xfrm>
          <a:prstGeom prst="round2DiagRect">
            <a:avLst/>
          </a:prstGeom>
          <a:solidFill>
            <a:srgbClr val="337D97"/>
          </a:solidFill>
          <a:ln>
            <a:noFill/>
          </a:ln>
        </p:spPr>
        <p:style>
          <a:lnRef idx="2">
            <a:schemeClr val="accent1">
              <a:shade val="50000"/>
            </a:schemeClr>
          </a:lnRef>
          <a:fillRef idx="1">
            <a:schemeClr val="accent1"/>
          </a:fillRef>
          <a:effectRef idx="0">
            <a:schemeClr val="accent1"/>
          </a:effectRef>
          <a:fontRef idx="minor">
            <a:schemeClr val="lt1"/>
          </a:fontRef>
        </p:style>
        <p:txBody>
          <a:bodyPr lIns="53626" tIns="26813" rIns="53626" bIns="26813" rtlCol="0" anchor="ctr"/>
          <a:lstStyle/>
          <a:p>
            <a:pPr algn="ctr"/>
            <a:r>
              <a:rPr lang="en-US" b="1" dirty="0" smtClean="0">
                <a:solidFill>
                  <a:schemeClr val="bg1"/>
                </a:solidFill>
                <a:latin typeface="Calibri" pitchFamily="34" charset="0"/>
              </a:rPr>
              <a:t>Acquisition</a:t>
            </a:r>
            <a:endParaRPr lang="tr-TR" b="1" dirty="0">
              <a:solidFill>
                <a:schemeClr val="bg1"/>
              </a:solidFill>
              <a:latin typeface="Calibri" pitchFamily="34" charset="0"/>
            </a:endParaRPr>
          </a:p>
        </p:txBody>
      </p:sp>
      <p:sp>
        <p:nvSpPr>
          <p:cNvPr id="31" name="Metin kutusu 30"/>
          <p:cNvSpPr txBox="1"/>
          <p:nvPr/>
        </p:nvSpPr>
        <p:spPr>
          <a:xfrm>
            <a:off x="4191000" y="2917498"/>
            <a:ext cx="3420873" cy="400110"/>
          </a:xfrm>
          <a:prstGeom prst="rect">
            <a:avLst/>
          </a:prstGeom>
          <a:noFill/>
        </p:spPr>
        <p:txBody>
          <a:bodyPr wrap="none" rtlCol="0">
            <a:spAutoFit/>
          </a:bodyPr>
          <a:lstStyle/>
          <a:p>
            <a:pPr marL="342900" indent="-342900">
              <a:buFont typeface="Wingdings" pitchFamily="2" charset="2"/>
              <a:buChar char="ü"/>
            </a:pPr>
            <a:r>
              <a:rPr lang="tr-TR" sz="2000" b="1" dirty="0" smtClean="0">
                <a:solidFill>
                  <a:srgbClr val="337D97"/>
                </a:solidFill>
                <a:latin typeface="Calibri" pitchFamily="34" charset="0"/>
              </a:rPr>
              <a:t>GET SYSTEM STATE REPORT</a:t>
            </a:r>
            <a:endParaRPr lang="tr-TR" sz="2000" b="1" dirty="0">
              <a:solidFill>
                <a:srgbClr val="337D97"/>
              </a:solidFill>
              <a:latin typeface="Calibri" pitchFamily="34" charset="0"/>
            </a:endParaRPr>
          </a:p>
        </p:txBody>
      </p:sp>
      <p:sp>
        <p:nvSpPr>
          <p:cNvPr id="32" name="Metin kutusu 31"/>
          <p:cNvSpPr txBox="1"/>
          <p:nvPr/>
        </p:nvSpPr>
        <p:spPr>
          <a:xfrm>
            <a:off x="4191000" y="3355588"/>
            <a:ext cx="3347968" cy="400110"/>
          </a:xfrm>
          <a:prstGeom prst="rect">
            <a:avLst/>
          </a:prstGeom>
          <a:noFill/>
        </p:spPr>
        <p:txBody>
          <a:bodyPr wrap="none" rtlCol="0">
            <a:spAutoFit/>
          </a:bodyPr>
          <a:lstStyle/>
          <a:p>
            <a:pPr marL="342900" indent="-342900">
              <a:buFont typeface="Wingdings" pitchFamily="2" charset="2"/>
              <a:buChar char="ü"/>
            </a:pPr>
            <a:r>
              <a:rPr lang="tr-TR" sz="2000" b="1" dirty="0" smtClean="0">
                <a:solidFill>
                  <a:srgbClr val="337D97"/>
                </a:solidFill>
                <a:latin typeface="Calibri" pitchFamily="34" charset="0"/>
              </a:rPr>
              <a:t>GET WORKING PROCESSES</a:t>
            </a:r>
            <a:endParaRPr lang="tr-TR" sz="2000" b="1" dirty="0">
              <a:solidFill>
                <a:srgbClr val="337D97"/>
              </a:solidFill>
              <a:latin typeface="Calibri" pitchFamily="34" charset="0"/>
            </a:endParaRPr>
          </a:p>
        </p:txBody>
      </p:sp>
      <p:sp>
        <p:nvSpPr>
          <p:cNvPr id="33" name="Metin kutusu 32"/>
          <p:cNvSpPr txBox="1"/>
          <p:nvPr/>
        </p:nvSpPr>
        <p:spPr>
          <a:xfrm>
            <a:off x="4191000" y="3812788"/>
            <a:ext cx="2844177" cy="400110"/>
          </a:xfrm>
          <a:prstGeom prst="rect">
            <a:avLst/>
          </a:prstGeom>
          <a:noFill/>
        </p:spPr>
        <p:txBody>
          <a:bodyPr wrap="none" rtlCol="0">
            <a:spAutoFit/>
          </a:bodyPr>
          <a:lstStyle/>
          <a:p>
            <a:pPr marL="342900" indent="-342900">
              <a:buFont typeface="Wingdings" pitchFamily="2" charset="2"/>
              <a:buChar char="ü"/>
            </a:pPr>
            <a:r>
              <a:rPr lang="tr-TR" sz="2000" b="1" dirty="0" smtClean="0">
                <a:solidFill>
                  <a:srgbClr val="337D97"/>
                </a:solidFill>
                <a:latin typeface="Calibri" pitchFamily="34" charset="0"/>
              </a:rPr>
              <a:t>GET OPEN PORTS LIST</a:t>
            </a:r>
            <a:endParaRPr lang="tr-TR" sz="2000" b="1" dirty="0">
              <a:solidFill>
                <a:srgbClr val="337D97"/>
              </a:solidFill>
              <a:latin typeface="Calibri" pitchFamily="34" charset="0"/>
            </a:endParaRPr>
          </a:p>
        </p:txBody>
      </p:sp>
      <p:pic>
        <p:nvPicPr>
          <p:cNvPr id="34" name="Picture 47" descr="http://www.shopdatacenter.com/product_images/uploaded_images/malware.jp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291" y="2061537"/>
            <a:ext cx="3326385" cy="2714655"/>
          </a:xfrm>
          <a:prstGeom prst="rect">
            <a:avLst/>
          </a:prstGeom>
          <a:noFill/>
          <a:extLst>
            <a:ext uri="{909E8E84-426E-40DD-AFC4-6F175D3DCCD1}">
              <a14:hiddenFill xmlns:a14="http://schemas.microsoft.com/office/drawing/2010/main">
                <a:solidFill>
                  <a:srgbClr val="FFFFFF"/>
                </a:solidFill>
              </a14:hiddenFill>
            </a:ext>
          </a:extLst>
        </p:spPr>
      </p:pic>
      <p:sp>
        <p:nvSpPr>
          <p:cNvPr id="35" name="Metin kutusu 34"/>
          <p:cNvSpPr txBox="1"/>
          <p:nvPr/>
        </p:nvSpPr>
        <p:spPr>
          <a:xfrm>
            <a:off x="152400" y="4895210"/>
            <a:ext cx="3409246" cy="400110"/>
          </a:xfrm>
          <a:prstGeom prst="rect">
            <a:avLst/>
          </a:prstGeom>
          <a:noFill/>
          <a:ln cmpd="sng">
            <a:solidFill>
              <a:schemeClr val="tx1"/>
            </a:solidFill>
          </a:ln>
        </p:spPr>
        <p:txBody>
          <a:bodyPr wrap="square" rtlCol="0">
            <a:spAutoFit/>
          </a:bodyPr>
          <a:lstStyle/>
          <a:p>
            <a:r>
              <a:rPr lang="tr-TR" sz="2000" b="1" dirty="0" smtClean="0">
                <a:solidFill>
                  <a:srgbClr val="337D97"/>
                </a:solidFill>
                <a:latin typeface="Calibri" pitchFamily="34" charset="0"/>
              </a:rPr>
              <a:t>IF THE SYSTEM IS SHUTDOWN</a:t>
            </a:r>
            <a:endParaRPr lang="tr-TR" sz="2000" b="1" dirty="0">
              <a:solidFill>
                <a:srgbClr val="337D97"/>
              </a:solidFill>
              <a:latin typeface="Calibri" pitchFamily="34" charset="0"/>
            </a:endParaRPr>
          </a:p>
        </p:txBody>
      </p:sp>
      <p:grpSp>
        <p:nvGrpSpPr>
          <p:cNvPr id="36" name="Grup 35"/>
          <p:cNvGrpSpPr/>
          <p:nvPr/>
        </p:nvGrpSpPr>
        <p:grpSpPr>
          <a:xfrm>
            <a:off x="4435555" y="4593898"/>
            <a:ext cx="2916821" cy="678787"/>
            <a:chOff x="4237327" y="2667000"/>
            <a:chExt cx="2916821" cy="678787"/>
          </a:xfrm>
        </p:grpSpPr>
        <p:pic>
          <p:nvPicPr>
            <p:cNvPr id="37" name="Picture 51" descr="http://merchant.getprice.com.au/images/categoryBids/3142_4xCPP.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37327" y="2667000"/>
              <a:ext cx="1249073" cy="678787"/>
            </a:xfrm>
            <a:prstGeom prst="rect">
              <a:avLst/>
            </a:prstGeom>
            <a:noFill/>
            <a:extLst>
              <a:ext uri="{909E8E84-426E-40DD-AFC4-6F175D3DCCD1}">
                <a14:hiddenFill xmlns:a14="http://schemas.microsoft.com/office/drawing/2010/main">
                  <a:solidFill>
                    <a:srgbClr val="FFFFFF"/>
                  </a:solidFill>
                </a14:hiddenFill>
              </a:ext>
            </a:extLst>
          </p:spPr>
        </p:pic>
        <p:sp>
          <p:nvSpPr>
            <p:cNvPr id="38" name="Metin kutusu 37"/>
            <p:cNvSpPr txBox="1"/>
            <p:nvPr/>
          </p:nvSpPr>
          <p:spPr>
            <a:xfrm>
              <a:off x="5653353" y="2667000"/>
              <a:ext cx="1500795" cy="400110"/>
            </a:xfrm>
            <a:prstGeom prst="rect">
              <a:avLst/>
            </a:prstGeom>
            <a:noFill/>
          </p:spPr>
          <p:txBody>
            <a:bodyPr wrap="none" rtlCol="0">
              <a:spAutoFit/>
            </a:bodyPr>
            <a:lstStyle/>
            <a:p>
              <a:r>
                <a:rPr lang="tr-TR" sz="2000" b="1" dirty="0" smtClean="0">
                  <a:solidFill>
                    <a:srgbClr val="337D97"/>
                  </a:solidFill>
                  <a:latin typeface="Calibri" pitchFamily="34" charset="0"/>
                </a:rPr>
                <a:t>IMAGE RAM</a:t>
              </a:r>
              <a:endParaRPr lang="tr-TR" sz="2000" b="1" dirty="0">
                <a:solidFill>
                  <a:srgbClr val="337D97"/>
                </a:solidFill>
                <a:latin typeface="Calibri" pitchFamily="34" charset="0"/>
              </a:endParaRPr>
            </a:p>
          </p:txBody>
        </p:sp>
      </p:grpSp>
      <p:grpSp>
        <p:nvGrpSpPr>
          <p:cNvPr id="39" name="Grup 38"/>
          <p:cNvGrpSpPr/>
          <p:nvPr/>
        </p:nvGrpSpPr>
        <p:grpSpPr>
          <a:xfrm>
            <a:off x="4176287" y="5392982"/>
            <a:ext cx="4241390" cy="1407228"/>
            <a:chOff x="3809151" y="3684014"/>
            <a:chExt cx="4926935" cy="1559628"/>
          </a:xfrm>
        </p:grpSpPr>
        <p:pic>
          <p:nvPicPr>
            <p:cNvPr id="40" name="Picture 53" descr="http://techpubs.sgi.com/library/dynaweb_docs/hdwr/SGI_Admin/books/Toe_pci_express/sgi_html/figures/bgigabit.ethernet.bd.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809151" y="3684014"/>
              <a:ext cx="1954905" cy="1559628"/>
            </a:xfrm>
            <a:prstGeom prst="rect">
              <a:avLst/>
            </a:prstGeom>
            <a:noFill/>
            <a:extLst>
              <a:ext uri="{909E8E84-426E-40DD-AFC4-6F175D3DCCD1}">
                <a14:hiddenFill xmlns:a14="http://schemas.microsoft.com/office/drawing/2010/main">
                  <a:solidFill>
                    <a:srgbClr val="FFFFFF"/>
                  </a:solidFill>
                </a14:hiddenFill>
              </a:ext>
            </a:extLst>
          </p:spPr>
        </p:pic>
        <p:sp>
          <p:nvSpPr>
            <p:cNvPr id="41" name="Metin kutusu 40"/>
            <p:cNvSpPr txBox="1"/>
            <p:nvPr/>
          </p:nvSpPr>
          <p:spPr>
            <a:xfrm>
              <a:off x="5798214" y="3973554"/>
              <a:ext cx="2937872" cy="443441"/>
            </a:xfrm>
            <a:prstGeom prst="rect">
              <a:avLst/>
            </a:prstGeom>
            <a:noFill/>
          </p:spPr>
          <p:txBody>
            <a:bodyPr wrap="none" rtlCol="0">
              <a:spAutoFit/>
            </a:bodyPr>
            <a:lstStyle/>
            <a:p>
              <a:r>
                <a:rPr lang="tr-TR" sz="2000" b="1" dirty="0" smtClean="0">
                  <a:solidFill>
                    <a:srgbClr val="337D97"/>
                  </a:solidFill>
                  <a:latin typeface="Calibri" pitchFamily="34" charset="0"/>
                </a:rPr>
                <a:t>CAPTURE NIC TRAFFIC</a:t>
              </a:r>
              <a:endParaRPr lang="tr-TR" sz="2000" b="1" dirty="0">
                <a:solidFill>
                  <a:srgbClr val="337D97"/>
                </a:solidFill>
                <a:latin typeface="Calibri" pitchFamily="34" charset="0"/>
              </a:endParaRPr>
            </a:p>
          </p:txBody>
        </p:sp>
      </p:grpSp>
      <p:grpSp>
        <p:nvGrpSpPr>
          <p:cNvPr id="42" name="Grup 41"/>
          <p:cNvGrpSpPr/>
          <p:nvPr/>
        </p:nvGrpSpPr>
        <p:grpSpPr>
          <a:xfrm>
            <a:off x="3996851" y="1451937"/>
            <a:ext cx="3038326" cy="1219200"/>
            <a:chOff x="4054364" y="5203870"/>
            <a:chExt cx="3614121" cy="1501730"/>
          </a:xfrm>
        </p:grpSpPr>
        <p:pic>
          <p:nvPicPr>
            <p:cNvPr id="43" name="Picture 49" descr="http://www.alkayaelektronik.com/FB,8425,31,samsung-250-gb-7200rpm-sata-8mb-sata-hdd-harddiskler-samsung.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4364" y="5203870"/>
              <a:ext cx="2004736" cy="1501730"/>
            </a:xfrm>
            <a:prstGeom prst="rect">
              <a:avLst/>
            </a:prstGeom>
            <a:noFill/>
            <a:extLst>
              <a:ext uri="{909E8E84-426E-40DD-AFC4-6F175D3DCCD1}">
                <a14:hiddenFill xmlns:a14="http://schemas.microsoft.com/office/drawing/2010/main">
                  <a:solidFill>
                    <a:srgbClr val="FFFFFF"/>
                  </a:solidFill>
                </a14:hiddenFill>
              </a:ext>
            </a:extLst>
          </p:spPr>
        </p:pic>
        <p:sp>
          <p:nvSpPr>
            <p:cNvPr id="44" name="Metin kutusu 43"/>
            <p:cNvSpPr txBox="1"/>
            <p:nvPr/>
          </p:nvSpPr>
          <p:spPr>
            <a:xfrm>
              <a:off x="5929036" y="5604787"/>
              <a:ext cx="1739449" cy="492829"/>
            </a:xfrm>
            <a:prstGeom prst="rect">
              <a:avLst/>
            </a:prstGeom>
            <a:noFill/>
          </p:spPr>
          <p:txBody>
            <a:bodyPr wrap="none" rtlCol="0">
              <a:spAutoFit/>
            </a:bodyPr>
            <a:lstStyle/>
            <a:p>
              <a:r>
                <a:rPr lang="tr-TR" sz="2000" b="1" dirty="0" smtClean="0">
                  <a:solidFill>
                    <a:srgbClr val="337D97"/>
                  </a:solidFill>
                  <a:latin typeface="Calibri" pitchFamily="34" charset="0"/>
                </a:rPr>
                <a:t>IMAGE HDD</a:t>
              </a:r>
              <a:endParaRPr lang="tr-TR" sz="2000" b="1" dirty="0">
                <a:solidFill>
                  <a:srgbClr val="337D97"/>
                </a:solidFill>
                <a:latin typeface="Calibri" pitchFamily="34" charset="0"/>
              </a:endParaRPr>
            </a:p>
          </p:txBody>
        </p:sp>
      </p:grpSp>
      <p:sp>
        <p:nvSpPr>
          <p:cNvPr id="45" name="Dikdörtgen 44"/>
          <p:cNvSpPr/>
          <p:nvPr/>
        </p:nvSpPr>
        <p:spPr>
          <a:xfrm>
            <a:off x="218089" y="2061537"/>
            <a:ext cx="3332077" cy="2744564"/>
          </a:xfrm>
          <a:prstGeom prst="rect">
            <a:avLst/>
          </a:prstGeom>
          <a:solidFill>
            <a:schemeClr val="accent1">
              <a:alpha val="9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Metin kutusu 45"/>
          <p:cNvSpPr txBox="1"/>
          <p:nvPr/>
        </p:nvSpPr>
        <p:spPr>
          <a:xfrm>
            <a:off x="5334000" y="2285300"/>
            <a:ext cx="2084738" cy="400110"/>
          </a:xfrm>
          <a:prstGeom prst="rect">
            <a:avLst/>
          </a:prstGeom>
          <a:noFill/>
          <a:ln cmpd="sng">
            <a:solidFill>
              <a:schemeClr val="tx1"/>
            </a:solidFill>
          </a:ln>
        </p:spPr>
        <p:txBody>
          <a:bodyPr wrap="none" rtlCol="0">
            <a:spAutoFit/>
          </a:bodyPr>
          <a:lstStyle/>
          <a:p>
            <a:r>
              <a:rPr lang="tr-TR" sz="2000" b="1" dirty="0" smtClean="0">
                <a:solidFill>
                  <a:srgbClr val="FF0000"/>
                </a:solidFill>
                <a:latin typeface="Calibri" pitchFamily="34" charset="0"/>
              </a:rPr>
              <a:t>BOOT COMPUTER</a:t>
            </a:r>
            <a:endParaRPr lang="tr-TR" sz="2000" b="1" dirty="0">
              <a:solidFill>
                <a:srgbClr val="FF0000"/>
              </a:solidFill>
              <a:latin typeface="Calibri" pitchFamily="34" charset="0"/>
            </a:endParaRPr>
          </a:p>
        </p:txBody>
      </p:sp>
    </p:spTree>
    <p:extLst>
      <p:ext uri="{BB962C8B-B14F-4D97-AF65-F5344CB8AC3E}">
        <p14:creationId xmlns:p14="http://schemas.microsoft.com/office/powerpoint/2010/main" val="188898848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p:tgtEl>
                                          <p:spTgt spid="42"/>
                                        </p:tgtEl>
                                        <p:attrNameLst>
                                          <p:attrName>ppt_y</p:attrName>
                                        </p:attrNameLst>
                                      </p:cBhvr>
                                      <p:tavLst>
                                        <p:tav tm="0">
                                          <p:val>
                                            <p:strVal val="#ppt_y+#ppt_h*1.125000"/>
                                          </p:val>
                                        </p:tav>
                                        <p:tav tm="100000">
                                          <p:val>
                                            <p:strVal val="#ppt_y"/>
                                          </p:val>
                                        </p:tav>
                                      </p:tavLst>
                                    </p:anim>
                                    <p:animEffect transition="in" filter="wipe(up)">
                                      <p:cBhvr>
                                        <p:cTn id="8" dur="500"/>
                                        <p:tgtEl>
                                          <p:spTgt spid="42"/>
                                        </p:tgtEl>
                                      </p:cBhvr>
                                    </p:animEffec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additive="base">
                                        <p:cTn id="17" dur="500"/>
                                        <p:tgtEl>
                                          <p:spTgt spid="31"/>
                                        </p:tgtEl>
                                        <p:attrNameLst>
                                          <p:attrName>ppt_y</p:attrName>
                                        </p:attrNameLst>
                                      </p:cBhvr>
                                      <p:tavLst>
                                        <p:tav tm="0">
                                          <p:val>
                                            <p:strVal val="#ppt_y+#ppt_h*1.125000"/>
                                          </p:val>
                                        </p:tav>
                                        <p:tav tm="100000">
                                          <p:val>
                                            <p:strVal val="#ppt_y"/>
                                          </p:val>
                                        </p:tav>
                                      </p:tavLst>
                                    </p:anim>
                                    <p:animEffect transition="in" filter="wipe(up)">
                                      <p:cBhvr>
                                        <p:cTn id="18" dur="500"/>
                                        <p:tgtEl>
                                          <p:spTgt spid="31"/>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 calcmode="lin" valueType="num">
                                      <p:cBhvr additive="base">
                                        <p:cTn id="23" dur="500"/>
                                        <p:tgtEl>
                                          <p:spTgt spid="32"/>
                                        </p:tgtEl>
                                        <p:attrNameLst>
                                          <p:attrName>ppt_y</p:attrName>
                                        </p:attrNameLst>
                                      </p:cBhvr>
                                      <p:tavLst>
                                        <p:tav tm="0">
                                          <p:val>
                                            <p:strVal val="#ppt_y+#ppt_h*1.125000"/>
                                          </p:val>
                                        </p:tav>
                                        <p:tav tm="100000">
                                          <p:val>
                                            <p:strVal val="#ppt_y"/>
                                          </p:val>
                                        </p:tav>
                                      </p:tavLst>
                                    </p:anim>
                                    <p:animEffect transition="in" filter="wipe(up)">
                                      <p:cBhvr>
                                        <p:cTn id="24" dur="500"/>
                                        <p:tgtEl>
                                          <p:spTgt spid="32"/>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additive="base">
                                        <p:cTn id="29" dur="500"/>
                                        <p:tgtEl>
                                          <p:spTgt spid="33"/>
                                        </p:tgtEl>
                                        <p:attrNameLst>
                                          <p:attrName>ppt_y</p:attrName>
                                        </p:attrNameLst>
                                      </p:cBhvr>
                                      <p:tavLst>
                                        <p:tav tm="0">
                                          <p:val>
                                            <p:strVal val="#ppt_y+#ppt_h*1.125000"/>
                                          </p:val>
                                        </p:tav>
                                        <p:tav tm="100000">
                                          <p:val>
                                            <p:strVal val="#ppt_y"/>
                                          </p:val>
                                        </p:tav>
                                      </p:tavLst>
                                    </p:anim>
                                    <p:animEffect transition="in" filter="wipe(up)">
                                      <p:cBhvr>
                                        <p:cTn id="30" dur="500"/>
                                        <p:tgtEl>
                                          <p:spTgt spid="33"/>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p:tgtEl>
                                          <p:spTgt spid="36"/>
                                        </p:tgtEl>
                                        <p:attrNameLst>
                                          <p:attrName>ppt_y</p:attrName>
                                        </p:attrNameLst>
                                      </p:cBhvr>
                                      <p:tavLst>
                                        <p:tav tm="0">
                                          <p:val>
                                            <p:strVal val="#ppt_y+#ppt_h*1.125000"/>
                                          </p:val>
                                        </p:tav>
                                        <p:tav tm="100000">
                                          <p:val>
                                            <p:strVal val="#ppt_y"/>
                                          </p:val>
                                        </p:tav>
                                      </p:tavLst>
                                    </p:anim>
                                    <p:animEffect transition="in" filter="wipe(up)">
                                      <p:cBhvr>
                                        <p:cTn id="36" dur="500"/>
                                        <p:tgtEl>
                                          <p:spTgt spid="36"/>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nodeType="clickEffect">
                                  <p:stCondLst>
                                    <p:cond delay="0"/>
                                  </p:stCondLst>
                                  <p:childTnLst>
                                    <p:set>
                                      <p:cBhvr>
                                        <p:cTn id="40" dur="1" fill="hold">
                                          <p:stCondLst>
                                            <p:cond delay="0"/>
                                          </p:stCondLst>
                                        </p:cTn>
                                        <p:tgtEl>
                                          <p:spTgt spid="39"/>
                                        </p:tgtEl>
                                        <p:attrNameLst>
                                          <p:attrName>style.visibility</p:attrName>
                                        </p:attrNameLst>
                                      </p:cBhvr>
                                      <p:to>
                                        <p:strVal val="visible"/>
                                      </p:to>
                                    </p:set>
                                    <p:anim calcmode="lin" valueType="num">
                                      <p:cBhvr additive="base">
                                        <p:cTn id="41" dur="500"/>
                                        <p:tgtEl>
                                          <p:spTgt spid="39"/>
                                        </p:tgtEl>
                                        <p:attrNameLst>
                                          <p:attrName>ppt_y</p:attrName>
                                        </p:attrNameLst>
                                      </p:cBhvr>
                                      <p:tavLst>
                                        <p:tav tm="0">
                                          <p:val>
                                            <p:strVal val="#ppt_y+#ppt_h*1.125000"/>
                                          </p:val>
                                        </p:tav>
                                        <p:tav tm="100000">
                                          <p:val>
                                            <p:strVal val="#ppt_y"/>
                                          </p:val>
                                        </p:tav>
                                      </p:tavLst>
                                    </p:anim>
                                    <p:animEffect transition="in" filter="wipe(up)">
                                      <p:cBhvr>
                                        <p:cTn id="4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2" grpId="0"/>
      <p:bldP spid="33" grpId="0"/>
      <p:bldP spid="4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err="1" smtClean="0"/>
              <a:t>Incident</a:t>
            </a:r>
            <a:r>
              <a:rPr lang="tr-TR" dirty="0" smtClean="0"/>
              <a:t> </a:t>
            </a:r>
            <a:r>
              <a:rPr lang="tr-TR" dirty="0" err="1" smtClean="0"/>
              <a:t>Response</a:t>
            </a:r>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257" y="1212849"/>
            <a:ext cx="8154106" cy="564515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 name="Text Box 3"/>
          <p:cNvSpPr txBox="1">
            <a:spLocks noChangeArrowheads="1"/>
          </p:cNvSpPr>
          <p:nvPr/>
        </p:nvSpPr>
        <p:spPr bwMode="auto">
          <a:xfrm>
            <a:off x="3522542" y="1993637"/>
            <a:ext cx="3750006" cy="369332"/>
          </a:xfrm>
          <a:prstGeom prst="rect">
            <a:avLst/>
          </a:prstGeom>
          <a:solidFill>
            <a:srgbClr val="FF00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tr-TR" b="1" dirty="0" err="1" smtClean="0">
                <a:solidFill>
                  <a:srgbClr val="FFFFFF"/>
                </a:solidFill>
                <a:latin typeface="Arial" pitchFamily="34" charset="0"/>
              </a:rPr>
              <a:t>What</a:t>
            </a:r>
            <a:r>
              <a:rPr lang="tr-TR" b="1" dirty="0" smtClean="0">
                <a:solidFill>
                  <a:srgbClr val="FFFFFF"/>
                </a:solidFill>
                <a:latin typeface="Arial" pitchFamily="34" charset="0"/>
              </a:rPr>
              <a:t> </a:t>
            </a:r>
            <a:r>
              <a:rPr lang="tr-TR" b="1" dirty="0" err="1" smtClean="0">
                <a:solidFill>
                  <a:srgbClr val="FFFFFF"/>
                </a:solidFill>
                <a:latin typeface="Arial" pitchFamily="34" charset="0"/>
              </a:rPr>
              <a:t>are</a:t>
            </a:r>
            <a:r>
              <a:rPr lang="tr-TR" b="1" dirty="0" smtClean="0">
                <a:solidFill>
                  <a:srgbClr val="FFFFFF"/>
                </a:solidFill>
                <a:latin typeface="Arial" pitchFamily="34" charset="0"/>
              </a:rPr>
              <a:t> </a:t>
            </a:r>
            <a:r>
              <a:rPr lang="tr-TR" b="1" dirty="0" err="1" smtClean="0">
                <a:solidFill>
                  <a:srgbClr val="FFFFFF"/>
                </a:solidFill>
                <a:latin typeface="Arial" pitchFamily="34" charset="0"/>
              </a:rPr>
              <a:t>these</a:t>
            </a:r>
            <a:r>
              <a:rPr lang="en-GB" b="1" dirty="0" smtClean="0">
                <a:solidFill>
                  <a:srgbClr val="FFFFFF"/>
                </a:solidFill>
                <a:latin typeface="Arial" pitchFamily="34" charset="0"/>
              </a:rPr>
              <a:t>?</a:t>
            </a:r>
            <a:endParaRPr lang="en-GB" b="1" dirty="0">
              <a:solidFill>
                <a:srgbClr val="FFFFFF"/>
              </a:solidFill>
              <a:latin typeface="Arial" pitchFamily="34" charset="0"/>
            </a:endParaRPr>
          </a:p>
        </p:txBody>
      </p:sp>
      <p:sp>
        <p:nvSpPr>
          <p:cNvPr id="9" name="Line 4"/>
          <p:cNvSpPr>
            <a:spLocks noChangeShapeType="1"/>
          </p:cNvSpPr>
          <p:nvPr/>
        </p:nvSpPr>
        <p:spPr bwMode="auto">
          <a:xfrm flipH="1">
            <a:off x="1407958" y="2428248"/>
            <a:ext cx="3838058" cy="1076954"/>
          </a:xfrm>
          <a:prstGeom prst="line">
            <a:avLst/>
          </a:prstGeom>
          <a:noFill/>
          <a:ln w="2857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0" name="Line 5"/>
          <p:cNvSpPr>
            <a:spLocks noChangeShapeType="1"/>
          </p:cNvSpPr>
          <p:nvPr/>
        </p:nvSpPr>
        <p:spPr bwMode="auto">
          <a:xfrm flipH="1">
            <a:off x="1485347" y="2428249"/>
            <a:ext cx="3760670" cy="1686554"/>
          </a:xfrm>
          <a:prstGeom prst="line">
            <a:avLst/>
          </a:prstGeom>
          <a:noFill/>
          <a:ln w="2857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1" name="Line 6"/>
          <p:cNvSpPr>
            <a:spLocks noChangeShapeType="1"/>
          </p:cNvSpPr>
          <p:nvPr/>
        </p:nvSpPr>
        <p:spPr bwMode="auto">
          <a:xfrm flipH="1">
            <a:off x="1407958" y="2428249"/>
            <a:ext cx="3838057" cy="3591552"/>
          </a:xfrm>
          <a:prstGeom prst="line">
            <a:avLst/>
          </a:prstGeom>
          <a:noFill/>
          <a:ln w="2857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2" name="Text Box 7"/>
          <p:cNvSpPr txBox="1">
            <a:spLocks noChangeArrowheads="1"/>
          </p:cNvSpPr>
          <p:nvPr/>
        </p:nvSpPr>
        <p:spPr bwMode="auto">
          <a:xfrm>
            <a:off x="6372385" y="4544017"/>
            <a:ext cx="1592699" cy="646331"/>
          </a:xfrm>
          <a:prstGeom prst="rect">
            <a:avLst/>
          </a:prstGeom>
          <a:solidFill>
            <a:srgbClr val="FF00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tr-TR" b="1" dirty="0" err="1" smtClean="0">
                <a:solidFill>
                  <a:srgbClr val="FFFFFF"/>
                </a:solidFill>
                <a:latin typeface="Arial" pitchFamily="34" charset="0"/>
              </a:rPr>
              <a:t>System</a:t>
            </a:r>
            <a:r>
              <a:rPr lang="tr-TR" b="1" dirty="0" smtClean="0">
                <a:solidFill>
                  <a:srgbClr val="FFFFFF"/>
                </a:solidFill>
                <a:latin typeface="Arial" pitchFamily="34" charset="0"/>
              </a:rPr>
              <a:t> </a:t>
            </a:r>
            <a:r>
              <a:rPr lang="tr-TR" b="1" dirty="0" err="1" smtClean="0">
                <a:solidFill>
                  <a:srgbClr val="FFFFFF"/>
                </a:solidFill>
                <a:latin typeface="Arial" pitchFamily="34" charset="0"/>
              </a:rPr>
              <a:t>tray</a:t>
            </a:r>
            <a:r>
              <a:rPr lang="en-GB" b="1" dirty="0" smtClean="0">
                <a:solidFill>
                  <a:srgbClr val="FFFFFF"/>
                </a:solidFill>
                <a:latin typeface="Arial" pitchFamily="34" charset="0"/>
              </a:rPr>
              <a:t>?</a:t>
            </a:r>
            <a:endParaRPr lang="en-GB" b="1" dirty="0">
              <a:solidFill>
                <a:srgbClr val="FFFFFF"/>
              </a:solidFill>
              <a:latin typeface="Arial" pitchFamily="34" charset="0"/>
            </a:endParaRPr>
          </a:p>
        </p:txBody>
      </p:sp>
      <p:sp>
        <p:nvSpPr>
          <p:cNvPr id="13" name="Line 8"/>
          <p:cNvSpPr>
            <a:spLocks noChangeShapeType="1"/>
          </p:cNvSpPr>
          <p:nvPr/>
        </p:nvSpPr>
        <p:spPr bwMode="auto">
          <a:xfrm>
            <a:off x="7162208" y="5240735"/>
            <a:ext cx="606742" cy="1476967"/>
          </a:xfrm>
          <a:prstGeom prst="line">
            <a:avLst/>
          </a:prstGeom>
          <a:noFill/>
          <a:ln w="2857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4" name="Line 9"/>
          <p:cNvSpPr>
            <a:spLocks noChangeShapeType="1"/>
          </p:cNvSpPr>
          <p:nvPr/>
        </p:nvSpPr>
        <p:spPr bwMode="auto">
          <a:xfrm>
            <a:off x="7162207" y="5240735"/>
            <a:ext cx="471911" cy="1476967"/>
          </a:xfrm>
          <a:prstGeom prst="line">
            <a:avLst/>
          </a:prstGeom>
          <a:noFill/>
          <a:ln w="2857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5" name="Line 10"/>
          <p:cNvSpPr>
            <a:spLocks noChangeShapeType="1"/>
          </p:cNvSpPr>
          <p:nvPr/>
        </p:nvSpPr>
        <p:spPr bwMode="auto">
          <a:xfrm>
            <a:off x="7162207" y="5240735"/>
            <a:ext cx="337080" cy="1476967"/>
          </a:xfrm>
          <a:prstGeom prst="line">
            <a:avLst/>
          </a:prstGeom>
          <a:noFill/>
          <a:ln w="2857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6" name="Line 11"/>
          <p:cNvSpPr>
            <a:spLocks noChangeShapeType="1"/>
          </p:cNvSpPr>
          <p:nvPr/>
        </p:nvSpPr>
        <p:spPr bwMode="auto">
          <a:xfrm>
            <a:off x="7162208" y="5240735"/>
            <a:ext cx="202247" cy="1476967"/>
          </a:xfrm>
          <a:prstGeom prst="line">
            <a:avLst/>
          </a:prstGeom>
          <a:noFill/>
          <a:ln w="2857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7" name="Line 12"/>
          <p:cNvSpPr>
            <a:spLocks noChangeShapeType="1"/>
          </p:cNvSpPr>
          <p:nvPr/>
        </p:nvSpPr>
        <p:spPr bwMode="auto">
          <a:xfrm flipH="1">
            <a:off x="7079655" y="5240735"/>
            <a:ext cx="67415" cy="1476967"/>
          </a:xfrm>
          <a:prstGeom prst="line">
            <a:avLst/>
          </a:prstGeom>
          <a:noFill/>
          <a:ln w="2857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8" name="Line 13"/>
          <p:cNvSpPr>
            <a:spLocks noChangeShapeType="1"/>
          </p:cNvSpPr>
          <p:nvPr/>
        </p:nvSpPr>
        <p:spPr bwMode="auto">
          <a:xfrm flipH="1">
            <a:off x="6914557" y="5240735"/>
            <a:ext cx="202247" cy="1476967"/>
          </a:xfrm>
          <a:prstGeom prst="line">
            <a:avLst/>
          </a:prstGeom>
          <a:noFill/>
          <a:ln w="2857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19" name="Line 14"/>
          <p:cNvSpPr>
            <a:spLocks noChangeShapeType="1"/>
          </p:cNvSpPr>
          <p:nvPr/>
        </p:nvSpPr>
        <p:spPr bwMode="auto">
          <a:xfrm flipH="1">
            <a:off x="6749457" y="5240735"/>
            <a:ext cx="337080" cy="1476967"/>
          </a:xfrm>
          <a:prstGeom prst="line">
            <a:avLst/>
          </a:prstGeom>
          <a:noFill/>
          <a:ln w="2857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0" name="Line 15"/>
          <p:cNvSpPr>
            <a:spLocks noChangeShapeType="1"/>
          </p:cNvSpPr>
          <p:nvPr/>
        </p:nvSpPr>
        <p:spPr bwMode="auto">
          <a:xfrm flipH="1">
            <a:off x="6584357" y="5240735"/>
            <a:ext cx="471911" cy="1476967"/>
          </a:xfrm>
          <a:prstGeom prst="line">
            <a:avLst/>
          </a:prstGeom>
          <a:noFill/>
          <a:ln w="2857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1" name="Text Box 16"/>
          <p:cNvSpPr txBox="1">
            <a:spLocks noChangeArrowheads="1"/>
          </p:cNvSpPr>
          <p:nvPr/>
        </p:nvSpPr>
        <p:spPr bwMode="auto">
          <a:xfrm>
            <a:off x="4116220" y="3930136"/>
            <a:ext cx="2675566" cy="369332"/>
          </a:xfrm>
          <a:prstGeom prst="rect">
            <a:avLst/>
          </a:prstGeom>
          <a:solidFill>
            <a:srgbClr val="FF00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tr-TR" b="1" dirty="0" err="1" smtClean="0">
                <a:solidFill>
                  <a:srgbClr val="FFFFFF"/>
                </a:solidFill>
                <a:latin typeface="Arial" pitchFamily="34" charset="0"/>
              </a:rPr>
              <a:t>What</a:t>
            </a:r>
            <a:r>
              <a:rPr lang="tr-TR" b="1" dirty="0" smtClean="0">
                <a:solidFill>
                  <a:srgbClr val="FFFFFF"/>
                </a:solidFill>
                <a:latin typeface="Arial" pitchFamily="34" charset="0"/>
              </a:rPr>
              <a:t> is </a:t>
            </a:r>
            <a:r>
              <a:rPr lang="tr-TR" b="1" dirty="0" err="1" smtClean="0">
                <a:solidFill>
                  <a:srgbClr val="FFFFFF"/>
                </a:solidFill>
                <a:latin typeface="Arial" pitchFamily="34" charset="0"/>
              </a:rPr>
              <a:t>happening</a:t>
            </a:r>
            <a:r>
              <a:rPr lang="en-GB" b="1" dirty="0" smtClean="0">
                <a:solidFill>
                  <a:srgbClr val="FFFFFF"/>
                </a:solidFill>
                <a:latin typeface="Arial" pitchFamily="34" charset="0"/>
              </a:rPr>
              <a:t>?</a:t>
            </a:r>
            <a:endParaRPr lang="en-GB" b="1" dirty="0">
              <a:solidFill>
                <a:srgbClr val="FFFFFF"/>
              </a:solidFill>
              <a:latin typeface="Arial" pitchFamily="34" charset="0"/>
            </a:endParaRPr>
          </a:p>
        </p:txBody>
      </p:sp>
      <p:sp>
        <p:nvSpPr>
          <p:cNvPr id="22" name="Line 17"/>
          <p:cNvSpPr>
            <a:spLocks noChangeShapeType="1"/>
          </p:cNvSpPr>
          <p:nvPr/>
        </p:nvSpPr>
        <p:spPr bwMode="auto">
          <a:xfrm flipH="1">
            <a:off x="5454003" y="4300337"/>
            <a:ext cx="4215" cy="2329062"/>
          </a:xfrm>
          <a:prstGeom prst="line">
            <a:avLst/>
          </a:prstGeom>
          <a:noFill/>
          <a:ln w="2857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3" name="Text Box 18"/>
          <p:cNvSpPr txBox="1">
            <a:spLocks noChangeArrowheads="1"/>
          </p:cNvSpPr>
          <p:nvPr/>
        </p:nvSpPr>
        <p:spPr bwMode="auto">
          <a:xfrm>
            <a:off x="2709840" y="4697266"/>
            <a:ext cx="2612364" cy="646331"/>
          </a:xfrm>
          <a:prstGeom prst="rect">
            <a:avLst/>
          </a:prstGeom>
          <a:solidFill>
            <a:srgbClr val="FF0000"/>
          </a:solidFill>
          <a:ln>
            <a:noFill/>
          </a:ln>
          <a:extLs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defRPr>
            </a:lvl1pPr>
            <a:lvl2pPr marL="742950" indent="-285750" eaLnBrk="0" hangingPunct="0">
              <a:defRPr>
                <a:solidFill>
                  <a:schemeClr val="tx1"/>
                </a:solidFill>
                <a:latin typeface="Calibri" pitchFamily="34" charset="0"/>
              </a:defRPr>
            </a:lvl2pPr>
            <a:lvl3pPr marL="1143000" indent="-228600" eaLnBrk="0" hangingPunct="0">
              <a:defRPr>
                <a:solidFill>
                  <a:schemeClr val="tx1"/>
                </a:solidFill>
                <a:latin typeface="Calibri" pitchFamily="34" charset="0"/>
              </a:defRPr>
            </a:lvl3pPr>
            <a:lvl4pPr marL="1600200" indent="-228600" eaLnBrk="0" hangingPunct="0">
              <a:defRPr>
                <a:solidFill>
                  <a:schemeClr val="tx1"/>
                </a:solidFill>
                <a:latin typeface="Calibri" pitchFamily="34" charset="0"/>
              </a:defRPr>
            </a:lvl4pPr>
            <a:lvl5pPr marL="2057400" indent="-228600" eaLnBrk="0" hangingPunct="0">
              <a:defRPr>
                <a:solidFill>
                  <a:schemeClr val="tx1"/>
                </a:solidFill>
                <a:latin typeface="Calibri" pitchFamily="34" charset="0"/>
              </a:defRPr>
            </a:lvl5pPr>
            <a:lvl6pPr marL="2514600" indent="-228600" eaLnBrk="0" fontAlgn="base" hangingPunct="0">
              <a:spcBef>
                <a:spcPct val="0"/>
              </a:spcBef>
              <a:spcAft>
                <a:spcPct val="0"/>
              </a:spcAft>
              <a:defRPr>
                <a:solidFill>
                  <a:schemeClr val="tx1"/>
                </a:solidFill>
                <a:latin typeface="Calibri" pitchFamily="34" charset="0"/>
              </a:defRPr>
            </a:lvl6pPr>
            <a:lvl7pPr marL="2971800" indent="-228600" eaLnBrk="0" fontAlgn="base" hangingPunct="0">
              <a:spcBef>
                <a:spcPct val="0"/>
              </a:spcBef>
              <a:spcAft>
                <a:spcPct val="0"/>
              </a:spcAft>
              <a:defRPr>
                <a:solidFill>
                  <a:schemeClr val="tx1"/>
                </a:solidFill>
                <a:latin typeface="Calibri" pitchFamily="34" charset="0"/>
              </a:defRPr>
            </a:lvl7pPr>
            <a:lvl8pPr marL="3429000" indent="-228600" eaLnBrk="0" fontAlgn="base" hangingPunct="0">
              <a:spcBef>
                <a:spcPct val="0"/>
              </a:spcBef>
              <a:spcAft>
                <a:spcPct val="0"/>
              </a:spcAft>
              <a:defRPr>
                <a:solidFill>
                  <a:schemeClr val="tx1"/>
                </a:solidFill>
                <a:latin typeface="Calibri" pitchFamily="34" charset="0"/>
              </a:defRPr>
            </a:lvl8pPr>
            <a:lvl9pPr marL="3886200" indent="-228600" eaLnBrk="0" fontAlgn="base" hangingPunct="0">
              <a:spcBef>
                <a:spcPct val="0"/>
              </a:spcBef>
              <a:spcAft>
                <a:spcPct val="0"/>
              </a:spcAft>
              <a:defRPr>
                <a:solidFill>
                  <a:schemeClr val="tx1"/>
                </a:solidFill>
                <a:latin typeface="Calibri" pitchFamily="34" charset="0"/>
              </a:defRPr>
            </a:lvl9pPr>
          </a:lstStyle>
          <a:p>
            <a:pPr algn="ctr" eaLnBrk="1" hangingPunct="1">
              <a:spcBef>
                <a:spcPct val="50000"/>
              </a:spcBef>
            </a:pPr>
            <a:r>
              <a:rPr lang="tr-TR" b="1" dirty="0" err="1" smtClean="0">
                <a:solidFill>
                  <a:srgbClr val="FFFFFF"/>
                </a:solidFill>
                <a:latin typeface="Arial" pitchFamily="34" charset="0"/>
              </a:rPr>
              <a:t>Executed</a:t>
            </a:r>
            <a:r>
              <a:rPr lang="tr-TR" b="1" dirty="0" smtClean="0">
                <a:solidFill>
                  <a:srgbClr val="FFFFFF"/>
                </a:solidFill>
                <a:latin typeface="Arial" pitchFamily="34" charset="0"/>
              </a:rPr>
              <a:t> </a:t>
            </a:r>
            <a:r>
              <a:rPr lang="tr-TR" b="1" dirty="0" err="1" smtClean="0">
                <a:solidFill>
                  <a:srgbClr val="FFFFFF"/>
                </a:solidFill>
                <a:latin typeface="Arial" pitchFamily="34" charset="0"/>
              </a:rPr>
              <a:t>applications</a:t>
            </a:r>
            <a:r>
              <a:rPr lang="tr-TR" b="1" dirty="0" smtClean="0">
                <a:solidFill>
                  <a:srgbClr val="FFFFFF"/>
                </a:solidFill>
                <a:latin typeface="Arial" pitchFamily="34" charset="0"/>
              </a:rPr>
              <a:t>?</a:t>
            </a:r>
            <a:endParaRPr lang="en-GB" b="1" dirty="0">
              <a:solidFill>
                <a:srgbClr val="FFFFFF"/>
              </a:solidFill>
              <a:latin typeface="Arial" pitchFamily="34" charset="0"/>
            </a:endParaRPr>
          </a:p>
        </p:txBody>
      </p:sp>
      <p:sp>
        <p:nvSpPr>
          <p:cNvPr id="24" name="Line 19"/>
          <p:cNvSpPr>
            <a:spLocks noChangeShapeType="1"/>
          </p:cNvSpPr>
          <p:nvPr/>
        </p:nvSpPr>
        <p:spPr bwMode="auto">
          <a:xfrm flipH="1">
            <a:off x="2976406" y="5405238"/>
            <a:ext cx="800562" cy="1147963"/>
          </a:xfrm>
          <a:prstGeom prst="line">
            <a:avLst/>
          </a:prstGeom>
          <a:noFill/>
          <a:ln w="2857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5" name="Line 20"/>
          <p:cNvSpPr>
            <a:spLocks noChangeShapeType="1"/>
          </p:cNvSpPr>
          <p:nvPr/>
        </p:nvSpPr>
        <p:spPr bwMode="auto">
          <a:xfrm flipH="1">
            <a:off x="3554258" y="5405238"/>
            <a:ext cx="328652" cy="1147963"/>
          </a:xfrm>
          <a:prstGeom prst="line">
            <a:avLst/>
          </a:prstGeom>
          <a:noFill/>
          <a:ln w="2857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6" name="Line 21"/>
          <p:cNvSpPr>
            <a:spLocks noChangeShapeType="1"/>
          </p:cNvSpPr>
          <p:nvPr/>
        </p:nvSpPr>
        <p:spPr bwMode="auto">
          <a:xfrm>
            <a:off x="3956687" y="5412108"/>
            <a:ext cx="0" cy="1168081"/>
          </a:xfrm>
          <a:prstGeom prst="line">
            <a:avLst/>
          </a:prstGeom>
          <a:noFill/>
          <a:ln w="2857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7" name="Line 22"/>
          <p:cNvSpPr>
            <a:spLocks noChangeShapeType="1"/>
          </p:cNvSpPr>
          <p:nvPr/>
        </p:nvSpPr>
        <p:spPr bwMode="auto">
          <a:xfrm>
            <a:off x="3956690" y="5405238"/>
            <a:ext cx="412922" cy="1147963"/>
          </a:xfrm>
          <a:prstGeom prst="line">
            <a:avLst/>
          </a:prstGeom>
          <a:noFill/>
          <a:ln w="2857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8" name="Line 23"/>
          <p:cNvSpPr>
            <a:spLocks noChangeShapeType="1"/>
          </p:cNvSpPr>
          <p:nvPr/>
        </p:nvSpPr>
        <p:spPr bwMode="auto">
          <a:xfrm>
            <a:off x="3956689" y="5405238"/>
            <a:ext cx="884833" cy="1147963"/>
          </a:xfrm>
          <a:prstGeom prst="line">
            <a:avLst/>
          </a:prstGeom>
          <a:noFill/>
          <a:ln w="2857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
        <p:nvSpPr>
          <p:cNvPr id="29" name="Line 24"/>
          <p:cNvSpPr>
            <a:spLocks noChangeShapeType="1"/>
          </p:cNvSpPr>
          <p:nvPr/>
        </p:nvSpPr>
        <p:spPr bwMode="auto">
          <a:xfrm>
            <a:off x="3956690" y="5405238"/>
            <a:ext cx="1289328" cy="1147963"/>
          </a:xfrm>
          <a:prstGeom prst="line">
            <a:avLst/>
          </a:prstGeom>
          <a:noFill/>
          <a:ln w="28575">
            <a:solidFill>
              <a:srgbClr val="99FF33"/>
            </a:solidFill>
            <a:round/>
            <a:headEnd/>
            <a:tailEnd type="triangle" w="med" len="med"/>
          </a:ln>
          <a:extLst>
            <a:ext uri="{909E8E84-426E-40DD-AFC4-6F175D3DCCD1}">
              <a14:hiddenFill xmlns:a14="http://schemas.microsoft.com/office/drawing/2010/main">
                <a:noFill/>
              </a14:hiddenFill>
            </a:ext>
          </a:extLst>
        </p:spPr>
        <p:txBody>
          <a:bodyPr/>
          <a:lstStyle/>
          <a:p>
            <a:endParaRPr lang="tr-TR"/>
          </a:p>
        </p:txBody>
      </p:sp>
    </p:spTree>
    <p:extLst>
      <p:ext uri="{BB962C8B-B14F-4D97-AF65-F5344CB8AC3E}">
        <p14:creationId xmlns:p14="http://schemas.microsoft.com/office/powerpoint/2010/main" val="2835504060"/>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err="1" smtClean="0"/>
              <a:t>Incident</a:t>
            </a:r>
            <a:r>
              <a:rPr lang="tr-TR" dirty="0" smtClean="0"/>
              <a:t> </a:t>
            </a:r>
            <a:r>
              <a:rPr lang="tr-TR" dirty="0" err="1" smtClean="0"/>
              <a:t>Response</a:t>
            </a:r>
            <a:endParaRPr lang="en-US" dirty="0"/>
          </a:p>
        </p:txBody>
      </p:sp>
      <p:sp>
        <p:nvSpPr>
          <p:cNvPr id="30" name="Dikdörtgen 29"/>
          <p:cNvSpPr/>
          <p:nvPr/>
        </p:nvSpPr>
        <p:spPr>
          <a:xfrm>
            <a:off x="249323" y="2197944"/>
            <a:ext cx="3332077" cy="2744564"/>
          </a:xfrm>
          <a:prstGeom prst="rect">
            <a:avLst/>
          </a:prstGeom>
          <a:solidFill>
            <a:schemeClr val="accent1">
              <a:alpha val="3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Yuvarlatılmış Çapraz Köşeli Dikdörtgen 30"/>
          <p:cNvSpPr/>
          <p:nvPr/>
        </p:nvSpPr>
        <p:spPr>
          <a:xfrm>
            <a:off x="249323" y="1213744"/>
            <a:ext cx="2145927" cy="543988"/>
          </a:xfrm>
          <a:prstGeom prst="round2DiagRect">
            <a:avLst/>
          </a:prstGeom>
          <a:solidFill>
            <a:srgbClr val="337D97"/>
          </a:solidFill>
          <a:ln>
            <a:noFill/>
          </a:ln>
        </p:spPr>
        <p:style>
          <a:lnRef idx="2">
            <a:schemeClr val="accent1">
              <a:shade val="50000"/>
            </a:schemeClr>
          </a:lnRef>
          <a:fillRef idx="1">
            <a:schemeClr val="accent1"/>
          </a:fillRef>
          <a:effectRef idx="0">
            <a:schemeClr val="accent1"/>
          </a:effectRef>
          <a:fontRef idx="minor">
            <a:schemeClr val="lt1"/>
          </a:fontRef>
        </p:style>
        <p:txBody>
          <a:bodyPr lIns="53626" tIns="26813" rIns="53626" bIns="26813" rtlCol="0" anchor="ctr"/>
          <a:lstStyle/>
          <a:p>
            <a:pPr algn="ctr"/>
            <a:r>
              <a:rPr lang="en-US" b="1" dirty="0" smtClean="0">
                <a:solidFill>
                  <a:schemeClr val="bg1"/>
                </a:solidFill>
                <a:latin typeface="Calibri" pitchFamily="34" charset="0"/>
              </a:rPr>
              <a:t>Acquisition</a:t>
            </a:r>
            <a:endParaRPr lang="tr-TR" b="1" dirty="0">
              <a:solidFill>
                <a:schemeClr val="bg1"/>
              </a:solidFill>
              <a:latin typeface="Calibri" pitchFamily="34" charset="0"/>
            </a:endParaRPr>
          </a:p>
        </p:txBody>
      </p:sp>
      <p:sp>
        <p:nvSpPr>
          <p:cNvPr id="32" name="Metin kutusu 31"/>
          <p:cNvSpPr txBox="1"/>
          <p:nvPr/>
        </p:nvSpPr>
        <p:spPr>
          <a:xfrm>
            <a:off x="4199127" y="1589708"/>
            <a:ext cx="3420873" cy="400110"/>
          </a:xfrm>
          <a:prstGeom prst="rect">
            <a:avLst/>
          </a:prstGeom>
          <a:noFill/>
        </p:spPr>
        <p:txBody>
          <a:bodyPr wrap="none" rtlCol="0">
            <a:spAutoFit/>
          </a:bodyPr>
          <a:lstStyle/>
          <a:p>
            <a:pPr marL="342900" indent="-342900">
              <a:buFont typeface="Wingdings" pitchFamily="2" charset="2"/>
              <a:buChar char="ü"/>
            </a:pPr>
            <a:r>
              <a:rPr lang="tr-TR" sz="2000" b="1" dirty="0" smtClean="0">
                <a:solidFill>
                  <a:srgbClr val="337D97"/>
                </a:solidFill>
                <a:latin typeface="Calibri" pitchFamily="34" charset="0"/>
              </a:rPr>
              <a:t>GET SYSTEM STATE REPORT</a:t>
            </a:r>
            <a:endParaRPr lang="tr-TR" sz="2000" b="1" dirty="0">
              <a:solidFill>
                <a:srgbClr val="337D97"/>
              </a:solidFill>
              <a:latin typeface="Calibri" pitchFamily="34" charset="0"/>
            </a:endParaRPr>
          </a:p>
        </p:txBody>
      </p:sp>
      <p:sp>
        <p:nvSpPr>
          <p:cNvPr id="33" name="Metin kutusu 32"/>
          <p:cNvSpPr txBox="1"/>
          <p:nvPr/>
        </p:nvSpPr>
        <p:spPr>
          <a:xfrm>
            <a:off x="4199127" y="2027798"/>
            <a:ext cx="3347968" cy="400110"/>
          </a:xfrm>
          <a:prstGeom prst="rect">
            <a:avLst/>
          </a:prstGeom>
          <a:noFill/>
        </p:spPr>
        <p:txBody>
          <a:bodyPr wrap="none" rtlCol="0">
            <a:spAutoFit/>
          </a:bodyPr>
          <a:lstStyle/>
          <a:p>
            <a:pPr marL="342900" indent="-342900">
              <a:buFont typeface="Wingdings" pitchFamily="2" charset="2"/>
              <a:buChar char="ü"/>
            </a:pPr>
            <a:r>
              <a:rPr lang="tr-TR" sz="2000" b="1" dirty="0" smtClean="0">
                <a:solidFill>
                  <a:srgbClr val="337D97"/>
                </a:solidFill>
                <a:latin typeface="Calibri" pitchFamily="34" charset="0"/>
              </a:rPr>
              <a:t>GET WORKING PROCESSES</a:t>
            </a:r>
            <a:endParaRPr lang="tr-TR" sz="2000" b="1" dirty="0">
              <a:solidFill>
                <a:srgbClr val="337D97"/>
              </a:solidFill>
              <a:latin typeface="Calibri" pitchFamily="34" charset="0"/>
            </a:endParaRPr>
          </a:p>
        </p:txBody>
      </p:sp>
      <p:sp>
        <p:nvSpPr>
          <p:cNvPr id="34" name="Metin kutusu 33"/>
          <p:cNvSpPr txBox="1"/>
          <p:nvPr/>
        </p:nvSpPr>
        <p:spPr>
          <a:xfrm>
            <a:off x="4199127" y="2484998"/>
            <a:ext cx="2844177" cy="400110"/>
          </a:xfrm>
          <a:prstGeom prst="rect">
            <a:avLst/>
          </a:prstGeom>
          <a:noFill/>
        </p:spPr>
        <p:txBody>
          <a:bodyPr wrap="none" rtlCol="0">
            <a:spAutoFit/>
          </a:bodyPr>
          <a:lstStyle/>
          <a:p>
            <a:pPr marL="342900" indent="-342900">
              <a:buFont typeface="Wingdings" pitchFamily="2" charset="2"/>
              <a:buChar char="ü"/>
            </a:pPr>
            <a:r>
              <a:rPr lang="tr-TR" sz="2000" b="1" dirty="0" smtClean="0">
                <a:solidFill>
                  <a:srgbClr val="337D97"/>
                </a:solidFill>
                <a:latin typeface="Calibri" pitchFamily="34" charset="0"/>
              </a:rPr>
              <a:t>GET OPEN PORTS LIST</a:t>
            </a:r>
            <a:endParaRPr lang="tr-TR" sz="2000" b="1" dirty="0">
              <a:solidFill>
                <a:srgbClr val="337D97"/>
              </a:solidFill>
              <a:latin typeface="Calibri" pitchFamily="34" charset="0"/>
            </a:endParaRPr>
          </a:p>
        </p:txBody>
      </p:sp>
      <p:grpSp>
        <p:nvGrpSpPr>
          <p:cNvPr id="35" name="Grup 34"/>
          <p:cNvGrpSpPr/>
          <p:nvPr/>
        </p:nvGrpSpPr>
        <p:grpSpPr>
          <a:xfrm>
            <a:off x="250578" y="2227852"/>
            <a:ext cx="3326385" cy="3244568"/>
            <a:chOff x="250578" y="1628744"/>
            <a:chExt cx="3326385" cy="3244568"/>
          </a:xfrm>
        </p:grpSpPr>
        <p:pic>
          <p:nvPicPr>
            <p:cNvPr id="36" name="Picture 47" descr="http://www.shopdatacenter.com/product_images/uploaded_images/malwar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578" y="1628744"/>
              <a:ext cx="3326385" cy="2714655"/>
            </a:xfrm>
            <a:prstGeom prst="rect">
              <a:avLst/>
            </a:prstGeom>
            <a:noFill/>
            <a:extLst>
              <a:ext uri="{909E8E84-426E-40DD-AFC4-6F175D3DCCD1}">
                <a14:hiddenFill xmlns:a14="http://schemas.microsoft.com/office/drawing/2010/main">
                  <a:solidFill>
                    <a:srgbClr val="FFFFFF"/>
                  </a:solidFill>
                </a14:hiddenFill>
              </a:ext>
            </a:extLst>
          </p:spPr>
        </p:pic>
        <p:sp>
          <p:nvSpPr>
            <p:cNvPr id="37" name="Metin kutusu 36"/>
            <p:cNvSpPr txBox="1"/>
            <p:nvPr/>
          </p:nvSpPr>
          <p:spPr>
            <a:xfrm>
              <a:off x="331071" y="4473202"/>
              <a:ext cx="3124201" cy="400110"/>
            </a:xfrm>
            <a:prstGeom prst="rect">
              <a:avLst/>
            </a:prstGeom>
            <a:noFill/>
            <a:ln cmpd="sng">
              <a:solidFill>
                <a:schemeClr val="tx1"/>
              </a:solidFill>
            </a:ln>
          </p:spPr>
          <p:txBody>
            <a:bodyPr wrap="square" rtlCol="0">
              <a:spAutoFit/>
            </a:bodyPr>
            <a:lstStyle/>
            <a:p>
              <a:r>
                <a:rPr lang="tr-TR" sz="2000" b="1" dirty="0" smtClean="0">
                  <a:solidFill>
                    <a:srgbClr val="337D97"/>
                  </a:solidFill>
                  <a:latin typeface="Calibri" pitchFamily="34" charset="0"/>
                </a:rPr>
                <a:t>IF THE SYSTEM IS WORKING</a:t>
              </a:r>
              <a:endParaRPr lang="tr-TR" sz="2000" b="1" dirty="0">
                <a:solidFill>
                  <a:srgbClr val="337D97"/>
                </a:solidFill>
                <a:latin typeface="Calibri" pitchFamily="34" charset="0"/>
              </a:endParaRPr>
            </a:p>
          </p:txBody>
        </p:sp>
      </p:grpSp>
      <p:grpSp>
        <p:nvGrpSpPr>
          <p:cNvPr id="38" name="Grup 37"/>
          <p:cNvGrpSpPr/>
          <p:nvPr/>
        </p:nvGrpSpPr>
        <p:grpSpPr>
          <a:xfrm>
            <a:off x="4435555" y="3266108"/>
            <a:ext cx="2916821" cy="678787"/>
            <a:chOff x="4237327" y="2667000"/>
            <a:chExt cx="2916821" cy="678787"/>
          </a:xfrm>
        </p:grpSpPr>
        <p:pic>
          <p:nvPicPr>
            <p:cNvPr id="39" name="Picture 51" descr="http://merchant.getprice.com.au/images/categoryBids/3142_4xCP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37327" y="2667000"/>
              <a:ext cx="1249073" cy="678787"/>
            </a:xfrm>
            <a:prstGeom prst="rect">
              <a:avLst/>
            </a:prstGeom>
            <a:noFill/>
            <a:extLst>
              <a:ext uri="{909E8E84-426E-40DD-AFC4-6F175D3DCCD1}">
                <a14:hiddenFill xmlns:a14="http://schemas.microsoft.com/office/drawing/2010/main">
                  <a:solidFill>
                    <a:srgbClr val="FFFFFF"/>
                  </a:solidFill>
                </a14:hiddenFill>
              </a:ext>
            </a:extLst>
          </p:spPr>
        </p:pic>
        <p:sp>
          <p:nvSpPr>
            <p:cNvPr id="40" name="Metin kutusu 39"/>
            <p:cNvSpPr txBox="1"/>
            <p:nvPr/>
          </p:nvSpPr>
          <p:spPr>
            <a:xfrm>
              <a:off x="5653353" y="2667000"/>
              <a:ext cx="1500795" cy="400110"/>
            </a:xfrm>
            <a:prstGeom prst="rect">
              <a:avLst/>
            </a:prstGeom>
            <a:noFill/>
          </p:spPr>
          <p:txBody>
            <a:bodyPr wrap="none" rtlCol="0">
              <a:spAutoFit/>
            </a:bodyPr>
            <a:lstStyle/>
            <a:p>
              <a:r>
                <a:rPr lang="tr-TR" sz="2000" b="1" dirty="0" smtClean="0">
                  <a:solidFill>
                    <a:srgbClr val="337D97"/>
                  </a:solidFill>
                  <a:latin typeface="Calibri" pitchFamily="34" charset="0"/>
                </a:rPr>
                <a:t>IMAGE RAM</a:t>
              </a:r>
              <a:endParaRPr lang="tr-TR" sz="2000" b="1" dirty="0">
                <a:solidFill>
                  <a:srgbClr val="337D97"/>
                </a:solidFill>
                <a:latin typeface="Calibri" pitchFamily="34" charset="0"/>
              </a:endParaRPr>
            </a:p>
          </p:txBody>
        </p:sp>
      </p:grpSp>
      <p:grpSp>
        <p:nvGrpSpPr>
          <p:cNvPr id="41" name="Grup 40"/>
          <p:cNvGrpSpPr/>
          <p:nvPr/>
        </p:nvGrpSpPr>
        <p:grpSpPr>
          <a:xfrm>
            <a:off x="4176287" y="4065192"/>
            <a:ext cx="4241390" cy="1407228"/>
            <a:chOff x="3809151" y="3684014"/>
            <a:chExt cx="4926935" cy="1559628"/>
          </a:xfrm>
        </p:grpSpPr>
        <p:pic>
          <p:nvPicPr>
            <p:cNvPr id="42" name="Picture 53" descr="http://techpubs.sgi.com/library/dynaweb_docs/hdwr/SGI_Admin/books/Toe_pci_express/sgi_html/figures/bgigabit.ethernet.bd.gi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09151" y="3684014"/>
              <a:ext cx="1954905" cy="1559628"/>
            </a:xfrm>
            <a:prstGeom prst="rect">
              <a:avLst/>
            </a:prstGeom>
            <a:noFill/>
            <a:extLst>
              <a:ext uri="{909E8E84-426E-40DD-AFC4-6F175D3DCCD1}">
                <a14:hiddenFill xmlns:a14="http://schemas.microsoft.com/office/drawing/2010/main">
                  <a:solidFill>
                    <a:srgbClr val="FFFFFF"/>
                  </a:solidFill>
                </a14:hiddenFill>
              </a:ext>
            </a:extLst>
          </p:spPr>
        </p:pic>
        <p:sp>
          <p:nvSpPr>
            <p:cNvPr id="43" name="Metin kutusu 42"/>
            <p:cNvSpPr txBox="1"/>
            <p:nvPr/>
          </p:nvSpPr>
          <p:spPr>
            <a:xfrm>
              <a:off x="5798214" y="3973554"/>
              <a:ext cx="2937872" cy="443441"/>
            </a:xfrm>
            <a:prstGeom prst="rect">
              <a:avLst/>
            </a:prstGeom>
            <a:noFill/>
          </p:spPr>
          <p:txBody>
            <a:bodyPr wrap="none" rtlCol="0">
              <a:spAutoFit/>
            </a:bodyPr>
            <a:lstStyle/>
            <a:p>
              <a:r>
                <a:rPr lang="tr-TR" sz="2000" b="1" dirty="0" smtClean="0">
                  <a:solidFill>
                    <a:srgbClr val="337D97"/>
                  </a:solidFill>
                  <a:latin typeface="Calibri" pitchFamily="34" charset="0"/>
                </a:rPr>
                <a:t>CAPTURE NIC TRAFFIC</a:t>
              </a:r>
              <a:endParaRPr lang="tr-TR" sz="2000" b="1" dirty="0">
                <a:solidFill>
                  <a:srgbClr val="337D97"/>
                </a:solidFill>
                <a:latin typeface="Calibri" pitchFamily="34" charset="0"/>
              </a:endParaRPr>
            </a:p>
          </p:txBody>
        </p:sp>
      </p:grpSp>
      <p:grpSp>
        <p:nvGrpSpPr>
          <p:cNvPr id="44" name="Grup 43"/>
          <p:cNvGrpSpPr/>
          <p:nvPr/>
        </p:nvGrpSpPr>
        <p:grpSpPr>
          <a:xfrm>
            <a:off x="4439966" y="5472420"/>
            <a:ext cx="3038326" cy="1219200"/>
            <a:chOff x="4054364" y="5203870"/>
            <a:chExt cx="3614121" cy="1501730"/>
          </a:xfrm>
        </p:grpSpPr>
        <p:pic>
          <p:nvPicPr>
            <p:cNvPr id="45" name="Picture 49" descr="http://www.alkayaelektronik.com/FB,8425,31,samsung-250-gb-7200rpm-sata-8mb-sata-hdd-harddiskler-samsung.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4364" y="5203870"/>
              <a:ext cx="2004736" cy="1501730"/>
            </a:xfrm>
            <a:prstGeom prst="rect">
              <a:avLst/>
            </a:prstGeom>
            <a:noFill/>
            <a:extLst>
              <a:ext uri="{909E8E84-426E-40DD-AFC4-6F175D3DCCD1}">
                <a14:hiddenFill xmlns:a14="http://schemas.microsoft.com/office/drawing/2010/main">
                  <a:solidFill>
                    <a:srgbClr val="FFFFFF"/>
                  </a:solidFill>
                </a14:hiddenFill>
              </a:ext>
            </a:extLst>
          </p:spPr>
        </p:pic>
        <p:sp>
          <p:nvSpPr>
            <p:cNvPr id="46" name="Metin kutusu 45"/>
            <p:cNvSpPr txBox="1"/>
            <p:nvPr/>
          </p:nvSpPr>
          <p:spPr>
            <a:xfrm>
              <a:off x="5929036" y="5604787"/>
              <a:ext cx="1739449" cy="492829"/>
            </a:xfrm>
            <a:prstGeom prst="rect">
              <a:avLst/>
            </a:prstGeom>
            <a:noFill/>
          </p:spPr>
          <p:txBody>
            <a:bodyPr wrap="none" rtlCol="0">
              <a:spAutoFit/>
            </a:bodyPr>
            <a:lstStyle/>
            <a:p>
              <a:r>
                <a:rPr lang="tr-TR" sz="2000" b="1" dirty="0" smtClean="0">
                  <a:solidFill>
                    <a:srgbClr val="337D97"/>
                  </a:solidFill>
                  <a:latin typeface="Calibri" pitchFamily="34" charset="0"/>
                </a:rPr>
                <a:t>IMAGE HDD</a:t>
              </a:r>
              <a:endParaRPr lang="tr-TR" sz="2000" b="1" dirty="0">
                <a:solidFill>
                  <a:srgbClr val="337D97"/>
                </a:solidFill>
                <a:latin typeface="Calibri" pitchFamily="34" charset="0"/>
              </a:endParaRPr>
            </a:p>
          </p:txBody>
        </p:sp>
      </p:grpSp>
    </p:spTree>
    <p:extLst>
      <p:ext uri="{BB962C8B-B14F-4D97-AF65-F5344CB8AC3E}">
        <p14:creationId xmlns:p14="http://schemas.microsoft.com/office/powerpoint/2010/main" val="30587973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p:tgtEl>
                                          <p:spTgt spid="32"/>
                                        </p:tgtEl>
                                        <p:attrNameLst>
                                          <p:attrName>ppt_y</p:attrName>
                                        </p:attrNameLst>
                                      </p:cBhvr>
                                      <p:tavLst>
                                        <p:tav tm="0">
                                          <p:val>
                                            <p:strVal val="#ppt_y+#ppt_h*1.125000"/>
                                          </p:val>
                                        </p:tav>
                                        <p:tav tm="100000">
                                          <p:val>
                                            <p:strVal val="#ppt_y"/>
                                          </p:val>
                                        </p:tav>
                                      </p:tavLst>
                                    </p:anim>
                                    <p:animEffect transition="in" filter="wipe(up)">
                                      <p:cBhvr>
                                        <p:cTn id="8" dur="500"/>
                                        <p:tgtEl>
                                          <p:spTgt spid="32"/>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33"/>
                                        </p:tgtEl>
                                        <p:attrNameLst>
                                          <p:attrName>style.visibility</p:attrName>
                                        </p:attrNameLst>
                                      </p:cBhvr>
                                      <p:to>
                                        <p:strVal val="visible"/>
                                      </p:to>
                                    </p:set>
                                    <p:anim calcmode="lin" valueType="num">
                                      <p:cBhvr additive="base">
                                        <p:cTn id="13" dur="500"/>
                                        <p:tgtEl>
                                          <p:spTgt spid="33"/>
                                        </p:tgtEl>
                                        <p:attrNameLst>
                                          <p:attrName>ppt_y</p:attrName>
                                        </p:attrNameLst>
                                      </p:cBhvr>
                                      <p:tavLst>
                                        <p:tav tm="0">
                                          <p:val>
                                            <p:strVal val="#ppt_y+#ppt_h*1.125000"/>
                                          </p:val>
                                        </p:tav>
                                        <p:tav tm="100000">
                                          <p:val>
                                            <p:strVal val="#ppt_y"/>
                                          </p:val>
                                        </p:tav>
                                      </p:tavLst>
                                    </p:anim>
                                    <p:animEffect transition="in" filter="wipe(up)">
                                      <p:cBhvr>
                                        <p:cTn id="14" dur="500"/>
                                        <p:tgtEl>
                                          <p:spTgt spid="33"/>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p:tgtEl>
                                          <p:spTgt spid="34"/>
                                        </p:tgtEl>
                                        <p:attrNameLst>
                                          <p:attrName>ppt_y</p:attrName>
                                        </p:attrNameLst>
                                      </p:cBhvr>
                                      <p:tavLst>
                                        <p:tav tm="0">
                                          <p:val>
                                            <p:strVal val="#ppt_y+#ppt_h*1.125000"/>
                                          </p:val>
                                        </p:tav>
                                        <p:tav tm="100000">
                                          <p:val>
                                            <p:strVal val="#ppt_y"/>
                                          </p:val>
                                        </p:tav>
                                      </p:tavLst>
                                    </p:anim>
                                    <p:animEffect transition="in" filter="wipe(up)">
                                      <p:cBhvr>
                                        <p:cTn id="20" dur="500"/>
                                        <p:tgtEl>
                                          <p:spTgt spid="34"/>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38"/>
                                        </p:tgtEl>
                                        <p:attrNameLst>
                                          <p:attrName>style.visibility</p:attrName>
                                        </p:attrNameLst>
                                      </p:cBhvr>
                                      <p:to>
                                        <p:strVal val="visible"/>
                                      </p:to>
                                    </p:set>
                                    <p:anim calcmode="lin" valueType="num">
                                      <p:cBhvr additive="base">
                                        <p:cTn id="25" dur="500"/>
                                        <p:tgtEl>
                                          <p:spTgt spid="38"/>
                                        </p:tgtEl>
                                        <p:attrNameLst>
                                          <p:attrName>ppt_y</p:attrName>
                                        </p:attrNameLst>
                                      </p:cBhvr>
                                      <p:tavLst>
                                        <p:tav tm="0">
                                          <p:val>
                                            <p:strVal val="#ppt_y+#ppt_h*1.125000"/>
                                          </p:val>
                                        </p:tav>
                                        <p:tav tm="100000">
                                          <p:val>
                                            <p:strVal val="#ppt_y"/>
                                          </p:val>
                                        </p:tav>
                                      </p:tavLst>
                                    </p:anim>
                                    <p:animEffect transition="in" filter="wipe(up)">
                                      <p:cBhvr>
                                        <p:cTn id="26" dur="500"/>
                                        <p:tgtEl>
                                          <p:spTgt spid="38"/>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41"/>
                                        </p:tgtEl>
                                        <p:attrNameLst>
                                          <p:attrName>style.visibility</p:attrName>
                                        </p:attrNameLst>
                                      </p:cBhvr>
                                      <p:to>
                                        <p:strVal val="visible"/>
                                      </p:to>
                                    </p:set>
                                    <p:anim calcmode="lin" valueType="num">
                                      <p:cBhvr additive="base">
                                        <p:cTn id="31" dur="500"/>
                                        <p:tgtEl>
                                          <p:spTgt spid="41"/>
                                        </p:tgtEl>
                                        <p:attrNameLst>
                                          <p:attrName>ppt_y</p:attrName>
                                        </p:attrNameLst>
                                      </p:cBhvr>
                                      <p:tavLst>
                                        <p:tav tm="0">
                                          <p:val>
                                            <p:strVal val="#ppt_y+#ppt_h*1.125000"/>
                                          </p:val>
                                        </p:tav>
                                        <p:tav tm="100000">
                                          <p:val>
                                            <p:strVal val="#ppt_y"/>
                                          </p:val>
                                        </p:tav>
                                      </p:tavLst>
                                    </p:anim>
                                    <p:animEffect transition="in" filter="wipe(up)">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p:tgtEl>
                                          <p:spTgt spid="44"/>
                                        </p:tgtEl>
                                        <p:attrNameLst>
                                          <p:attrName>ppt_y</p:attrName>
                                        </p:attrNameLst>
                                      </p:cBhvr>
                                      <p:tavLst>
                                        <p:tav tm="0">
                                          <p:val>
                                            <p:strVal val="#ppt_y+#ppt_h*1.125000"/>
                                          </p:val>
                                        </p:tav>
                                        <p:tav tm="100000">
                                          <p:val>
                                            <p:strVal val="#ppt_y"/>
                                          </p:val>
                                        </p:tav>
                                      </p:tavLst>
                                    </p:anim>
                                    <p:animEffect transition="in" filter="wipe(up)">
                                      <p:cBhvr>
                                        <p:cTn id="3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4638" y="738254"/>
            <a:ext cx="11887200" cy="1831975"/>
          </a:xfrm>
        </p:spPr>
        <p:txBody>
          <a:bodyPr/>
          <a:lstStyle/>
          <a:p>
            <a:r>
              <a:rPr lang="en-US" sz="7200" dirty="0" smtClean="0"/>
              <a:t>Demo</a:t>
            </a:r>
            <a:r>
              <a:rPr lang="tr-TR" sz="7200" dirty="0" smtClean="0"/>
              <a:t>-1: </a:t>
            </a:r>
            <a:r>
              <a:rPr lang="tr-TR" sz="6000" dirty="0" smtClean="0"/>
              <a:t>Drive </a:t>
            </a:r>
            <a:r>
              <a:rPr lang="tr-TR" sz="6000" dirty="0" err="1" smtClean="0"/>
              <a:t>Imaging</a:t>
            </a:r>
            <a:endParaRPr lang="en-US" sz="6000" dirty="0"/>
          </a:p>
        </p:txBody>
      </p:sp>
    </p:spTree>
    <p:extLst>
      <p:ext uri="{BB962C8B-B14F-4D97-AF65-F5344CB8AC3E}">
        <p14:creationId xmlns:p14="http://schemas.microsoft.com/office/powerpoint/2010/main" val="1738195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4638" y="738254"/>
            <a:ext cx="11887200" cy="1831975"/>
          </a:xfrm>
        </p:spPr>
        <p:txBody>
          <a:bodyPr/>
          <a:lstStyle/>
          <a:p>
            <a:r>
              <a:rPr lang="en-US" sz="7200" dirty="0" smtClean="0"/>
              <a:t>Demo</a:t>
            </a:r>
            <a:r>
              <a:rPr lang="tr-TR" sz="7200" dirty="0" smtClean="0"/>
              <a:t>-2: </a:t>
            </a:r>
            <a:r>
              <a:rPr lang="tr-TR" sz="6000" dirty="0" smtClean="0"/>
              <a:t>RAM </a:t>
            </a:r>
            <a:r>
              <a:rPr lang="tr-TR" sz="6000" dirty="0" err="1" smtClean="0"/>
              <a:t>Imaging</a:t>
            </a:r>
            <a:endParaRPr lang="en-US" sz="7200" dirty="0"/>
          </a:p>
        </p:txBody>
      </p:sp>
      <p:sp>
        <p:nvSpPr>
          <p:cNvPr id="26" name="Text Placeholder 25"/>
          <p:cNvSpPr>
            <a:spLocks noGrp="1"/>
          </p:cNvSpPr>
          <p:nvPr>
            <p:ph type="body" sz="quarter" idx="4294967295"/>
          </p:nvPr>
        </p:nvSpPr>
        <p:spPr>
          <a:xfrm>
            <a:off x="0" y="3262313"/>
            <a:ext cx="10445750" cy="738664"/>
          </a:xfrm>
        </p:spPr>
        <p:txBody>
          <a:bodyPr/>
          <a:lstStyle/>
          <a:p>
            <a:pPr marL="0" indent="0">
              <a:buNone/>
            </a:pPr>
            <a:r>
              <a:rPr lang="en-US" dirty="0"/>
              <a:t>	</a:t>
            </a:r>
          </a:p>
        </p:txBody>
      </p:sp>
    </p:spTree>
    <p:extLst>
      <p:ext uri="{BB962C8B-B14F-4D97-AF65-F5344CB8AC3E}">
        <p14:creationId xmlns:p14="http://schemas.microsoft.com/office/powerpoint/2010/main" val="1755841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74637" y="738254"/>
            <a:ext cx="12161837" cy="1831975"/>
          </a:xfrm>
        </p:spPr>
        <p:txBody>
          <a:bodyPr/>
          <a:lstStyle/>
          <a:p>
            <a:r>
              <a:rPr lang="en-US" sz="7200" dirty="0" smtClean="0"/>
              <a:t>Demo</a:t>
            </a:r>
            <a:r>
              <a:rPr lang="tr-TR" sz="7200" dirty="0" smtClean="0"/>
              <a:t>-3: </a:t>
            </a:r>
            <a:r>
              <a:rPr lang="tr-TR" sz="6000" dirty="0" smtClean="0"/>
              <a:t>Network </a:t>
            </a:r>
            <a:r>
              <a:rPr lang="tr-TR" sz="6000" dirty="0" err="1" smtClean="0"/>
              <a:t>Traffic</a:t>
            </a:r>
            <a:r>
              <a:rPr lang="tr-TR" sz="6000" dirty="0" smtClean="0"/>
              <a:t> </a:t>
            </a:r>
            <a:r>
              <a:rPr lang="tr-TR" sz="6000" dirty="0" err="1" smtClean="0"/>
              <a:t>Capturing</a:t>
            </a:r>
            <a:endParaRPr lang="en-US" sz="6000" dirty="0"/>
          </a:p>
        </p:txBody>
      </p:sp>
      <p:sp>
        <p:nvSpPr>
          <p:cNvPr id="26" name="Text Placeholder 25"/>
          <p:cNvSpPr>
            <a:spLocks noGrp="1"/>
          </p:cNvSpPr>
          <p:nvPr>
            <p:ph type="body" sz="quarter" idx="4294967295"/>
          </p:nvPr>
        </p:nvSpPr>
        <p:spPr>
          <a:xfrm>
            <a:off x="0" y="3262313"/>
            <a:ext cx="10445750" cy="738664"/>
          </a:xfrm>
        </p:spPr>
        <p:txBody>
          <a:bodyPr/>
          <a:lstStyle/>
          <a:p>
            <a:pPr marL="0" indent="0">
              <a:buNone/>
            </a:pPr>
            <a:r>
              <a:rPr lang="en-US" dirty="0"/>
              <a:t>	</a:t>
            </a:r>
          </a:p>
        </p:txBody>
      </p:sp>
    </p:spTree>
    <p:extLst>
      <p:ext uri="{BB962C8B-B14F-4D97-AF65-F5344CB8AC3E}">
        <p14:creationId xmlns:p14="http://schemas.microsoft.com/office/powerpoint/2010/main" val="2799612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err="1" smtClean="0"/>
              <a:t>What</a:t>
            </a:r>
            <a:r>
              <a:rPr lang="tr-TR" dirty="0" smtClean="0"/>
              <a:t> is </a:t>
            </a:r>
            <a:r>
              <a:rPr lang="tr-TR" dirty="0" err="1" smtClean="0"/>
              <a:t>Hash</a:t>
            </a:r>
            <a:r>
              <a:rPr lang="tr-TR" dirty="0" smtClean="0"/>
              <a:t> Value?</a:t>
            </a:r>
            <a:endParaRPr lang="en-US" dirty="0"/>
          </a:p>
        </p:txBody>
      </p:sp>
      <p:sp>
        <p:nvSpPr>
          <p:cNvPr id="10" name="Text Box 2"/>
          <p:cNvSpPr txBox="1">
            <a:spLocks noChangeArrowheads="1"/>
          </p:cNvSpPr>
          <p:nvPr/>
        </p:nvSpPr>
        <p:spPr bwMode="auto">
          <a:xfrm>
            <a:off x="157656" y="1912598"/>
            <a:ext cx="6328764" cy="2766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26" tIns="26813" rIns="53626" bIns="26813">
            <a:spAutoFit/>
          </a:bodyPr>
          <a:lstStyle>
            <a:lvl1pPr defTabSz="1604963">
              <a:defRPr>
                <a:solidFill>
                  <a:schemeClr val="tx1"/>
                </a:solidFill>
                <a:latin typeface="Arial" charset="0"/>
              </a:defRPr>
            </a:lvl1pPr>
            <a:lvl2pPr marL="623888" indent="268288" defTabSz="1604963">
              <a:defRPr>
                <a:solidFill>
                  <a:schemeClr val="tx1"/>
                </a:solidFill>
                <a:latin typeface="Arial" charset="0"/>
              </a:defRPr>
            </a:lvl2pPr>
            <a:lvl3pPr marL="1071563" defTabSz="1604963">
              <a:defRPr>
                <a:solidFill>
                  <a:schemeClr val="tx1"/>
                </a:solidFill>
                <a:latin typeface="Arial" charset="0"/>
              </a:defRPr>
            </a:lvl3pPr>
            <a:lvl4pPr defTabSz="1604963">
              <a:defRPr>
                <a:solidFill>
                  <a:schemeClr val="tx1"/>
                </a:solidFill>
                <a:latin typeface="Arial" charset="0"/>
              </a:defRPr>
            </a:lvl4pPr>
            <a:lvl5pPr defTabSz="1604963">
              <a:defRPr>
                <a:solidFill>
                  <a:schemeClr val="tx1"/>
                </a:solidFill>
                <a:latin typeface="Arial" charset="0"/>
              </a:defRPr>
            </a:lvl5pPr>
            <a:lvl6pPr defTabSz="1604963" fontAlgn="base">
              <a:spcBef>
                <a:spcPct val="0"/>
              </a:spcBef>
              <a:spcAft>
                <a:spcPct val="0"/>
              </a:spcAft>
              <a:defRPr>
                <a:solidFill>
                  <a:schemeClr val="tx1"/>
                </a:solidFill>
                <a:latin typeface="Arial" charset="0"/>
              </a:defRPr>
            </a:lvl6pPr>
            <a:lvl7pPr defTabSz="1604963" fontAlgn="base">
              <a:spcBef>
                <a:spcPct val="0"/>
              </a:spcBef>
              <a:spcAft>
                <a:spcPct val="0"/>
              </a:spcAft>
              <a:defRPr>
                <a:solidFill>
                  <a:schemeClr val="tx1"/>
                </a:solidFill>
                <a:latin typeface="Arial" charset="0"/>
              </a:defRPr>
            </a:lvl7pPr>
            <a:lvl8pPr defTabSz="1604963" fontAlgn="base">
              <a:spcBef>
                <a:spcPct val="0"/>
              </a:spcBef>
              <a:spcAft>
                <a:spcPct val="0"/>
              </a:spcAft>
              <a:defRPr>
                <a:solidFill>
                  <a:schemeClr val="tx1"/>
                </a:solidFill>
                <a:latin typeface="Arial" charset="0"/>
              </a:defRPr>
            </a:lvl8pPr>
            <a:lvl9pPr defTabSz="1604963" fontAlgn="base">
              <a:spcBef>
                <a:spcPct val="0"/>
              </a:spcBef>
              <a:spcAft>
                <a:spcPct val="0"/>
              </a:spcAft>
              <a:defRPr>
                <a:solidFill>
                  <a:schemeClr val="tx1"/>
                </a:solidFill>
                <a:latin typeface="Arial" charset="0"/>
              </a:defRPr>
            </a:lvl9pPr>
          </a:lstStyle>
          <a:p>
            <a:pPr marL="701042" lvl="1" indent="-335160" algn="just">
              <a:lnSpc>
                <a:spcPct val="150000"/>
              </a:lnSpc>
              <a:buFont typeface="Wingdings" pitchFamily="2" charset="2"/>
              <a:buChar char="§"/>
            </a:pPr>
            <a:r>
              <a:rPr lang="en-US" sz="2400" b="1" dirty="0" smtClean="0">
                <a:solidFill>
                  <a:srgbClr val="404040"/>
                </a:solidFill>
                <a:latin typeface="Calibri" pitchFamily="34" charset="0"/>
              </a:rPr>
              <a:t>The integrity of digital evidence</a:t>
            </a:r>
          </a:p>
          <a:p>
            <a:pPr marL="701042" lvl="1" indent="-335160" algn="just">
              <a:lnSpc>
                <a:spcPct val="150000"/>
              </a:lnSpc>
              <a:buFont typeface="Wingdings" pitchFamily="2" charset="2"/>
              <a:buChar char="§"/>
            </a:pPr>
            <a:r>
              <a:rPr lang="en-US" sz="2400" b="1" dirty="0" smtClean="0">
                <a:solidFill>
                  <a:srgbClr val="404040"/>
                </a:solidFill>
                <a:latin typeface="Calibri" pitchFamily="34" charset="0"/>
              </a:rPr>
              <a:t>The  authentication  of  digital  evidence</a:t>
            </a:r>
          </a:p>
          <a:p>
            <a:pPr marL="701042" lvl="1" indent="-335160" algn="just">
              <a:lnSpc>
                <a:spcPct val="150000"/>
              </a:lnSpc>
              <a:buFont typeface="Wingdings" pitchFamily="2" charset="2"/>
              <a:buChar char="§"/>
            </a:pPr>
            <a:r>
              <a:rPr lang="en-US" sz="2400" b="1" dirty="0" smtClean="0">
                <a:solidFill>
                  <a:srgbClr val="404040"/>
                </a:solidFill>
                <a:latin typeface="Calibri" pitchFamily="34" charset="0"/>
              </a:rPr>
              <a:t>The  non-repudiation  of  digital  evidence</a:t>
            </a:r>
          </a:p>
          <a:p>
            <a:pPr marL="701042" lvl="1" indent="-335160" algn="just">
              <a:lnSpc>
                <a:spcPct val="150000"/>
              </a:lnSpc>
              <a:buFont typeface="Wingdings" pitchFamily="2" charset="2"/>
              <a:buChar char="§"/>
            </a:pPr>
            <a:r>
              <a:rPr lang="en-US" sz="2400" b="1" dirty="0" smtClean="0">
                <a:solidFill>
                  <a:srgbClr val="404040"/>
                </a:solidFill>
                <a:latin typeface="Calibri" pitchFamily="34" charset="0"/>
              </a:rPr>
              <a:t>The  accuracy  of  digital  evidence</a:t>
            </a:r>
          </a:p>
          <a:p>
            <a:pPr marL="701042" lvl="1" indent="-335160" algn="just">
              <a:lnSpc>
                <a:spcPct val="150000"/>
              </a:lnSpc>
              <a:buFont typeface="Wingdings" pitchFamily="2" charset="2"/>
              <a:buChar char="§"/>
            </a:pPr>
            <a:r>
              <a:rPr lang="en-US" sz="2400" b="1" dirty="0" smtClean="0">
                <a:solidFill>
                  <a:srgbClr val="404040"/>
                </a:solidFill>
                <a:latin typeface="Calibri" pitchFamily="34" charset="0"/>
              </a:rPr>
              <a:t>The accountability of digital evidence</a:t>
            </a:r>
            <a:endParaRPr lang="en-US" sz="2400" b="1" dirty="0">
              <a:solidFill>
                <a:srgbClr val="404040"/>
              </a:solidFill>
              <a:latin typeface="Calibri" pitchFamily="34" charset="0"/>
            </a:endParaRPr>
          </a:p>
        </p:txBody>
      </p:sp>
      <p:pic>
        <p:nvPicPr>
          <p:cNvPr id="11" name="Picture 2" descr="Fingerprint-as-has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16148" y="985928"/>
            <a:ext cx="5270219" cy="3891329"/>
          </a:xfrm>
          <a:prstGeom prst="rect">
            <a:avLst/>
          </a:prstGeom>
          <a:noFill/>
          <a:extLst>
            <a:ext uri="{909E8E84-426E-40DD-AFC4-6F175D3DCCD1}">
              <a14:hiddenFill xmlns:a14="http://schemas.microsoft.com/office/drawing/2010/main">
                <a:solidFill>
                  <a:srgbClr val="FFFFFF"/>
                </a:solidFill>
              </a14:hiddenFill>
            </a:ext>
          </a:extLst>
        </p:spPr>
      </p:pic>
      <p:sp>
        <p:nvSpPr>
          <p:cNvPr id="12" name="Dikdörtgen 11"/>
          <p:cNvSpPr/>
          <p:nvPr/>
        </p:nvSpPr>
        <p:spPr>
          <a:xfrm>
            <a:off x="6486419" y="4877257"/>
            <a:ext cx="4085515" cy="1039035"/>
          </a:xfrm>
          <a:prstGeom prst="rect">
            <a:avLst/>
          </a:prstGeom>
          <a:noFill/>
        </p:spPr>
        <p:txBody>
          <a:bodyPr wrap="square" lIns="53626" tIns="26813" rIns="53626" bIns="26813">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3200" b="1" dirty="0">
                <a:ln w="11430"/>
                <a:solidFill>
                  <a:srgbClr val="337D97"/>
                </a:solidFill>
                <a:effectLst>
                  <a:outerShdw blurRad="50800" dist="39000" dir="5460000" algn="tl">
                    <a:srgbClr val="000000">
                      <a:alpha val="38000"/>
                    </a:srgbClr>
                  </a:outerShdw>
                </a:effectLst>
              </a:rPr>
              <a:t>Hashing</a:t>
            </a:r>
            <a:r>
              <a:rPr lang="tr-TR" sz="3200" b="1" dirty="0">
                <a:ln w="11430"/>
                <a:solidFill>
                  <a:srgbClr val="337D97"/>
                </a:solidFill>
                <a:effectLst>
                  <a:outerShdw blurRad="50800" dist="39000" dir="5460000" algn="tl">
                    <a:srgbClr val="000000">
                      <a:alpha val="38000"/>
                    </a:srgbClr>
                  </a:outerShdw>
                </a:effectLst>
              </a:rPr>
              <a:t> </a:t>
            </a:r>
          </a:p>
          <a:p>
            <a:pPr algn="ctr"/>
            <a:r>
              <a:rPr lang="tr-TR" sz="3200" b="1" dirty="0">
                <a:ln w="11430"/>
                <a:solidFill>
                  <a:srgbClr val="337D97"/>
                </a:solidFill>
                <a:effectLst>
                  <a:outerShdw blurRad="50800" dist="39000" dir="5460000" algn="tl">
                    <a:srgbClr val="000000">
                      <a:alpha val="38000"/>
                    </a:srgbClr>
                  </a:outerShdw>
                </a:effectLst>
              </a:rPr>
              <a:t>MD5 </a:t>
            </a:r>
            <a:r>
              <a:rPr lang="tr-TR" sz="3200" b="1" dirty="0" err="1">
                <a:ln w="11430"/>
                <a:solidFill>
                  <a:srgbClr val="337D97"/>
                </a:solidFill>
                <a:effectLst>
                  <a:outerShdw blurRad="50800" dist="39000" dir="5460000" algn="tl">
                    <a:srgbClr val="000000">
                      <a:alpha val="38000"/>
                    </a:srgbClr>
                  </a:outerShdw>
                </a:effectLst>
              </a:rPr>
              <a:t>and</a:t>
            </a:r>
            <a:r>
              <a:rPr lang="tr-TR" sz="3200" b="1" dirty="0">
                <a:ln w="11430"/>
                <a:solidFill>
                  <a:srgbClr val="337D97"/>
                </a:solidFill>
                <a:effectLst>
                  <a:outerShdw blurRad="50800" dist="39000" dir="5460000" algn="tl">
                    <a:srgbClr val="000000">
                      <a:alpha val="38000"/>
                    </a:srgbClr>
                  </a:outerShdw>
                </a:effectLst>
              </a:rPr>
              <a:t> SHA1</a:t>
            </a:r>
            <a:endParaRPr lang="en-US" sz="3200" b="1" dirty="0">
              <a:ln w="11430"/>
              <a:solidFill>
                <a:srgbClr val="337D97"/>
              </a:soli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51382736"/>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err="1" smtClean="0"/>
              <a:t>What</a:t>
            </a:r>
            <a:r>
              <a:rPr lang="tr-TR" dirty="0" smtClean="0"/>
              <a:t> is </a:t>
            </a:r>
            <a:r>
              <a:rPr lang="tr-TR" dirty="0" err="1" smtClean="0"/>
              <a:t>Hash</a:t>
            </a:r>
            <a:r>
              <a:rPr lang="tr-TR" dirty="0" smtClean="0"/>
              <a:t> Value?</a:t>
            </a:r>
            <a:endParaRPr lang="en-US" dirty="0"/>
          </a:p>
        </p:txBody>
      </p:sp>
      <p:pic>
        <p:nvPicPr>
          <p:cNvPr id="6" name="Picture 4" descr="md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9" y="1286923"/>
            <a:ext cx="6250908" cy="244950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2"/>
          <p:cNvSpPr txBox="1">
            <a:spLocks noChangeArrowheads="1"/>
          </p:cNvSpPr>
          <p:nvPr/>
        </p:nvSpPr>
        <p:spPr bwMode="auto">
          <a:xfrm>
            <a:off x="699180" y="4163033"/>
            <a:ext cx="4687928" cy="1808476"/>
          </a:xfrm>
          <a:prstGeom prst="rect">
            <a:avLst/>
          </a:prstGeom>
          <a:noFill/>
          <a:ln>
            <a:noFill/>
          </a:ln>
          <a:effectLst/>
        </p:spPr>
        <p:txBody>
          <a:bodyPr wrap="square" lIns="53626" tIns="26813" rIns="53626" bIns="26813">
            <a:spAutoFit/>
          </a:bodyPr>
          <a:lstStyle>
            <a:lvl1pPr defTabSz="1604963">
              <a:defRPr>
                <a:solidFill>
                  <a:schemeClr val="tx1"/>
                </a:solidFill>
                <a:latin typeface="Arial" charset="0"/>
              </a:defRPr>
            </a:lvl1pPr>
            <a:lvl2pPr defTabSz="1604963">
              <a:defRPr>
                <a:solidFill>
                  <a:schemeClr val="tx1"/>
                </a:solidFill>
                <a:latin typeface="Arial" charset="0"/>
              </a:defRPr>
            </a:lvl2pPr>
            <a:lvl3pPr defTabSz="1604963">
              <a:defRPr>
                <a:solidFill>
                  <a:schemeClr val="tx1"/>
                </a:solidFill>
                <a:latin typeface="Arial" charset="0"/>
              </a:defRPr>
            </a:lvl3pPr>
            <a:lvl4pPr defTabSz="1604963">
              <a:defRPr>
                <a:solidFill>
                  <a:schemeClr val="tx1"/>
                </a:solidFill>
                <a:latin typeface="Arial" charset="0"/>
              </a:defRPr>
            </a:lvl4pPr>
            <a:lvl5pPr defTabSz="1604963">
              <a:defRPr>
                <a:solidFill>
                  <a:schemeClr val="tx1"/>
                </a:solidFill>
                <a:latin typeface="Arial" charset="0"/>
              </a:defRPr>
            </a:lvl5pPr>
            <a:lvl6pPr defTabSz="1604963" fontAlgn="base">
              <a:spcBef>
                <a:spcPct val="0"/>
              </a:spcBef>
              <a:spcAft>
                <a:spcPct val="0"/>
              </a:spcAft>
              <a:defRPr>
                <a:solidFill>
                  <a:schemeClr val="tx1"/>
                </a:solidFill>
                <a:latin typeface="Arial" charset="0"/>
              </a:defRPr>
            </a:lvl6pPr>
            <a:lvl7pPr defTabSz="1604963" fontAlgn="base">
              <a:spcBef>
                <a:spcPct val="0"/>
              </a:spcBef>
              <a:spcAft>
                <a:spcPct val="0"/>
              </a:spcAft>
              <a:defRPr>
                <a:solidFill>
                  <a:schemeClr val="tx1"/>
                </a:solidFill>
                <a:latin typeface="Arial" charset="0"/>
              </a:defRPr>
            </a:lvl7pPr>
            <a:lvl8pPr defTabSz="1604963" fontAlgn="base">
              <a:spcBef>
                <a:spcPct val="0"/>
              </a:spcBef>
              <a:spcAft>
                <a:spcPct val="0"/>
              </a:spcAft>
              <a:defRPr>
                <a:solidFill>
                  <a:schemeClr val="tx1"/>
                </a:solidFill>
                <a:latin typeface="Arial" charset="0"/>
              </a:defRPr>
            </a:lvl8pPr>
            <a:lvl9pPr defTabSz="1604963" fontAlgn="base">
              <a:spcBef>
                <a:spcPct val="0"/>
              </a:spcBef>
              <a:spcAft>
                <a:spcPct val="0"/>
              </a:spcAft>
              <a:defRPr>
                <a:solidFill>
                  <a:schemeClr val="tx1"/>
                </a:solidFill>
                <a:latin typeface="Arial" charset="0"/>
              </a:defRPr>
            </a:lvl9pPr>
          </a:lstStyle>
          <a:p>
            <a:pPr algn="just"/>
            <a:r>
              <a:rPr lang="en-US" sz="1900" b="1" dirty="0">
                <a:solidFill>
                  <a:srgbClr val="337D97"/>
                </a:solidFill>
                <a:latin typeface="Calibri" pitchFamily="34" charset="0"/>
              </a:rPr>
              <a:t>MD5</a:t>
            </a:r>
            <a:r>
              <a:rPr lang="en-US" sz="1900" b="1" dirty="0">
                <a:latin typeface="Calibri" pitchFamily="34" charset="0"/>
              </a:rPr>
              <a:t> </a:t>
            </a:r>
            <a:r>
              <a:rPr lang="en-US" sz="1900" b="1" dirty="0">
                <a:solidFill>
                  <a:srgbClr val="404040"/>
                </a:solidFill>
                <a:latin typeface="Calibri" pitchFamily="34" charset="0"/>
              </a:rPr>
              <a:t>(Message Digest Algorithm) is an algorithm that is used to verify data integrity through the creation of a 128-bit message digest from data input that is claimed to be as unique to that specific data as a fingerprint is to the specific individual. </a:t>
            </a:r>
            <a:endParaRPr lang="tr-TR" sz="1900" b="1" dirty="0">
              <a:solidFill>
                <a:srgbClr val="404040"/>
              </a:solidFill>
              <a:latin typeface="Calibri" pitchFamily="34" charset="0"/>
            </a:endParaRPr>
          </a:p>
        </p:txBody>
      </p:sp>
      <p:pic>
        <p:nvPicPr>
          <p:cNvPr id="8" name="Picture 2" descr="http://upload.wikimedia.org/wikipedia/commons/thumb/e/e2/SHA-1.svg/300px-SHA-1.svg.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7337" y="1273975"/>
            <a:ext cx="4730435" cy="2237571"/>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2"/>
          <p:cNvSpPr txBox="1">
            <a:spLocks noChangeArrowheads="1"/>
          </p:cNvSpPr>
          <p:nvPr/>
        </p:nvSpPr>
        <p:spPr bwMode="auto">
          <a:xfrm>
            <a:off x="6052472" y="4186619"/>
            <a:ext cx="4575297" cy="1516088"/>
          </a:xfrm>
          <a:prstGeom prst="rect">
            <a:avLst/>
          </a:prstGeom>
          <a:noFill/>
          <a:ln>
            <a:noFill/>
          </a:ln>
          <a:effectLst/>
        </p:spPr>
        <p:txBody>
          <a:bodyPr wrap="square" lIns="53626" tIns="26813" rIns="53626" bIns="26813">
            <a:spAutoFit/>
          </a:bodyPr>
          <a:lstStyle>
            <a:lvl1pPr defTabSz="1604963">
              <a:defRPr>
                <a:solidFill>
                  <a:schemeClr val="tx1"/>
                </a:solidFill>
                <a:latin typeface="Arial" charset="0"/>
              </a:defRPr>
            </a:lvl1pPr>
            <a:lvl2pPr defTabSz="1604963">
              <a:defRPr>
                <a:solidFill>
                  <a:schemeClr val="tx1"/>
                </a:solidFill>
                <a:latin typeface="Arial" charset="0"/>
              </a:defRPr>
            </a:lvl2pPr>
            <a:lvl3pPr defTabSz="1604963">
              <a:defRPr>
                <a:solidFill>
                  <a:schemeClr val="tx1"/>
                </a:solidFill>
                <a:latin typeface="Arial" charset="0"/>
              </a:defRPr>
            </a:lvl3pPr>
            <a:lvl4pPr defTabSz="1604963">
              <a:defRPr>
                <a:solidFill>
                  <a:schemeClr val="tx1"/>
                </a:solidFill>
                <a:latin typeface="Arial" charset="0"/>
              </a:defRPr>
            </a:lvl4pPr>
            <a:lvl5pPr defTabSz="1604963">
              <a:defRPr>
                <a:solidFill>
                  <a:schemeClr val="tx1"/>
                </a:solidFill>
                <a:latin typeface="Arial" charset="0"/>
              </a:defRPr>
            </a:lvl5pPr>
            <a:lvl6pPr defTabSz="1604963" fontAlgn="base">
              <a:spcBef>
                <a:spcPct val="0"/>
              </a:spcBef>
              <a:spcAft>
                <a:spcPct val="0"/>
              </a:spcAft>
              <a:defRPr>
                <a:solidFill>
                  <a:schemeClr val="tx1"/>
                </a:solidFill>
                <a:latin typeface="Arial" charset="0"/>
              </a:defRPr>
            </a:lvl6pPr>
            <a:lvl7pPr defTabSz="1604963" fontAlgn="base">
              <a:spcBef>
                <a:spcPct val="0"/>
              </a:spcBef>
              <a:spcAft>
                <a:spcPct val="0"/>
              </a:spcAft>
              <a:defRPr>
                <a:solidFill>
                  <a:schemeClr val="tx1"/>
                </a:solidFill>
                <a:latin typeface="Arial" charset="0"/>
              </a:defRPr>
            </a:lvl7pPr>
            <a:lvl8pPr defTabSz="1604963" fontAlgn="base">
              <a:spcBef>
                <a:spcPct val="0"/>
              </a:spcBef>
              <a:spcAft>
                <a:spcPct val="0"/>
              </a:spcAft>
              <a:defRPr>
                <a:solidFill>
                  <a:schemeClr val="tx1"/>
                </a:solidFill>
                <a:latin typeface="Arial" charset="0"/>
              </a:defRPr>
            </a:lvl8pPr>
            <a:lvl9pPr defTabSz="1604963" fontAlgn="base">
              <a:spcBef>
                <a:spcPct val="0"/>
              </a:spcBef>
              <a:spcAft>
                <a:spcPct val="0"/>
              </a:spcAft>
              <a:defRPr>
                <a:solidFill>
                  <a:schemeClr val="tx1"/>
                </a:solidFill>
                <a:latin typeface="Arial" charset="0"/>
              </a:defRPr>
            </a:lvl9pPr>
          </a:lstStyle>
          <a:p>
            <a:pPr algn="just"/>
            <a:r>
              <a:rPr lang="en-US" sz="1900" b="1" dirty="0">
                <a:solidFill>
                  <a:srgbClr val="337D97"/>
                </a:solidFill>
                <a:latin typeface="Calibri" pitchFamily="34" charset="0"/>
              </a:rPr>
              <a:t>SHA-1</a:t>
            </a:r>
            <a:r>
              <a:rPr lang="en-US" sz="1900" b="1" dirty="0">
                <a:latin typeface="Calibri" pitchFamily="34" charset="0"/>
              </a:rPr>
              <a:t> </a:t>
            </a:r>
            <a:r>
              <a:rPr lang="en-US" sz="1900" b="1" dirty="0">
                <a:solidFill>
                  <a:srgbClr val="404040"/>
                </a:solidFill>
                <a:latin typeface="Calibri" pitchFamily="34" charset="0"/>
              </a:rPr>
              <a:t>(Secure Hash Algorithm) is the most commonly used form of SHA series of cryptographic hash functions, designed by the National Security Agency of USA and published as their government standard.</a:t>
            </a:r>
          </a:p>
        </p:txBody>
      </p:sp>
    </p:spTree>
    <p:extLst>
      <p:ext uri="{BB962C8B-B14F-4D97-AF65-F5344CB8AC3E}">
        <p14:creationId xmlns:p14="http://schemas.microsoft.com/office/powerpoint/2010/main" val="3308694664"/>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2"/>
          </p:nvPr>
        </p:nvSpPr>
        <p:spPr>
          <a:xfrm>
            <a:off x="276540" y="3040593"/>
            <a:ext cx="9138122" cy="1828800"/>
          </a:xfrm>
        </p:spPr>
        <p:txBody>
          <a:bodyPr/>
          <a:lstStyle/>
          <a:p>
            <a:r>
              <a:rPr lang="en-US" dirty="0"/>
              <a:t>Erdal Ozkaya            Raymond Comvalius</a:t>
            </a:r>
          </a:p>
          <a:p>
            <a:r>
              <a:rPr lang="en-US" dirty="0"/>
              <a:t>CISO			  Infrastructure Architect</a:t>
            </a:r>
          </a:p>
          <a:p>
            <a:r>
              <a:rPr lang="en-US" dirty="0" err="1"/>
              <a:t>Emt</a:t>
            </a:r>
            <a:r>
              <a:rPr lang="en-US" dirty="0"/>
              <a:t> Holding             NEXTXPERT</a:t>
            </a:r>
          </a:p>
          <a:p>
            <a:endParaRPr lang="en-US" dirty="0"/>
          </a:p>
        </p:txBody>
      </p:sp>
      <p:sp>
        <p:nvSpPr>
          <p:cNvPr id="4" name="Title 3"/>
          <p:cNvSpPr>
            <a:spLocks noGrp="1"/>
          </p:cNvSpPr>
          <p:nvPr>
            <p:ph type="title"/>
          </p:nvPr>
        </p:nvSpPr>
        <p:spPr/>
        <p:txBody>
          <a:bodyPr/>
          <a:lstStyle/>
          <a:p>
            <a:r>
              <a:rPr lang="tr-TR" dirty="0" smtClean="0"/>
              <a:t>Windows Forensics</a:t>
            </a:r>
            <a:endParaRPr lang="en-US" dirty="0"/>
          </a:p>
        </p:txBody>
      </p:sp>
    </p:spTree>
    <p:extLst>
      <p:ext uri="{BB962C8B-B14F-4D97-AF65-F5344CB8AC3E}">
        <p14:creationId xmlns:p14="http://schemas.microsoft.com/office/powerpoint/2010/main" val="2417917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r>
              <a:rPr lang="nl-NL" dirty="0" err="1" smtClean="0"/>
              <a:t>Forensic</a:t>
            </a:r>
            <a:r>
              <a:rPr lang="nl-NL" dirty="0" smtClean="0"/>
              <a:t> Imaging</a:t>
            </a:r>
            <a:endParaRPr lang="en-US" dirty="0"/>
          </a:p>
        </p:txBody>
      </p:sp>
    </p:spTree>
    <p:extLst>
      <p:ext uri="{BB962C8B-B14F-4D97-AF65-F5344CB8AC3E}">
        <p14:creationId xmlns:p14="http://schemas.microsoft.com/office/powerpoint/2010/main" val="2093669874"/>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err="1" smtClean="0"/>
              <a:t>Most</a:t>
            </a:r>
            <a:r>
              <a:rPr lang="tr-TR" dirty="0" smtClean="0"/>
              <a:t> </a:t>
            </a:r>
            <a:r>
              <a:rPr lang="tr-TR" dirty="0" err="1" smtClean="0"/>
              <a:t>Common</a:t>
            </a:r>
            <a:r>
              <a:rPr lang="tr-TR" dirty="0" smtClean="0"/>
              <a:t> </a:t>
            </a:r>
            <a:r>
              <a:rPr lang="tr-TR" dirty="0" err="1" smtClean="0"/>
              <a:t>Forensic</a:t>
            </a:r>
            <a:r>
              <a:rPr lang="tr-TR" dirty="0" smtClean="0"/>
              <a:t> Image </a:t>
            </a:r>
            <a:r>
              <a:rPr lang="tr-TR" dirty="0" err="1" smtClean="0"/>
              <a:t>Formats</a:t>
            </a:r>
            <a:endParaRPr lang="en-US" dirty="0"/>
          </a:p>
        </p:txBody>
      </p:sp>
      <p:sp>
        <p:nvSpPr>
          <p:cNvPr id="6" name="Rectangle 3"/>
          <p:cNvSpPr txBox="1">
            <a:spLocks noChangeArrowheads="1"/>
          </p:cNvSpPr>
          <p:nvPr/>
        </p:nvSpPr>
        <p:spPr bwMode="auto">
          <a:xfrm>
            <a:off x="1023812" y="1545025"/>
            <a:ext cx="2438686" cy="4619296"/>
          </a:xfrm>
          <a:prstGeom prst="rect">
            <a:avLst/>
          </a:prstGeom>
          <a:noFill/>
          <a:ln w="12700">
            <a:miter lim="800000"/>
            <a:headEnd/>
            <a:tailEnd/>
          </a:ln>
        </p:spPr>
        <p:txBody>
          <a:bodyPr vert="horz" wrap="square" lIns="90488" tIns="44450" rIns="90488" bIns="44450" numCol="1" anchor="t" anchorCtr="0" compatLnSpc="1">
            <a:prstTxWarp prst="textNoShape">
              <a:avLst/>
            </a:prstTxWarp>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50000"/>
              </a:lnSpc>
              <a:buClr>
                <a:schemeClr val="tx1"/>
              </a:buClr>
              <a:buFont typeface="Wingdings" pitchFamily="2" charset="2"/>
              <a:buNone/>
            </a:pPr>
            <a:endParaRPr lang="en-US" sz="3600" dirty="0" smtClean="0">
              <a:solidFill>
                <a:srgbClr val="002060"/>
              </a:solidFill>
              <a:latin typeface="Verdana" pitchFamily="34" charset="0"/>
            </a:endParaRPr>
          </a:p>
          <a:p>
            <a:pPr>
              <a:spcBef>
                <a:spcPct val="0"/>
              </a:spcBef>
              <a:buFontTx/>
              <a:buNone/>
            </a:pPr>
            <a:r>
              <a:rPr lang="tr-TR" sz="3600" dirty="0" smtClean="0">
                <a:solidFill>
                  <a:srgbClr val="002060"/>
                </a:solidFill>
                <a:latin typeface="Verdana" pitchFamily="34" charset="0"/>
              </a:rPr>
              <a:t>*</a:t>
            </a:r>
            <a:r>
              <a:rPr lang="en-US" sz="3600" dirty="0" smtClean="0">
                <a:solidFill>
                  <a:srgbClr val="002060"/>
                </a:solidFill>
                <a:latin typeface="Verdana" pitchFamily="34" charset="0"/>
              </a:rPr>
              <a:t>.001</a:t>
            </a:r>
            <a:endParaRPr lang="tr-TR" sz="3600" dirty="0" smtClean="0">
              <a:solidFill>
                <a:srgbClr val="002060"/>
              </a:solidFill>
              <a:latin typeface="Verdana" pitchFamily="34" charset="0"/>
            </a:endParaRPr>
          </a:p>
          <a:p>
            <a:pPr>
              <a:spcBef>
                <a:spcPct val="0"/>
              </a:spcBef>
              <a:buFontTx/>
              <a:buNone/>
            </a:pPr>
            <a:r>
              <a:rPr lang="tr-TR" sz="3600" dirty="0" smtClean="0">
                <a:solidFill>
                  <a:srgbClr val="002060"/>
                </a:solidFill>
                <a:latin typeface="Verdana" pitchFamily="34" charset="0"/>
              </a:rPr>
              <a:t>*</a:t>
            </a:r>
            <a:r>
              <a:rPr lang="en-US" sz="3600" dirty="0" smtClean="0">
                <a:solidFill>
                  <a:srgbClr val="002060"/>
                </a:solidFill>
                <a:latin typeface="Verdana" pitchFamily="34" charset="0"/>
              </a:rPr>
              <a:t>.E01</a:t>
            </a:r>
            <a:endParaRPr lang="tr-TR" sz="3600" dirty="0" smtClean="0">
              <a:solidFill>
                <a:srgbClr val="002060"/>
              </a:solidFill>
              <a:latin typeface="Verdana" pitchFamily="34" charset="0"/>
            </a:endParaRPr>
          </a:p>
          <a:p>
            <a:pPr>
              <a:spcBef>
                <a:spcPct val="0"/>
              </a:spcBef>
              <a:buFontTx/>
              <a:buNone/>
            </a:pPr>
            <a:r>
              <a:rPr lang="tr-TR" sz="3600" dirty="0" smtClean="0">
                <a:solidFill>
                  <a:srgbClr val="002060"/>
                </a:solidFill>
                <a:latin typeface="Verdana" pitchFamily="34" charset="0"/>
              </a:rPr>
              <a:t>*.EX01</a:t>
            </a:r>
            <a:endParaRPr lang="en-US" sz="3600" dirty="0" smtClean="0">
              <a:solidFill>
                <a:srgbClr val="002060"/>
              </a:solidFill>
              <a:latin typeface="Verdana" pitchFamily="34" charset="0"/>
            </a:endParaRPr>
          </a:p>
          <a:p>
            <a:pPr>
              <a:spcBef>
                <a:spcPct val="0"/>
              </a:spcBef>
              <a:buFontTx/>
              <a:buNone/>
            </a:pPr>
            <a:r>
              <a:rPr lang="tr-TR" sz="3600" dirty="0" smtClean="0">
                <a:solidFill>
                  <a:srgbClr val="002060"/>
                </a:solidFill>
                <a:latin typeface="Verdana" pitchFamily="34" charset="0"/>
              </a:rPr>
              <a:t>*</a:t>
            </a:r>
            <a:r>
              <a:rPr lang="en-US" sz="3600" dirty="0" smtClean="0">
                <a:solidFill>
                  <a:srgbClr val="002060"/>
                </a:solidFill>
                <a:latin typeface="Verdana" pitchFamily="34" charset="0"/>
              </a:rPr>
              <a:t>.ISO</a:t>
            </a:r>
            <a:endParaRPr lang="tr-TR" sz="3600" dirty="0" smtClean="0">
              <a:solidFill>
                <a:srgbClr val="002060"/>
              </a:solidFill>
              <a:latin typeface="Verdana" pitchFamily="34" charset="0"/>
            </a:endParaRPr>
          </a:p>
          <a:p>
            <a:pPr>
              <a:spcBef>
                <a:spcPct val="0"/>
              </a:spcBef>
              <a:buFontTx/>
              <a:buNone/>
            </a:pPr>
            <a:r>
              <a:rPr lang="tr-TR" sz="3600" dirty="0" smtClean="0">
                <a:solidFill>
                  <a:srgbClr val="002060"/>
                </a:solidFill>
                <a:latin typeface="Verdana" pitchFamily="34" charset="0"/>
              </a:rPr>
              <a:t>*</a:t>
            </a:r>
            <a:r>
              <a:rPr lang="en-US" sz="3600" dirty="0" smtClean="0">
                <a:solidFill>
                  <a:srgbClr val="002060"/>
                </a:solidFill>
                <a:latin typeface="Verdana" pitchFamily="34" charset="0"/>
              </a:rPr>
              <a:t>.CUE</a:t>
            </a:r>
          </a:p>
          <a:p>
            <a:pPr>
              <a:spcBef>
                <a:spcPct val="0"/>
              </a:spcBef>
              <a:buFontTx/>
              <a:buNone/>
            </a:pPr>
            <a:r>
              <a:rPr lang="tr-TR" sz="3600" dirty="0" smtClean="0">
                <a:solidFill>
                  <a:srgbClr val="002060"/>
                </a:solidFill>
                <a:latin typeface="Verdana" pitchFamily="34" charset="0"/>
              </a:rPr>
              <a:t>*</a:t>
            </a:r>
            <a:r>
              <a:rPr lang="en-US" sz="3600" dirty="0" smtClean="0">
                <a:solidFill>
                  <a:srgbClr val="002060"/>
                </a:solidFill>
                <a:latin typeface="Verdana" pitchFamily="34" charset="0"/>
              </a:rPr>
              <a:t>.AD1</a:t>
            </a:r>
            <a:endParaRPr lang="tr-TR" sz="3600" dirty="0" smtClean="0">
              <a:solidFill>
                <a:srgbClr val="002060"/>
              </a:solidFill>
              <a:latin typeface="Verdana" pitchFamily="34" charset="0"/>
            </a:endParaRPr>
          </a:p>
          <a:p>
            <a:pPr>
              <a:spcBef>
                <a:spcPct val="0"/>
              </a:spcBef>
              <a:buFontTx/>
              <a:buNone/>
            </a:pPr>
            <a:r>
              <a:rPr lang="tr-TR" sz="3600" dirty="0" smtClean="0">
                <a:solidFill>
                  <a:srgbClr val="002060"/>
                </a:solidFill>
                <a:latin typeface="Verdana" pitchFamily="34" charset="0"/>
              </a:rPr>
              <a:t>*</a:t>
            </a:r>
            <a:r>
              <a:rPr lang="en-US" sz="3600" dirty="0" smtClean="0">
                <a:solidFill>
                  <a:srgbClr val="002060"/>
                </a:solidFill>
                <a:latin typeface="Verdana" pitchFamily="34" charset="0"/>
              </a:rPr>
              <a:t>.S01</a:t>
            </a:r>
          </a:p>
          <a:p>
            <a:pPr>
              <a:lnSpc>
                <a:spcPct val="50000"/>
              </a:lnSpc>
              <a:spcBef>
                <a:spcPct val="0"/>
              </a:spcBef>
              <a:buFontTx/>
              <a:buNone/>
            </a:pPr>
            <a:endParaRPr lang="en-US" sz="2800" dirty="0" smtClean="0">
              <a:solidFill>
                <a:srgbClr val="002060"/>
              </a:solidFill>
              <a:latin typeface="Verdana" pitchFamily="34" charset="0"/>
            </a:endParaRPr>
          </a:p>
          <a:p>
            <a:pPr>
              <a:lnSpc>
                <a:spcPct val="50000"/>
              </a:lnSpc>
              <a:spcBef>
                <a:spcPct val="0"/>
              </a:spcBef>
              <a:buFontTx/>
              <a:buNone/>
            </a:pPr>
            <a:endParaRPr lang="en-US" sz="2800" dirty="0" smtClean="0">
              <a:solidFill>
                <a:srgbClr val="002060"/>
              </a:solidFill>
              <a:latin typeface="Verdana" pitchFamily="34" charset="0"/>
            </a:endParaRPr>
          </a:p>
          <a:p>
            <a:pPr>
              <a:spcBef>
                <a:spcPct val="0"/>
              </a:spcBef>
              <a:buFontTx/>
              <a:buNone/>
            </a:pPr>
            <a:r>
              <a:rPr lang="en-US" sz="1400" dirty="0" smtClean="0">
                <a:solidFill>
                  <a:srgbClr val="002060"/>
                </a:solidFill>
                <a:latin typeface="Verdana" pitchFamily="34" charset="0"/>
              </a:rPr>
              <a:t>		</a:t>
            </a:r>
            <a:r>
              <a:rPr lang="en-US" sz="1200" dirty="0" smtClean="0">
                <a:solidFill>
                  <a:srgbClr val="002060"/>
                </a:solidFill>
                <a:latin typeface="Verdana" pitchFamily="34" charset="0"/>
              </a:rPr>
              <a:t>		</a:t>
            </a:r>
          </a:p>
        </p:txBody>
      </p:sp>
      <p:pic>
        <p:nvPicPr>
          <p:cNvPr id="7" name="Picture 32"/>
          <p:cNvPicPr>
            <a:picLocks noChangeAspect="1" noChangeArrowheads="1"/>
          </p:cNvPicPr>
          <p:nvPr/>
        </p:nvPicPr>
        <p:blipFill>
          <a:blip r:embed="rId2" cstate="print"/>
          <a:srcRect/>
          <a:stretch>
            <a:fillRect/>
          </a:stretch>
        </p:blipFill>
        <p:spPr bwMode="auto">
          <a:xfrm>
            <a:off x="3620158" y="1287104"/>
            <a:ext cx="4264210" cy="5424774"/>
          </a:xfrm>
          <a:prstGeom prst="rect">
            <a:avLst/>
          </a:prstGeom>
          <a:noFill/>
          <a:ln w="38100">
            <a:solidFill>
              <a:srgbClr val="315A91"/>
            </a:solidFill>
            <a:miter lim="800000"/>
            <a:headEnd/>
            <a:tailEnd/>
          </a:ln>
        </p:spPr>
      </p:pic>
    </p:spTree>
    <p:extLst>
      <p:ext uri="{BB962C8B-B14F-4D97-AF65-F5344CB8AC3E}">
        <p14:creationId xmlns:p14="http://schemas.microsoft.com/office/powerpoint/2010/main" val="1510029003"/>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err="1" smtClean="0"/>
              <a:t>Forensic</a:t>
            </a:r>
            <a:r>
              <a:rPr lang="tr-TR" dirty="0" smtClean="0"/>
              <a:t> </a:t>
            </a:r>
            <a:r>
              <a:rPr lang="tr-TR" dirty="0" err="1" smtClean="0"/>
              <a:t>Imaging</a:t>
            </a:r>
            <a:r>
              <a:rPr lang="tr-TR" dirty="0" smtClean="0"/>
              <a:t> Software </a:t>
            </a:r>
            <a:r>
              <a:rPr lang="tr-TR" dirty="0" err="1" smtClean="0"/>
              <a:t>for</a:t>
            </a:r>
            <a:r>
              <a:rPr lang="tr-TR" dirty="0" smtClean="0"/>
              <a:t> </a:t>
            </a:r>
            <a:r>
              <a:rPr lang="tr-TR" dirty="0" err="1" smtClean="0"/>
              <a:t>Free</a:t>
            </a:r>
            <a:endParaRPr lang="en-US" dirty="0"/>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4034" y="1807241"/>
            <a:ext cx="2964605" cy="2424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 Box 2"/>
          <p:cNvSpPr txBox="1">
            <a:spLocks noChangeArrowheads="1"/>
          </p:cNvSpPr>
          <p:nvPr/>
        </p:nvSpPr>
        <p:spPr bwMode="auto">
          <a:xfrm>
            <a:off x="920375" y="4553040"/>
            <a:ext cx="2598663" cy="423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26" tIns="26813" rIns="53626" bIns="26813">
            <a:spAutoFit/>
          </a:bodyPr>
          <a:lstStyle>
            <a:lvl1pPr defTabSz="1604963">
              <a:defRPr>
                <a:solidFill>
                  <a:schemeClr val="tx1"/>
                </a:solidFill>
                <a:latin typeface="Arial" charset="0"/>
              </a:defRPr>
            </a:lvl1pPr>
            <a:lvl2pPr marL="623888" indent="268288" defTabSz="1604963">
              <a:defRPr>
                <a:solidFill>
                  <a:schemeClr val="tx1"/>
                </a:solidFill>
                <a:latin typeface="Arial" charset="0"/>
              </a:defRPr>
            </a:lvl2pPr>
            <a:lvl3pPr marL="1071563" defTabSz="1604963">
              <a:defRPr>
                <a:solidFill>
                  <a:schemeClr val="tx1"/>
                </a:solidFill>
                <a:latin typeface="Arial" charset="0"/>
              </a:defRPr>
            </a:lvl3pPr>
            <a:lvl4pPr defTabSz="1604963">
              <a:defRPr>
                <a:solidFill>
                  <a:schemeClr val="tx1"/>
                </a:solidFill>
                <a:latin typeface="Arial" charset="0"/>
              </a:defRPr>
            </a:lvl4pPr>
            <a:lvl5pPr defTabSz="1604963">
              <a:defRPr>
                <a:solidFill>
                  <a:schemeClr val="tx1"/>
                </a:solidFill>
                <a:latin typeface="Arial" charset="0"/>
              </a:defRPr>
            </a:lvl5pPr>
            <a:lvl6pPr defTabSz="1604963" fontAlgn="base">
              <a:spcBef>
                <a:spcPct val="0"/>
              </a:spcBef>
              <a:spcAft>
                <a:spcPct val="0"/>
              </a:spcAft>
              <a:defRPr>
                <a:solidFill>
                  <a:schemeClr val="tx1"/>
                </a:solidFill>
                <a:latin typeface="Arial" charset="0"/>
              </a:defRPr>
            </a:lvl6pPr>
            <a:lvl7pPr defTabSz="1604963" fontAlgn="base">
              <a:spcBef>
                <a:spcPct val="0"/>
              </a:spcBef>
              <a:spcAft>
                <a:spcPct val="0"/>
              </a:spcAft>
              <a:defRPr>
                <a:solidFill>
                  <a:schemeClr val="tx1"/>
                </a:solidFill>
                <a:latin typeface="Arial" charset="0"/>
              </a:defRPr>
            </a:lvl7pPr>
            <a:lvl8pPr defTabSz="1604963" fontAlgn="base">
              <a:spcBef>
                <a:spcPct val="0"/>
              </a:spcBef>
              <a:spcAft>
                <a:spcPct val="0"/>
              </a:spcAft>
              <a:defRPr>
                <a:solidFill>
                  <a:schemeClr val="tx1"/>
                </a:solidFill>
                <a:latin typeface="Arial" charset="0"/>
              </a:defRPr>
            </a:lvl8pPr>
            <a:lvl9pPr defTabSz="1604963" fontAlgn="base">
              <a:spcBef>
                <a:spcPct val="0"/>
              </a:spcBef>
              <a:spcAft>
                <a:spcPct val="0"/>
              </a:spcAft>
              <a:defRPr>
                <a:solidFill>
                  <a:schemeClr val="tx1"/>
                </a:solidFill>
                <a:latin typeface="Arial" charset="0"/>
              </a:defRPr>
            </a:lvl9pPr>
          </a:lstStyle>
          <a:p>
            <a:pPr algn="ctr">
              <a:lnSpc>
                <a:spcPct val="150000"/>
              </a:lnSpc>
            </a:pPr>
            <a:r>
              <a:rPr lang="tr-TR" sz="1600" b="1" dirty="0">
                <a:latin typeface="Calibri" pitchFamily="34" charset="0"/>
              </a:rPr>
              <a:t>Access Data FTK </a:t>
            </a:r>
            <a:r>
              <a:rPr lang="tr-TR" sz="1600" b="1" dirty="0" err="1">
                <a:latin typeface="Calibri" pitchFamily="34" charset="0"/>
              </a:rPr>
              <a:t>Imager</a:t>
            </a:r>
            <a:endParaRPr lang="en-US" sz="1600" b="1" dirty="0">
              <a:solidFill>
                <a:srgbClr val="FF0000"/>
              </a:solidFill>
              <a:latin typeface="Calibri" pitchFamily="34" charset="0"/>
            </a:endParaRPr>
          </a:p>
        </p:txBody>
      </p:sp>
      <p:pic>
        <p:nvPicPr>
          <p:cNvPr id="9"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74194" y="3229202"/>
            <a:ext cx="3120974" cy="24249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 Box 2"/>
          <p:cNvSpPr txBox="1">
            <a:spLocks noChangeArrowheads="1"/>
          </p:cNvSpPr>
          <p:nvPr/>
        </p:nvSpPr>
        <p:spPr bwMode="auto">
          <a:xfrm>
            <a:off x="4120310" y="5867400"/>
            <a:ext cx="2907705" cy="5465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26" tIns="26813" rIns="53626" bIns="26813">
            <a:spAutoFit/>
          </a:bodyPr>
          <a:lstStyle>
            <a:lvl1pPr defTabSz="1604963">
              <a:defRPr>
                <a:solidFill>
                  <a:schemeClr val="tx1"/>
                </a:solidFill>
                <a:latin typeface="Arial" charset="0"/>
              </a:defRPr>
            </a:lvl1pPr>
            <a:lvl2pPr marL="623888" indent="268288" defTabSz="1604963">
              <a:defRPr>
                <a:solidFill>
                  <a:schemeClr val="tx1"/>
                </a:solidFill>
                <a:latin typeface="Arial" charset="0"/>
              </a:defRPr>
            </a:lvl2pPr>
            <a:lvl3pPr marL="1071563" defTabSz="1604963">
              <a:defRPr>
                <a:solidFill>
                  <a:schemeClr val="tx1"/>
                </a:solidFill>
                <a:latin typeface="Arial" charset="0"/>
              </a:defRPr>
            </a:lvl3pPr>
            <a:lvl4pPr defTabSz="1604963">
              <a:defRPr>
                <a:solidFill>
                  <a:schemeClr val="tx1"/>
                </a:solidFill>
                <a:latin typeface="Arial" charset="0"/>
              </a:defRPr>
            </a:lvl4pPr>
            <a:lvl5pPr defTabSz="1604963">
              <a:defRPr>
                <a:solidFill>
                  <a:schemeClr val="tx1"/>
                </a:solidFill>
                <a:latin typeface="Arial" charset="0"/>
              </a:defRPr>
            </a:lvl5pPr>
            <a:lvl6pPr defTabSz="1604963" fontAlgn="base">
              <a:spcBef>
                <a:spcPct val="0"/>
              </a:spcBef>
              <a:spcAft>
                <a:spcPct val="0"/>
              </a:spcAft>
              <a:defRPr>
                <a:solidFill>
                  <a:schemeClr val="tx1"/>
                </a:solidFill>
                <a:latin typeface="Arial" charset="0"/>
              </a:defRPr>
            </a:lvl6pPr>
            <a:lvl7pPr defTabSz="1604963" fontAlgn="base">
              <a:spcBef>
                <a:spcPct val="0"/>
              </a:spcBef>
              <a:spcAft>
                <a:spcPct val="0"/>
              </a:spcAft>
              <a:defRPr>
                <a:solidFill>
                  <a:schemeClr val="tx1"/>
                </a:solidFill>
                <a:latin typeface="Arial" charset="0"/>
              </a:defRPr>
            </a:lvl7pPr>
            <a:lvl8pPr defTabSz="1604963" fontAlgn="base">
              <a:spcBef>
                <a:spcPct val="0"/>
              </a:spcBef>
              <a:spcAft>
                <a:spcPct val="0"/>
              </a:spcAft>
              <a:defRPr>
                <a:solidFill>
                  <a:schemeClr val="tx1"/>
                </a:solidFill>
                <a:latin typeface="Arial" charset="0"/>
              </a:defRPr>
            </a:lvl8pPr>
            <a:lvl9pPr defTabSz="1604963" fontAlgn="base">
              <a:spcBef>
                <a:spcPct val="0"/>
              </a:spcBef>
              <a:spcAft>
                <a:spcPct val="0"/>
              </a:spcAft>
              <a:defRPr>
                <a:solidFill>
                  <a:schemeClr val="tx1"/>
                </a:solidFill>
                <a:latin typeface="Arial" charset="0"/>
              </a:defRPr>
            </a:lvl9pPr>
          </a:lstStyle>
          <a:p>
            <a:pPr algn="ctr" defTabSz="158270"/>
            <a:r>
              <a:rPr lang="tr-TR" sz="1600" b="1" dirty="0">
                <a:latin typeface="Calibri" pitchFamily="34" charset="0"/>
              </a:rPr>
              <a:t>Guidance Software En</a:t>
            </a:r>
            <a:r>
              <a:rPr lang="de-DE" sz="1600" b="1" dirty="0">
                <a:latin typeface="Calibri" pitchFamily="34" charset="0"/>
              </a:rPr>
              <a:t>C</a:t>
            </a:r>
            <a:r>
              <a:rPr lang="tr-TR" sz="1600" b="1" dirty="0">
                <a:latin typeface="Calibri" pitchFamily="34" charset="0"/>
              </a:rPr>
              <a:t>ase Imager</a:t>
            </a:r>
          </a:p>
        </p:txBody>
      </p:sp>
      <p:sp>
        <p:nvSpPr>
          <p:cNvPr id="11" name="Text Box 2"/>
          <p:cNvSpPr txBox="1">
            <a:spLocks noChangeArrowheads="1"/>
          </p:cNvSpPr>
          <p:nvPr/>
        </p:nvSpPr>
        <p:spPr bwMode="auto">
          <a:xfrm>
            <a:off x="7688300" y="4654608"/>
            <a:ext cx="2598663" cy="300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26" tIns="26813" rIns="53626" bIns="26813">
            <a:spAutoFit/>
          </a:bodyPr>
          <a:lstStyle>
            <a:lvl1pPr defTabSz="1604963">
              <a:defRPr>
                <a:solidFill>
                  <a:schemeClr val="tx1"/>
                </a:solidFill>
                <a:latin typeface="Arial" charset="0"/>
              </a:defRPr>
            </a:lvl1pPr>
            <a:lvl2pPr marL="623888" indent="268288" defTabSz="1604963">
              <a:defRPr>
                <a:solidFill>
                  <a:schemeClr val="tx1"/>
                </a:solidFill>
                <a:latin typeface="Arial" charset="0"/>
              </a:defRPr>
            </a:lvl2pPr>
            <a:lvl3pPr marL="1071563" defTabSz="1604963">
              <a:defRPr>
                <a:solidFill>
                  <a:schemeClr val="tx1"/>
                </a:solidFill>
                <a:latin typeface="Arial" charset="0"/>
              </a:defRPr>
            </a:lvl3pPr>
            <a:lvl4pPr defTabSz="1604963">
              <a:defRPr>
                <a:solidFill>
                  <a:schemeClr val="tx1"/>
                </a:solidFill>
                <a:latin typeface="Arial" charset="0"/>
              </a:defRPr>
            </a:lvl4pPr>
            <a:lvl5pPr defTabSz="1604963">
              <a:defRPr>
                <a:solidFill>
                  <a:schemeClr val="tx1"/>
                </a:solidFill>
                <a:latin typeface="Arial" charset="0"/>
              </a:defRPr>
            </a:lvl5pPr>
            <a:lvl6pPr defTabSz="1604963" fontAlgn="base">
              <a:spcBef>
                <a:spcPct val="0"/>
              </a:spcBef>
              <a:spcAft>
                <a:spcPct val="0"/>
              </a:spcAft>
              <a:defRPr>
                <a:solidFill>
                  <a:schemeClr val="tx1"/>
                </a:solidFill>
                <a:latin typeface="Arial" charset="0"/>
              </a:defRPr>
            </a:lvl6pPr>
            <a:lvl7pPr defTabSz="1604963" fontAlgn="base">
              <a:spcBef>
                <a:spcPct val="0"/>
              </a:spcBef>
              <a:spcAft>
                <a:spcPct val="0"/>
              </a:spcAft>
              <a:defRPr>
                <a:solidFill>
                  <a:schemeClr val="tx1"/>
                </a:solidFill>
                <a:latin typeface="Arial" charset="0"/>
              </a:defRPr>
            </a:lvl7pPr>
            <a:lvl8pPr defTabSz="1604963" fontAlgn="base">
              <a:spcBef>
                <a:spcPct val="0"/>
              </a:spcBef>
              <a:spcAft>
                <a:spcPct val="0"/>
              </a:spcAft>
              <a:defRPr>
                <a:solidFill>
                  <a:schemeClr val="tx1"/>
                </a:solidFill>
                <a:latin typeface="Arial" charset="0"/>
              </a:defRPr>
            </a:lvl8pPr>
            <a:lvl9pPr defTabSz="1604963" fontAlgn="base">
              <a:spcBef>
                <a:spcPct val="0"/>
              </a:spcBef>
              <a:spcAft>
                <a:spcPct val="0"/>
              </a:spcAft>
              <a:defRPr>
                <a:solidFill>
                  <a:schemeClr val="tx1"/>
                </a:solidFill>
                <a:latin typeface="Arial" charset="0"/>
              </a:defRPr>
            </a:lvl9pPr>
          </a:lstStyle>
          <a:p>
            <a:pPr algn="ctr" defTabSz="158270"/>
            <a:r>
              <a:rPr lang="tr-TR" sz="1600" b="1" dirty="0" err="1" smtClean="0">
                <a:latin typeface="Calibri" pitchFamily="34" charset="0"/>
              </a:rPr>
              <a:t>Forensic</a:t>
            </a:r>
            <a:r>
              <a:rPr lang="tr-TR" sz="1600" b="1" dirty="0" smtClean="0">
                <a:latin typeface="Calibri" pitchFamily="34" charset="0"/>
              </a:rPr>
              <a:t> </a:t>
            </a:r>
            <a:r>
              <a:rPr lang="tr-TR" sz="1600" b="1" dirty="0" err="1" smtClean="0">
                <a:latin typeface="Calibri" pitchFamily="34" charset="0"/>
              </a:rPr>
              <a:t>Imager</a:t>
            </a:r>
            <a:endParaRPr lang="tr-TR" sz="1600" b="1" dirty="0">
              <a:latin typeface="Calibri" pitchFamily="34" charset="0"/>
            </a:endParaRPr>
          </a:p>
        </p:txBody>
      </p:sp>
      <p:pic>
        <p:nvPicPr>
          <p:cNvPr id="12" name="Picture 2" descr="Forensic Imager Opti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36240" y="1920875"/>
            <a:ext cx="3043063" cy="2270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0416138"/>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Forensic Imaging Software for Free</a:t>
            </a:r>
          </a:p>
        </p:txBody>
      </p:sp>
      <p:sp>
        <p:nvSpPr>
          <p:cNvPr id="13" name="Text Box 2"/>
          <p:cNvSpPr txBox="1">
            <a:spLocks noChangeArrowheads="1"/>
          </p:cNvSpPr>
          <p:nvPr/>
        </p:nvSpPr>
        <p:spPr bwMode="auto">
          <a:xfrm>
            <a:off x="786405" y="4400037"/>
            <a:ext cx="2598663" cy="792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26" tIns="26813" rIns="53626" bIns="26813">
            <a:spAutoFit/>
          </a:bodyPr>
          <a:lstStyle>
            <a:lvl1pPr defTabSz="1604963">
              <a:defRPr>
                <a:solidFill>
                  <a:schemeClr val="tx1"/>
                </a:solidFill>
                <a:latin typeface="Arial" charset="0"/>
              </a:defRPr>
            </a:lvl1pPr>
            <a:lvl2pPr marL="623888" indent="268288" defTabSz="1604963">
              <a:defRPr>
                <a:solidFill>
                  <a:schemeClr val="tx1"/>
                </a:solidFill>
                <a:latin typeface="Arial" charset="0"/>
              </a:defRPr>
            </a:lvl2pPr>
            <a:lvl3pPr marL="1071563" defTabSz="1604963">
              <a:defRPr>
                <a:solidFill>
                  <a:schemeClr val="tx1"/>
                </a:solidFill>
                <a:latin typeface="Arial" charset="0"/>
              </a:defRPr>
            </a:lvl3pPr>
            <a:lvl4pPr defTabSz="1604963">
              <a:defRPr>
                <a:solidFill>
                  <a:schemeClr val="tx1"/>
                </a:solidFill>
                <a:latin typeface="Arial" charset="0"/>
              </a:defRPr>
            </a:lvl4pPr>
            <a:lvl5pPr defTabSz="1604963">
              <a:defRPr>
                <a:solidFill>
                  <a:schemeClr val="tx1"/>
                </a:solidFill>
                <a:latin typeface="Arial" charset="0"/>
              </a:defRPr>
            </a:lvl5pPr>
            <a:lvl6pPr defTabSz="1604963" fontAlgn="base">
              <a:spcBef>
                <a:spcPct val="0"/>
              </a:spcBef>
              <a:spcAft>
                <a:spcPct val="0"/>
              </a:spcAft>
              <a:defRPr>
                <a:solidFill>
                  <a:schemeClr val="tx1"/>
                </a:solidFill>
                <a:latin typeface="Arial" charset="0"/>
              </a:defRPr>
            </a:lvl6pPr>
            <a:lvl7pPr defTabSz="1604963" fontAlgn="base">
              <a:spcBef>
                <a:spcPct val="0"/>
              </a:spcBef>
              <a:spcAft>
                <a:spcPct val="0"/>
              </a:spcAft>
              <a:defRPr>
                <a:solidFill>
                  <a:schemeClr val="tx1"/>
                </a:solidFill>
                <a:latin typeface="Arial" charset="0"/>
              </a:defRPr>
            </a:lvl7pPr>
            <a:lvl8pPr defTabSz="1604963" fontAlgn="base">
              <a:spcBef>
                <a:spcPct val="0"/>
              </a:spcBef>
              <a:spcAft>
                <a:spcPct val="0"/>
              </a:spcAft>
              <a:defRPr>
                <a:solidFill>
                  <a:schemeClr val="tx1"/>
                </a:solidFill>
                <a:latin typeface="Arial" charset="0"/>
              </a:defRPr>
            </a:lvl8pPr>
            <a:lvl9pPr defTabSz="1604963" fontAlgn="base">
              <a:spcBef>
                <a:spcPct val="0"/>
              </a:spcBef>
              <a:spcAft>
                <a:spcPct val="0"/>
              </a:spcAft>
              <a:defRPr>
                <a:solidFill>
                  <a:schemeClr val="tx1"/>
                </a:solidFill>
                <a:latin typeface="Arial" charset="0"/>
              </a:defRPr>
            </a:lvl9pPr>
          </a:lstStyle>
          <a:p>
            <a:pPr algn="ctr">
              <a:lnSpc>
                <a:spcPct val="150000"/>
              </a:lnSpc>
            </a:pPr>
            <a:r>
              <a:rPr lang="tr-TR" sz="1600" b="1" dirty="0">
                <a:latin typeface="Calibri" pitchFamily="34" charset="0"/>
              </a:rPr>
              <a:t>Tech</a:t>
            </a:r>
            <a:r>
              <a:rPr lang="de-DE" sz="1600" b="1" dirty="0">
                <a:latin typeface="Calibri" pitchFamily="34" charset="0"/>
              </a:rPr>
              <a:t>P</a:t>
            </a:r>
            <a:r>
              <a:rPr lang="tr-TR" sz="1600" b="1" dirty="0" err="1">
                <a:latin typeface="Calibri" pitchFamily="34" charset="0"/>
              </a:rPr>
              <a:t>athways</a:t>
            </a:r>
            <a:r>
              <a:rPr lang="tr-TR" sz="1600" b="1" dirty="0">
                <a:latin typeface="Calibri" pitchFamily="34" charset="0"/>
              </a:rPr>
              <a:t> </a:t>
            </a:r>
            <a:r>
              <a:rPr lang="tr-TR" sz="1600" b="1" dirty="0" err="1" smtClean="0">
                <a:latin typeface="Calibri" pitchFamily="34" charset="0"/>
              </a:rPr>
              <a:t>Prodiscover</a:t>
            </a:r>
            <a:r>
              <a:rPr lang="tr-TR" sz="1600" b="1" dirty="0" smtClean="0">
                <a:latin typeface="Calibri" pitchFamily="34" charset="0"/>
              </a:rPr>
              <a:t> Standart</a:t>
            </a:r>
            <a:endParaRPr lang="en-US" sz="1600" b="1" dirty="0">
              <a:solidFill>
                <a:srgbClr val="FF0000"/>
              </a:solidFill>
              <a:latin typeface="Calibri" pitchFamily="34" charset="0"/>
            </a:endParaRPr>
          </a:p>
        </p:txBody>
      </p:sp>
      <p:sp>
        <p:nvSpPr>
          <p:cNvPr id="14" name="Text Box 2"/>
          <p:cNvSpPr txBox="1">
            <a:spLocks noChangeArrowheads="1"/>
          </p:cNvSpPr>
          <p:nvPr/>
        </p:nvSpPr>
        <p:spPr bwMode="auto">
          <a:xfrm>
            <a:off x="4200610" y="5412070"/>
            <a:ext cx="2598663" cy="300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26" tIns="26813" rIns="53626" bIns="26813">
            <a:spAutoFit/>
          </a:bodyPr>
          <a:lstStyle>
            <a:lvl1pPr defTabSz="1604963">
              <a:defRPr>
                <a:solidFill>
                  <a:schemeClr val="tx1"/>
                </a:solidFill>
                <a:latin typeface="Arial" charset="0"/>
              </a:defRPr>
            </a:lvl1pPr>
            <a:lvl2pPr marL="623888" indent="268288" defTabSz="1604963">
              <a:defRPr>
                <a:solidFill>
                  <a:schemeClr val="tx1"/>
                </a:solidFill>
                <a:latin typeface="Arial" charset="0"/>
              </a:defRPr>
            </a:lvl2pPr>
            <a:lvl3pPr marL="1071563" defTabSz="1604963">
              <a:defRPr>
                <a:solidFill>
                  <a:schemeClr val="tx1"/>
                </a:solidFill>
                <a:latin typeface="Arial" charset="0"/>
              </a:defRPr>
            </a:lvl3pPr>
            <a:lvl4pPr defTabSz="1604963">
              <a:defRPr>
                <a:solidFill>
                  <a:schemeClr val="tx1"/>
                </a:solidFill>
                <a:latin typeface="Arial" charset="0"/>
              </a:defRPr>
            </a:lvl4pPr>
            <a:lvl5pPr defTabSz="1604963">
              <a:defRPr>
                <a:solidFill>
                  <a:schemeClr val="tx1"/>
                </a:solidFill>
                <a:latin typeface="Arial" charset="0"/>
              </a:defRPr>
            </a:lvl5pPr>
            <a:lvl6pPr defTabSz="1604963" fontAlgn="base">
              <a:spcBef>
                <a:spcPct val="0"/>
              </a:spcBef>
              <a:spcAft>
                <a:spcPct val="0"/>
              </a:spcAft>
              <a:defRPr>
                <a:solidFill>
                  <a:schemeClr val="tx1"/>
                </a:solidFill>
                <a:latin typeface="Arial" charset="0"/>
              </a:defRPr>
            </a:lvl6pPr>
            <a:lvl7pPr defTabSz="1604963" fontAlgn="base">
              <a:spcBef>
                <a:spcPct val="0"/>
              </a:spcBef>
              <a:spcAft>
                <a:spcPct val="0"/>
              </a:spcAft>
              <a:defRPr>
                <a:solidFill>
                  <a:schemeClr val="tx1"/>
                </a:solidFill>
                <a:latin typeface="Arial" charset="0"/>
              </a:defRPr>
            </a:lvl7pPr>
            <a:lvl8pPr defTabSz="1604963" fontAlgn="base">
              <a:spcBef>
                <a:spcPct val="0"/>
              </a:spcBef>
              <a:spcAft>
                <a:spcPct val="0"/>
              </a:spcAft>
              <a:defRPr>
                <a:solidFill>
                  <a:schemeClr val="tx1"/>
                </a:solidFill>
                <a:latin typeface="Arial" charset="0"/>
              </a:defRPr>
            </a:lvl8pPr>
            <a:lvl9pPr defTabSz="1604963" fontAlgn="base">
              <a:spcBef>
                <a:spcPct val="0"/>
              </a:spcBef>
              <a:spcAft>
                <a:spcPct val="0"/>
              </a:spcAft>
              <a:defRPr>
                <a:solidFill>
                  <a:schemeClr val="tx1"/>
                </a:solidFill>
                <a:latin typeface="Arial" charset="0"/>
              </a:defRPr>
            </a:lvl9pPr>
          </a:lstStyle>
          <a:p>
            <a:pPr algn="ctr" defTabSz="158270"/>
            <a:r>
              <a:rPr lang="tr-TR" sz="1600" b="1" dirty="0" smtClean="0">
                <a:latin typeface="Calibri" pitchFamily="34" charset="0"/>
              </a:rPr>
              <a:t>Linux GUYMA</a:t>
            </a:r>
            <a:r>
              <a:rPr lang="de-DE" sz="1600" b="1" dirty="0">
                <a:latin typeface="Calibri" pitchFamily="34" charset="0"/>
              </a:rPr>
              <a:t>G</a:t>
            </a:r>
            <a:r>
              <a:rPr lang="tr-TR" sz="1600" b="1" dirty="0">
                <a:latin typeface="Calibri" pitchFamily="34" charset="0"/>
              </a:rPr>
              <a:t>ER</a:t>
            </a:r>
          </a:p>
        </p:txBody>
      </p:sp>
      <p:grpSp>
        <p:nvGrpSpPr>
          <p:cNvPr id="15" name="Grup 14"/>
          <p:cNvGrpSpPr/>
          <p:nvPr/>
        </p:nvGrpSpPr>
        <p:grpSpPr>
          <a:xfrm>
            <a:off x="504497" y="1623848"/>
            <a:ext cx="3162480" cy="2609063"/>
            <a:chOff x="534987" y="2325687"/>
            <a:chExt cx="7267575" cy="4324351"/>
          </a:xfrm>
        </p:grpSpPr>
        <p:pic>
          <p:nvPicPr>
            <p:cNvPr id="16" name="Picture 2" descr="http://samsclass.info/121/proj/RHINO4.p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4987" y="2325687"/>
              <a:ext cx="7267575" cy="4324351"/>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4" descr="http://www.techpathways.com/webhelp/CaptureImag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614585" y="2684018"/>
              <a:ext cx="3108378" cy="3607688"/>
            </a:xfrm>
            <a:prstGeom prst="rect">
              <a:avLst/>
            </a:prstGeom>
            <a:noFill/>
            <a:extLst>
              <a:ext uri="{909E8E84-426E-40DD-AFC4-6F175D3DCCD1}">
                <a14:hiddenFill xmlns:a14="http://schemas.microsoft.com/office/drawing/2010/main">
                  <a:solidFill>
                    <a:srgbClr val="FFFFFF"/>
                  </a:solidFill>
                </a14:hiddenFill>
              </a:ext>
            </a:extLst>
          </p:spPr>
        </p:pic>
      </p:grpSp>
      <p:pic>
        <p:nvPicPr>
          <p:cNvPr id="18" name="Picture 6" descr="https://xerocrypt.files.wordpress.com/2012/03/guymanager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8594" y="2604965"/>
            <a:ext cx="3342696" cy="2592089"/>
          </a:xfrm>
          <a:prstGeom prst="rect">
            <a:avLst/>
          </a:prstGeom>
          <a:noFill/>
          <a:extLst>
            <a:ext uri="{909E8E84-426E-40DD-AFC4-6F175D3DCCD1}">
              <a14:hiddenFill xmlns:a14="http://schemas.microsoft.com/office/drawing/2010/main">
                <a:solidFill>
                  <a:srgbClr val="FFFFFF"/>
                </a:solidFill>
              </a14:hiddenFill>
            </a:ext>
          </a:extLst>
        </p:spPr>
      </p:pic>
      <p:sp>
        <p:nvSpPr>
          <p:cNvPr id="20" name="Text Box 2"/>
          <p:cNvSpPr txBox="1">
            <a:spLocks noChangeArrowheads="1"/>
          </p:cNvSpPr>
          <p:nvPr/>
        </p:nvSpPr>
        <p:spPr bwMode="auto">
          <a:xfrm>
            <a:off x="7707317" y="4398895"/>
            <a:ext cx="2598663" cy="300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3626" tIns="26813" rIns="53626" bIns="26813">
            <a:spAutoFit/>
          </a:bodyPr>
          <a:lstStyle>
            <a:lvl1pPr defTabSz="1604963">
              <a:defRPr>
                <a:solidFill>
                  <a:schemeClr val="tx1"/>
                </a:solidFill>
                <a:latin typeface="Arial" charset="0"/>
              </a:defRPr>
            </a:lvl1pPr>
            <a:lvl2pPr marL="623888" indent="268288" defTabSz="1604963">
              <a:defRPr>
                <a:solidFill>
                  <a:schemeClr val="tx1"/>
                </a:solidFill>
                <a:latin typeface="Arial" charset="0"/>
              </a:defRPr>
            </a:lvl2pPr>
            <a:lvl3pPr marL="1071563" defTabSz="1604963">
              <a:defRPr>
                <a:solidFill>
                  <a:schemeClr val="tx1"/>
                </a:solidFill>
                <a:latin typeface="Arial" charset="0"/>
              </a:defRPr>
            </a:lvl3pPr>
            <a:lvl4pPr defTabSz="1604963">
              <a:defRPr>
                <a:solidFill>
                  <a:schemeClr val="tx1"/>
                </a:solidFill>
                <a:latin typeface="Arial" charset="0"/>
              </a:defRPr>
            </a:lvl4pPr>
            <a:lvl5pPr defTabSz="1604963">
              <a:defRPr>
                <a:solidFill>
                  <a:schemeClr val="tx1"/>
                </a:solidFill>
                <a:latin typeface="Arial" charset="0"/>
              </a:defRPr>
            </a:lvl5pPr>
            <a:lvl6pPr defTabSz="1604963" fontAlgn="base">
              <a:spcBef>
                <a:spcPct val="0"/>
              </a:spcBef>
              <a:spcAft>
                <a:spcPct val="0"/>
              </a:spcAft>
              <a:defRPr>
                <a:solidFill>
                  <a:schemeClr val="tx1"/>
                </a:solidFill>
                <a:latin typeface="Arial" charset="0"/>
              </a:defRPr>
            </a:lvl6pPr>
            <a:lvl7pPr defTabSz="1604963" fontAlgn="base">
              <a:spcBef>
                <a:spcPct val="0"/>
              </a:spcBef>
              <a:spcAft>
                <a:spcPct val="0"/>
              </a:spcAft>
              <a:defRPr>
                <a:solidFill>
                  <a:schemeClr val="tx1"/>
                </a:solidFill>
                <a:latin typeface="Arial" charset="0"/>
              </a:defRPr>
            </a:lvl7pPr>
            <a:lvl8pPr defTabSz="1604963" fontAlgn="base">
              <a:spcBef>
                <a:spcPct val="0"/>
              </a:spcBef>
              <a:spcAft>
                <a:spcPct val="0"/>
              </a:spcAft>
              <a:defRPr>
                <a:solidFill>
                  <a:schemeClr val="tx1"/>
                </a:solidFill>
                <a:latin typeface="Arial" charset="0"/>
              </a:defRPr>
            </a:lvl8pPr>
            <a:lvl9pPr defTabSz="1604963" fontAlgn="base">
              <a:spcBef>
                <a:spcPct val="0"/>
              </a:spcBef>
              <a:spcAft>
                <a:spcPct val="0"/>
              </a:spcAft>
              <a:defRPr>
                <a:solidFill>
                  <a:schemeClr val="tx1"/>
                </a:solidFill>
                <a:latin typeface="Arial" charset="0"/>
              </a:defRPr>
            </a:lvl9pPr>
          </a:lstStyle>
          <a:p>
            <a:pPr algn="ctr" defTabSz="158270"/>
            <a:r>
              <a:rPr lang="nl-NL" sz="1600" b="1" dirty="0" smtClean="0">
                <a:latin typeface="Calibri" pitchFamily="34" charset="0"/>
              </a:rPr>
              <a:t>Disk2vhd</a:t>
            </a:r>
            <a:endParaRPr lang="tr-TR" sz="1600" b="1" dirty="0">
              <a:latin typeface="Calibri" pitchFamily="34" charset="0"/>
            </a:endParaRPr>
          </a:p>
        </p:txBody>
      </p:sp>
      <p:pic>
        <p:nvPicPr>
          <p:cNvPr id="2" name="Afbeelding 1"/>
          <p:cNvPicPr>
            <a:picLocks noChangeAspect="1"/>
          </p:cNvPicPr>
          <p:nvPr/>
        </p:nvPicPr>
        <p:blipFill>
          <a:blip r:embed="rId6"/>
          <a:stretch>
            <a:fillRect/>
          </a:stretch>
        </p:blipFill>
        <p:spPr>
          <a:xfrm>
            <a:off x="7800362" y="1672918"/>
            <a:ext cx="3686005" cy="2559993"/>
          </a:xfrm>
          <a:prstGeom prst="rect">
            <a:avLst/>
          </a:prstGeom>
        </p:spPr>
      </p:pic>
    </p:spTree>
    <p:extLst>
      <p:ext uri="{BB962C8B-B14F-4D97-AF65-F5344CB8AC3E}">
        <p14:creationId xmlns:p14="http://schemas.microsoft.com/office/powerpoint/2010/main" val="133408477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p:cNvSpPr>
            <a:spLocks noGrp="1"/>
          </p:cNvSpPr>
          <p:nvPr>
            <p:ph type="title"/>
          </p:nvPr>
        </p:nvSpPr>
        <p:spPr/>
        <p:txBody>
          <a:bodyPr/>
          <a:lstStyle/>
          <a:p>
            <a:pPr algn="ctr"/>
            <a:r>
              <a:rPr lang="nl-NL" dirty="0" smtClean="0"/>
              <a:t>Important Windows </a:t>
            </a:r>
            <a:r>
              <a:rPr lang="nl-NL" dirty="0" err="1" smtClean="0"/>
              <a:t>forensic</a:t>
            </a:r>
            <a:r>
              <a:rPr lang="nl-NL" dirty="0" smtClean="0"/>
              <a:t> </a:t>
            </a:r>
            <a:r>
              <a:rPr lang="nl-NL" dirty="0" err="1" smtClean="0"/>
              <a:t>areas</a:t>
            </a:r>
            <a:endParaRPr lang="en-US" dirty="0"/>
          </a:p>
        </p:txBody>
      </p:sp>
    </p:spTree>
    <p:extLst>
      <p:ext uri="{BB962C8B-B14F-4D97-AF65-F5344CB8AC3E}">
        <p14:creationId xmlns:p14="http://schemas.microsoft.com/office/powerpoint/2010/main" val="2782675194"/>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463969"/>
            <a:ext cx="11211728" cy="4678204"/>
          </a:xfrm>
        </p:spPr>
        <p:txBody>
          <a:bodyPr/>
          <a:lstStyle/>
          <a:p>
            <a:r>
              <a:rPr lang="tr-TR" dirty="0" smtClean="0"/>
              <a:t>Most Important </a:t>
            </a:r>
            <a:r>
              <a:rPr lang="tr-TR" dirty="0"/>
              <a:t>Forensics </a:t>
            </a:r>
            <a:r>
              <a:rPr lang="nl-NL" dirty="0" err="1" smtClean="0"/>
              <a:t>areas</a:t>
            </a:r>
            <a:r>
              <a:rPr lang="tr-TR" dirty="0" smtClean="0"/>
              <a:t> in Windows</a:t>
            </a:r>
          </a:p>
          <a:p>
            <a:pPr marL="742950" indent="-742950">
              <a:buAutoNum type="arabicPeriod"/>
            </a:pPr>
            <a:r>
              <a:rPr lang="tr-TR" dirty="0" smtClean="0"/>
              <a:t>File </a:t>
            </a:r>
            <a:r>
              <a:rPr lang="tr-TR" dirty="0" err="1" smtClean="0"/>
              <a:t>signatures</a:t>
            </a:r>
            <a:r>
              <a:rPr lang="tr-TR" dirty="0" smtClean="0"/>
              <a:t>, </a:t>
            </a:r>
            <a:r>
              <a:rPr lang="tr-TR" dirty="0" err="1" smtClean="0"/>
              <a:t>extensions</a:t>
            </a:r>
            <a:r>
              <a:rPr lang="tr-TR" dirty="0" smtClean="0"/>
              <a:t> </a:t>
            </a:r>
            <a:r>
              <a:rPr lang="tr-TR" dirty="0" err="1" smtClean="0"/>
              <a:t>and</a:t>
            </a:r>
            <a:r>
              <a:rPr lang="tr-TR" dirty="0" smtClean="0"/>
              <a:t> </a:t>
            </a:r>
            <a:r>
              <a:rPr lang="tr-TR" dirty="0" err="1" smtClean="0"/>
              <a:t>attributes</a:t>
            </a:r>
            <a:endParaRPr lang="tr-TR" dirty="0" smtClean="0"/>
          </a:p>
          <a:p>
            <a:pPr marL="742950" indent="-742950">
              <a:buAutoNum type="arabicPeriod"/>
            </a:pPr>
            <a:r>
              <a:rPr lang="tr-TR" dirty="0" smtClean="0"/>
              <a:t>File </a:t>
            </a:r>
            <a:r>
              <a:rPr lang="tr-TR" dirty="0" err="1"/>
              <a:t>s</a:t>
            </a:r>
            <a:r>
              <a:rPr lang="tr-TR" dirty="0" err="1" smtClean="0"/>
              <a:t>ystem</a:t>
            </a:r>
            <a:r>
              <a:rPr lang="tr-TR" dirty="0" smtClean="0"/>
              <a:t> </a:t>
            </a:r>
            <a:r>
              <a:rPr lang="tr-TR" dirty="0" err="1" smtClean="0"/>
              <a:t>properties</a:t>
            </a:r>
            <a:endParaRPr lang="tr-TR" dirty="0" smtClean="0"/>
          </a:p>
          <a:p>
            <a:pPr marL="742950" indent="-742950">
              <a:buAutoNum type="arabicPeriod"/>
            </a:pPr>
            <a:r>
              <a:rPr lang="tr-TR" dirty="0" smtClean="0"/>
              <a:t>Operating </a:t>
            </a:r>
            <a:r>
              <a:rPr lang="tr-TR" dirty="0" err="1" smtClean="0"/>
              <a:t>system</a:t>
            </a:r>
            <a:r>
              <a:rPr lang="tr-TR" dirty="0" smtClean="0"/>
              <a:t> </a:t>
            </a:r>
            <a:r>
              <a:rPr lang="tr-TR" dirty="0" err="1" smtClean="0"/>
              <a:t>installation</a:t>
            </a:r>
            <a:r>
              <a:rPr lang="tr-TR" dirty="0" smtClean="0"/>
              <a:t> </a:t>
            </a:r>
            <a:r>
              <a:rPr lang="tr-TR" dirty="0" err="1" smtClean="0"/>
              <a:t>date</a:t>
            </a:r>
            <a:r>
              <a:rPr lang="tr-TR" dirty="0" smtClean="0"/>
              <a:t> </a:t>
            </a:r>
            <a:r>
              <a:rPr lang="tr-TR" dirty="0" err="1" smtClean="0"/>
              <a:t>and</a:t>
            </a:r>
            <a:r>
              <a:rPr lang="tr-TR" dirty="0" smtClean="0"/>
              <a:t> time</a:t>
            </a:r>
          </a:p>
          <a:p>
            <a:pPr marL="742950" indent="-742950">
              <a:buAutoNum type="arabicPeriod"/>
            </a:pPr>
            <a:r>
              <a:rPr lang="nl-NL" dirty="0" err="1" smtClean="0"/>
              <a:t>Processes</a:t>
            </a:r>
            <a:r>
              <a:rPr lang="nl-NL" dirty="0" smtClean="0"/>
              <a:t> baseline</a:t>
            </a:r>
            <a:endParaRPr lang="tr-TR" dirty="0" smtClean="0"/>
          </a:p>
          <a:p>
            <a:pPr marL="742950" indent="-742950">
              <a:buAutoNum type="arabicPeriod"/>
            </a:pPr>
            <a:r>
              <a:rPr lang="tr-TR" dirty="0" smtClean="0"/>
              <a:t>User logon, </a:t>
            </a:r>
            <a:r>
              <a:rPr lang="tr-TR" dirty="0" err="1" smtClean="0"/>
              <a:t>shutdown</a:t>
            </a:r>
            <a:r>
              <a:rPr lang="tr-TR" dirty="0" smtClean="0"/>
              <a:t>, </a:t>
            </a:r>
            <a:r>
              <a:rPr lang="tr-TR" dirty="0" err="1" smtClean="0"/>
              <a:t>password</a:t>
            </a:r>
            <a:r>
              <a:rPr lang="tr-TR" dirty="0" smtClean="0"/>
              <a:t> </a:t>
            </a:r>
            <a:r>
              <a:rPr lang="tr-TR" dirty="0" err="1" smtClean="0"/>
              <a:t>change</a:t>
            </a:r>
            <a:r>
              <a:rPr lang="tr-TR" dirty="0" smtClean="0"/>
              <a:t> </a:t>
            </a:r>
            <a:r>
              <a:rPr lang="tr-TR" dirty="0" err="1" smtClean="0"/>
              <a:t>date</a:t>
            </a:r>
            <a:r>
              <a:rPr lang="tr-TR" dirty="0" smtClean="0"/>
              <a:t> </a:t>
            </a:r>
            <a:r>
              <a:rPr lang="tr-TR" dirty="0" err="1" smtClean="0"/>
              <a:t>and</a:t>
            </a:r>
            <a:r>
              <a:rPr lang="tr-TR" dirty="0" smtClean="0"/>
              <a:t> time</a:t>
            </a:r>
            <a:endParaRPr lang="en-US" dirty="0"/>
          </a:p>
        </p:txBody>
      </p:sp>
    </p:spTree>
    <p:extLst>
      <p:ext uri="{BB962C8B-B14F-4D97-AF65-F5344CB8AC3E}">
        <p14:creationId xmlns:p14="http://schemas.microsoft.com/office/powerpoint/2010/main" val="105307587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449339"/>
            <a:ext cx="11211728" cy="4124206"/>
          </a:xfrm>
        </p:spPr>
        <p:txBody>
          <a:bodyPr/>
          <a:lstStyle/>
          <a:p>
            <a:r>
              <a:rPr lang="tr-TR" dirty="0" smtClean="0"/>
              <a:t>Most Important </a:t>
            </a:r>
            <a:r>
              <a:rPr lang="tr-TR" dirty="0"/>
              <a:t>Forensics </a:t>
            </a:r>
            <a:r>
              <a:rPr lang="nl-NL" dirty="0" err="1" smtClean="0"/>
              <a:t>areas</a:t>
            </a:r>
            <a:r>
              <a:rPr lang="tr-TR" dirty="0" smtClean="0"/>
              <a:t> in Windows</a:t>
            </a:r>
          </a:p>
          <a:p>
            <a:pPr marL="742950" indent="-742950">
              <a:buFont typeface="+mj-lt"/>
              <a:buAutoNum type="arabicPeriod" startAt="6"/>
            </a:pPr>
            <a:r>
              <a:rPr lang="tr-TR" dirty="0" err="1" smtClean="0"/>
              <a:t>Event</a:t>
            </a:r>
            <a:r>
              <a:rPr lang="tr-TR" dirty="0" smtClean="0"/>
              <a:t> </a:t>
            </a:r>
            <a:r>
              <a:rPr lang="tr-TR" dirty="0" err="1"/>
              <a:t>l</a:t>
            </a:r>
            <a:r>
              <a:rPr lang="tr-TR" dirty="0" err="1" smtClean="0"/>
              <a:t>ogs</a:t>
            </a:r>
            <a:r>
              <a:rPr lang="tr-TR" dirty="0" smtClean="0"/>
              <a:t> (*.</a:t>
            </a:r>
            <a:r>
              <a:rPr lang="tr-TR" dirty="0" err="1" smtClean="0"/>
              <a:t>evt</a:t>
            </a:r>
            <a:r>
              <a:rPr lang="tr-TR" dirty="0" smtClean="0"/>
              <a:t>, *.</a:t>
            </a:r>
            <a:r>
              <a:rPr lang="tr-TR" dirty="0" err="1" smtClean="0"/>
              <a:t>evtx</a:t>
            </a:r>
            <a:r>
              <a:rPr lang="tr-TR" dirty="0" smtClean="0"/>
              <a:t>)</a:t>
            </a:r>
          </a:p>
          <a:p>
            <a:pPr marL="742950" indent="-742950">
              <a:buFont typeface="+mj-lt"/>
              <a:buAutoNum type="arabicPeriod" startAt="6"/>
            </a:pPr>
            <a:r>
              <a:rPr lang="tr-TR" dirty="0" smtClean="0"/>
              <a:t>Registry</a:t>
            </a:r>
          </a:p>
          <a:p>
            <a:pPr marL="742950" indent="-742950">
              <a:buFont typeface="+mj-lt"/>
              <a:buAutoNum type="arabicPeriod" startAt="6"/>
            </a:pPr>
            <a:r>
              <a:rPr lang="tr-TR" dirty="0" err="1" smtClean="0"/>
              <a:t>Prefetch</a:t>
            </a:r>
            <a:r>
              <a:rPr lang="tr-TR" dirty="0" smtClean="0"/>
              <a:t> </a:t>
            </a:r>
            <a:r>
              <a:rPr lang="tr-TR" dirty="0" err="1"/>
              <a:t>f</a:t>
            </a:r>
            <a:r>
              <a:rPr lang="tr-TR" dirty="0" err="1" smtClean="0"/>
              <a:t>iles</a:t>
            </a:r>
            <a:endParaRPr lang="tr-TR" dirty="0" smtClean="0"/>
          </a:p>
          <a:p>
            <a:pPr marL="742950" indent="-742950">
              <a:buFont typeface="+mj-lt"/>
              <a:buAutoNum type="arabicPeriod" startAt="6"/>
            </a:pPr>
            <a:r>
              <a:rPr lang="tr-TR" dirty="0" smtClean="0"/>
              <a:t>Printer spooler</a:t>
            </a:r>
          </a:p>
          <a:p>
            <a:pPr marL="742950" indent="-742950">
              <a:buFont typeface="+mj-lt"/>
              <a:buAutoNum type="arabicPeriod" startAt="6"/>
            </a:pPr>
            <a:r>
              <a:rPr lang="tr-TR" dirty="0" err="1" smtClean="0"/>
              <a:t>Shortcut</a:t>
            </a:r>
            <a:r>
              <a:rPr lang="tr-TR" dirty="0" smtClean="0"/>
              <a:t> file </a:t>
            </a:r>
            <a:r>
              <a:rPr lang="tr-TR" dirty="0" err="1" smtClean="0"/>
              <a:t>links</a:t>
            </a:r>
            <a:endParaRPr lang="en-US" dirty="0"/>
          </a:p>
        </p:txBody>
      </p:sp>
    </p:spTree>
    <p:extLst>
      <p:ext uri="{BB962C8B-B14F-4D97-AF65-F5344CB8AC3E}">
        <p14:creationId xmlns:p14="http://schemas.microsoft.com/office/powerpoint/2010/main" val="2124488914"/>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449339"/>
            <a:ext cx="11211728" cy="4124206"/>
          </a:xfrm>
        </p:spPr>
        <p:txBody>
          <a:bodyPr/>
          <a:lstStyle/>
          <a:p>
            <a:r>
              <a:rPr lang="tr-TR" dirty="0" smtClean="0"/>
              <a:t>Most Important </a:t>
            </a:r>
            <a:r>
              <a:rPr lang="tr-TR" dirty="0"/>
              <a:t>Forensics </a:t>
            </a:r>
            <a:r>
              <a:rPr lang="nl-NL" dirty="0" err="1" smtClean="0"/>
              <a:t>areas</a:t>
            </a:r>
            <a:r>
              <a:rPr lang="tr-TR" dirty="0" smtClean="0"/>
              <a:t> in Windows</a:t>
            </a:r>
          </a:p>
          <a:p>
            <a:pPr marL="742950" indent="-742950">
              <a:buFont typeface="+mj-lt"/>
              <a:buAutoNum type="arabicPeriod" startAt="10"/>
            </a:pPr>
            <a:r>
              <a:rPr lang="tr-TR" dirty="0" smtClean="0"/>
              <a:t>Restore </a:t>
            </a:r>
            <a:r>
              <a:rPr lang="tr-TR" dirty="0" err="1" smtClean="0"/>
              <a:t>points</a:t>
            </a:r>
            <a:r>
              <a:rPr lang="tr-TR" dirty="0" smtClean="0"/>
              <a:t> (Volume </a:t>
            </a:r>
            <a:r>
              <a:rPr lang="tr-TR" dirty="0" err="1" smtClean="0"/>
              <a:t>shadow</a:t>
            </a:r>
            <a:r>
              <a:rPr lang="tr-TR" dirty="0" smtClean="0"/>
              <a:t> </a:t>
            </a:r>
            <a:r>
              <a:rPr lang="tr-TR" dirty="0" err="1" smtClean="0"/>
              <a:t>copies</a:t>
            </a:r>
            <a:r>
              <a:rPr lang="tr-TR" dirty="0" smtClean="0"/>
              <a:t>)</a:t>
            </a:r>
          </a:p>
          <a:p>
            <a:pPr marL="742950" indent="-742950">
              <a:buFont typeface="+mj-lt"/>
              <a:buAutoNum type="arabicPeriod" startAt="10"/>
            </a:pPr>
            <a:r>
              <a:rPr lang="tr-TR" dirty="0" err="1" smtClean="0"/>
              <a:t>Thumb.db</a:t>
            </a:r>
            <a:r>
              <a:rPr lang="tr-TR" dirty="0" smtClean="0"/>
              <a:t> </a:t>
            </a:r>
            <a:r>
              <a:rPr lang="tr-TR" dirty="0" err="1" smtClean="0"/>
              <a:t>files</a:t>
            </a:r>
            <a:endParaRPr lang="tr-TR" dirty="0" smtClean="0"/>
          </a:p>
          <a:p>
            <a:pPr marL="742950" indent="-742950">
              <a:buFont typeface="+mj-lt"/>
              <a:buAutoNum type="arabicPeriod" startAt="10"/>
            </a:pPr>
            <a:r>
              <a:rPr lang="tr-TR" dirty="0" err="1" smtClean="0"/>
              <a:t>Recycle</a:t>
            </a:r>
            <a:r>
              <a:rPr lang="tr-TR" dirty="0" smtClean="0"/>
              <a:t> bin </a:t>
            </a:r>
            <a:r>
              <a:rPr lang="tr-TR" dirty="0" err="1" smtClean="0"/>
              <a:t>files</a:t>
            </a:r>
            <a:r>
              <a:rPr lang="tr-TR" dirty="0" smtClean="0"/>
              <a:t> </a:t>
            </a:r>
            <a:r>
              <a:rPr lang="tr-TR" dirty="0" err="1" smtClean="0"/>
              <a:t>and</a:t>
            </a:r>
            <a:r>
              <a:rPr lang="tr-TR" dirty="0" smtClean="0"/>
              <a:t> info2 </a:t>
            </a:r>
            <a:r>
              <a:rPr lang="tr-TR" dirty="0" err="1" smtClean="0"/>
              <a:t>files</a:t>
            </a:r>
            <a:endParaRPr lang="tr-TR" dirty="0" smtClean="0"/>
          </a:p>
          <a:p>
            <a:pPr marL="742950" indent="-742950">
              <a:buFont typeface="+mj-lt"/>
              <a:buAutoNum type="arabicPeriod" startAt="10"/>
            </a:pPr>
            <a:r>
              <a:rPr lang="tr-TR" dirty="0" err="1" smtClean="0"/>
              <a:t>Unallocated</a:t>
            </a:r>
            <a:r>
              <a:rPr lang="tr-TR" dirty="0" smtClean="0"/>
              <a:t> </a:t>
            </a:r>
            <a:r>
              <a:rPr lang="tr-TR" dirty="0" err="1" smtClean="0"/>
              <a:t>clusters</a:t>
            </a:r>
            <a:r>
              <a:rPr lang="tr-TR" dirty="0" smtClean="0"/>
              <a:t>, </a:t>
            </a:r>
            <a:r>
              <a:rPr lang="tr-TR" dirty="0" err="1" smtClean="0"/>
              <a:t>slack</a:t>
            </a:r>
            <a:r>
              <a:rPr lang="tr-TR" dirty="0" smtClean="0"/>
              <a:t> </a:t>
            </a:r>
            <a:r>
              <a:rPr lang="tr-TR" dirty="0" err="1" smtClean="0"/>
              <a:t>space</a:t>
            </a:r>
            <a:endParaRPr lang="tr-TR" dirty="0" smtClean="0"/>
          </a:p>
          <a:p>
            <a:pPr marL="742950" indent="-742950">
              <a:buFont typeface="+mj-lt"/>
              <a:buAutoNum type="arabicPeriod" startAt="10"/>
            </a:pPr>
            <a:r>
              <a:rPr lang="tr-TR" dirty="0" smtClean="0"/>
              <a:t>E-</a:t>
            </a:r>
            <a:r>
              <a:rPr lang="tr-TR" dirty="0" err="1" smtClean="0"/>
              <a:t>mails</a:t>
            </a:r>
            <a:endParaRPr lang="en-US" dirty="0"/>
          </a:p>
        </p:txBody>
      </p:sp>
    </p:spTree>
    <p:extLst>
      <p:ext uri="{BB962C8B-B14F-4D97-AF65-F5344CB8AC3E}">
        <p14:creationId xmlns:p14="http://schemas.microsoft.com/office/powerpoint/2010/main" val="2001208500"/>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449339"/>
            <a:ext cx="11211728" cy="4124206"/>
          </a:xfrm>
        </p:spPr>
        <p:txBody>
          <a:bodyPr/>
          <a:lstStyle/>
          <a:p>
            <a:r>
              <a:rPr lang="tr-TR" b="1" dirty="0"/>
              <a:t>File </a:t>
            </a:r>
            <a:r>
              <a:rPr lang="tr-TR" b="1" dirty="0" err="1"/>
              <a:t>signatures</a:t>
            </a:r>
            <a:r>
              <a:rPr lang="tr-TR" b="1" dirty="0"/>
              <a:t>, </a:t>
            </a:r>
            <a:r>
              <a:rPr lang="tr-TR" b="1" dirty="0" err="1"/>
              <a:t>extensions</a:t>
            </a:r>
            <a:r>
              <a:rPr lang="tr-TR" b="1" dirty="0"/>
              <a:t> </a:t>
            </a:r>
            <a:r>
              <a:rPr lang="tr-TR" b="1" dirty="0" err="1"/>
              <a:t>and</a:t>
            </a:r>
            <a:r>
              <a:rPr lang="tr-TR" b="1" dirty="0"/>
              <a:t> </a:t>
            </a:r>
            <a:r>
              <a:rPr lang="tr-TR" b="1" dirty="0" err="1"/>
              <a:t>attributes</a:t>
            </a:r>
            <a:endParaRPr lang="tr-TR" b="1" dirty="0"/>
          </a:p>
          <a:p>
            <a:pPr marL="742950" indent="-742950">
              <a:buFont typeface="+mj-lt"/>
              <a:buAutoNum type="arabicPeriod"/>
            </a:pPr>
            <a:r>
              <a:rPr lang="tr-TR" dirty="0" smtClean="0"/>
              <a:t>File </a:t>
            </a:r>
            <a:r>
              <a:rPr lang="tr-TR" dirty="0" err="1" smtClean="0"/>
              <a:t>extensions</a:t>
            </a:r>
            <a:r>
              <a:rPr lang="tr-TR" dirty="0" smtClean="0"/>
              <a:t> can be </a:t>
            </a:r>
            <a:r>
              <a:rPr lang="tr-TR" dirty="0" err="1" smtClean="0"/>
              <a:t>changed</a:t>
            </a:r>
            <a:endParaRPr lang="tr-TR" dirty="0" smtClean="0"/>
          </a:p>
          <a:p>
            <a:pPr marL="742950" indent="-742950">
              <a:buFont typeface="+mj-lt"/>
              <a:buAutoNum type="arabicPeriod"/>
            </a:pPr>
            <a:r>
              <a:rPr lang="tr-TR" dirty="0" smtClean="0"/>
              <a:t>File </a:t>
            </a:r>
            <a:r>
              <a:rPr lang="tr-TR" dirty="0" err="1" smtClean="0"/>
              <a:t>attributes</a:t>
            </a:r>
            <a:r>
              <a:rPr lang="tr-TR" dirty="0" smtClean="0"/>
              <a:t> can be </a:t>
            </a:r>
            <a:r>
              <a:rPr lang="tr-TR" dirty="0" err="1" smtClean="0"/>
              <a:t>changed</a:t>
            </a:r>
            <a:endParaRPr lang="tr-TR" dirty="0" smtClean="0"/>
          </a:p>
          <a:p>
            <a:pPr marL="742950" indent="-742950">
              <a:buFont typeface="+mj-lt"/>
              <a:buAutoNum type="arabicPeriod"/>
            </a:pPr>
            <a:r>
              <a:rPr lang="tr-TR" dirty="0" err="1" smtClean="0"/>
              <a:t>Files</a:t>
            </a:r>
            <a:r>
              <a:rPr lang="tr-TR" dirty="0" smtClean="0"/>
              <a:t> can be </a:t>
            </a:r>
            <a:r>
              <a:rPr lang="tr-TR" dirty="0" err="1" smtClean="0"/>
              <a:t>deleted</a:t>
            </a:r>
            <a:endParaRPr lang="tr-TR" dirty="0" smtClean="0"/>
          </a:p>
          <a:p>
            <a:pPr marL="742950" indent="-742950">
              <a:buFont typeface="+mj-lt"/>
              <a:buAutoNum type="arabicPeriod"/>
            </a:pPr>
            <a:r>
              <a:rPr lang="tr-TR" dirty="0" smtClean="0"/>
              <a:t>File </a:t>
            </a:r>
            <a:r>
              <a:rPr lang="tr-TR" dirty="0" err="1" smtClean="0"/>
              <a:t>names</a:t>
            </a:r>
            <a:r>
              <a:rPr lang="tr-TR" dirty="0" smtClean="0"/>
              <a:t> can be </a:t>
            </a:r>
            <a:r>
              <a:rPr lang="tr-TR" dirty="0" err="1" smtClean="0"/>
              <a:t>renamed</a:t>
            </a:r>
            <a:endParaRPr lang="tr-TR" dirty="0" smtClean="0"/>
          </a:p>
          <a:p>
            <a:pPr marL="742950" indent="-742950">
              <a:buFont typeface="+mj-lt"/>
              <a:buAutoNum type="arabicPeriod"/>
            </a:pPr>
            <a:r>
              <a:rPr lang="tr-TR" dirty="0" err="1" smtClean="0"/>
              <a:t>Files</a:t>
            </a:r>
            <a:r>
              <a:rPr lang="tr-TR" dirty="0" smtClean="0"/>
              <a:t> can be </a:t>
            </a:r>
            <a:r>
              <a:rPr lang="tr-TR" dirty="0" err="1" smtClean="0"/>
              <a:t>encrypted</a:t>
            </a:r>
            <a:r>
              <a:rPr lang="tr-TR" dirty="0" smtClean="0"/>
              <a:t> </a:t>
            </a:r>
            <a:r>
              <a:rPr lang="tr-TR" dirty="0" err="1" smtClean="0"/>
              <a:t>or</a:t>
            </a:r>
            <a:r>
              <a:rPr lang="tr-TR" dirty="0" smtClean="0"/>
              <a:t> </a:t>
            </a:r>
            <a:r>
              <a:rPr lang="tr-TR" dirty="0" err="1" smtClean="0"/>
              <a:t>password</a:t>
            </a:r>
            <a:r>
              <a:rPr lang="tr-TR" dirty="0" smtClean="0"/>
              <a:t> </a:t>
            </a:r>
            <a:r>
              <a:rPr lang="tr-TR" dirty="0" err="1" smtClean="0"/>
              <a:t>protected</a:t>
            </a:r>
            <a:endParaRPr lang="en-US" dirty="0"/>
          </a:p>
        </p:txBody>
      </p:sp>
    </p:spTree>
    <p:extLst>
      <p:ext uri="{BB962C8B-B14F-4D97-AF65-F5344CB8AC3E}">
        <p14:creationId xmlns:p14="http://schemas.microsoft.com/office/powerpoint/2010/main" val="1061963908"/>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449339"/>
            <a:ext cx="11211728" cy="3447098"/>
          </a:xfrm>
        </p:spPr>
        <p:txBody>
          <a:bodyPr/>
          <a:lstStyle/>
          <a:p>
            <a:r>
              <a:rPr lang="en-US" b="1" dirty="0"/>
              <a:t>Created, Modified, Last Accessed date and time</a:t>
            </a:r>
          </a:p>
          <a:p>
            <a:pPr marL="742950" indent="-742950">
              <a:buFont typeface="+mj-lt"/>
              <a:buAutoNum type="arabicPeriod"/>
            </a:pPr>
            <a:r>
              <a:rPr lang="tr-TR" dirty="0" err="1" smtClean="0"/>
              <a:t>Files</a:t>
            </a:r>
            <a:r>
              <a:rPr lang="tr-TR" dirty="0" smtClean="0"/>
              <a:t> can be </a:t>
            </a:r>
            <a:r>
              <a:rPr lang="tr-TR" dirty="0" err="1" smtClean="0"/>
              <a:t>manipulated</a:t>
            </a:r>
            <a:endParaRPr lang="tr-TR" dirty="0" smtClean="0"/>
          </a:p>
          <a:p>
            <a:pPr marL="742950" indent="-742950">
              <a:buFont typeface="+mj-lt"/>
              <a:buAutoNum type="arabicPeriod"/>
            </a:pPr>
            <a:r>
              <a:rPr lang="tr-TR" dirty="0" smtClean="0"/>
              <a:t>File </a:t>
            </a:r>
            <a:r>
              <a:rPr lang="tr-TR" dirty="0" err="1" smtClean="0"/>
              <a:t>properties</a:t>
            </a:r>
            <a:r>
              <a:rPr lang="tr-TR" dirty="0" smtClean="0"/>
              <a:t> can be </a:t>
            </a:r>
            <a:r>
              <a:rPr lang="tr-TR" dirty="0" err="1" smtClean="0"/>
              <a:t>changed</a:t>
            </a:r>
            <a:endParaRPr lang="tr-TR" dirty="0" smtClean="0"/>
          </a:p>
          <a:p>
            <a:pPr marL="742950" indent="-742950">
              <a:buFont typeface="+mj-lt"/>
              <a:buAutoNum type="arabicPeriod"/>
            </a:pPr>
            <a:r>
              <a:rPr lang="tr-TR" dirty="0" err="1" smtClean="0"/>
              <a:t>Files</a:t>
            </a:r>
            <a:r>
              <a:rPr lang="tr-TR" dirty="0" smtClean="0"/>
              <a:t> can be </a:t>
            </a:r>
            <a:r>
              <a:rPr lang="tr-TR" dirty="0" err="1" smtClean="0"/>
              <a:t>deleted</a:t>
            </a:r>
            <a:r>
              <a:rPr lang="tr-TR" dirty="0" smtClean="0"/>
              <a:t> </a:t>
            </a:r>
            <a:r>
              <a:rPr lang="tr-TR" dirty="0" err="1" smtClean="0"/>
              <a:t>or</a:t>
            </a:r>
            <a:r>
              <a:rPr lang="tr-TR" dirty="0" smtClean="0"/>
              <a:t> </a:t>
            </a:r>
            <a:r>
              <a:rPr lang="tr-TR" dirty="0" err="1" smtClean="0"/>
              <a:t>recovered</a:t>
            </a:r>
            <a:endParaRPr lang="tr-TR" dirty="0" smtClean="0"/>
          </a:p>
          <a:p>
            <a:pPr marL="742950" indent="-742950">
              <a:buFont typeface="+mj-lt"/>
              <a:buAutoNum type="arabicPeriod"/>
            </a:pPr>
            <a:r>
              <a:rPr lang="tr-TR" dirty="0" err="1" smtClean="0"/>
              <a:t>Files</a:t>
            </a:r>
            <a:r>
              <a:rPr lang="tr-TR" dirty="0" smtClean="0"/>
              <a:t> can be </a:t>
            </a:r>
            <a:r>
              <a:rPr lang="tr-TR" dirty="0" err="1" smtClean="0"/>
              <a:t>moved</a:t>
            </a:r>
            <a:endParaRPr lang="tr-TR" dirty="0" smtClean="0"/>
          </a:p>
        </p:txBody>
      </p:sp>
    </p:spTree>
    <p:extLst>
      <p:ext uri="{BB962C8B-B14F-4D97-AF65-F5344CB8AC3E}">
        <p14:creationId xmlns:p14="http://schemas.microsoft.com/office/powerpoint/2010/main" val="2442547882"/>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Module Agenda</a:t>
            </a:r>
            <a:endParaRPr lang="en-US" dirty="0"/>
          </a:p>
        </p:txBody>
      </p:sp>
      <p:sp>
        <p:nvSpPr>
          <p:cNvPr id="3" name="Text Placeholder 2"/>
          <p:cNvSpPr>
            <a:spLocks noGrp="1"/>
          </p:cNvSpPr>
          <p:nvPr>
            <p:ph type="body" sz="quarter" idx="10"/>
          </p:nvPr>
        </p:nvSpPr>
        <p:spPr>
          <a:xfrm>
            <a:off x="274639" y="1212849"/>
            <a:ext cx="10572902" cy="3767185"/>
          </a:xfrm>
        </p:spPr>
        <p:txBody>
          <a:bodyPr/>
          <a:lstStyle/>
          <a:p>
            <a:pPr marL="742950" indent="-742950">
              <a:buAutoNum type="arabicPeriod"/>
            </a:pPr>
            <a:r>
              <a:rPr lang="tr-TR" sz="2400" dirty="0" err="1" smtClean="0"/>
              <a:t>What</a:t>
            </a:r>
            <a:r>
              <a:rPr lang="tr-TR" sz="2400" dirty="0" smtClean="0"/>
              <a:t> is Digital Forensics?</a:t>
            </a:r>
          </a:p>
          <a:p>
            <a:pPr marL="742950" indent="-742950">
              <a:buAutoNum type="arabicPeriod"/>
            </a:pPr>
            <a:r>
              <a:rPr lang="tr-TR" sz="2400" dirty="0" err="1" smtClean="0"/>
              <a:t>Reasons</a:t>
            </a:r>
            <a:r>
              <a:rPr lang="tr-TR" sz="2400" dirty="0" smtClean="0"/>
              <a:t> </a:t>
            </a:r>
            <a:r>
              <a:rPr lang="tr-TR" sz="2400" dirty="0" err="1" smtClean="0"/>
              <a:t>for</a:t>
            </a:r>
            <a:r>
              <a:rPr lang="tr-TR" sz="2400" dirty="0" smtClean="0"/>
              <a:t> a </a:t>
            </a:r>
            <a:r>
              <a:rPr lang="tr-TR" sz="2400" dirty="0" err="1" smtClean="0"/>
              <a:t>forensic</a:t>
            </a:r>
            <a:r>
              <a:rPr lang="tr-TR" sz="2400" dirty="0" smtClean="0"/>
              <a:t> </a:t>
            </a:r>
            <a:r>
              <a:rPr lang="tr-TR" sz="2400" dirty="0" err="1" smtClean="0"/>
              <a:t>requests</a:t>
            </a:r>
            <a:endParaRPr lang="tr-TR" sz="2400" dirty="0" smtClean="0"/>
          </a:p>
          <a:p>
            <a:pPr marL="742950" indent="-742950">
              <a:buAutoNum type="arabicPeriod"/>
            </a:pPr>
            <a:r>
              <a:rPr lang="tr-TR" sz="2400" dirty="0" err="1" smtClean="0"/>
              <a:t>Types</a:t>
            </a:r>
            <a:r>
              <a:rPr lang="tr-TR" sz="2400" dirty="0" smtClean="0"/>
              <a:t> of </a:t>
            </a:r>
            <a:r>
              <a:rPr lang="tr-TR" sz="2400" dirty="0" err="1" smtClean="0"/>
              <a:t>forensic</a:t>
            </a:r>
            <a:r>
              <a:rPr lang="tr-TR" sz="2400" dirty="0" smtClean="0"/>
              <a:t> </a:t>
            </a:r>
            <a:r>
              <a:rPr lang="tr-TR" sz="2400" dirty="0" err="1" smtClean="0"/>
              <a:t>analysis</a:t>
            </a:r>
            <a:endParaRPr lang="tr-TR" sz="2400" dirty="0" smtClean="0"/>
          </a:p>
          <a:p>
            <a:pPr marL="742950" indent="-742950">
              <a:buAutoNum type="arabicPeriod"/>
            </a:pPr>
            <a:r>
              <a:rPr lang="tr-TR" sz="2400" dirty="0" smtClean="0"/>
              <a:t>Incident Response</a:t>
            </a:r>
          </a:p>
          <a:p>
            <a:pPr marL="742950" indent="-742950">
              <a:buAutoNum type="arabicPeriod"/>
            </a:pPr>
            <a:r>
              <a:rPr lang="tr-TR" sz="2400" dirty="0" smtClean="0"/>
              <a:t>What is </a:t>
            </a:r>
            <a:r>
              <a:rPr lang="nl-NL" sz="2400" dirty="0" smtClean="0"/>
              <a:t>a </a:t>
            </a:r>
            <a:r>
              <a:rPr lang="tr-TR" sz="2400" dirty="0" smtClean="0"/>
              <a:t>hash value?</a:t>
            </a:r>
          </a:p>
          <a:p>
            <a:pPr marL="742950" indent="-742950">
              <a:buAutoNum type="arabicPeriod"/>
            </a:pPr>
            <a:r>
              <a:rPr lang="en-US" sz="2400" dirty="0" smtClean="0"/>
              <a:t>Forensic Imaging</a:t>
            </a:r>
            <a:endParaRPr lang="tr-TR" sz="2400" dirty="0" smtClean="0"/>
          </a:p>
          <a:p>
            <a:pPr marL="742950" indent="-742950">
              <a:buAutoNum type="arabicPeriod"/>
            </a:pPr>
            <a:r>
              <a:rPr lang="tr-TR" sz="2400" dirty="0" smtClean="0"/>
              <a:t>Windows </a:t>
            </a:r>
            <a:r>
              <a:rPr lang="tr-TR" sz="2400" dirty="0" err="1" smtClean="0"/>
              <a:t>Forensic</a:t>
            </a:r>
            <a:r>
              <a:rPr lang="tr-TR" sz="2400" dirty="0" smtClean="0"/>
              <a:t> Analysis</a:t>
            </a:r>
          </a:p>
          <a:p>
            <a:pPr marL="742950" indent="-742950">
              <a:buFont typeface="Wingdings" panose="05000000000000000000" pitchFamily="2" charset="2"/>
              <a:buAutoNum type="arabicPeriod"/>
            </a:pPr>
            <a:r>
              <a:rPr lang="en-US" sz="2400" dirty="0"/>
              <a:t>Most Important Forensics </a:t>
            </a:r>
            <a:r>
              <a:rPr lang="en-US" sz="2400" dirty="0" smtClean="0"/>
              <a:t>areas </a:t>
            </a:r>
            <a:r>
              <a:rPr lang="en-US" sz="2400" dirty="0"/>
              <a:t>in Windows</a:t>
            </a:r>
          </a:p>
          <a:p>
            <a:pPr marL="742950" indent="-742950">
              <a:buAutoNum type="arabicPeriod"/>
            </a:pPr>
            <a:r>
              <a:rPr lang="tr-TR" sz="2400" dirty="0" smtClean="0"/>
              <a:t>Example Case</a:t>
            </a:r>
          </a:p>
        </p:txBody>
      </p:sp>
    </p:spTree>
    <p:extLst>
      <p:ext uri="{BB962C8B-B14F-4D97-AF65-F5344CB8AC3E}">
        <p14:creationId xmlns:p14="http://schemas.microsoft.com/office/powerpoint/2010/main" val="2768892811"/>
      </p:ext>
    </p:extLst>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PowerShell</a:t>
            </a:r>
            <a:r>
              <a:rPr lang="nl-NL" dirty="0" smtClean="0"/>
              <a:t> File System </a:t>
            </a:r>
            <a:r>
              <a:rPr lang="nl-NL" dirty="0" err="1" smtClean="0"/>
              <a:t>Forensics</a:t>
            </a:r>
            <a:endParaRPr lang="en-US" dirty="0"/>
          </a:p>
        </p:txBody>
      </p:sp>
      <p:sp>
        <p:nvSpPr>
          <p:cNvPr id="3" name="Tijdelijke aanduiding voor tekst 2"/>
          <p:cNvSpPr>
            <a:spLocks noGrp="1"/>
          </p:cNvSpPr>
          <p:nvPr>
            <p:ph type="body" sz="quarter" idx="10"/>
          </p:nvPr>
        </p:nvSpPr>
        <p:spPr>
          <a:xfrm>
            <a:off x="274639" y="1212849"/>
            <a:ext cx="10572902" cy="5724644"/>
          </a:xfrm>
        </p:spPr>
        <p:txBody>
          <a:bodyPr/>
          <a:lstStyle/>
          <a:p>
            <a:r>
              <a:rPr lang="nl-NL" dirty="0" err="1" smtClean="0"/>
              <a:t>Create</a:t>
            </a:r>
            <a:r>
              <a:rPr lang="nl-NL" dirty="0" smtClean="0"/>
              <a:t> </a:t>
            </a:r>
            <a:r>
              <a:rPr lang="nl-NL" dirty="0" err="1" smtClean="0"/>
              <a:t>XMLs</a:t>
            </a:r>
            <a:r>
              <a:rPr lang="nl-NL" dirty="0" smtClean="0"/>
              <a:t> for </a:t>
            </a:r>
            <a:r>
              <a:rPr lang="nl-NL" dirty="0" err="1" smtClean="0"/>
              <a:t>all</a:t>
            </a:r>
            <a:r>
              <a:rPr lang="nl-NL" dirty="0" smtClean="0"/>
              <a:t> files on a drive</a:t>
            </a:r>
          </a:p>
          <a:p>
            <a:r>
              <a:rPr lang="nl-NL" sz="3200" dirty="0">
                <a:solidFill>
                  <a:srgbClr val="FF0000"/>
                </a:solidFill>
                <a:latin typeface="Courier New" panose="02070309020205020404" pitchFamily="49" charset="0"/>
                <a:cs typeface="Courier New" panose="02070309020205020404" pitchFamily="49" charset="0"/>
              </a:rPr>
              <a:t>Get-Childitem c:\ -</a:t>
            </a:r>
            <a:r>
              <a:rPr lang="nl-NL" sz="3200" dirty="0" err="1">
                <a:solidFill>
                  <a:srgbClr val="FF0000"/>
                </a:solidFill>
                <a:latin typeface="Courier New" panose="02070309020205020404" pitchFamily="49" charset="0"/>
                <a:cs typeface="Courier New" panose="02070309020205020404" pitchFamily="49" charset="0"/>
              </a:rPr>
              <a:t>recurse</a:t>
            </a:r>
            <a:r>
              <a:rPr lang="nl-NL" sz="3200" dirty="0">
                <a:solidFill>
                  <a:srgbClr val="FF0000"/>
                </a:solidFill>
                <a:latin typeface="Courier New" panose="02070309020205020404" pitchFamily="49" charset="0"/>
                <a:cs typeface="Courier New" panose="02070309020205020404" pitchFamily="49" charset="0"/>
              </a:rPr>
              <a:t> –</a:t>
            </a:r>
            <a:r>
              <a:rPr lang="nl-NL" sz="3200" dirty="0" err="1">
                <a:solidFill>
                  <a:srgbClr val="FF0000"/>
                </a:solidFill>
                <a:latin typeface="Courier New" panose="02070309020205020404" pitchFamily="49" charset="0"/>
                <a:cs typeface="Courier New" panose="02070309020205020404" pitchFamily="49" charset="0"/>
              </a:rPr>
              <a:t>exportCliXml</a:t>
            </a:r>
            <a:r>
              <a:rPr lang="nl-NL" sz="3200" dirty="0">
                <a:solidFill>
                  <a:srgbClr val="FF0000"/>
                </a:solidFill>
                <a:latin typeface="Courier New" panose="02070309020205020404" pitchFamily="49" charset="0"/>
                <a:cs typeface="Courier New" panose="02070309020205020404" pitchFamily="49" charset="0"/>
              </a:rPr>
              <a:t> &lt;file&gt;</a:t>
            </a:r>
          </a:p>
          <a:p>
            <a:r>
              <a:rPr lang="nl-NL" dirty="0" smtClean="0"/>
              <a:t>Details per file</a:t>
            </a:r>
          </a:p>
          <a:p>
            <a:r>
              <a:rPr lang="nl-NL" sz="3200" dirty="0">
                <a:solidFill>
                  <a:srgbClr val="FF0000"/>
                </a:solidFill>
                <a:latin typeface="Courier New" panose="02070309020205020404" pitchFamily="49" charset="0"/>
                <a:cs typeface="Courier New" panose="02070309020205020404" pitchFamily="49" charset="0"/>
              </a:rPr>
              <a:t>Dir c:\SysInternals | </a:t>
            </a:r>
            <a:r>
              <a:rPr lang="nl-NL" sz="3200" dirty="0" err="1">
                <a:solidFill>
                  <a:srgbClr val="FF0000"/>
                </a:solidFill>
                <a:latin typeface="Courier New" panose="02070309020205020404" pitchFamily="49" charset="0"/>
                <a:cs typeface="Courier New" panose="02070309020205020404" pitchFamily="49" charset="0"/>
              </a:rPr>
              <a:t>where</a:t>
            </a:r>
            <a:r>
              <a:rPr lang="nl-NL" sz="3200" dirty="0">
                <a:solidFill>
                  <a:srgbClr val="FF0000"/>
                </a:solidFill>
                <a:latin typeface="Courier New" panose="02070309020205020404" pitchFamily="49" charset="0"/>
                <a:cs typeface="Courier New" panose="02070309020205020404" pitchFamily="49" charset="0"/>
              </a:rPr>
              <a:t> {$_.name –</a:t>
            </a:r>
            <a:r>
              <a:rPr lang="nl-NL" sz="3200" dirty="0" err="1">
                <a:solidFill>
                  <a:srgbClr val="FF0000"/>
                </a:solidFill>
                <a:latin typeface="Courier New" panose="02070309020205020404" pitchFamily="49" charset="0"/>
                <a:cs typeface="Courier New" panose="02070309020205020404" pitchFamily="49" charset="0"/>
              </a:rPr>
              <a:t>eq</a:t>
            </a:r>
            <a:r>
              <a:rPr lang="nl-NL" sz="3200" dirty="0">
                <a:solidFill>
                  <a:srgbClr val="FF0000"/>
                </a:solidFill>
                <a:latin typeface="Courier New" panose="02070309020205020404" pitchFamily="49" charset="0"/>
                <a:cs typeface="Courier New" panose="02070309020205020404" pitchFamily="49" charset="0"/>
              </a:rPr>
              <a:t> 'autoruns.exe'} | </a:t>
            </a:r>
            <a:r>
              <a:rPr lang="nl-NL" sz="3200" dirty="0" err="1">
                <a:solidFill>
                  <a:srgbClr val="FF0000"/>
                </a:solidFill>
                <a:latin typeface="Courier New" panose="02070309020205020404" pitchFamily="49" charset="0"/>
                <a:cs typeface="Courier New" panose="02070309020205020404" pitchFamily="49" charset="0"/>
              </a:rPr>
              <a:t>fl</a:t>
            </a:r>
            <a:r>
              <a:rPr lang="nl-NL" sz="3200" dirty="0">
                <a:solidFill>
                  <a:srgbClr val="FF0000"/>
                </a:solidFill>
                <a:latin typeface="Courier New" panose="02070309020205020404" pitchFamily="49" charset="0"/>
                <a:cs typeface="Courier New" panose="02070309020205020404" pitchFamily="49" charset="0"/>
              </a:rPr>
              <a:t> </a:t>
            </a:r>
            <a:r>
              <a:rPr lang="nl-NL" sz="3200" dirty="0" smtClean="0">
                <a:solidFill>
                  <a:srgbClr val="FF0000"/>
                </a:solidFill>
                <a:latin typeface="Courier New" panose="02070309020205020404" pitchFamily="49" charset="0"/>
                <a:cs typeface="Courier New" panose="02070309020205020404" pitchFamily="49" charset="0"/>
              </a:rPr>
              <a:t>*</a:t>
            </a:r>
          </a:p>
          <a:p>
            <a:r>
              <a:rPr lang="nl-NL" sz="3200" dirty="0"/>
              <a:t>MD5 </a:t>
            </a:r>
            <a:r>
              <a:rPr lang="nl-NL" sz="3200" dirty="0" err="1"/>
              <a:t>hashes</a:t>
            </a:r>
            <a:r>
              <a:rPr lang="nl-NL" sz="3200" dirty="0"/>
              <a:t> </a:t>
            </a:r>
            <a:r>
              <a:rPr lang="nl-NL" sz="3200" dirty="0" err="1"/>
              <a:t>using</a:t>
            </a:r>
            <a:r>
              <a:rPr lang="nl-NL" sz="3200" dirty="0"/>
              <a:t> </a:t>
            </a:r>
            <a:r>
              <a:rPr lang="nl-NL" sz="3200" dirty="0" err="1"/>
              <a:t>PowerShell</a:t>
            </a:r>
            <a:r>
              <a:rPr lang="nl-NL" sz="3200" dirty="0"/>
              <a:t> Community </a:t>
            </a:r>
            <a:r>
              <a:rPr lang="nl-NL" sz="3200" dirty="0" err="1"/>
              <a:t>Extensions</a:t>
            </a:r>
            <a:r>
              <a:rPr lang="nl-NL" sz="3200" dirty="0"/>
              <a:t> at http://pscx.codeplex.com/</a:t>
            </a:r>
          </a:p>
          <a:p>
            <a:r>
              <a:rPr lang="nl-NL" sz="2400" dirty="0">
                <a:solidFill>
                  <a:srgbClr val="FF0000"/>
                </a:solidFill>
                <a:latin typeface="Courier New" panose="02070309020205020404" pitchFamily="49" charset="0"/>
                <a:cs typeface="Courier New" panose="02070309020205020404" pitchFamily="49" charset="0"/>
              </a:rPr>
              <a:t>Import-Module </a:t>
            </a:r>
            <a:r>
              <a:rPr lang="nl-NL" sz="2400" dirty="0" err="1">
                <a:solidFill>
                  <a:srgbClr val="FF0000"/>
                </a:solidFill>
                <a:latin typeface="Courier New" panose="02070309020205020404" pitchFamily="49" charset="0"/>
                <a:cs typeface="Courier New" panose="02070309020205020404" pitchFamily="49" charset="0"/>
              </a:rPr>
              <a:t>pscx</a:t>
            </a:r>
            <a:endParaRPr lang="nl-NL" sz="2400" dirty="0">
              <a:solidFill>
                <a:srgbClr val="FF0000"/>
              </a:solidFill>
              <a:latin typeface="Courier New" panose="02070309020205020404" pitchFamily="49" charset="0"/>
              <a:cs typeface="Courier New" panose="02070309020205020404" pitchFamily="49" charset="0"/>
            </a:endParaRPr>
          </a:p>
          <a:p>
            <a:r>
              <a:rPr lang="nl-NL" sz="2400" dirty="0">
                <a:solidFill>
                  <a:srgbClr val="FF0000"/>
                </a:solidFill>
                <a:latin typeface="Courier New" panose="02070309020205020404" pitchFamily="49" charset="0"/>
                <a:cs typeface="Courier New" panose="02070309020205020404" pitchFamily="49" charset="0"/>
              </a:rPr>
              <a:t>Dir &lt;folder&gt; | Get-</a:t>
            </a:r>
            <a:r>
              <a:rPr lang="nl-NL" sz="2400" dirty="0" err="1">
                <a:solidFill>
                  <a:srgbClr val="FF0000"/>
                </a:solidFill>
                <a:latin typeface="Courier New" panose="02070309020205020404" pitchFamily="49" charset="0"/>
                <a:cs typeface="Courier New" panose="02070309020205020404" pitchFamily="49" charset="0"/>
              </a:rPr>
              <a:t>Hash</a:t>
            </a:r>
            <a:endParaRPr lang="nl-NL" sz="2400" dirty="0">
              <a:solidFill>
                <a:srgbClr val="FF0000"/>
              </a:solidFill>
              <a:latin typeface="Courier New" panose="02070309020205020404" pitchFamily="49" charset="0"/>
              <a:cs typeface="Courier New" panose="02070309020205020404" pitchFamily="49" charset="0"/>
            </a:endParaRPr>
          </a:p>
          <a:p>
            <a:endParaRPr lang="nl-NL" sz="3200" dirty="0">
              <a:solidFill>
                <a:srgbClr val="FF0000"/>
              </a:solidFill>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70065192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449339"/>
            <a:ext cx="11211728" cy="3323987"/>
          </a:xfrm>
        </p:spPr>
        <p:txBody>
          <a:bodyPr/>
          <a:lstStyle/>
          <a:p>
            <a:r>
              <a:rPr lang="nl-NL" b="1" dirty="0" err="1" smtClean="0"/>
              <a:t>Processes</a:t>
            </a:r>
            <a:r>
              <a:rPr lang="nl-NL" b="1" dirty="0" smtClean="0"/>
              <a:t> Baseline</a:t>
            </a:r>
          </a:p>
          <a:p>
            <a:r>
              <a:rPr lang="nl-NL" dirty="0" err="1" smtClean="0"/>
              <a:t>Now</a:t>
            </a:r>
            <a:r>
              <a:rPr lang="nl-NL" dirty="0" smtClean="0"/>
              <a:t> </a:t>
            </a:r>
            <a:r>
              <a:rPr lang="nl-NL" dirty="0" err="1" smtClean="0"/>
              <a:t>what</a:t>
            </a:r>
            <a:r>
              <a:rPr lang="nl-NL" dirty="0" smtClean="0"/>
              <a:t> </a:t>
            </a:r>
            <a:r>
              <a:rPr lang="nl-NL" dirty="0" err="1" smtClean="0"/>
              <a:t>the</a:t>
            </a:r>
            <a:r>
              <a:rPr lang="nl-NL" dirty="0" smtClean="0"/>
              <a:t> </a:t>
            </a:r>
            <a:r>
              <a:rPr lang="nl-NL" dirty="0" err="1" smtClean="0"/>
              <a:t>expected</a:t>
            </a:r>
            <a:r>
              <a:rPr lang="nl-NL" dirty="0" smtClean="0"/>
              <a:t> </a:t>
            </a:r>
            <a:r>
              <a:rPr lang="nl-NL" dirty="0" err="1" smtClean="0"/>
              <a:t>processes</a:t>
            </a:r>
            <a:r>
              <a:rPr lang="nl-NL" dirty="0" smtClean="0"/>
              <a:t> are on </a:t>
            </a:r>
            <a:r>
              <a:rPr lang="nl-NL" dirty="0" err="1" smtClean="0"/>
              <a:t>your</a:t>
            </a:r>
            <a:r>
              <a:rPr lang="nl-NL" dirty="0" smtClean="0"/>
              <a:t> systems</a:t>
            </a:r>
          </a:p>
          <a:p>
            <a:r>
              <a:rPr lang="nl-NL" dirty="0" smtClean="0"/>
              <a:t>Keep a </a:t>
            </a:r>
            <a:r>
              <a:rPr lang="nl-NL" dirty="0" err="1" smtClean="0"/>
              <a:t>history</a:t>
            </a:r>
            <a:r>
              <a:rPr lang="nl-NL" dirty="0" smtClean="0"/>
              <a:t> of </a:t>
            </a:r>
            <a:r>
              <a:rPr lang="nl-NL" dirty="0" err="1" smtClean="0"/>
              <a:t>what</a:t>
            </a:r>
            <a:r>
              <a:rPr lang="nl-NL" dirty="0" smtClean="0"/>
              <a:t> </a:t>
            </a:r>
            <a:r>
              <a:rPr lang="nl-NL" dirty="0" err="1" smtClean="0"/>
              <a:t>usually</a:t>
            </a:r>
            <a:r>
              <a:rPr lang="nl-NL" dirty="0" smtClean="0"/>
              <a:t> runs</a:t>
            </a:r>
          </a:p>
          <a:p>
            <a:r>
              <a:rPr lang="nl-NL" dirty="0" err="1" smtClean="0"/>
              <a:t>Compare</a:t>
            </a:r>
            <a:r>
              <a:rPr lang="nl-NL" dirty="0" smtClean="0"/>
              <a:t> in case of </a:t>
            </a:r>
            <a:r>
              <a:rPr lang="nl-NL" dirty="0" err="1" smtClean="0"/>
              <a:t>doubt</a:t>
            </a:r>
            <a:endParaRPr lang="tr-TR" dirty="0"/>
          </a:p>
        </p:txBody>
      </p:sp>
    </p:spTree>
    <p:extLst>
      <p:ext uri="{BB962C8B-B14F-4D97-AF65-F5344CB8AC3E}">
        <p14:creationId xmlns:p14="http://schemas.microsoft.com/office/powerpoint/2010/main" val="1192680227"/>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err="1" smtClean="0"/>
              <a:t>Compare</a:t>
            </a:r>
            <a:r>
              <a:rPr lang="nl-NL" dirty="0" smtClean="0"/>
              <a:t> running </a:t>
            </a:r>
            <a:r>
              <a:rPr lang="nl-NL" dirty="0" err="1" smtClean="0"/>
              <a:t>processes</a:t>
            </a:r>
            <a:endParaRPr lang="en-US" dirty="0"/>
          </a:p>
        </p:txBody>
      </p:sp>
      <p:sp>
        <p:nvSpPr>
          <p:cNvPr id="3" name="Tijdelijke aanduiding voor tekst 2"/>
          <p:cNvSpPr>
            <a:spLocks noGrp="1"/>
          </p:cNvSpPr>
          <p:nvPr>
            <p:ph type="body" sz="quarter" idx="10"/>
          </p:nvPr>
        </p:nvSpPr>
        <p:spPr>
          <a:xfrm>
            <a:off x="274639" y="1212849"/>
            <a:ext cx="10572902" cy="5281446"/>
          </a:xfrm>
        </p:spPr>
        <p:txBody>
          <a:bodyPr/>
          <a:lstStyle/>
          <a:p>
            <a:r>
              <a:rPr lang="nl-NL" dirty="0" err="1" smtClean="0"/>
              <a:t>Create</a:t>
            </a:r>
            <a:r>
              <a:rPr lang="nl-NL" dirty="0" smtClean="0"/>
              <a:t> </a:t>
            </a:r>
            <a:r>
              <a:rPr lang="nl-NL" dirty="0" err="1" smtClean="0"/>
              <a:t>the</a:t>
            </a:r>
            <a:r>
              <a:rPr lang="nl-NL" dirty="0" smtClean="0"/>
              <a:t> </a:t>
            </a:r>
            <a:r>
              <a:rPr lang="nl-NL" dirty="0" err="1" smtClean="0"/>
              <a:t>XMLs</a:t>
            </a:r>
            <a:endParaRPr lang="nl-NL" dirty="0" smtClean="0"/>
          </a:p>
          <a:p>
            <a:endParaRPr lang="nl-NL" sz="1200" dirty="0"/>
          </a:p>
          <a:p>
            <a:r>
              <a:rPr lang="nl-NL" sz="3600" dirty="0" smtClean="0">
                <a:solidFill>
                  <a:srgbClr val="FF0000"/>
                </a:solidFill>
                <a:latin typeface="Courier New" panose="02070309020205020404" pitchFamily="49" charset="0"/>
                <a:cs typeface="Courier New" panose="02070309020205020404" pitchFamily="49" charset="0"/>
              </a:rPr>
              <a:t>Get-</a:t>
            </a:r>
            <a:r>
              <a:rPr lang="nl-NL" sz="3600" dirty="0" err="1" smtClean="0">
                <a:solidFill>
                  <a:srgbClr val="FF0000"/>
                </a:solidFill>
                <a:latin typeface="Courier New" panose="02070309020205020404" pitchFamily="49" charset="0"/>
                <a:cs typeface="Courier New" panose="02070309020205020404" pitchFamily="49" charset="0"/>
              </a:rPr>
              <a:t>process</a:t>
            </a:r>
            <a:r>
              <a:rPr lang="nl-NL" sz="3600" dirty="0" smtClean="0">
                <a:solidFill>
                  <a:srgbClr val="FF0000"/>
                </a:solidFill>
                <a:latin typeface="Courier New" panose="02070309020205020404" pitchFamily="49" charset="0"/>
                <a:cs typeface="Courier New" panose="02070309020205020404" pitchFamily="49" charset="0"/>
              </a:rPr>
              <a:t> –</a:t>
            </a:r>
            <a:r>
              <a:rPr lang="nl-NL" sz="3600" dirty="0" err="1" smtClean="0">
                <a:solidFill>
                  <a:srgbClr val="FF0000"/>
                </a:solidFill>
                <a:latin typeface="Courier New" panose="02070309020205020404" pitchFamily="49" charset="0"/>
                <a:cs typeface="Courier New" panose="02070309020205020404" pitchFamily="49" charset="0"/>
              </a:rPr>
              <a:t>exportCliXml</a:t>
            </a:r>
            <a:r>
              <a:rPr lang="nl-NL" sz="3600" dirty="0" smtClean="0">
                <a:solidFill>
                  <a:srgbClr val="FF0000"/>
                </a:solidFill>
                <a:latin typeface="Courier New" panose="02070309020205020404" pitchFamily="49" charset="0"/>
                <a:cs typeface="Courier New" panose="02070309020205020404" pitchFamily="49" charset="0"/>
              </a:rPr>
              <a:t> &lt;</a:t>
            </a:r>
            <a:r>
              <a:rPr lang="nl-NL" sz="3600" dirty="0" err="1" smtClean="0">
                <a:solidFill>
                  <a:srgbClr val="FF0000"/>
                </a:solidFill>
                <a:latin typeface="Courier New" panose="02070309020205020404" pitchFamily="49" charset="0"/>
                <a:cs typeface="Courier New" panose="02070309020205020404" pitchFamily="49" charset="0"/>
              </a:rPr>
              <a:t>filename</a:t>
            </a:r>
            <a:r>
              <a:rPr lang="nl-NL" sz="3600" dirty="0" smtClean="0">
                <a:solidFill>
                  <a:srgbClr val="FF0000"/>
                </a:solidFill>
                <a:latin typeface="Courier New" panose="02070309020205020404" pitchFamily="49" charset="0"/>
                <a:cs typeface="Courier New" panose="02070309020205020404" pitchFamily="49" charset="0"/>
              </a:rPr>
              <a:t>&gt;</a:t>
            </a:r>
          </a:p>
          <a:p>
            <a:endParaRPr lang="nl-NL" sz="1200" dirty="0" smtClean="0"/>
          </a:p>
          <a:p>
            <a:r>
              <a:rPr lang="nl-NL" dirty="0" err="1" smtClean="0"/>
              <a:t>Compare</a:t>
            </a:r>
            <a:r>
              <a:rPr lang="nl-NL" dirty="0" smtClean="0"/>
              <a:t> </a:t>
            </a:r>
            <a:r>
              <a:rPr lang="nl-NL" dirty="0" err="1" smtClean="0"/>
              <a:t>the</a:t>
            </a:r>
            <a:r>
              <a:rPr lang="nl-NL" dirty="0" smtClean="0"/>
              <a:t> contents</a:t>
            </a:r>
          </a:p>
          <a:p>
            <a:r>
              <a:rPr lang="nl-NL" sz="3200" dirty="0" err="1">
                <a:solidFill>
                  <a:srgbClr val="FF0000"/>
                </a:solidFill>
                <a:latin typeface="Courier New" panose="02070309020205020404" pitchFamily="49" charset="0"/>
                <a:cs typeface="Courier New" panose="02070309020205020404" pitchFamily="49" charset="0"/>
              </a:rPr>
              <a:t>Compare</a:t>
            </a:r>
            <a:r>
              <a:rPr lang="nl-NL" sz="3200" dirty="0">
                <a:solidFill>
                  <a:srgbClr val="FF0000"/>
                </a:solidFill>
                <a:latin typeface="Courier New" panose="02070309020205020404" pitchFamily="49" charset="0"/>
                <a:cs typeface="Courier New" panose="02070309020205020404" pitchFamily="49" charset="0"/>
              </a:rPr>
              <a:t>-Object $proc1 $proc2 -Property </a:t>
            </a:r>
            <a:r>
              <a:rPr lang="nl-NL" sz="3200" dirty="0" err="1">
                <a:solidFill>
                  <a:srgbClr val="FF0000"/>
                </a:solidFill>
                <a:latin typeface="Courier New" panose="02070309020205020404" pitchFamily="49" charset="0"/>
                <a:cs typeface="Courier New" panose="02070309020205020404" pitchFamily="49" charset="0"/>
              </a:rPr>
              <a:t>processname</a:t>
            </a:r>
            <a:endParaRPr lang="nl-NL" sz="3200" dirty="0">
              <a:solidFill>
                <a:srgbClr val="FF0000"/>
              </a:solidFill>
              <a:latin typeface="Courier New" panose="02070309020205020404" pitchFamily="49" charset="0"/>
              <a:cs typeface="Courier New" panose="02070309020205020404" pitchFamily="49" charset="0"/>
            </a:endParaRPr>
          </a:p>
          <a:p>
            <a:endParaRPr lang="nl-NL" sz="1200" dirty="0"/>
          </a:p>
          <a:p>
            <a:r>
              <a:rPr lang="nl-NL" dirty="0" smtClean="0"/>
              <a:t>Get </a:t>
            </a:r>
            <a:r>
              <a:rPr lang="nl-NL" dirty="0" err="1" smtClean="0"/>
              <a:t>process</a:t>
            </a:r>
            <a:r>
              <a:rPr lang="nl-NL" dirty="0" smtClean="0"/>
              <a:t> details</a:t>
            </a:r>
          </a:p>
          <a:p>
            <a:r>
              <a:rPr lang="nl-NL" sz="3200" dirty="0" smtClean="0">
                <a:solidFill>
                  <a:srgbClr val="FF0000"/>
                </a:solidFill>
                <a:latin typeface="Courier New" panose="02070309020205020404" pitchFamily="49" charset="0"/>
                <a:cs typeface="Courier New" panose="02070309020205020404" pitchFamily="49" charset="0"/>
              </a:rPr>
              <a:t>$proc1 </a:t>
            </a:r>
            <a:r>
              <a:rPr lang="nl-NL" sz="3200" dirty="0">
                <a:solidFill>
                  <a:srgbClr val="FF0000"/>
                </a:solidFill>
                <a:latin typeface="Courier New" panose="02070309020205020404" pitchFamily="49" charset="0"/>
                <a:cs typeface="Courier New" panose="02070309020205020404" pitchFamily="49" charset="0"/>
              </a:rPr>
              <a:t>| </a:t>
            </a:r>
            <a:r>
              <a:rPr lang="nl-NL" sz="3200" dirty="0" err="1">
                <a:solidFill>
                  <a:srgbClr val="FF0000"/>
                </a:solidFill>
                <a:latin typeface="Courier New" panose="02070309020205020404" pitchFamily="49" charset="0"/>
                <a:cs typeface="Courier New" panose="02070309020205020404" pitchFamily="49" charset="0"/>
              </a:rPr>
              <a:t>where</a:t>
            </a:r>
            <a:r>
              <a:rPr lang="nl-NL" sz="3200" dirty="0">
                <a:solidFill>
                  <a:srgbClr val="FF0000"/>
                </a:solidFill>
                <a:latin typeface="Courier New" panose="02070309020205020404" pitchFamily="49" charset="0"/>
                <a:cs typeface="Courier New" panose="02070309020205020404" pitchFamily="49" charset="0"/>
              </a:rPr>
              <a:t> </a:t>
            </a:r>
            <a:r>
              <a:rPr lang="nl-NL" sz="3200" dirty="0" smtClean="0">
                <a:solidFill>
                  <a:srgbClr val="FF0000"/>
                </a:solidFill>
                <a:latin typeface="Courier New" panose="02070309020205020404" pitchFamily="49" charset="0"/>
                <a:cs typeface="Courier New" panose="02070309020205020404" pitchFamily="49" charset="0"/>
              </a:rPr>
              <a:t>{$_.</a:t>
            </a:r>
            <a:r>
              <a:rPr lang="nl-NL" sz="3200" dirty="0" err="1">
                <a:solidFill>
                  <a:srgbClr val="FF0000"/>
                </a:solidFill>
                <a:latin typeface="Courier New" panose="02070309020205020404" pitchFamily="49" charset="0"/>
                <a:cs typeface="Courier New" panose="02070309020205020404" pitchFamily="49" charset="0"/>
              </a:rPr>
              <a:t>processname</a:t>
            </a:r>
            <a:r>
              <a:rPr lang="nl-NL" sz="3200" dirty="0">
                <a:solidFill>
                  <a:srgbClr val="FF0000"/>
                </a:solidFill>
                <a:latin typeface="Courier New" panose="02070309020205020404" pitchFamily="49" charset="0"/>
                <a:cs typeface="Courier New" panose="02070309020205020404" pitchFamily="49" charset="0"/>
              </a:rPr>
              <a:t> -</a:t>
            </a:r>
            <a:r>
              <a:rPr lang="nl-NL" sz="3200" dirty="0" err="1">
                <a:solidFill>
                  <a:srgbClr val="FF0000"/>
                </a:solidFill>
                <a:latin typeface="Courier New" panose="02070309020205020404" pitchFamily="49" charset="0"/>
                <a:cs typeface="Courier New" panose="02070309020205020404" pitchFamily="49" charset="0"/>
              </a:rPr>
              <a:t>eq</a:t>
            </a:r>
            <a:r>
              <a:rPr lang="nl-NL" sz="3200" dirty="0">
                <a:solidFill>
                  <a:srgbClr val="FF0000"/>
                </a:solidFill>
                <a:latin typeface="Courier New" panose="02070309020205020404" pitchFamily="49" charset="0"/>
                <a:cs typeface="Courier New" panose="02070309020205020404" pitchFamily="49" charset="0"/>
              </a:rPr>
              <a:t> '</a:t>
            </a:r>
            <a:r>
              <a:rPr lang="nl-NL" sz="3200" dirty="0" err="1">
                <a:solidFill>
                  <a:srgbClr val="FF0000"/>
                </a:solidFill>
                <a:latin typeface="Courier New" panose="02070309020205020404" pitchFamily="49" charset="0"/>
                <a:cs typeface="Courier New" panose="02070309020205020404" pitchFamily="49" charset="0"/>
              </a:rPr>
              <a:t>notepad</a:t>
            </a:r>
            <a:r>
              <a:rPr lang="nl-NL" sz="3200" dirty="0">
                <a:solidFill>
                  <a:srgbClr val="FF0000"/>
                </a:solidFill>
                <a:latin typeface="Courier New" panose="02070309020205020404" pitchFamily="49" charset="0"/>
                <a:cs typeface="Courier New" panose="02070309020205020404" pitchFamily="49" charset="0"/>
              </a:rPr>
              <a:t>'} | </a:t>
            </a:r>
            <a:r>
              <a:rPr lang="nl-NL" sz="3200" dirty="0" err="1">
                <a:solidFill>
                  <a:srgbClr val="FF0000"/>
                </a:solidFill>
                <a:latin typeface="Courier New" panose="02070309020205020404" pitchFamily="49" charset="0"/>
                <a:cs typeface="Courier New" panose="02070309020205020404" pitchFamily="49" charset="0"/>
              </a:rPr>
              <a:t>fl</a:t>
            </a:r>
            <a:r>
              <a:rPr lang="nl-NL" sz="3200" dirty="0">
                <a:solidFill>
                  <a:srgbClr val="FF0000"/>
                </a:solidFill>
                <a:latin typeface="Courier New" panose="02070309020205020404" pitchFamily="49" charset="0"/>
                <a:cs typeface="Courier New" panose="02070309020205020404" pitchFamily="49" charset="0"/>
              </a:rPr>
              <a:t> *</a:t>
            </a:r>
          </a:p>
        </p:txBody>
      </p:sp>
    </p:spTree>
    <p:extLst>
      <p:ext uri="{BB962C8B-B14F-4D97-AF65-F5344CB8AC3E}">
        <p14:creationId xmlns:p14="http://schemas.microsoft.com/office/powerpoint/2010/main" val="371705330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449339"/>
            <a:ext cx="11211728" cy="3447098"/>
          </a:xfrm>
        </p:spPr>
        <p:txBody>
          <a:bodyPr/>
          <a:lstStyle/>
          <a:p>
            <a:r>
              <a:rPr lang="en-US" b="1" dirty="0"/>
              <a:t>Operating system installation date and time</a:t>
            </a:r>
          </a:p>
          <a:p>
            <a:pPr marL="742950" indent="-742950">
              <a:buFont typeface="+mj-lt"/>
              <a:buAutoNum type="arabicPeriod"/>
            </a:pPr>
            <a:r>
              <a:rPr lang="tr-TR" dirty="0" smtClean="0"/>
              <a:t>HDD can be </a:t>
            </a:r>
            <a:r>
              <a:rPr lang="tr-TR" dirty="0" err="1" smtClean="0"/>
              <a:t>reformatted</a:t>
            </a:r>
            <a:endParaRPr lang="tr-TR" dirty="0" smtClean="0"/>
          </a:p>
          <a:p>
            <a:pPr marL="742950" indent="-742950">
              <a:buFont typeface="+mj-lt"/>
              <a:buAutoNum type="arabicPeriod"/>
            </a:pPr>
            <a:r>
              <a:rPr lang="tr-TR" dirty="0" smtClean="0"/>
              <a:t>HDD can be cha</a:t>
            </a:r>
            <a:r>
              <a:rPr lang="nl-NL" dirty="0" smtClean="0"/>
              <a:t>n</a:t>
            </a:r>
            <a:r>
              <a:rPr lang="tr-TR" dirty="0" smtClean="0"/>
              <a:t>ged</a:t>
            </a:r>
          </a:p>
          <a:p>
            <a:pPr marL="742950" indent="-742950">
              <a:buFont typeface="+mj-lt"/>
              <a:buAutoNum type="arabicPeriod"/>
            </a:pPr>
            <a:r>
              <a:rPr lang="tr-TR" dirty="0" smtClean="0"/>
              <a:t>HDD can be </a:t>
            </a:r>
            <a:r>
              <a:rPr lang="tr-TR" dirty="0" err="1" smtClean="0"/>
              <a:t>wiped</a:t>
            </a:r>
            <a:endParaRPr lang="tr-TR" dirty="0" smtClean="0"/>
          </a:p>
          <a:p>
            <a:pPr marL="742950" indent="-742950">
              <a:buFont typeface="+mj-lt"/>
              <a:buAutoNum type="arabicPeriod"/>
            </a:pPr>
            <a:r>
              <a:rPr lang="tr-TR" dirty="0" smtClean="0"/>
              <a:t>HDD can be </a:t>
            </a:r>
            <a:r>
              <a:rPr lang="tr-TR" dirty="0" err="1" smtClean="0"/>
              <a:t>overwritten</a:t>
            </a:r>
            <a:r>
              <a:rPr lang="tr-TR" dirty="0" smtClean="0"/>
              <a:t> </a:t>
            </a:r>
            <a:r>
              <a:rPr lang="tr-TR" dirty="0" err="1" smtClean="0"/>
              <a:t>from</a:t>
            </a:r>
            <a:r>
              <a:rPr lang="tr-TR" dirty="0" smtClean="0"/>
              <a:t> an </a:t>
            </a:r>
            <a:r>
              <a:rPr lang="tr-TR" dirty="0" err="1" smtClean="0"/>
              <a:t>image</a:t>
            </a:r>
            <a:r>
              <a:rPr lang="tr-TR" dirty="0" smtClean="0"/>
              <a:t> file</a:t>
            </a:r>
          </a:p>
        </p:txBody>
      </p:sp>
    </p:spTree>
    <p:extLst>
      <p:ext uri="{BB962C8B-B14F-4D97-AF65-F5344CB8AC3E}">
        <p14:creationId xmlns:p14="http://schemas.microsoft.com/office/powerpoint/2010/main" val="440739496"/>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449339"/>
            <a:ext cx="11211728" cy="738664"/>
          </a:xfrm>
        </p:spPr>
        <p:txBody>
          <a:bodyPr/>
          <a:lstStyle/>
          <a:p>
            <a:r>
              <a:rPr lang="nl-NL" dirty="0" err="1" smtClean="0"/>
              <a:t>History</a:t>
            </a:r>
            <a:r>
              <a:rPr lang="nl-NL" dirty="0" smtClean="0"/>
              <a:t> of software </a:t>
            </a:r>
            <a:r>
              <a:rPr lang="nl-NL" dirty="0" err="1" smtClean="0"/>
              <a:t>installs</a:t>
            </a:r>
            <a:r>
              <a:rPr lang="nl-NL" dirty="0" smtClean="0"/>
              <a:t> and crashes</a:t>
            </a:r>
            <a:endParaRPr lang="en-US" dirty="0"/>
          </a:p>
        </p:txBody>
      </p:sp>
      <p:pic>
        <p:nvPicPr>
          <p:cNvPr id="2" name="Afbeelding 1"/>
          <p:cNvPicPr>
            <a:picLocks noChangeAspect="1"/>
          </p:cNvPicPr>
          <p:nvPr/>
        </p:nvPicPr>
        <p:blipFill rotWithShape="1">
          <a:blip r:embed="rId2"/>
          <a:srcRect b="30735"/>
          <a:stretch/>
        </p:blipFill>
        <p:spPr>
          <a:xfrm>
            <a:off x="274639" y="2188003"/>
            <a:ext cx="9875201" cy="4587701"/>
          </a:xfrm>
          <a:prstGeom prst="rect">
            <a:avLst/>
          </a:prstGeom>
        </p:spPr>
      </p:pic>
    </p:spTree>
    <p:extLst>
      <p:ext uri="{BB962C8B-B14F-4D97-AF65-F5344CB8AC3E}">
        <p14:creationId xmlns:p14="http://schemas.microsoft.com/office/powerpoint/2010/main" val="3368641340"/>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6" y="1449339"/>
            <a:ext cx="12272199" cy="4801314"/>
          </a:xfrm>
        </p:spPr>
        <p:txBody>
          <a:bodyPr/>
          <a:lstStyle/>
          <a:p>
            <a:r>
              <a:rPr lang="en-US" b="1" dirty="0"/>
              <a:t>User logon, shutdown, password change date and time</a:t>
            </a:r>
          </a:p>
          <a:p>
            <a:pPr marL="742950" indent="-742950">
              <a:buFont typeface="+mj-lt"/>
              <a:buAutoNum type="arabicPeriod"/>
            </a:pPr>
            <a:r>
              <a:rPr lang="tr-TR" dirty="0" err="1" smtClean="0"/>
              <a:t>Who</a:t>
            </a:r>
            <a:r>
              <a:rPr lang="tr-TR" dirty="0" smtClean="0"/>
              <a:t> </a:t>
            </a:r>
            <a:r>
              <a:rPr lang="tr-TR" dirty="0" err="1" smtClean="0"/>
              <a:t>logged</a:t>
            </a:r>
            <a:r>
              <a:rPr lang="tr-TR" dirty="0" smtClean="0"/>
              <a:t> on </a:t>
            </a:r>
            <a:r>
              <a:rPr lang="tr-TR" dirty="0" err="1" smtClean="0"/>
              <a:t>the</a:t>
            </a:r>
            <a:r>
              <a:rPr lang="tr-TR" dirty="0" smtClean="0"/>
              <a:t> </a:t>
            </a:r>
            <a:r>
              <a:rPr lang="tr-TR" dirty="0" err="1" smtClean="0"/>
              <a:t>system</a:t>
            </a:r>
            <a:r>
              <a:rPr lang="tr-TR" dirty="0" smtClean="0"/>
              <a:t>? </a:t>
            </a:r>
            <a:r>
              <a:rPr lang="tr-TR" dirty="0" err="1" smtClean="0"/>
              <a:t>When</a:t>
            </a:r>
            <a:r>
              <a:rPr lang="tr-TR" dirty="0" smtClean="0"/>
              <a:t>?</a:t>
            </a:r>
          </a:p>
          <a:p>
            <a:pPr marL="742950" indent="-742950">
              <a:buFont typeface="+mj-lt"/>
              <a:buAutoNum type="arabicPeriod"/>
            </a:pPr>
            <a:r>
              <a:rPr lang="tr-TR" dirty="0" smtClean="0"/>
              <a:t>How </a:t>
            </a:r>
            <a:r>
              <a:rPr lang="tr-TR" dirty="0" err="1" smtClean="0"/>
              <a:t>many</a:t>
            </a:r>
            <a:r>
              <a:rPr lang="tr-TR" dirty="0" smtClean="0"/>
              <a:t> </a:t>
            </a:r>
            <a:r>
              <a:rPr lang="tr-TR" dirty="0" err="1" smtClean="0"/>
              <a:t>times</a:t>
            </a:r>
            <a:r>
              <a:rPr lang="tr-TR" dirty="0" smtClean="0"/>
              <a:t> </a:t>
            </a:r>
            <a:r>
              <a:rPr lang="tr-TR" dirty="0" err="1" smtClean="0"/>
              <a:t>logged</a:t>
            </a:r>
            <a:r>
              <a:rPr lang="tr-TR" dirty="0" smtClean="0"/>
              <a:t> on? </a:t>
            </a:r>
            <a:r>
              <a:rPr lang="tr-TR" dirty="0" err="1" smtClean="0"/>
              <a:t>Which</a:t>
            </a:r>
            <a:r>
              <a:rPr lang="tr-TR" dirty="0" smtClean="0"/>
              <a:t> </a:t>
            </a:r>
            <a:r>
              <a:rPr lang="tr-TR" dirty="0" err="1" smtClean="0"/>
              <a:t>times</a:t>
            </a:r>
            <a:r>
              <a:rPr lang="tr-TR" dirty="0" smtClean="0"/>
              <a:t>?</a:t>
            </a:r>
          </a:p>
          <a:p>
            <a:pPr marL="742950" indent="-742950">
              <a:buFont typeface="+mj-lt"/>
              <a:buAutoNum type="arabicPeriod"/>
            </a:pPr>
            <a:r>
              <a:rPr lang="tr-TR" dirty="0" err="1" smtClean="0"/>
              <a:t>Which</a:t>
            </a:r>
            <a:r>
              <a:rPr lang="tr-TR" dirty="0" smtClean="0"/>
              <a:t> </a:t>
            </a:r>
            <a:r>
              <a:rPr lang="tr-TR" dirty="0" err="1" smtClean="0"/>
              <a:t>account</a:t>
            </a:r>
            <a:r>
              <a:rPr lang="tr-TR" dirty="0" smtClean="0"/>
              <a:t> is </a:t>
            </a:r>
            <a:r>
              <a:rPr lang="tr-TR" dirty="0" err="1" smtClean="0"/>
              <a:t>logged</a:t>
            </a:r>
            <a:r>
              <a:rPr lang="tr-TR" dirty="0" smtClean="0"/>
              <a:t> on </a:t>
            </a:r>
            <a:r>
              <a:rPr lang="tr-TR" dirty="0" err="1" smtClean="0"/>
              <a:t>that</a:t>
            </a:r>
            <a:r>
              <a:rPr lang="tr-TR" dirty="0" smtClean="0"/>
              <a:t> </a:t>
            </a:r>
            <a:r>
              <a:rPr lang="tr-TR" dirty="0" err="1" smtClean="0"/>
              <a:t>day</a:t>
            </a:r>
            <a:r>
              <a:rPr lang="tr-TR" dirty="0" smtClean="0"/>
              <a:t>?</a:t>
            </a:r>
          </a:p>
          <a:p>
            <a:pPr marL="742950" indent="-742950">
              <a:buFont typeface="+mj-lt"/>
              <a:buAutoNum type="arabicPeriod"/>
            </a:pPr>
            <a:r>
              <a:rPr lang="tr-TR" dirty="0" err="1" smtClean="0"/>
              <a:t>When</a:t>
            </a:r>
            <a:r>
              <a:rPr lang="tr-TR" dirty="0" smtClean="0"/>
              <a:t> </a:t>
            </a:r>
            <a:r>
              <a:rPr lang="tr-TR" dirty="0" err="1" smtClean="0"/>
              <a:t>user</a:t>
            </a:r>
            <a:r>
              <a:rPr lang="tr-TR" dirty="0" smtClean="0"/>
              <a:t> </a:t>
            </a:r>
            <a:r>
              <a:rPr lang="tr-TR" dirty="0" err="1" smtClean="0"/>
              <a:t>password</a:t>
            </a:r>
            <a:r>
              <a:rPr lang="tr-TR" dirty="0" smtClean="0"/>
              <a:t> is </a:t>
            </a:r>
            <a:r>
              <a:rPr lang="tr-TR" dirty="0" err="1" smtClean="0"/>
              <a:t>changed</a:t>
            </a:r>
            <a:r>
              <a:rPr lang="tr-TR" dirty="0" smtClean="0"/>
              <a:t>?</a:t>
            </a:r>
          </a:p>
          <a:p>
            <a:pPr marL="742950" indent="-742950">
              <a:buFont typeface="+mj-lt"/>
              <a:buAutoNum type="arabicPeriod"/>
            </a:pPr>
            <a:r>
              <a:rPr lang="tr-TR" dirty="0" err="1" smtClean="0"/>
              <a:t>What</a:t>
            </a:r>
            <a:r>
              <a:rPr lang="tr-TR" dirty="0" smtClean="0"/>
              <a:t> is </a:t>
            </a:r>
            <a:r>
              <a:rPr lang="tr-TR" dirty="0" err="1" smtClean="0"/>
              <a:t>shutdown</a:t>
            </a:r>
            <a:r>
              <a:rPr lang="tr-TR" dirty="0" smtClean="0"/>
              <a:t> time?</a:t>
            </a:r>
          </a:p>
          <a:p>
            <a:pPr marL="742950" indent="-742950">
              <a:buFont typeface="+mj-lt"/>
              <a:buAutoNum type="arabicPeriod"/>
            </a:pPr>
            <a:r>
              <a:rPr lang="tr-TR" dirty="0" err="1" smtClean="0"/>
              <a:t>Any</a:t>
            </a:r>
            <a:r>
              <a:rPr lang="tr-TR" dirty="0" smtClean="0"/>
              <a:t> </a:t>
            </a:r>
            <a:r>
              <a:rPr lang="tr-TR" dirty="0" err="1" smtClean="0"/>
              <a:t>dirty</a:t>
            </a:r>
            <a:r>
              <a:rPr lang="tr-TR" dirty="0" smtClean="0"/>
              <a:t> </a:t>
            </a:r>
            <a:r>
              <a:rPr lang="tr-TR" dirty="0" err="1" smtClean="0"/>
              <a:t>shutdown</a:t>
            </a:r>
            <a:r>
              <a:rPr lang="tr-TR" dirty="0" smtClean="0"/>
              <a:t>?</a:t>
            </a:r>
          </a:p>
        </p:txBody>
      </p:sp>
    </p:spTree>
    <p:extLst>
      <p:ext uri="{BB962C8B-B14F-4D97-AF65-F5344CB8AC3E}">
        <p14:creationId xmlns:p14="http://schemas.microsoft.com/office/powerpoint/2010/main" val="1996640799"/>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6" y="1260147"/>
            <a:ext cx="12272199" cy="5478423"/>
          </a:xfrm>
        </p:spPr>
        <p:txBody>
          <a:bodyPr/>
          <a:lstStyle/>
          <a:p>
            <a:r>
              <a:rPr lang="en-US" b="1" dirty="0"/>
              <a:t>Event logs (*.</a:t>
            </a:r>
            <a:r>
              <a:rPr lang="en-US" b="1" dirty="0" err="1"/>
              <a:t>evt</a:t>
            </a:r>
            <a:r>
              <a:rPr lang="en-US" b="1" dirty="0"/>
              <a:t>, *.</a:t>
            </a:r>
            <a:r>
              <a:rPr lang="en-US" b="1" dirty="0" err="1"/>
              <a:t>evtx</a:t>
            </a:r>
            <a:r>
              <a:rPr lang="en-US" b="1" dirty="0"/>
              <a:t>)</a:t>
            </a:r>
          </a:p>
          <a:p>
            <a:pPr marL="742950" indent="-742950">
              <a:buFont typeface="+mj-lt"/>
              <a:buAutoNum type="arabicPeriod"/>
            </a:pPr>
            <a:r>
              <a:rPr lang="tr-TR" dirty="0" err="1" smtClean="0"/>
              <a:t>System</a:t>
            </a:r>
            <a:r>
              <a:rPr lang="tr-TR" dirty="0" smtClean="0"/>
              <a:t> </a:t>
            </a:r>
            <a:r>
              <a:rPr lang="tr-TR" dirty="0" err="1" smtClean="0"/>
              <a:t>event</a:t>
            </a:r>
            <a:r>
              <a:rPr lang="tr-TR" dirty="0" smtClean="0"/>
              <a:t> </a:t>
            </a:r>
            <a:r>
              <a:rPr lang="tr-TR" dirty="0" err="1" smtClean="0"/>
              <a:t>logs</a:t>
            </a:r>
            <a:endParaRPr lang="tr-TR" dirty="0" smtClean="0"/>
          </a:p>
          <a:p>
            <a:pPr marL="742950" indent="-742950">
              <a:buFont typeface="+mj-lt"/>
              <a:buAutoNum type="arabicPeriod"/>
            </a:pPr>
            <a:r>
              <a:rPr lang="tr-TR" dirty="0" smtClean="0"/>
              <a:t>Security </a:t>
            </a:r>
            <a:r>
              <a:rPr lang="tr-TR" dirty="0" err="1" smtClean="0"/>
              <a:t>event</a:t>
            </a:r>
            <a:r>
              <a:rPr lang="tr-TR" dirty="0" smtClean="0"/>
              <a:t> </a:t>
            </a:r>
            <a:r>
              <a:rPr lang="tr-TR" dirty="0" err="1" smtClean="0"/>
              <a:t>logs</a:t>
            </a:r>
            <a:endParaRPr lang="tr-TR" dirty="0" smtClean="0"/>
          </a:p>
          <a:p>
            <a:pPr marL="742950" indent="-742950">
              <a:buFont typeface="+mj-lt"/>
              <a:buAutoNum type="arabicPeriod"/>
            </a:pPr>
            <a:r>
              <a:rPr lang="tr-TR" dirty="0" smtClean="0"/>
              <a:t>Application </a:t>
            </a:r>
            <a:r>
              <a:rPr lang="tr-TR" dirty="0" err="1" smtClean="0"/>
              <a:t>event</a:t>
            </a:r>
            <a:r>
              <a:rPr lang="tr-TR" dirty="0" smtClean="0"/>
              <a:t> </a:t>
            </a:r>
            <a:r>
              <a:rPr lang="tr-TR" dirty="0" err="1" smtClean="0"/>
              <a:t>logs</a:t>
            </a:r>
            <a:endParaRPr lang="tr-TR" dirty="0" smtClean="0"/>
          </a:p>
          <a:p>
            <a:pPr marL="742950" indent="-742950">
              <a:buFont typeface="+mj-lt"/>
              <a:buAutoNum type="arabicPeriod"/>
            </a:pPr>
            <a:r>
              <a:rPr lang="tr-TR" dirty="0" err="1" smtClean="0"/>
              <a:t>Setup</a:t>
            </a:r>
            <a:r>
              <a:rPr lang="tr-TR" dirty="0" smtClean="0"/>
              <a:t> </a:t>
            </a:r>
            <a:r>
              <a:rPr lang="tr-TR" dirty="0" err="1" smtClean="0"/>
              <a:t>event</a:t>
            </a:r>
            <a:r>
              <a:rPr lang="tr-TR" dirty="0" smtClean="0"/>
              <a:t> </a:t>
            </a:r>
            <a:r>
              <a:rPr lang="tr-TR" dirty="0" err="1" smtClean="0"/>
              <a:t>logs</a:t>
            </a:r>
            <a:endParaRPr lang="tr-TR" dirty="0" smtClean="0"/>
          </a:p>
          <a:p>
            <a:pPr marL="742950" indent="-742950">
              <a:buFont typeface="+mj-lt"/>
              <a:buAutoNum type="arabicPeriod"/>
            </a:pPr>
            <a:r>
              <a:rPr lang="tr-TR" dirty="0" err="1" smtClean="0"/>
              <a:t>PowerShell</a:t>
            </a:r>
            <a:r>
              <a:rPr lang="tr-TR" dirty="0" smtClean="0"/>
              <a:t> </a:t>
            </a:r>
            <a:r>
              <a:rPr lang="tr-TR" dirty="0" err="1" smtClean="0"/>
              <a:t>event</a:t>
            </a:r>
            <a:r>
              <a:rPr lang="tr-TR" dirty="0" smtClean="0"/>
              <a:t> </a:t>
            </a:r>
            <a:r>
              <a:rPr lang="tr-TR" dirty="0" err="1" smtClean="0"/>
              <a:t>logs</a:t>
            </a:r>
            <a:endParaRPr lang="tr-TR" dirty="0" smtClean="0"/>
          </a:p>
          <a:p>
            <a:pPr marL="742950" indent="-742950">
              <a:buFont typeface="+mj-lt"/>
              <a:buAutoNum type="arabicPeriod"/>
            </a:pPr>
            <a:r>
              <a:rPr lang="tr-TR" dirty="0" smtClean="0"/>
              <a:t>Hardware </a:t>
            </a:r>
            <a:r>
              <a:rPr lang="tr-TR" dirty="0" err="1" smtClean="0"/>
              <a:t>Event</a:t>
            </a:r>
            <a:r>
              <a:rPr lang="tr-TR" dirty="0" smtClean="0"/>
              <a:t> </a:t>
            </a:r>
            <a:r>
              <a:rPr lang="tr-TR" dirty="0" err="1" smtClean="0"/>
              <a:t>logs</a:t>
            </a:r>
            <a:endParaRPr lang="tr-TR" dirty="0" smtClean="0"/>
          </a:p>
          <a:p>
            <a:pPr marL="742950" indent="-742950">
              <a:buFont typeface="+mj-lt"/>
              <a:buAutoNum type="arabicPeriod"/>
            </a:pPr>
            <a:r>
              <a:rPr lang="tr-TR" dirty="0" err="1" smtClean="0"/>
              <a:t>Other</a:t>
            </a:r>
            <a:r>
              <a:rPr lang="tr-TR" dirty="0" smtClean="0"/>
              <a:t> </a:t>
            </a:r>
            <a:r>
              <a:rPr lang="tr-TR" dirty="0" err="1" smtClean="0"/>
              <a:t>event</a:t>
            </a:r>
            <a:r>
              <a:rPr lang="tr-TR" dirty="0" smtClean="0"/>
              <a:t> </a:t>
            </a:r>
            <a:r>
              <a:rPr lang="tr-TR" dirty="0" err="1" smtClean="0"/>
              <a:t>logs</a:t>
            </a:r>
            <a:endParaRPr lang="tr-TR" dirty="0" smtClean="0"/>
          </a:p>
        </p:txBody>
      </p:sp>
    </p:spTree>
    <p:extLst>
      <p:ext uri="{BB962C8B-B14F-4D97-AF65-F5344CB8AC3E}">
        <p14:creationId xmlns:p14="http://schemas.microsoft.com/office/powerpoint/2010/main" val="2906420254"/>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smtClean="0"/>
              <a:t>Get eventlog details</a:t>
            </a:r>
            <a:endParaRPr lang="en-US" dirty="0"/>
          </a:p>
        </p:txBody>
      </p:sp>
      <p:sp>
        <p:nvSpPr>
          <p:cNvPr id="3" name="Tijdelijke aanduiding voor tekst 2"/>
          <p:cNvSpPr>
            <a:spLocks noGrp="1"/>
          </p:cNvSpPr>
          <p:nvPr>
            <p:ph type="body" sz="quarter" idx="10"/>
          </p:nvPr>
        </p:nvSpPr>
        <p:spPr>
          <a:xfrm>
            <a:off x="274639" y="1212849"/>
            <a:ext cx="10572902" cy="5133713"/>
          </a:xfrm>
        </p:spPr>
        <p:txBody>
          <a:bodyPr/>
          <a:lstStyle/>
          <a:p>
            <a:r>
              <a:rPr lang="nl-NL" dirty="0" smtClean="0"/>
              <a:t>Security logs </a:t>
            </a:r>
            <a:r>
              <a:rPr lang="nl-NL" dirty="0" err="1" smtClean="0"/>
              <a:t>can</a:t>
            </a:r>
            <a:r>
              <a:rPr lang="nl-NL" dirty="0" smtClean="0"/>
              <a:t> </a:t>
            </a:r>
            <a:r>
              <a:rPr lang="nl-NL" dirty="0" err="1" smtClean="0"/>
              <a:t>only</a:t>
            </a:r>
            <a:r>
              <a:rPr lang="nl-NL" dirty="0" smtClean="0"/>
              <a:t> </a:t>
            </a:r>
            <a:r>
              <a:rPr lang="nl-NL" dirty="0" err="1" smtClean="0"/>
              <a:t>be</a:t>
            </a:r>
            <a:r>
              <a:rPr lang="nl-NL" dirty="0" smtClean="0"/>
              <a:t> </a:t>
            </a:r>
            <a:r>
              <a:rPr lang="nl-NL" dirty="0" err="1" smtClean="0"/>
              <a:t>read</a:t>
            </a:r>
            <a:r>
              <a:rPr lang="nl-NL" dirty="0" smtClean="0"/>
              <a:t> </a:t>
            </a:r>
            <a:r>
              <a:rPr lang="nl-NL" dirty="0" err="1" smtClean="0"/>
              <a:t>by</a:t>
            </a:r>
            <a:r>
              <a:rPr lang="nl-NL" dirty="0" smtClean="0"/>
              <a:t> </a:t>
            </a:r>
            <a:r>
              <a:rPr lang="nl-NL" dirty="0" err="1" smtClean="0"/>
              <a:t>local</a:t>
            </a:r>
            <a:r>
              <a:rPr lang="nl-NL" dirty="0" smtClean="0"/>
              <a:t> </a:t>
            </a:r>
            <a:r>
              <a:rPr lang="nl-NL" dirty="0" err="1" smtClean="0"/>
              <a:t>admins</a:t>
            </a:r>
            <a:endParaRPr lang="nl-NL" dirty="0" smtClean="0"/>
          </a:p>
          <a:p>
            <a:r>
              <a:rPr lang="nl-NL" dirty="0" smtClean="0"/>
              <a:t>Export </a:t>
            </a:r>
            <a:r>
              <a:rPr lang="nl-NL" dirty="0" err="1" smtClean="0"/>
              <a:t>the</a:t>
            </a:r>
            <a:r>
              <a:rPr lang="nl-NL" dirty="0" smtClean="0"/>
              <a:t> logs first</a:t>
            </a:r>
          </a:p>
          <a:p>
            <a:r>
              <a:rPr lang="en-US" sz="2400" dirty="0">
                <a:solidFill>
                  <a:srgbClr val="FF0000"/>
                </a:solidFill>
                <a:latin typeface="Courier New" panose="02070309020205020404" pitchFamily="49" charset="0"/>
                <a:cs typeface="Courier New" panose="02070309020205020404" pitchFamily="49" charset="0"/>
              </a:rPr>
              <a:t>$logs = "</a:t>
            </a:r>
            <a:r>
              <a:rPr lang="en-US" sz="2400" dirty="0" err="1">
                <a:solidFill>
                  <a:srgbClr val="FF0000"/>
                </a:solidFill>
                <a:latin typeface="Courier New" panose="02070309020205020404" pitchFamily="49" charset="0"/>
                <a:cs typeface="Courier New" panose="02070309020205020404" pitchFamily="49" charset="0"/>
              </a:rPr>
              <a:t>system","application","security</a:t>
            </a:r>
            <a:r>
              <a:rPr lang="en-US" sz="2400" dirty="0">
                <a:solidFill>
                  <a:srgbClr val="FF0000"/>
                </a:solidFill>
                <a:latin typeface="Courier New" panose="02070309020205020404" pitchFamily="49" charset="0"/>
                <a:cs typeface="Courier New" panose="02070309020205020404" pitchFamily="49" charset="0"/>
              </a:rPr>
              <a:t>"</a:t>
            </a:r>
          </a:p>
          <a:p>
            <a:r>
              <a:rPr lang="en-US" sz="2400" dirty="0">
                <a:solidFill>
                  <a:srgbClr val="FF0000"/>
                </a:solidFill>
                <a:latin typeface="Courier New" panose="02070309020205020404" pitchFamily="49" charset="0"/>
                <a:cs typeface="Courier New" panose="02070309020205020404" pitchFamily="49" charset="0"/>
              </a:rPr>
              <a:t>$logs | % </a:t>
            </a:r>
            <a:r>
              <a:rPr lang="en-US" sz="2400" dirty="0" smtClean="0">
                <a:solidFill>
                  <a:srgbClr val="FF0000"/>
                </a:solidFill>
                <a:latin typeface="Courier New" panose="02070309020205020404" pitchFamily="49" charset="0"/>
                <a:cs typeface="Courier New" panose="02070309020205020404" pitchFamily="49" charset="0"/>
              </a:rPr>
              <a:t>{get-</a:t>
            </a:r>
            <a:r>
              <a:rPr lang="en-US" sz="2400" dirty="0" err="1" smtClean="0">
                <a:solidFill>
                  <a:srgbClr val="FF0000"/>
                </a:solidFill>
                <a:latin typeface="Courier New" panose="02070309020205020404" pitchFamily="49" charset="0"/>
                <a:cs typeface="Courier New" panose="02070309020205020404" pitchFamily="49" charset="0"/>
              </a:rPr>
              <a:t>eventlog</a:t>
            </a:r>
            <a:r>
              <a:rPr lang="en-US" sz="2400" dirty="0" smtClean="0">
                <a:solidFill>
                  <a:srgbClr val="FF0000"/>
                </a:solidFill>
                <a:latin typeface="Courier New" panose="02070309020205020404" pitchFamily="49" charset="0"/>
                <a:cs typeface="Courier New" panose="02070309020205020404" pitchFamily="49" charset="0"/>
              </a:rPr>
              <a:t> </a:t>
            </a:r>
            <a:r>
              <a:rPr lang="en-US" sz="2400" dirty="0">
                <a:solidFill>
                  <a:srgbClr val="FF0000"/>
                </a:solidFill>
                <a:latin typeface="Courier New" panose="02070309020205020404" pitchFamily="49" charset="0"/>
                <a:cs typeface="Courier New" panose="02070309020205020404" pitchFamily="49" charset="0"/>
              </a:rPr>
              <a:t>-</a:t>
            </a:r>
            <a:r>
              <a:rPr lang="en-US" sz="2400" dirty="0" err="1">
                <a:solidFill>
                  <a:srgbClr val="FF0000"/>
                </a:solidFill>
                <a:latin typeface="Courier New" panose="02070309020205020404" pitchFamily="49" charset="0"/>
                <a:cs typeface="Courier New" panose="02070309020205020404" pitchFamily="49" charset="0"/>
              </a:rPr>
              <a:t>LogName</a:t>
            </a:r>
            <a:r>
              <a:rPr lang="en-US" sz="2400" dirty="0">
                <a:solidFill>
                  <a:srgbClr val="FF0000"/>
                </a:solidFill>
                <a:latin typeface="Courier New" panose="02070309020205020404" pitchFamily="49" charset="0"/>
                <a:cs typeface="Courier New" panose="02070309020205020404" pitchFamily="49" charset="0"/>
              </a:rPr>
              <a:t> $_ | Export-</a:t>
            </a:r>
            <a:r>
              <a:rPr lang="en-US" sz="2400" dirty="0" err="1">
                <a:solidFill>
                  <a:srgbClr val="FF0000"/>
                </a:solidFill>
                <a:latin typeface="Courier New" panose="02070309020205020404" pitchFamily="49" charset="0"/>
                <a:cs typeface="Courier New" panose="02070309020205020404" pitchFamily="49" charset="0"/>
              </a:rPr>
              <a:t>Clixml</a:t>
            </a:r>
            <a:r>
              <a:rPr lang="en-US" sz="2400" dirty="0">
                <a:solidFill>
                  <a:srgbClr val="FF0000"/>
                </a:solidFill>
                <a:latin typeface="Courier New" panose="02070309020205020404" pitchFamily="49" charset="0"/>
                <a:cs typeface="Courier New" panose="02070309020205020404" pitchFamily="49" charset="0"/>
              </a:rPr>
              <a:t> "\\</a:t>
            </a:r>
            <a:r>
              <a:rPr lang="en-US" sz="2400" dirty="0" smtClean="0">
                <a:solidFill>
                  <a:srgbClr val="FF0000"/>
                </a:solidFill>
                <a:latin typeface="Courier New" panose="02070309020205020404" pitchFamily="49" charset="0"/>
                <a:cs typeface="Courier New" panose="02070309020205020404" pitchFamily="49" charset="0"/>
              </a:rPr>
              <a:t>hyperv1\shared\$_.</a:t>
            </a:r>
            <a:r>
              <a:rPr lang="en-US" sz="2400" dirty="0">
                <a:solidFill>
                  <a:srgbClr val="FF0000"/>
                </a:solidFill>
                <a:latin typeface="Courier New" panose="02070309020205020404" pitchFamily="49" charset="0"/>
                <a:cs typeface="Courier New" panose="02070309020205020404" pitchFamily="49" charset="0"/>
              </a:rPr>
              <a:t>xml</a:t>
            </a:r>
            <a:r>
              <a:rPr lang="en-US" sz="2400" dirty="0" smtClean="0">
                <a:solidFill>
                  <a:srgbClr val="FF0000"/>
                </a:solidFill>
                <a:latin typeface="Courier New" panose="02070309020205020404" pitchFamily="49" charset="0"/>
                <a:cs typeface="Courier New" panose="02070309020205020404" pitchFamily="49" charset="0"/>
              </a:rPr>
              <a:t>"}</a:t>
            </a:r>
          </a:p>
          <a:p>
            <a:r>
              <a:rPr lang="nl-NL" dirty="0"/>
              <a:t>Import </a:t>
            </a:r>
            <a:r>
              <a:rPr lang="nl-NL" dirty="0" err="1"/>
              <a:t>the</a:t>
            </a:r>
            <a:r>
              <a:rPr lang="nl-NL" dirty="0"/>
              <a:t> logs</a:t>
            </a:r>
          </a:p>
          <a:p>
            <a:r>
              <a:rPr lang="en-US" sz="2400" dirty="0">
                <a:solidFill>
                  <a:srgbClr val="FF0000"/>
                </a:solidFill>
                <a:latin typeface="Courier New" panose="02070309020205020404" pitchFamily="49" charset="0"/>
                <a:cs typeface="Courier New" panose="02070309020205020404" pitchFamily="49" charset="0"/>
              </a:rPr>
              <a:t>$</a:t>
            </a:r>
            <a:r>
              <a:rPr lang="en-US" sz="2400" dirty="0" err="1">
                <a:solidFill>
                  <a:srgbClr val="FF0000"/>
                </a:solidFill>
                <a:latin typeface="Courier New" panose="02070309020205020404" pitchFamily="49" charset="0"/>
                <a:cs typeface="Courier New" panose="02070309020205020404" pitchFamily="49" charset="0"/>
              </a:rPr>
              <a:t>seclog</a:t>
            </a:r>
            <a:r>
              <a:rPr lang="en-US" sz="2400" dirty="0">
                <a:solidFill>
                  <a:srgbClr val="FF0000"/>
                </a:solidFill>
                <a:latin typeface="Courier New" panose="02070309020205020404" pitchFamily="49" charset="0"/>
                <a:cs typeface="Courier New" panose="02070309020205020404" pitchFamily="49" charset="0"/>
              </a:rPr>
              <a:t> = Import-</a:t>
            </a:r>
            <a:r>
              <a:rPr lang="en-US" sz="2400" dirty="0" err="1">
                <a:solidFill>
                  <a:srgbClr val="FF0000"/>
                </a:solidFill>
                <a:latin typeface="Courier New" panose="02070309020205020404" pitchFamily="49" charset="0"/>
                <a:cs typeface="Courier New" panose="02070309020205020404" pitchFamily="49" charset="0"/>
              </a:rPr>
              <a:t>Clixml</a:t>
            </a:r>
            <a:r>
              <a:rPr lang="en-US" sz="2400" dirty="0">
                <a:solidFill>
                  <a:srgbClr val="FF0000"/>
                </a:solidFill>
                <a:latin typeface="Courier New" panose="02070309020205020404" pitchFamily="49" charset="0"/>
                <a:cs typeface="Courier New" panose="02070309020205020404" pitchFamily="49" charset="0"/>
              </a:rPr>
              <a:t> "</a:t>
            </a:r>
            <a:r>
              <a:rPr lang="en-US" sz="2400" dirty="0" smtClean="0">
                <a:solidFill>
                  <a:srgbClr val="FF0000"/>
                </a:solidFill>
                <a:latin typeface="Courier New" panose="02070309020205020404" pitchFamily="49" charset="0"/>
                <a:cs typeface="Courier New" panose="02070309020205020404" pitchFamily="49" charset="0"/>
              </a:rPr>
              <a:t>\\hyperv1\shared\security.xml</a:t>
            </a:r>
            <a:r>
              <a:rPr lang="en-US" sz="2400" dirty="0">
                <a:solidFill>
                  <a:srgbClr val="FF0000"/>
                </a:solidFill>
                <a:latin typeface="Courier New" panose="02070309020205020404" pitchFamily="49" charset="0"/>
                <a:cs typeface="Courier New" panose="02070309020205020404" pitchFamily="49" charset="0"/>
              </a:rPr>
              <a:t>"</a:t>
            </a:r>
          </a:p>
          <a:p>
            <a:r>
              <a:rPr lang="en-US" sz="2400" dirty="0">
                <a:solidFill>
                  <a:srgbClr val="FF0000"/>
                </a:solidFill>
                <a:latin typeface="Courier New" panose="02070309020205020404" pitchFamily="49" charset="0"/>
                <a:cs typeface="Courier New" panose="02070309020205020404" pitchFamily="49" charset="0"/>
              </a:rPr>
              <a:t>$</a:t>
            </a:r>
            <a:r>
              <a:rPr lang="en-US" sz="2400" dirty="0" err="1">
                <a:solidFill>
                  <a:srgbClr val="FF0000"/>
                </a:solidFill>
                <a:latin typeface="Courier New" panose="02070309020205020404" pitchFamily="49" charset="0"/>
                <a:cs typeface="Courier New" panose="02070309020205020404" pitchFamily="49" charset="0"/>
              </a:rPr>
              <a:t>seclog</a:t>
            </a:r>
            <a:r>
              <a:rPr lang="en-US" sz="2400" dirty="0">
                <a:solidFill>
                  <a:srgbClr val="FF0000"/>
                </a:solidFill>
                <a:latin typeface="Courier New" panose="02070309020205020404" pitchFamily="49" charset="0"/>
                <a:cs typeface="Courier New" panose="02070309020205020404" pitchFamily="49" charset="0"/>
              </a:rPr>
              <a:t> | select -Last 5</a:t>
            </a:r>
          </a:p>
          <a:p>
            <a:r>
              <a:rPr lang="nl-NL" dirty="0" err="1" smtClean="0"/>
              <a:t>Analyze</a:t>
            </a:r>
            <a:r>
              <a:rPr lang="nl-NL" dirty="0" smtClean="0"/>
              <a:t> </a:t>
            </a:r>
            <a:r>
              <a:rPr lang="nl-NL" dirty="0" err="1" smtClean="0"/>
              <a:t>the</a:t>
            </a:r>
            <a:r>
              <a:rPr lang="nl-NL" dirty="0" smtClean="0"/>
              <a:t> </a:t>
            </a:r>
            <a:r>
              <a:rPr lang="nl-NL" dirty="0" err="1" smtClean="0"/>
              <a:t>contens</a:t>
            </a:r>
            <a:r>
              <a:rPr lang="nl-NL" dirty="0" smtClean="0"/>
              <a:t> of </a:t>
            </a:r>
            <a:r>
              <a:rPr lang="nl-NL" dirty="0" err="1" smtClean="0"/>
              <a:t>the</a:t>
            </a:r>
            <a:r>
              <a:rPr lang="nl-NL" dirty="0" smtClean="0"/>
              <a:t> security event log</a:t>
            </a:r>
          </a:p>
          <a:p>
            <a:r>
              <a:rPr lang="en-US" sz="2400" dirty="0">
                <a:solidFill>
                  <a:srgbClr val="FF0000"/>
                </a:solidFill>
                <a:latin typeface="Courier New" panose="02070309020205020404" pitchFamily="49" charset="0"/>
                <a:cs typeface="Courier New" panose="02070309020205020404" pitchFamily="49" charset="0"/>
              </a:rPr>
              <a:t>$</a:t>
            </a:r>
            <a:r>
              <a:rPr lang="en-US" sz="2400" dirty="0" err="1">
                <a:solidFill>
                  <a:srgbClr val="FF0000"/>
                </a:solidFill>
                <a:latin typeface="Courier New" panose="02070309020205020404" pitchFamily="49" charset="0"/>
                <a:cs typeface="Courier New" panose="02070309020205020404" pitchFamily="49" charset="0"/>
              </a:rPr>
              <a:t>seclog</a:t>
            </a:r>
            <a:r>
              <a:rPr lang="en-US" sz="2400" dirty="0">
                <a:solidFill>
                  <a:srgbClr val="FF0000"/>
                </a:solidFill>
                <a:latin typeface="Courier New" panose="02070309020205020404" pitchFamily="49" charset="0"/>
                <a:cs typeface="Courier New" panose="02070309020205020404" pitchFamily="49" charset="0"/>
              </a:rPr>
              <a:t> | group </a:t>
            </a:r>
            <a:r>
              <a:rPr lang="en-US" sz="2400" dirty="0" err="1">
                <a:solidFill>
                  <a:srgbClr val="FF0000"/>
                </a:solidFill>
                <a:latin typeface="Courier New" panose="02070309020205020404" pitchFamily="49" charset="0"/>
                <a:cs typeface="Courier New" panose="02070309020205020404" pitchFamily="49" charset="0"/>
              </a:rPr>
              <a:t>eventid</a:t>
            </a:r>
            <a:r>
              <a:rPr lang="en-US" sz="2400" dirty="0">
                <a:solidFill>
                  <a:srgbClr val="FF0000"/>
                </a:solidFill>
                <a:latin typeface="Courier New" panose="02070309020205020404" pitchFamily="49" charset="0"/>
                <a:cs typeface="Courier New" panose="02070309020205020404" pitchFamily="49" charset="0"/>
              </a:rPr>
              <a:t> –</a:t>
            </a:r>
            <a:r>
              <a:rPr lang="en-US" sz="2400" dirty="0" err="1">
                <a:solidFill>
                  <a:srgbClr val="FF0000"/>
                </a:solidFill>
                <a:latin typeface="Courier New" panose="02070309020205020404" pitchFamily="49" charset="0"/>
                <a:cs typeface="Courier New" panose="02070309020205020404" pitchFamily="49" charset="0"/>
              </a:rPr>
              <a:t>noElement</a:t>
            </a:r>
            <a:r>
              <a:rPr lang="en-US" sz="2400" dirty="0">
                <a:solidFill>
                  <a:srgbClr val="FF0000"/>
                </a:solidFill>
                <a:latin typeface="Courier New" panose="02070309020205020404" pitchFamily="49" charset="0"/>
                <a:cs typeface="Courier New" panose="02070309020205020404" pitchFamily="49" charset="0"/>
              </a:rPr>
              <a:t>| sort count</a:t>
            </a:r>
          </a:p>
        </p:txBody>
      </p:sp>
    </p:spTree>
    <p:extLst>
      <p:ext uri="{BB962C8B-B14F-4D97-AF65-F5344CB8AC3E}">
        <p14:creationId xmlns:p14="http://schemas.microsoft.com/office/powerpoint/2010/main" val="1997064923"/>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6" y="1260147"/>
            <a:ext cx="12272199" cy="4124206"/>
          </a:xfrm>
        </p:spPr>
        <p:txBody>
          <a:bodyPr/>
          <a:lstStyle/>
          <a:p>
            <a:r>
              <a:rPr lang="en-US" b="1" dirty="0" smtClean="0"/>
              <a:t>Registry</a:t>
            </a:r>
            <a:endParaRPr lang="en-US" b="1" dirty="0"/>
          </a:p>
          <a:p>
            <a:pPr marL="742950" indent="-742950">
              <a:buFont typeface="+mj-lt"/>
              <a:buAutoNum type="arabicPeriod"/>
            </a:pPr>
            <a:r>
              <a:rPr lang="tr-TR" dirty="0" smtClean="0"/>
              <a:t>NT </a:t>
            </a:r>
            <a:r>
              <a:rPr lang="tr-TR" dirty="0" err="1" smtClean="0"/>
              <a:t>user</a:t>
            </a:r>
            <a:r>
              <a:rPr lang="tr-TR" dirty="0" smtClean="0"/>
              <a:t> </a:t>
            </a:r>
            <a:r>
              <a:rPr lang="tr-TR" dirty="0" err="1"/>
              <a:t>h</a:t>
            </a:r>
            <a:r>
              <a:rPr lang="tr-TR" dirty="0" err="1" smtClean="0"/>
              <a:t>ive</a:t>
            </a:r>
            <a:r>
              <a:rPr lang="tr-TR" dirty="0" smtClean="0"/>
              <a:t> (Ntuser.dat)</a:t>
            </a:r>
          </a:p>
          <a:p>
            <a:pPr marL="742950" indent="-742950">
              <a:buFont typeface="+mj-lt"/>
              <a:buAutoNum type="arabicPeriod"/>
            </a:pPr>
            <a:r>
              <a:rPr lang="tr-TR" dirty="0" err="1" smtClean="0"/>
              <a:t>System</a:t>
            </a:r>
            <a:r>
              <a:rPr lang="tr-TR" dirty="0" smtClean="0"/>
              <a:t> </a:t>
            </a:r>
            <a:r>
              <a:rPr lang="tr-TR" dirty="0" err="1"/>
              <a:t>h</a:t>
            </a:r>
            <a:r>
              <a:rPr lang="tr-TR" dirty="0" err="1" smtClean="0"/>
              <a:t>ive</a:t>
            </a:r>
            <a:endParaRPr lang="tr-TR" dirty="0" smtClean="0"/>
          </a:p>
          <a:p>
            <a:pPr marL="742950" indent="-742950">
              <a:buFont typeface="+mj-lt"/>
              <a:buAutoNum type="arabicPeriod"/>
            </a:pPr>
            <a:r>
              <a:rPr lang="tr-TR" dirty="0" smtClean="0"/>
              <a:t>Software </a:t>
            </a:r>
            <a:r>
              <a:rPr lang="tr-TR" dirty="0" err="1"/>
              <a:t>h</a:t>
            </a:r>
            <a:r>
              <a:rPr lang="tr-TR" dirty="0" err="1" smtClean="0"/>
              <a:t>ive</a:t>
            </a:r>
            <a:endParaRPr lang="tr-TR" dirty="0" smtClean="0"/>
          </a:p>
          <a:p>
            <a:pPr marL="742950" indent="-742950">
              <a:buFont typeface="+mj-lt"/>
              <a:buAutoNum type="arabicPeriod"/>
            </a:pPr>
            <a:r>
              <a:rPr lang="tr-TR" dirty="0" smtClean="0"/>
              <a:t>SAM file</a:t>
            </a:r>
          </a:p>
          <a:p>
            <a:pPr marL="742950" indent="-742950">
              <a:buFont typeface="+mj-lt"/>
              <a:buAutoNum type="arabicPeriod"/>
            </a:pPr>
            <a:r>
              <a:rPr lang="tr-TR" dirty="0" smtClean="0"/>
              <a:t>User </a:t>
            </a:r>
            <a:r>
              <a:rPr lang="tr-TR" dirty="0" err="1" smtClean="0"/>
              <a:t>control</a:t>
            </a:r>
            <a:r>
              <a:rPr lang="tr-TR" dirty="0" smtClean="0"/>
              <a:t> set 0/1</a:t>
            </a:r>
          </a:p>
        </p:txBody>
      </p:sp>
    </p:spTree>
    <p:extLst>
      <p:ext uri="{BB962C8B-B14F-4D97-AF65-F5344CB8AC3E}">
        <p14:creationId xmlns:p14="http://schemas.microsoft.com/office/powerpoint/2010/main" val="146831582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6" y="1260147"/>
            <a:ext cx="12272199" cy="1415772"/>
          </a:xfrm>
        </p:spPr>
        <p:txBody>
          <a:bodyPr/>
          <a:lstStyle/>
          <a:p>
            <a:r>
              <a:rPr lang="en-US" b="1" dirty="0"/>
              <a:t>Registry files</a:t>
            </a:r>
          </a:p>
          <a:p>
            <a:r>
              <a:rPr lang="tr-TR" dirty="0" smtClean="0"/>
              <a:t>NT </a:t>
            </a:r>
            <a:r>
              <a:rPr lang="tr-TR" dirty="0" err="1" smtClean="0"/>
              <a:t>user</a:t>
            </a:r>
            <a:r>
              <a:rPr lang="tr-TR" dirty="0" smtClean="0"/>
              <a:t> </a:t>
            </a:r>
            <a:r>
              <a:rPr lang="tr-TR" dirty="0" err="1"/>
              <a:t>h</a:t>
            </a:r>
            <a:r>
              <a:rPr lang="tr-TR" dirty="0" err="1" smtClean="0"/>
              <a:t>ive</a:t>
            </a:r>
            <a:r>
              <a:rPr lang="tr-TR" dirty="0" smtClean="0"/>
              <a:t> (Ntuser.dat)</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1711" y="2569453"/>
            <a:ext cx="3437760" cy="42852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4688119"/>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err="1" smtClean="0"/>
              <a:t>What</a:t>
            </a:r>
            <a:r>
              <a:rPr lang="tr-TR" dirty="0" smtClean="0"/>
              <a:t> is Digital Forensics?</a:t>
            </a:r>
            <a:endParaRPr lang="en-US" dirty="0"/>
          </a:p>
        </p:txBody>
      </p:sp>
      <p:sp>
        <p:nvSpPr>
          <p:cNvPr id="12" name="Dikdörtgen 11"/>
          <p:cNvSpPr/>
          <p:nvPr/>
        </p:nvSpPr>
        <p:spPr>
          <a:xfrm>
            <a:off x="783829" y="1269128"/>
            <a:ext cx="2869440" cy="546592"/>
          </a:xfrm>
          <a:prstGeom prst="rect">
            <a:avLst/>
          </a:prstGeom>
          <a:noFill/>
        </p:spPr>
        <p:txBody>
          <a:bodyPr wrap="none" lIns="53626" tIns="26813" rIns="53626" bIns="26813">
            <a:spAutoFit/>
            <a:scene3d>
              <a:camera prst="orthographicFront"/>
              <a:lightRig rig="flat" dir="tl">
                <a:rot lat="0" lon="0" rev="6600000"/>
              </a:lightRig>
            </a:scene3d>
            <a:sp3d extrusionH="25400" contourW="8890">
              <a:bevelT w="38100" h="31750"/>
              <a:contourClr>
                <a:srgbClr val="337D97"/>
              </a:contourClr>
            </a:sp3d>
          </a:bodyPr>
          <a:lstStyle/>
          <a:p>
            <a:pPr algn="ctr"/>
            <a:r>
              <a:rPr lang="tr-TR" sz="3200" b="1" dirty="0" err="1" smtClean="0">
                <a:ln w="11430"/>
                <a:solidFill>
                  <a:srgbClr val="337D97"/>
                </a:solidFill>
                <a:effectLst>
                  <a:outerShdw blurRad="50800" dist="39000" dir="5460000" algn="tl">
                    <a:srgbClr val="000000">
                      <a:alpha val="38000"/>
                    </a:srgbClr>
                  </a:outerShdw>
                </a:effectLst>
                <a:latin typeface="Calibri" pitchFamily="34" charset="0"/>
              </a:rPr>
              <a:t>Digital</a:t>
            </a:r>
            <a:r>
              <a:rPr lang="tr-TR" sz="3200" b="1" dirty="0" smtClean="0">
                <a:ln w="11430"/>
                <a:solidFill>
                  <a:srgbClr val="337D97"/>
                </a:solidFill>
                <a:effectLst>
                  <a:outerShdw blurRad="50800" dist="39000" dir="5460000" algn="tl">
                    <a:srgbClr val="000000">
                      <a:alpha val="38000"/>
                    </a:srgbClr>
                  </a:outerShdw>
                </a:effectLst>
                <a:latin typeface="Calibri" pitchFamily="34" charset="0"/>
              </a:rPr>
              <a:t> </a:t>
            </a:r>
            <a:r>
              <a:rPr lang="en-US" sz="3200" b="1" dirty="0" smtClean="0">
                <a:ln w="11430"/>
                <a:solidFill>
                  <a:srgbClr val="337D97"/>
                </a:solidFill>
                <a:effectLst>
                  <a:outerShdw blurRad="50800" dist="39000" dir="5460000" algn="tl">
                    <a:srgbClr val="000000">
                      <a:alpha val="38000"/>
                    </a:srgbClr>
                  </a:outerShdw>
                </a:effectLst>
                <a:latin typeface="Calibri" pitchFamily="34" charset="0"/>
              </a:rPr>
              <a:t>Forensics</a:t>
            </a:r>
            <a:endParaRPr lang="en-US" sz="3200" b="1" dirty="0">
              <a:ln w="11430"/>
              <a:solidFill>
                <a:srgbClr val="337D97"/>
              </a:solidFill>
              <a:effectLst>
                <a:outerShdw blurRad="50800" dist="39000" dir="5460000" algn="tl">
                  <a:srgbClr val="000000">
                    <a:alpha val="38000"/>
                  </a:srgbClr>
                </a:outerShdw>
              </a:effectLst>
              <a:latin typeface="Calibri" pitchFamily="34" charset="0"/>
            </a:endParaRPr>
          </a:p>
        </p:txBody>
      </p:sp>
      <p:grpSp>
        <p:nvGrpSpPr>
          <p:cNvPr id="13" name="Grup 12"/>
          <p:cNvGrpSpPr/>
          <p:nvPr/>
        </p:nvGrpSpPr>
        <p:grpSpPr>
          <a:xfrm>
            <a:off x="3505200" y="1625134"/>
            <a:ext cx="6215164" cy="4439176"/>
            <a:chOff x="3505200" y="1625134"/>
            <a:chExt cx="6215164" cy="4439176"/>
          </a:xfrm>
        </p:grpSpPr>
        <p:sp>
          <p:nvSpPr>
            <p:cNvPr id="14" name="Dikdörtgen 13"/>
            <p:cNvSpPr/>
            <p:nvPr/>
          </p:nvSpPr>
          <p:spPr>
            <a:xfrm>
              <a:off x="3505200" y="5479535"/>
              <a:ext cx="6215164" cy="584775"/>
            </a:xfrm>
            <a:prstGeom prst="rect">
              <a:avLst/>
            </a:prstGeom>
            <a:noFill/>
          </p:spPr>
          <p:txBody>
            <a:bodyPr wrap="none" lIns="91440" tIns="45720" rIns="91440" bIns="45720">
              <a:spAutoFit/>
              <a:scene3d>
                <a:camera prst="orthographicFront"/>
                <a:lightRig rig="flat" dir="tl">
                  <a:rot lat="0" lon="0" rev="6600000"/>
                </a:lightRig>
              </a:scene3d>
              <a:sp3d extrusionH="25400" contourW="8890">
                <a:bevelT w="38100" h="31750"/>
                <a:contourClr>
                  <a:srgbClr val="337D97"/>
                </a:contourClr>
              </a:sp3d>
            </a:bodyPr>
            <a:lstStyle/>
            <a:p>
              <a:pPr algn="ctr"/>
              <a:r>
                <a:rPr lang="en-US" sz="3200" b="1" dirty="0">
                  <a:ln w="11430"/>
                  <a:solidFill>
                    <a:srgbClr val="337D97"/>
                  </a:solidFill>
                  <a:effectLst>
                    <a:outerShdw blurRad="50800" dist="39000" dir="5460000" algn="tl">
                      <a:srgbClr val="000000">
                        <a:alpha val="38000"/>
                      </a:srgbClr>
                    </a:outerShdw>
                  </a:effectLst>
                  <a:latin typeface="Calibri" pitchFamily="34" charset="0"/>
                </a:rPr>
                <a:t>Admissibility in the Court of Law…..</a:t>
              </a:r>
            </a:p>
          </p:txBody>
        </p:sp>
        <p:pic>
          <p:nvPicPr>
            <p:cNvPr id="15" name="Picture 8" descr="http://www.patentspostgrant.com/wp-content/uploads/2011/04/prejudic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42307" y="1625134"/>
              <a:ext cx="2501862" cy="3875900"/>
            </a:xfrm>
            <a:prstGeom prst="rect">
              <a:avLst/>
            </a:prstGeom>
            <a:noFill/>
            <a:extLst>
              <a:ext uri="{909E8E84-426E-40DD-AFC4-6F175D3DCCD1}">
                <a14:hiddenFill xmlns:a14="http://schemas.microsoft.com/office/drawing/2010/main">
                  <a:solidFill>
                    <a:srgbClr val="FFFFFF"/>
                  </a:solidFill>
                </a14:hiddenFill>
              </a:ext>
            </a:extLst>
          </p:spPr>
        </p:pic>
      </p:grpSp>
      <p:pic>
        <p:nvPicPr>
          <p:cNvPr id="16" name="Picture 10" descr="http://t0.gstatic.com/images?q=tbn:ANd9GcQBCGJ_yHLZ9oY_JR-MaC5soH4H_ic3l1j2SFRmSH1OY5h-eLPjC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5169" y="1956255"/>
            <a:ext cx="2479653" cy="3596716"/>
          </a:xfrm>
          <a:prstGeom prst="rect">
            <a:avLst/>
          </a:prstGeom>
          <a:noFill/>
          <a:extLst>
            <a:ext uri="{909E8E84-426E-40DD-AFC4-6F175D3DCCD1}">
              <a14:hiddenFill xmlns:a14="http://schemas.microsoft.com/office/drawing/2010/main">
                <a:solidFill>
                  <a:srgbClr val="FFFFFF"/>
                </a:solidFill>
              </a14:hiddenFill>
            </a:ext>
          </a:extLst>
        </p:spPr>
      </p:pic>
      <p:sp>
        <p:nvSpPr>
          <p:cNvPr id="18" name="Köşeli Çift Ayraç 17"/>
          <p:cNvSpPr/>
          <p:nvPr/>
        </p:nvSpPr>
        <p:spPr>
          <a:xfrm>
            <a:off x="3470661" y="3067872"/>
            <a:ext cx="2008582" cy="990424"/>
          </a:xfrm>
          <a:prstGeom prst="chevron">
            <a:avLst/>
          </a:prstGeom>
          <a:solidFill>
            <a:srgbClr val="337D97"/>
          </a:solidFill>
          <a:ln>
            <a:solidFill>
              <a:schemeClr val="accent1"/>
            </a:solidFill>
          </a:ln>
          <a:scene3d>
            <a:camera prst="orthographicFront"/>
            <a:lightRig rig="flat" dir="t"/>
          </a:scene3d>
          <a:sp3d prstMaterial="dkEdge">
            <a:bevelT w="8200" h="38100"/>
          </a:sp3d>
        </p:spPr>
        <p:style>
          <a:lnRef idx="0">
            <a:scrgbClr r="0" g="0" b="0"/>
          </a:lnRef>
          <a:fillRef idx="2">
            <a:scrgbClr r="0" g="0" b="0"/>
          </a:fillRef>
          <a:effectRef idx="1">
            <a:schemeClr val="accent1">
              <a:hueOff val="0"/>
              <a:satOff val="0"/>
              <a:lumOff val="0"/>
              <a:alphaOff val="0"/>
            </a:schemeClr>
          </a:effectRef>
          <a:fontRef idx="minor">
            <a:schemeClr val="dk1"/>
          </a:fontRef>
        </p:style>
      </p:sp>
    </p:spTree>
    <p:extLst>
      <p:ext uri="{BB962C8B-B14F-4D97-AF65-F5344CB8AC3E}">
        <p14:creationId xmlns:p14="http://schemas.microsoft.com/office/powerpoint/2010/main" val="920884487"/>
      </p:ext>
    </p:extLst>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6" y="1260147"/>
            <a:ext cx="12272199" cy="1415772"/>
          </a:xfrm>
        </p:spPr>
        <p:txBody>
          <a:bodyPr/>
          <a:lstStyle/>
          <a:p>
            <a:r>
              <a:rPr lang="en-US" b="1" dirty="0"/>
              <a:t>Registry files</a:t>
            </a:r>
          </a:p>
          <a:p>
            <a:r>
              <a:rPr lang="tr-TR" dirty="0" err="1" smtClean="0"/>
              <a:t>System</a:t>
            </a:r>
            <a:r>
              <a:rPr lang="tr-TR" dirty="0" smtClean="0"/>
              <a:t> </a:t>
            </a:r>
            <a:r>
              <a:rPr lang="tr-TR" dirty="0" err="1" smtClean="0"/>
              <a:t>hive</a:t>
            </a:r>
            <a:endParaRPr lang="tr-TR"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457" y="2707451"/>
            <a:ext cx="3586271" cy="25616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08319916"/>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6" y="1260147"/>
            <a:ext cx="12272199" cy="1415772"/>
          </a:xfrm>
        </p:spPr>
        <p:txBody>
          <a:bodyPr/>
          <a:lstStyle/>
          <a:p>
            <a:r>
              <a:rPr lang="en-US" b="1" dirty="0"/>
              <a:t>Registry files</a:t>
            </a:r>
          </a:p>
          <a:p>
            <a:r>
              <a:rPr lang="tr-TR" dirty="0" smtClean="0"/>
              <a:t>Software </a:t>
            </a:r>
            <a:r>
              <a:rPr lang="tr-TR" dirty="0" err="1" smtClean="0"/>
              <a:t>hive</a:t>
            </a:r>
            <a:endParaRPr lang="tr-TR" dirty="0" smtClean="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3470" y="2644387"/>
            <a:ext cx="2868124" cy="42897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65016280"/>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260147"/>
            <a:ext cx="10603572" cy="4579715"/>
          </a:xfrm>
        </p:spPr>
        <p:txBody>
          <a:bodyPr/>
          <a:lstStyle/>
          <a:p>
            <a:r>
              <a:rPr lang="tr-TR" b="1" dirty="0" smtClean="0"/>
              <a:t>Prefetch Files</a:t>
            </a:r>
            <a:endParaRPr lang="en-US" b="1" dirty="0" smtClean="0"/>
          </a:p>
          <a:p>
            <a:pPr marL="514350" indent="-514350" algn="just">
              <a:buFont typeface="+mj-lt"/>
              <a:buAutoNum type="arabicPeriod"/>
            </a:pPr>
            <a:r>
              <a:rPr lang="en-US" sz="3200" dirty="0" smtClean="0"/>
              <a:t>Microsoft created a </a:t>
            </a:r>
            <a:r>
              <a:rPr lang="en-US" sz="3200" dirty="0" err="1" smtClean="0"/>
              <a:t>Prefetch</a:t>
            </a:r>
            <a:r>
              <a:rPr lang="en-US" sz="3200" dirty="0" smtClean="0"/>
              <a:t> cache to improve boot and application launch time.</a:t>
            </a:r>
          </a:p>
          <a:p>
            <a:pPr marL="514350" indent="-514350" algn="just">
              <a:buFont typeface="+mj-lt"/>
              <a:buAutoNum type="arabicPeriod"/>
            </a:pPr>
            <a:r>
              <a:rPr lang="en-US" sz="3200" dirty="0" smtClean="0"/>
              <a:t>By </a:t>
            </a:r>
            <a:r>
              <a:rPr lang="en-US" sz="3200" dirty="0"/>
              <a:t>caching commonly used applications the OS can determine to apportion system resources in anticipation that the user will access the application. </a:t>
            </a:r>
          </a:p>
          <a:p>
            <a:pPr marL="514350" indent="-514350" algn="just">
              <a:buFont typeface="+mj-lt"/>
              <a:buAutoNum type="arabicPeriod"/>
            </a:pPr>
            <a:r>
              <a:rPr lang="en-US" sz="3200" dirty="0" smtClean="0"/>
              <a:t>When </a:t>
            </a:r>
            <a:r>
              <a:rPr lang="en-US" sz="3200" dirty="0"/>
              <a:t>an application is launched the system updates an entry in the path </a:t>
            </a:r>
            <a:r>
              <a:rPr lang="en-US" sz="3200" b="1" dirty="0"/>
              <a:t>C:/Windows/Prefetch </a:t>
            </a:r>
            <a:r>
              <a:rPr lang="en-US" sz="3200" dirty="0"/>
              <a:t>with the name of the application and a file extension (.pf).</a:t>
            </a:r>
          </a:p>
        </p:txBody>
      </p:sp>
    </p:spTree>
    <p:extLst>
      <p:ext uri="{BB962C8B-B14F-4D97-AF65-F5344CB8AC3E}">
        <p14:creationId xmlns:p14="http://schemas.microsoft.com/office/powerpoint/2010/main" val="2499664246"/>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260147"/>
            <a:ext cx="10603572" cy="4333494"/>
          </a:xfrm>
        </p:spPr>
        <p:txBody>
          <a:bodyPr/>
          <a:lstStyle/>
          <a:p>
            <a:r>
              <a:rPr lang="tr-TR" b="1" dirty="0" smtClean="0"/>
              <a:t>Printer </a:t>
            </a:r>
            <a:r>
              <a:rPr lang="tr-TR" b="1" dirty="0" err="1" smtClean="0"/>
              <a:t>spooler</a:t>
            </a:r>
            <a:r>
              <a:rPr lang="tr-TR" b="1" dirty="0" smtClean="0"/>
              <a:t> </a:t>
            </a:r>
            <a:r>
              <a:rPr lang="tr-TR" b="1" dirty="0" err="1"/>
              <a:t>files</a:t>
            </a:r>
            <a:endParaRPr lang="tr-TR" b="1" dirty="0"/>
          </a:p>
          <a:p>
            <a:pPr algn="just"/>
            <a:r>
              <a:rPr lang="en-US" sz="3200" dirty="0"/>
              <a:t>On Windows </a:t>
            </a:r>
            <a:r>
              <a:rPr lang="en-US" sz="3200" dirty="0" smtClean="0"/>
              <a:t>systems </a:t>
            </a:r>
            <a:r>
              <a:rPr lang="en-US" sz="3200" dirty="0"/>
              <a:t>you </a:t>
            </a:r>
            <a:r>
              <a:rPr lang="tr-TR" sz="3200" dirty="0" err="1" smtClean="0"/>
              <a:t>may</a:t>
            </a:r>
            <a:r>
              <a:rPr lang="en-US" sz="3200" dirty="0" smtClean="0"/>
              <a:t> </a:t>
            </a:r>
            <a:r>
              <a:rPr lang="en-US" sz="3200" dirty="0"/>
              <a:t>find these two files in the 	</a:t>
            </a:r>
            <a:r>
              <a:rPr lang="en-US" sz="3200" b="1" dirty="0"/>
              <a:t>C:\Windows\System32\spool\Printers folder</a:t>
            </a:r>
            <a:r>
              <a:rPr lang="en-US" sz="3200" b="1" dirty="0" smtClean="0"/>
              <a:t>.</a:t>
            </a:r>
            <a:endParaRPr lang="tr-TR" sz="3200" b="1" dirty="0" smtClean="0"/>
          </a:p>
          <a:p>
            <a:pPr algn="just"/>
            <a:endParaRPr lang="tr-TR" sz="3200" dirty="0" smtClean="0"/>
          </a:p>
          <a:p>
            <a:pPr algn="just"/>
            <a:r>
              <a:rPr lang="en-US" sz="3200" b="1" dirty="0" smtClean="0"/>
              <a:t>.</a:t>
            </a:r>
            <a:r>
              <a:rPr lang="en-US" sz="3200" b="1" dirty="0"/>
              <a:t>SPL </a:t>
            </a:r>
            <a:r>
              <a:rPr lang="en-US" sz="3200" dirty="0"/>
              <a:t>-   The print job’s spooled data is contained in a spool file</a:t>
            </a:r>
            <a:r>
              <a:rPr lang="en-US" sz="3200" dirty="0" smtClean="0"/>
              <a:t>.</a:t>
            </a:r>
            <a:endParaRPr lang="tr-TR" sz="3200" dirty="0" smtClean="0"/>
          </a:p>
          <a:p>
            <a:pPr algn="just"/>
            <a:endParaRPr lang="en-US" sz="3200" dirty="0"/>
          </a:p>
          <a:p>
            <a:pPr algn="just"/>
            <a:r>
              <a:rPr lang="en-US" sz="3200" b="1" dirty="0"/>
              <a:t>.SHD </a:t>
            </a:r>
            <a:r>
              <a:rPr lang="en-US" sz="3200" dirty="0"/>
              <a:t>- The shadow file contains the job settings</a:t>
            </a:r>
          </a:p>
        </p:txBody>
      </p:sp>
    </p:spTree>
    <p:extLst>
      <p:ext uri="{BB962C8B-B14F-4D97-AF65-F5344CB8AC3E}">
        <p14:creationId xmlns:p14="http://schemas.microsoft.com/office/powerpoint/2010/main" val="263137097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260147"/>
            <a:ext cx="10603572" cy="738664"/>
          </a:xfrm>
        </p:spPr>
        <p:txBody>
          <a:bodyPr/>
          <a:lstStyle/>
          <a:p>
            <a:r>
              <a:rPr lang="tr-TR" b="1" dirty="0" err="1"/>
              <a:t>Spooler</a:t>
            </a:r>
            <a:r>
              <a:rPr lang="tr-TR" b="1" dirty="0"/>
              <a:t> </a:t>
            </a:r>
            <a:r>
              <a:rPr lang="tr-TR" b="1" dirty="0" err="1" smtClean="0"/>
              <a:t>files</a:t>
            </a:r>
            <a:endParaRPr lang="tr-TR" b="1" dirty="0"/>
          </a:p>
        </p:txBody>
      </p:sp>
      <p:pic>
        <p:nvPicPr>
          <p:cNvPr id="5" name="Picture 3" descr="278232820@18102007-269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0433" y="1257843"/>
            <a:ext cx="440848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 Box 4"/>
          <p:cNvSpPr txBox="1">
            <a:spLocks noChangeArrowheads="1"/>
          </p:cNvSpPr>
          <p:nvPr/>
        </p:nvSpPr>
        <p:spPr bwMode="auto">
          <a:xfrm>
            <a:off x="274639" y="2930673"/>
            <a:ext cx="593922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r>
              <a:rPr lang="en-US" altLang="tr-TR" sz="2400" dirty="0">
                <a:solidFill>
                  <a:srgbClr val="000000"/>
                </a:solidFill>
                <a:latin typeface="Arial" charset="0"/>
                <a:cs typeface="Arial" charset="0"/>
              </a:rPr>
              <a:t>Splview.exe - available at </a:t>
            </a:r>
            <a:r>
              <a:rPr lang="en-US" altLang="tr-TR" sz="2400" b="1" dirty="0">
                <a:solidFill>
                  <a:srgbClr val="000000"/>
                </a:solidFill>
                <a:latin typeface="Arial" charset="0"/>
                <a:cs typeface="Arial" charset="0"/>
                <a:hlinkClick r:id="rId3" tooltip="http://undocprint.printassociates.com"/>
              </a:rPr>
              <a:t>http://undocprint.printassociates.com</a:t>
            </a:r>
            <a:r>
              <a:rPr lang="en-US" altLang="tr-TR" sz="2400" b="1" dirty="0">
                <a:solidFill>
                  <a:srgbClr val="000000"/>
                </a:solidFill>
                <a:latin typeface="Arial" charset="0"/>
                <a:cs typeface="Arial" charset="0"/>
              </a:rPr>
              <a:t/>
            </a:r>
            <a:br>
              <a:rPr lang="en-US" altLang="tr-TR" sz="2400" b="1" dirty="0">
                <a:solidFill>
                  <a:srgbClr val="000000"/>
                </a:solidFill>
                <a:latin typeface="Arial" charset="0"/>
                <a:cs typeface="Arial" charset="0"/>
              </a:rPr>
            </a:br>
            <a:endParaRPr lang="en-US" altLang="tr-TR" sz="2400" b="1" dirty="0">
              <a:solidFill>
                <a:srgbClr val="000000"/>
              </a:solidFill>
              <a:latin typeface="Arial" charset="0"/>
              <a:cs typeface="Arial" charset="0"/>
            </a:endParaRPr>
          </a:p>
          <a:p>
            <a:r>
              <a:rPr lang="en-US" altLang="tr-TR" sz="2400" dirty="0">
                <a:solidFill>
                  <a:srgbClr val="000000"/>
                </a:solidFill>
                <a:latin typeface="Arial" charset="0"/>
                <a:cs typeface="Arial" charset="0"/>
              </a:rPr>
              <a:t>This tool allows you to view the metadata of the print job!</a:t>
            </a:r>
          </a:p>
        </p:txBody>
      </p:sp>
    </p:spTree>
    <p:extLst>
      <p:ext uri="{BB962C8B-B14F-4D97-AF65-F5344CB8AC3E}">
        <p14:creationId xmlns:p14="http://schemas.microsoft.com/office/powerpoint/2010/main" val="2865227223"/>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260147"/>
            <a:ext cx="10603572" cy="5306068"/>
          </a:xfrm>
        </p:spPr>
        <p:txBody>
          <a:bodyPr/>
          <a:lstStyle/>
          <a:p>
            <a:r>
              <a:rPr lang="tr-TR" b="1" dirty="0" err="1"/>
              <a:t>Shortcut</a:t>
            </a:r>
            <a:r>
              <a:rPr lang="tr-TR" b="1" dirty="0"/>
              <a:t> file </a:t>
            </a:r>
            <a:r>
              <a:rPr lang="tr-TR" b="1" dirty="0" err="1" smtClean="0"/>
              <a:t>links</a:t>
            </a:r>
            <a:endParaRPr lang="tr-TR" b="1" dirty="0" smtClean="0"/>
          </a:p>
          <a:p>
            <a:r>
              <a:rPr lang="en-US" sz="2800" dirty="0"/>
              <a:t>The INFO2 file contains records that correspond to each deleted file in the Recycle Bin; </a:t>
            </a:r>
          </a:p>
          <a:p>
            <a:pPr marL="457200" indent="-15875">
              <a:buFont typeface="Wingdings" panose="05000000000000000000" pitchFamily="2" charset="2"/>
              <a:buChar char="§"/>
            </a:pPr>
            <a:r>
              <a:rPr lang="tr-TR" sz="2800" dirty="0" smtClean="0"/>
              <a:t>E</a:t>
            </a:r>
            <a:r>
              <a:rPr lang="en-US" sz="2800" dirty="0" smtClean="0"/>
              <a:t>ach </a:t>
            </a:r>
            <a:r>
              <a:rPr lang="en-US" sz="2800" dirty="0"/>
              <a:t>record contains the record number, </a:t>
            </a:r>
          </a:p>
          <a:p>
            <a:pPr marL="457200" indent="-15875">
              <a:buFont typeface="Wingdings" panose="05000000000000000000" pitchFamily="2" charset="2"/>
              <a:buChar char="§"/>
            </a:pPr>
            <a:r>
              <a:rPr lang="tr-TR" sz="2800" dirty="0" smtClean="0"/>
              <a:t>T</a:t>
            </a:r>
            <a:r>
              <a:rPr lang="en-US" sz="2800" dirty="0" smtClean="0"/>
              <a:t>he </a:t>
            </a:r>
            <a:r>
              <a:rPr lang="en-US" sz="2800" dirty="0"/>
              <a:t>drive designator, </a:t>
            </a:r>
          </a:p>
          <a:p>
            <a:pPr marL="457200" indent="-15875">
              <a:buFont typeface="Wingdings" panose="05000000000000000000" pitchFamily="2" charset="2"/>
              <a:buChar char="§"/>
            </a:pPr>
            <a:r>
              <a:rPr lang="tr-TR" sz="2800" dirty="0" smtClean="0"/>
              <a:t>T</a:t>
            </a:r>
            <a:r>
              <a:rPr lang="en-US" sz="2800" dirty="0" smtClean="0"/>
              <a:t>he </a:t>
            </a:r>
            <a:r>
              <a:rPr lang="en-US" sz="2800" dirty="0"/>
              <a:t>timestamp of when the file was moved to the Recycle Bin, </a:t>
            </a:r>
          </a:p>
          <a:p>
            <a:pPr marL="457200" indent="-15875">
              <a:buFont typeface="Wingdings" panose="05000000000000000000" pitchFamily="2" charset="2"/>
              <a:buChar char="§"/>
            </a:pPr>
            <a:r>
              <a:rPr lang="tr-TR" sz="2800" dirty="0"/>
              <a:t>T</a:t>
            </a:r>
            <a:r>
              <a:rPr lang="en-US" sz="2800" dirty="0" smtClean="0"/>
              <a:t>he </a:t>
            </a:r>
            <a:r>
              <a:rPr lang="en-US" sz="2800" dirty="0"/>
              <a:t>file size, </a:t>
            </a:r>
          </a:p>
          <a:p>
            <a:pPr marL="457200" indent="-15875">
              <a:buFont typeface="Wingdings" panose="05000000000000000000" pitchFamily="2" charset="2"/>
              <a:buChar char="§"/>
            </a:pPr>
            <a:r>
              <a:rPr lang="tr-TR" sz="2800" dirty="0" smtClean="0"/>
              <a:t>Fi</a:t>
            </a:r>
            <a:r>
              <a:rPr lang="en-US" sz="2800" dirty="0" err="1" smtClean="0"/>
              <a:t>le’s</a:t>
            </a:r>
            <a:r>
              <a:rPr lang="en-US" sz="2800" dirty="0" smtClean="0"/>
              <a:t> </a:t>
            </a:r>
            <a:r>
              <a:rPr lang="en-US" sz="2800" dirty="0"/>
              <a:t>original name and full path, in both ASCII and Unicode.</a:t>
            </a:r>
          </a:p>
          <a:p>
            <a:r>
              <a:rPr lang="en-US" sz="2800" dirty="0"/>
              <a:t>Files sent to the Recycle Bin are maintained according to a specific naming convention</a:t>
            </a:r>
          </a:p>
          <a:p>
            <a:r>
              <a:rPr lang="en-US" sz="2800" b="1" dirty="0"/>
              <a:t>D&lt;original drive letter of file&gt;&lt;#&gt;.&lt;original extension&gt;</a:t>
            </a:r>
            <a:endParaRPr lang="tr-TR" sz="2800" b="1" dirty="0"/>
          </a:p>
        </p:txBody>
      </p:sp>
    </p:spTree>
    <p:extLst>
      <p:ext uri="{BB962C8B-B14F-4D97-AF65-F5344CB8AC3E}">
        <p14:creationId xmlns:p14="http://schemas.microsoft.com/office/powerpoint/2010/main" val="91798337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260147"/>
            <a:ext cx="10603572" cy="4487382"/>
          </a:xfrm>
        </p:spPr>
        <p:txBody>
          <a:bodyPr/>
          <a:lstStyle/>
          <a:p>
            <a:r>
              <a:rPr lang="en-US" b="1" dirty="0"/>
              <a:t>Restore points (Volume shadow copies)</a:t>
            </a:r>
          </a:p>
          <a:p>
            <a:pPr algn="just"/>
            <a:r>
              <a:rPr lang="en-US" sz="2800" dirty="0" smtClean="0"/>
              <a:t>Restore </a:t>
            </a:r>
            <a:r>
              <a:rPr lang="en-US" sz="2800" dirty="0"/>
              <a:t>points are created to allow users a choice of previous system states. Each restore point contains the necessary information needed to restore the system to the chosen state. Restore points are created before key changes are made to the system</a:t>
            </a:r>
            <a:r>
              <a:rPr lang="en-US" sz="2800" dirty="0" smtClean="0"/>
              <a:t>.</a:t>
            </a:r>
            <a:endParaRPr lang="tr-TR" sz="2800" dirty="0" smtClean="0"/>
          </a:p>
          <a:p>
            <a:pPr algn="just"/>
            <a:endParaRPr lang="en-US" sz="2800" dirty="0"/>
          </a:p>
          <a:p>
            <a:pPr algn="just"/>
            <a:r>
              <a:rPr lang="en-US" sz="2800" dirty="0"/>
              <a:t>System Restore has an automatic restore point space-management feature that purges the oldest restore points to make room for new ones, while still enabling the user to recover from any recent destructive changes.</a:t>
            </a:r>
            <a:endParaRPr lang="tr-TR" sz="2800" b="1" dirty="0"/>
          </a:p>
        </p:txBody>
      </p:sp>
    </p:spTree>
    <p:extLst>
      <p:ext uri="{BB962C8B-B14F-4D97-AF65-F5344CB8AC3E}">
        <p14:creationId xmlns:p14="http://schemas.microsoft.com/office/powerpoint/2010/main" val="3343185497"/>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260147"/>
            <a:ext cx="10603572" cy="738664"/>
          </a:xfrm>
        </p:spPr>
        <p:txBody>
          <a:bodyPr/>
          <a:lstStyle/>
          <a:p>
            <a:r>
              <a:rPr lang="en-US" b="1" dirty="0"/>
              <a:t>Restore points (Volume shadow copies</a:t>
            </a:r>
            <a:r>
              <a:rPr lang="en-US" b="1" dirty="0" smtClean="0"/>
              <a:t>)</a:t>
            </a:r>
            <a:endParaRPr lang="en-US" b="1" dirty="0"/>
          </a:p>
        </p:txBody>
      </p:sp>
      <p:pic>
        <p:nvPicPr>
          <p:cNvPr id="4100" name="Picture 4" descr="http://i.stack.imgur.com/X455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639" y="2225675"/>
            <a:ext cx="7762875" cy="2752725"/>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forensicexplorer.com/img/scr_FE/faq/volume-shadow-moun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0107" y="2225675"/>
            <a:ext cx="5476875" cy="4267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46023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260147"/>
            <a:ext cx="10603572" cy="4173450"/>
          </a:xfrm>
        </p:spPr>
        <p:txBody>
          <a:bodyPr/>
          <a:lstStyle/>
          <a:p>
            <a:r>
              <a:rPr lang="en-US" b="1" dirty="0" err="1"/>
              <a:t>Thumb.db</a:t>
            </a:r>
            <a:r>
              <a:rPr lang="en-US" b="1" dirty="0"/>
              <a:t> </a:t>
            </a:r>
            <a:r>
              <a:rPr lang="en-US" b="1" dirty="0" smtClean="0"/>
              <a:t>files</a:t>
            </a:r>
            <a:endParaRPr lang="tr-TR" b="1" dirty="0" smtClean="0"/>
          </a:p>
          <a:p>
            <a:endParaRPr lang="tr-TR" b="1" dirty="0" smtClean="0"/>
          </a:p>
          <a:p>
            <a:pPr algn="just"/>
            <a:r>
              <a:rPr lang="en-US" sz="2800" dirty="0" err="1" smtClean="0"/>
              <a:t>Thumbs.db</a:t>
            </a:r>
            <a:r>
              <a:rPr lang="en-US" sz="2800" dirty="0" smtClean="0"/>
              <a:t> </a:t>
            </a:r>
            <a:r>
              <a:rPr lang="en-US" sz="2800" dirty="0"/>
              <a:t>contains cached thumbnails of the images in a folder</a:t>
            </a:r>
            <a:r>
              <a:rPr lang="en-US" sz="2800" dirty="0" smtClean="0"/>
              <a:t>.</a:t>
            </a:r>
            <a:endParaRPr lang="tr-TR" sz="2800" dirty="0" smtClean="0"/>
          </a:p>
          <a:p>
            <a:pPr algn="just"/>
            <a:endParaRPr lang="en-US" sz="2800" dirty="0"/>
          </a:p>
          <a:p>
            <a:pPr algn="just"/>
            <a:r>
              <a:rPr lang="en-US" sz="2800" dirty="0"/>
              <a:t>OLE embedded data present in the </a:t>
            </a:r>
            <a:r>
              <a:rPr lang="en-US" sz="2800" dirty="0" err="1"/>
              <a:t>Thumbs.db</a:t>
            </a:r>
            <a:r>
              <a:rPr lang="en-US" sz="2800" dirty="0"/>
              <a:t> </a:t>
            </a:r>
            <a:r>
              <a:rPr lang="en-US" sz="2800" dirty="0" smtClean="0"/>
              <a:t>file</a:t>
            </a:r>
            <a:endParaRPr lang="tr-TR" sz="2800" dirty="0" smtClean="0"/>
          </a:p>
          <a:p>
            <a:pPr algn="just"/>
            <a:endParaRPr lang="en-US" sz="2800" dirty="0"/>
          </a:p>
          <a:p>
            <a:pPr algn="just"/>
            <a:r>
              <a:rPr lang="en-US" sz="2800" dirty="0"/>
              <a:t>In many cases, the images may have been deleted from the directory but they may still be available in the </a:t>
            </a:r>
            <a:r>
              <a:rPr lang="en-US" sz="2800" dirty="0" err="1"/>
              <a:t>thumbs.db</a:t>
            </a:r>
            <a:r>
              <a:rPr lang="en-US" sz="2800" dirty="0"/>
              <a:t> cache!</a:t>
            </a:r>
          </a:p>
        </p:txBody>
      </p:sp>
    </p:spTree>
    <p:extLst>
      <p:ext uri="{BB962C8B-B14F-4D97-AF65-F5344CB8AC3E}">
        <p14:creationId xmlns:p14="http://schemas.microsoft.com/office/powerpoint/2010/main" val="4024195354"/>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260147"/>
            <a:ext cx="10603572" cy="5306068"/>
          </a:xfrm>
        </p:spPr>
        <p:txBody>
          <a:bodyPr/>
          <a:lstStyle/>
          <a:p>
            <a:r>
              <a:rPr lang="en-US" b="1" dirty="0"/>
              <a:t>Recycle bin files and info2 files</a:t>
            </a:r>
          </a:p>
          <a:p>
            <a:r>
              <a:rPr lang="en-US" sz="2800" b="1" dirty="0"/>
              <a:t>The INFO2 file contains records that correspond to each deleted file in the Recycle Bin; </a:t>
            </a:r>
          </a:p>
          <a:p>
            <a:pPr marL="441325">
              <a:buFont typeface="Wingdings" panose="05000000000000000000" pitchFamily="2" charset="2"/>
              <a:buChar char="§"/>
            </a:pPr>
            <a:r>
              <a:rPr lang="tr-TR" sz="2800" dirty="0" smtClean="0"/>
              <a:t>E</a:t>
            </a:r>
            <a:r>
              <a:rPr lang="en-US" sz="2800" dirty="0" smtClean="0"/>
              <a:t>ach </a:t>
            </a:r>
            <a:r>
              <a:rPr lang="en-US" sz="2800" dirty="0"/>
              <a:t>record contains the record number, </a:t>
            </a:r>
          </a:p>
          <a:p>
            <a:pPr marL="441325">
              <a:buFont typeface="Wingdings" panose="05000000000000000000" pitchFamily="2" charset="2"/>
              <a:buChar char="§"/>
            </a:pPr>
            <a:r>
              <a:rPr lang="tr-TR" sz="2800" dirty="0" smtClean="0"/>
              <a:t>T</a:t>
            </a:r>
            <a:r>
              <a:rPr lang="en-US" sz="2800" dirty="0" smtClean="0"/>
              <a:t>he </a:t>
            </a:r>
            <a:r>
              <a:rPr lang="en-US" sz="2800" dirty="0"/>
              <a:t>drive designator, </a:t>
            </a:r>
          </a:p>
          <a:p>
            <a:pPr marL="441325">
              <a:buFont typeface="Wingdings" panose="05000000000000000000" pitchFamily="2" charset="2"/>
              <a:buChar char="§"/>
            </a:pPr>
            <a:r>
              <a:rPr lang="tr-TR" sz="2800" dirty="0" smtClean="0"/>
              <a:t>T</a:t>
            </a:r>
            <a:r>
              <a:rPr lang="en-US" sz="2800" dirty="0" smtClean="0"/>
              <a:t>he </a:t>
            </a:r>
            <a:r>
              <a:rPr lang="en-US" sz="2800" dirty="0"/>
              <a:t>timestamp of when the file was moved to the Recycle Bin, </a:t>
            </a:r>
          </a:p>
          <a:p>
            <a:pPr marL="441325">
              <a:buFont typeface="Wingdings" panose="05000000000000000000" pitchFamily="2" charset="2"/>
              <a:buChar char="§"/>
            </a:pPr>
            <a:r>
              <a:rPr lang="tr-TR" sz="2800" dirty="0" smtClean="0"/>
              <a:t>T</a:t>
            </a:r>
            <a:r>
              <a:rPr lang="en-US" sz="2800" dirty="0" smtClean="0"/>
              <a:t>he </a:t>
            </a:r>
            <a:r>
              <a:rPr lang="en-US" sz="2800" dirty="0"/>
              <a:t>file size, </a:t>
            </a:r>
          </a:p>
          <a:p>
            <a:pPr marL="441325">
              <a:buFont typeface="Wingdings" panose="05000000000000000000" pitchFamily="2" charset="2"/>
              <a:buChar char="§"/>
            </a:pPr>
            <a:r>
              <a:rPr lang="tr-TR" sz="2800" dirty="0" smtClean="0"/>
              <a:t>F</a:t>
            </a:r>
            <a:r>
              <a:rPr lang="en-US" sz="2800" dirty="0" err="1" smtClean="0"/>
              <a:t>ile’s</a:t>
            </a:r>
            <a:r>
              <a:rPr lang="en-US" sz="2800" dirty="0" smtClean="0"/>
              <a:t> </a:t>
            </a:r>
            <a:r>
              <a:rPr lang="en-US" sz="2800" dirty="0"/>
              <a:t>original name and full path, in both ASCII and Unicode.</a:t>
            </a:r>
          </a:p>
          <a:p>
            <a:r>
              <a:rPr lang="en-US" sz="2800" dirty="0"/>
              <a:t>Files sent to the Recycle Bin are maintained according to a specific naming convention</a:t>
            </a:r>
          </a:p>
          <a:p>
            <a:r>
              <a:rPr lang="en-US" sz="2800" b="1" dirty="0"/>
              <a:t>D&lt;original drive letter of file&gt;&lt;#&gt;.&lt;original extension&gt;</a:t>
            </a:r>
            <a:endParaRPr lang="en-US" sz="1800" b="1" dirty="0"/>
          </a:p>
        </p:txBody>
      </p:sp>
    </p:spTree>
    <p:extLst>
      <p:ext uri="{BB962C8B-B14F-4D97-AF65-F5344CB8AC3E}">
        <p14:creationId xmlns:p14="http://schemas.microsoft.com/office/powerpoint/2010/main" val="118325890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Types of Forensic Requests</a:t>
            </a:r>
          </a:p>
        </p:txBody>
      </p:sp>
      <p:sp>
        <p:nvSpPr>
          <p:cNvPr id="14" name="Text Box 10"/>
          <p:cNvSpPr txBox="1">
            <a:spLocks noChangeArrowheads="1"/>
          </p:cNvSpPr>
          <p:nvPr/>
        </p:nvSpPr>
        <p:spPr bwMode="auto">
          <a:xfrm>
            <a:off x="5561727" y="3843740"/>
            <a:ext cx="3771463" cy="1169551"/>
          </a:xfrm>
          <a:prstGeom prst="rect">
            <a:avLst/>
          </a:prstGeom>
          <a:noFill/>
          <a:ln>
            <a:noFill/>
          </a:ln>
          <a:effectLst/>
          <a:extLst>
            <a:ext uri="{909E8E84-426E-40DD-AFC4-6F175D3DCCD1}">
              <a14:hiddenFill xmlns:a14="http://schemas.microsoft.com/office/drawing/2010/main">
                <a:solidFill>
                  <a:srgbClr val="FFD8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lgn="just">
              <a:spcBef>
                <a:spcPct val="50000"/>
              </a:spcBef>
            </a:pPr>
            <a:r>
              <a:rPr lang="en-US" altLang="tr-TR" sz="1400" b="1" dirty="0">
                <a:solidFill>
                  <a:schemeClr val="bg1"/>
                </a:solidFill>
                <a:latin typeface="Arial" charset="0"/>
                <a:cs typeface="Arial" charset="0"/>
              </a:rPr>
              <a:t>Data as seen by Forensic Investigators using his sophisticated toolkit. May include deleted data, hidden data, unauthorized information and records of illegal activity!</a:t>
            </a:r>
          </a:p>
        </p:txBody>
      </p:sp>
      <p:sp>
        <p:nvSpPr>
          <p:cNvPr id="3" name="Dikdörtgen 2"/>
          <p:cNvSpPr/>
          <p:nvPr/>
        </p:nvSpPr>
        <p:spPr>
          <a:xfrm>
            <a:off x="408455" y="2044750"/>
            <a:ext cx="9928171" cy="3890039"/>
          </a:xfrm>
          <a:prstGeom prst="rect">
            <a:avLst/>
          </a:prstGeom>
        </p:spPr>
        <p:txBody>
          <a:bodyPr wrap="square">
            <a:spAutoFit/>
          </a:bodyPr>
          <a:lstStyle/>
          <a:p>
            <a:pPr marL="457200" indent="-457200">
              <a:lnSpc>
                <a:spcPct val="150000"/>
              </a:lnSpc>
              <a:buFont typeface="Wingdings" panose="05000000000000000000" pitchFamily="2" charset="2"/>
              <a:buChar char="§"/>
            </a:pPr>
            <a:r>
              <a:rPr lang="en-US" sz="2800" dirty="0"/>
              <a:t>Intrusion Analysis</a:t>
            </a:r>
          </a:p>
          <a:p>
            <a:pPr marL="457200" indent="-457200">
              <a:lnSpc>
                <a:spcPct val="150000"/>
              </a:lnSpc>
              <a:buFont typeface="Wingdings" panose="05000000000000000000" pitchFamily="2" charset="2"/>
              <a:buChar char="§"/>
            </a:pPr>
            <a:r>
              <a:rPr lang="en-US" sz="2800" dirty="0"/>
              <a:t>Damage </a:t>
            </a:r>
            <a:r>
              <a:rPr lang="en-US" sz="2800" dirty="0" err="1"/>
              <a:t>Assement</a:t>
            </a:r>
            <a:endParaRPr lang="en-US" sz="2800" dirty="0"/>
          </a:p>
          <a:p>
            <a:pPr marL="457200" indent="-457200">
              <a:lnSpc>
                <a:spcPct val="150000"/>
              </a:lnSpc>
              <a:buFont typeface="Wingdings" panose="05000000000000000000" pitchFamily="2" charset="2"/>
              <a:buChar char="§"/>
            </a:pPr>
            <a:r>
              <a:rPr lang="en-US" sz="2800" dirty="0"/>
              <a:t>Suspect Examination</a:t>
            </a:r>
          </a:p>
          <a:p>
            <a:pPr marL="457200" indent="-457200">
              <a:lnSpc>
                <a:spcPct val="150000"/>
              </a:lnSpc>
              <a:buFont typeface="Wingdings" panose="05000000000000000000" pitchFamily="2" charset="2"/>
              <a:buChar char="§"/>
            </a:pPr>
            <a:r>
              <a:rPr lang="en-US" sz="2800" dirty="0"/>
              <a:t>Tool Analysis</a:t>
            </a:r>
          </a:p>
          <a:p>
            <a:pPr marL="457200" indent="-457200">
              <a:lnSpc>
                <a:spcPct val="150000"/>
              </a:lnSpc>
              <a:buFont typeface="Wingdings" panose="05000000000000000000" pitchFamily="2" charset="2"/>
              <a:buChar char="§"/>
            </a:pPr>
            <a:r>
              <a:rPr lang="en-US" sz="2800" dirty="0"/>
              <a:t>Log File Analysis</a:t>
            </a:r>
          </a:p>
          <a:p>
            <a:pPr marL="457200" indent="-457200">
              <a:lnSpc>
                <a:spcPct val="150000"/>
              </a:lnSpc>
              <a:buFont typeface="Wingdings" panose="05000000000000000000" pitchFamily="2" charset="2"/>
              <a:buChar char="§"/>
            </a:pPr>
            <a:r>
              <a:rPr lang="en-US" sz="2800" dirty="0"/>
              <a:t>Evidence Search</a:t>
            </a:r>
          </a:p>
        </p:txBody>
      </p:sp>
    </p:spTree>
    <p:extLst>
      <p:ext uri="{BB962C8B-B14F-4D97-AF65-F5344CB8AC3E}">
        <p14:creationId xmlns:p14="http://schemas.microsoft.com/office/powerpoint/2010/main" val="634120224"/>
      </p:ext>
    </p:extLst>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260147"/>
            <a:ext cx="10603572" cy="4875181"/>
          </a:xfrm>
        </p:spPr>
        <p:txBody>
          <a:bodyPr/>
          <a:lstStyle/>
          <a:p>
            <a:r>
              <a:rPr lang="en-US" b="1" dirty="0" err="1" smtClean="0"/>
              <a:t>Unall</a:t>
            </a:r>
            <a:r>
              <a:rPr lang="tr-TR" b="1" dirty="0" smtClean="0"/>
              <a:t>o</a:t>
            </a:r>
            <a:r>
              <a:rPr lang="en-US" b="1" dirty="0" err="1" smtClean="0"/>
              <a:t>cated</a:t>
            </a:r>
            <a:r>
              <a:rPr lang="en-US" b="1" dirty="0" smtClean="0"/>
              <a:t> </a:t>
            </a:r>
            <a:r>
              <a:rPr lang="en-US" b="1" dirty="0"/>
              <a:t>clusters, slack </a:t>
            </a:r>
            <a:r>
              <a:rPr lang="en-US" b="1" dirty="0" smtClean="0"/>
              <a:t>space</a:t>
            </a:r>
            <a:endParaRPr lang="tr-TR" b="1" dirty="0" smtClean="0"/>
          </a:p>
          <a:p>
            <a:pPr algn="just"/>
            <a:r>
              <a:rPr lang="en-US" sz="2800" b="1" dirty="0"/>
              <a:t>Unallocated clusters (also referred to as unallocated space or free space) are the available drive storage space that is not allocated to file storage by a volume. Unallocated clusters can be a valuable source of evidence in a computer forensics examination because they can contain deleted files or remnants of deleted files created by the Operating System and / or computer users</a:t>
            </a:r>
            <a:r>
              <a:rPr lang="en-US" sz="2800" b="1" dirty="0" smtClean="0"/>
              <a:t>.</a:t>
            </a:r>
            <a:endParaRPr lang="tr-TR" sz="2800" b="1" dirty="0" smtClean="0"/>
          </a:p>
          <a:p>
            <a:pPr algn="just"/>
            <a:endParaRPr lang="tr-TR" sz="2800" b="1" dirty="0" smtClean="0"/>
          </a:p>
          <a:p>
            <a:pPr algn="just"/>
            <a:r>
              <a:rPr lang="tr-TR" sz="2800" b="1" dirty="0" err="1" smtClean="0"/>
              <a:t>Slack</a:t>
            </a:r>
            <a:r>
              <a:rPr lang="tr-TR" sz="2800" b="1" dirty="0" smtClean="0"/>
              <a:t> </a:t>
            </a:r>
            <a:r>
              <a:rPr lang="tr-TR" sz="2800" b="1" dirty="0" err="1" smtClean="0"/>
              <a:t>space</a:t>
            </a:r>
            <a:r>
              <a:rPr lang="tr-TR" sz="2800" b="1" dirty="0" smtClean="0"/>
              <a:t> is t</a:t>
            </a:r>
            <a:r>
              <a:rPr lang="en-US" sz="2800" b="1" dirty="0" smtClean="0"/>
              <a:t>he </a:t>
            </a:r>
            <a:r>
              <a:rPr lang="en-US" sz="2800" b="1" dirty="0"/>
              <a:t>unused space in the last cluster of a file where the logical size of the file does not fill the complete cluster. The file slack can contain fragments of old data previously stored in that cluster.</a:t>
            </a:r>
          </a:p>
        </p:txBody>
      </p:sp>
      <p:pic>
        <p:nvPicPr>
          <p:cNvPr id="5122" name="Picture 2" descr="http://www.penrodellisfdd.com/0_0_0_0_395_179_csupload_32273775.png?u=259264317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74099" y="754500"/>
            <a:ext cx="3762375"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010554"/>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260147"/>
            <a:ext cx="10603572" cy="4259628"/>
          </a:xfrm>
        </p:spPr>
        <p:txBody>
          <a:bodyPr/>
          <a:lstStyle/>
          <a:p>
            <a:r>
              <a:rPr lang="en-US" b="1" dirty="0" smtClean="0"/>
              <a:t>E-mails</a:t>
            </a:r>
            <a:endParaRPr lang="tr-TR" b="1" dirty="0" smtClean="0"/>
          </a:p>
          <a:p>
            <a:endParaRPr lang="en-US" b="1" dirty="0"/>
          </a:p>
          <a:p>
            <a:pPr algn="just"/>
            <a:r>
              <a:rPr lang="tr-TR" sz="2800" b="1" dirty="0" smtClean="0"/>
              <a:t>MS Outlook *.PST </a:t>
            </a:r>
            <a:r>
              <a:rPr lang="tr-TR" sz="2800" b="1" dirty="0" err="1" smtClean="0"/>
              <a:t>files</a:t>
            </a:r>
            <a:endParaRPr lang="tr-TR" sz="2800" b="1" dirty="0" smtClean="0"/>
          </a:p>
          <a:p>
            <a:pPr algn="just"/>
            <a:r>
              <a:rPr lang="tr-TR" sz="2800" b="1" dirty="0" smtClean="0"/>
              <a:t>MS Outlook *.OST </a:t>
            </a:r>
            <a:r>
              <a:rPr lang="tr-TR" sz="2800" b="1" dirty="0" err="1" smtClean="0"/>
              <a:t>files</a:t>
            </a:r>
            <a:endParaRPr lang="tr-TR" sz="2800" b="1" dirty="0" smtClean="0"/>
          </a:p>
          <a:p>
            <a:pPr algn="just"/>
            <a:r>
              <a:rPr lang="tr-TR" sz="2800" b="1" dirty="0" smtClean="0"/>
              <a:t>Outlook Express *.</a:t>
            </a:r>
            <a:r>
              <a:rPr lang="tr-TR" sz="2800" b="1" dirty="0" err="1" smtClean="0"/>
              <a:t>dbx</a:t>
            </a:r>
            <a:r>
              <a:rPr lang="tr-TR" sz="2800" b="1" dirty="0" smtClean="0"/>
              <a:t> </a:t>
            </a:r>
            <a:r>
              <a:rPr lang="tr-TR" sz="2800" b="1" dirty="0" err="1" smtClean="0"/>
              <a:t>files</a:t>
            </a:r>
            <a:endParaRPr lang="tr-TR" sz="2800" b="1" dirty="0" smtClean="0"/>
          </a:p>
          <a:p>
            <a:pPr algn="just"/>
            <a:r>
              <a:rPr lang="tr-TR" sz="2800" b="1" dirty="0" smtClean="0"/>
              <a:t>Web </a:t>
            </a:r>
            <a:r>
              <a:rPr lang="tr-TR" sz="2800" b="1" dirty="0" err="1" smtClean="0"/>
              <a:t>based</a:t>
            </a:r>
            <a:r>
              <a:rPr lang="tr-TR" sz="2800" b="1" dirty="0" smtClean="0"/>
              <a:t> </a:t>
            </a:r>
            <a:r>
              <a:rPr lang="tr-TR" sz="2800" b="1" dirty="0" err="1" smtClean="0"/>
              <a:t>email</a:t>
            </a:r>
            <a:r>
              <a:rPr lang="tr-TR" sz="2800" b="1" dirty="0" smtClean="0"/>
              <a:t> </a:t>
            </a:r>
            <a:r>
              <a:rPr lang="tr-TR" sz="2800" b="1" dirty="0" err="1" smtClean="0"/>
              <a:t>cache</a:t>
            </a:r>
            <a:r>
              <a:rPr lang="tr-TR" sz="2800" b="1" dirty="0" smtClean="0"/>
              <a:t> </a:t>
            </a:r>
            <a:r>
              <a:rPr lang="tr-TR" sz="2800" b="1" dirty="0" err="1" smtClean="0"/>
              <a:t>files</a:t>
            </a:r>
            <a:endParaRPr lang="tr-TR" sz="2800" b="1" dirty="0" smtClean="0"/>
          </a:p>
          <a:p>
            <a:pPr algn="just"/>
            <a:endParaRPr lang="tr-TR" sz="2800" b="1" dirty="0" smtClean="0"/>
          </a:p>
          <a:p>
            <a:pPr algn="just"/>
            <a:endParaRPr lang="en-US" sz="2800" b="1" dirty="0"/>
          </a:p>
        </p:txBody>
      </p:sp>
      <p:pic>
        <p:nvPicPr>
          <p:cNvPr id="2" name="Afbeelding 1"/>
          <p:cNvPicPr>
            <a:picLocks noChangeAspect="1"/>
          </p:cNvPicPr>
          <p:nvPr/>
        </p:nvPicPr>
        <p:blipFill>
          <a:blip r:embed="rId2"/>
          <a:stretch>
            <a:fillRect/>
          </a:stretch>
        </p:blipFill>
        <p:spPr>
          <a:xfrm>
            <a:off x="6281133" y="2246474"/>
            <a:ext cx="1790792" cy="1638384"/>
          </a:xfrm>
          <a:prstGeom prst="rect">
            <a:avLst/>
          </a:prstGeom>
        </p:spPr>
      </p:pic>
      <p:pic>
        <p:nvPicPr>
          <p:cNvPr id="3" name="Afbeelding 2"/>
          <p:cNvPicPr>
            <a:picLocks noChangeAspect="1"/>
          </p:cNvPicPr>
          <p:nvPr/>
        </p:nvPicPr>
        <p:blipFill>
          <a:blip r:embed="rId3"/>
          <a:stretch>
            <a:fillRect/>
          </a:stretch>
        </p:blipFill>
        <p:spPr>
          <a:xfrm>
            <a:off x="7587551" y="3887881"/>
            <a:ext cx="1943100" cy="1943100"/>
          </a:xfrm>
          <a:prstGeom prst="rect">
            <a:avLst/>
          </a:prstGeom>
        </p:spPr>
      </p:pic>
    </p:spTree>
    <p:extLst>
      <p:ext uri="{BB962C8B-B14F-4D97-AF65-F5344CB8AC3E}">
        <p14:creationId xmlns:p14="http://schemas.microsoft.com/office/powerpoint/2010/main" val="1069568479"/>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smtClean="0"/>
              <a:t>Demo</a:t>
            </a:r>
            <a:r>
              <a:rPr lang="tr-TR" dirty="0" smtClean="0"/>
              <a:t>-4: </a:t>
            </a:r>
            <a:r>
              <a:rPr lang="tr-TR" sz="5400" dirty="0" smtClean="0"/>
              <a:t>A </a:t>
            </a:r>
            <a:r>
              <a:rPr lang="tr-TR" sz="5400" dirty="0" err="1"/>
              <a:t>f</a:t>
            </a:r>
            <a:r>
              <a:rPr lang="tr-TR" sz="5400" dirty="0" err="1" smtClean="0"/>
              <a:t>orensic</a:t>
            </a:r>
            <a:r>
              <a:rPr lang="tr-TR" sz="5400" dirty="0" smtClean="0"/>
              <a:t> </a:t>
            </a:r>
            <a:r>
              <a:rPr lang="tr-TR" sz="5400" dirty="0" err="1" smtClean="0"/>
              <a:t>image</a:t>
            </a:r>
            <a:r>
              <a:rPr lang="tr-TR" sz="5400" dirty="0" smtClean="0"/>
              <a:t> </a:t>
            </a:r>
            <a:r>
              <a:rPr lang="tr-TR" sz="5400" dirty="0" err="1" smtClean="0"/>
              <a:t>analysis</a:t>
            </a:r>
            <a:r>
              <a:rPr lang="tr-TR" sz="5400" dirty="0" smtClean="0"/>
              <a:t> </a:t>
            </a:r>
            <a:r>
              <a:rPr lang="tr-TR" sz="5400" dirty="0" err="1" smtClean="0"/>
              <a:t>with</a:t>
            </a:r>
            <a:r>
              <a:rPr lang="tr-TR" sz="5400" dirty="0" smtClean="0"/>
              <a:t> a </a:t>
            </a:r>
            <a:r>
              <a:rPr lang="tr-TR" sz="5400" dirty="0" err="1"/>
              <a:t>f</a:t>
            </a:r>
            <a:r>
              <a:rPr lang="tr-TR" sz="5400" dirty="0" err="1" smtClean="0"/>
              <a:t>orensic</a:t>
            </a:r>
            <a:r>
              <a:rPr lang="tr-TR" sz="5400" dirty="0" smtClean="0"/>
              <a:t> </a:t>
            </a:r>
            <a:r>
              <a:rPr lang="tr-TR" sz="5400" dirty="0" err="1" smtClean="0"/>
              <a:t>analysis</a:t>
            </a:r>
            <a:r>
              <a:rPr lang="tr-TR" sz="5400" dirty="0" smtClean="0"/>
              <a:t> software</a:t>
            </a:r>
            <a:endParaRPr lang="en-US" sz="5400" dirty="0"/>
          </a:p>
        </p:txBody>
      </p:sp>
    </p:spTree>
    <p:extLst>
      <p:ext uri="{BB962C8B-B14F-4D97-AF65-F5344CB8AC3E}">
        <p14:creationId xmlns:p14="http://schemas.microsoft.com/office/powerpoint/2010/main" val="19823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michaelcorey.ntirety.com/Portals/1101/images/SQL%20Server%20Books%20Online-resized-600.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79351" y="3042745"/>
            <a:ext cx="6831000" cy="3752194"/>
          </a:xfrm>
          <a:prstGeom prst="rect">
            <a:avLst/>
          </a:prstGeom>
          <a:noFill/>
          <a:extLst>
            <a:ext uri="{909E8E84-426E-40DD-AFC4-6F175D3DCCD1}">
              <a14:hiddenFill xmlns:a14="http://schemas.microsoft.com/office/drawing/2010/main">
                <a:solidFill>
                  <a:srgbClr val="FFFFFF"/>
                </a:solidFill>
              </a14:hiddenFill>
            </a:ext>
          </a:extLst>
        </p:spPr>
      </p:pic>
      <p:sp>
        <p:nvSpPr>
          <p:cNvPr id="7" name="Title 6"/>
          <p:cNvSpPr>
            <a:spLocks noGrp="1"/>
          </p:cNvSpPr>
          <p:nvPr>
            <p:ph type="title" idx="4294967295"/>
          </p:nvPr>
        </p:nvSpPr>
        <p:spPr>
          <a:xfrm>
            <a:off x="0" y="155575"/>
            <a:ext cx="11887200" cy="4227513"/>
          </a:xfrm>
        </p:spPr>
        <p:txBody>
          <a:bodyPr/>
          <a:lstStyle/>
          <a:p>
            <a:r>
              <a:rPr lang="tr-TR" dirty="0" err="1" smtClean="0"/>
              <a:t>Example</a:t>
            </a:r>
            <a:r>
              <a:rPr lang="tr-TR" dirty="0" smtClean="0"/>
              <a:t> Case: </a:t>
            </a:r>
            <a:r>
              <a:rPr lang="en-US" sz="5400" dirty="0"/>
              <a:t>Unauthorized access to SQL database, admin password is changed, user permissions are taken, and cleared</a:t>
            </a:r>
            <a:r>
              <a:rPr lang="en-US" sz="5400" dirty="0" smtClean="0"/>
              <a:t>.</a:t>
            </a:r>
            <a:r>
              <a:rPr lang="tr-TR" sz="5400" dirty="0" smtClean="0"/>
              <a:t/>
            </a:r>
            <a:br>
              <a:rPr lang="tr-TR" sz="5400" dirty="0" smtClean="0"/>
            </a:br>
            <a:r>
              <a:rPr lang="tr-TR" sz="5400" dirty="0" smtClean="0"/>
              <a:t/>
            </a:r>
            <a:br>
              <a:rPr lang="tr-TR" sz="5400" dirty="0" smtClean="0"/>
            </a:br>
            <a:r>
              <a:rPr lang="en-US" sz="5400" dirty="0"/>
              <a:t/>
            </a:r>
            <a:br>
              <a:rPr lang="en-US" sz="5400" dirty="0"/>
            </a:br>
            <a:endParaRPr lang="en-US" sz="5400" dirty="0"/>
          </a:p>
        </p:txBody>
      </p:sp>
    </p:spTree>
    <p:extLst>
      <p:ext uri="{BB962C8B-B14F-4D97-AF65-F5344CB8AC3E}">
        <p14:creationId xmlns:p14="http://schemas.microsoft.com/office/powerpoint/2010/main" val="8171732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260147"/>
            <a:ext cx="10603572" cy="738664"/>
          </a:xfrm>
        </p:spPr>
        <p:txBody>
          <a:bodyPr/>
          <a:lstStyle/>
          <a:p>
            <a:r>
              <a:rPr lang="en-US" b="1" dirty="0"/>
              <a:t>Unauthorized Access, Data </a:t>
            </a:r>
            <a:r>
              <a:rPr lang="en-US" b="1" dirty="0" smtClean="0"/>
              <a:t>sabotage</a:t>
            </a:r>
            <a:endParaRPr lang="en-US" b="1" dirty="0"/>
          </a:p>
        </p:txBody>
      </p:sp>
      <p:sp>
        <p:nvSpPr>
          <p:cNvPr id="5" name="Metin kutusu 4"/>
          <p:cNvSpPr txBox="1"/>
          <p:nvPr/>
        </p:nvSpPr>
        <p:spPr>
          <a:xfrm>
            <a:off x="604646" y="1918164"/>
            <a:ext cx="4234355" cy="2092881"/>
          </a:xfrm>
          <a:prstGeom prst="rect">
            <a:avLst/>
          </a:prstGeom>
          <a:noFill/>
        </p:spPr>
        <p:txBody>
          <a:bodyPr wrap="square" rtlCol="0">
            <a:spAutoFit/>
          </a:bodyPr>
          <a:lstStyle/>
          <a:p>
            <a:pPr marL="342900" indent="-342900">
              <a:buFont typeface="Wingdings" pitchFamily="2" charset="2"/>
              <a:buChar char="ü"/>
            </a:pPr>
            <a:r>
              <a:rPr lang="tr-TR" sz="2600" b="1" dirty="0" err="1" smtClean="0">
                <a:solidFill>
                  <a:srgbClr val="337D97"/>
                </a:solidFill>
                <a:latin typeface="Calibri" pitchFamily="34" charset="0"/>
              </a:rPr>
              <a:t>Unauthorized</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access</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to</a:t>
            </a:r>
            <a:r>
              <a:rPr lang="tr-TR" sz="2600" b="1" dirty="0" smtClean="0">
                <a:solidFill>
                  <a:srgbClr val="337D97"/>
                </a:solidFill>
                <a:latin typeface="Calibri" pitchFamily="34" charset="0"/>
              </a:rPr>
              <a:t> SQL </a:t>
            </a:r>
            <a:r>
              <a:rPr lang="tr-TR" sz="2600" b="1" dirty="0" err="1" smtClean="0">
                <a:solidFill>
                  <a:srgbClr val="337D97"/>
                </a:solidFill>
                <a:latin typeface="Calibri" pitchFamily="34" charset="0"/>
              </a:rPr>
              <a:t>database</a:t>
            </a:r>
            <a:r>
              <a:rPr lang="tr-TR" sz="2600" b="1" dirty="0" smtClean="0">
                <a:solidFill>
                  <a:srgbClr val="337D97"/>
                </a:solidFill>
                <a:latin typeface="Calibri" pitchFamily="34" charset="0"/>
              </a:rPr>
              <a:t> server, </a:t>
            </a:r>
            <a:r>
              <a:rPr lang="tr-TR" sz="2600" b="1" dirty="0" err="1" smtClean="0">
                <a:solidFill>
                  <a:srgbClr val="337D97"/>
                </a:solidFill>
                <a:latin typeface="Calibri" pitchFamily="34" charset="0"/>
              </a:rPr>
              <a:t>admin</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password</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deleted</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and</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all</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user</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permissions</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are</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cleared</a:t>
            </a:r>
            <a:r>
              <a:rPr lang="tr-TR" sz="2600" b="1" dirty="0" smtClean="0">
                <a:solidFill>
                  <a:srgbClr val="337D97"/>
                </a:solidFill>
                <a:latin typeface="Calibri" pitchFamily="34" charset="0"/>
              </a:rPr>
              <a:t>.</a:t>
            </a:r>
            <a:endParaRPr lang="tr-TR" sz="2600" b="1" dirty="0">
              <a:solidFill>
                <a:srgbClr val="337D97"/>
              </a:solidFill>
              <a:latin typeface="Calibri" pitchFamily="34" charset="0"/>
            </a:endParaRPr>
          </a:p>
        </p:txBody>
      </p:sp>
      <p:sp>
        <p:nvSpPr>
          <p:cNvPr id="6" name="Metin kutusu 5"/>
          <p:cNvSpPr txBox="1"/>
          <p:nvPr/>
        </p:nvSpPr>
        <p:spPr>
          <a:xfrm>
            <a:off x="4838709" y="1918163"/>
            <a:ext cx="5214445" cy="2092881"/>
          </a:xfrm>
          <a:prstGeom prst="rect">
            <a:avLst/>
          </a:prstGeom>
          <a:noFill/>
        </p:spPr>
        <p:txBody>
          <a:bodyPr wrap="square" rtlCol="0">
            <a:spAutoFit/>
          </a:bodyPr>
          <a:lstStyle/>
          <a:p>
            <a:pPr marL="342900" indent="-342900">
              <a:buFont typeface="Wingdings" pitchFamily="2" charset="2"/>
              <a:buChar char="ü"/>
            </a:pPr>
            <a:r>
              <a:rPr lang="tr-TR" sz="2600" b="1" dirty="0" smtClean="0">
                <a:solidFill>
                  <a:srgbClr val="FF0000"/>
                </a:solidFill>
                <a:latin typeface="Calibri" pitchFamily="34" charset="0"/>
              </a:rPr>
              <a:t>Information is </a:t>
            </a:r>
            <a:r>
              <a:rPr lang="tr-TR" sz="2600" b="1" dirty="0" err="1" smtClean="0">
                <a:solidFill>
                  <a:srgbClr val="FF0000"/>
                </a:solidFill>
                <a:latin typeface="Calibri" pitchFamily="34" charset="0"/>
              </a:rPr>
              <a:t>retrieved</a:t>
            </a:r>
            <a:r>
              <a:rPr lang="tr-TR" sz="2600" b="1" dirty="0" smtClean="0">
                <a:solidFill>
                  <a:srgbClr val="FF0000"/>
                </a:solidFill>
                <a:latin typeface="Calibri" pitchFamily="34" charset="0"/>
              </a:rPr>
              <a:t>.</a:t>
            </a:r>
          </a:p>
          <a:p>
            <a:pPr marL="342900" indent="-342900">
              <a:buFont typeface="Wingdings" pitchFamily="2" charset="2"/>
              <a:buChar char="ü"/>
            </a:pPr>
            <a:r>
              <a:rPr lang="tr-TR" sz="2600" b="1" dirty="0" err="1" smtClean="0">
                <a:solidFill>
                  <a:srgbClr val="FF0000"/>
                </a:solidFill>
                <a:latin typeface="Calibri" pitchFamily="34" charset="0"/>
              </a:rPr>
              <a:t>To</a:t>
            </a:r>
            <a:r>
              <a:rPr lang="tr-TR" sz="2600" b="1" dirty="0" smtClean="0">
                <a:solidFill>
                  <a:srgbClr val="FF0000"/>
                </a:solidFill>
                <a:latin typeface="Calibri" pitchFamily="34" charset="0"/>
              </a:rPr>
              <a:t> </a:t>
            </a:r>
            <a:r>
              <a:rPr lang="tr-TR" sz="2600" b="1" dirty="0" err="1" smtClean="0">
                <a:solidFill>
                  <a:srgbClr val="FF0000"/>
                </a:solidFill>
                <a:latin typeface="Calibri" pitchFamily="34" charset="0"/>
              </a:rPr>
              <a:t>protect</a:t>
            </a:r>
            <a:r>
              <a:rPr lang="tr-TR" sz="2600" b="1" dirty="0" smtClean="0">
                <a:solidFill>
                  <a:srgbClr val="FF0000"/>
                </a:solidFill>
                <a:latin typeface="Calibri" pitchFamily="34" charset="0"/>
              </a:rPr>
              <a:t> </a:t>
            </a:r>
            <a:r>
              <a:rPr lang="tr-TR" sz="2600" b="1" dirty="0" err="1" smtClean="0">
                <a:solidFill>
                  <a:srgbClr val="FF0000"/>
                </a:solidFill>
                <a:latin typeface="Calibri" pitchFamily="34" charset="0"/>
              </a:rPr>
              <a:t>the</a:t>
            </a:r>
            <a:r>
              <a:rPr lang="tr-TR" sz="2600" b="1" dirty="0" smtClean="0">
                <a:solidFill>
                  <a:srgbClr val="FF0000"/>
                </a:solidFill>
                <a:latin typeface="Calibri" pitchFamily="34" charset="0"/>
              </a:rPr>
              <a:t> </a:t>
            </a:r>
            <a:r>
              <a:rPr lang="tr-TR" sz="2600" b="1" dirty="0" err="1" smtClean="0">
                <a:solidFill>
                  <a:srgbClr val="FF0000"/>
                </a:solidFill>
                <a:latin typeface="Calibri" pitchFamily="34" charset="0"/>
              </a:rPr>
              <a:t>privacy</a:t>
            </a:r>
            <a:r>
              <a:rPr lang="tr-TR" sz="2600" b="1" dirty="0" smtClean="0">
                <a:solidFill>
                  <a:srgbClr val="FF0000"/>
                </a:solidFill>
                <a:latin typeface="Calibri" pitchFamily="34" charset="0"/>
              </a:rPr>
              <a:t> of </a:t>
            </a:r>
            <a:r>
              <a:rPr lang="tr-TR" sz="2600" b="1" dirty="0" err="1" smtClean="0">
                <a:solidFill>
                  <a:srgbClr val="FF0000"/>
                </a:solidFill>
                <a:latin typeface="Calibri" pitchFamily="34" charset="0"/>
              </a:rPr>
              <a:t>case</a:t>
            </a:r>
            <a:r>
              <a:rPr lang="tr-TR" sz="2600" b="1" dirty="0" smtClean="0">
                <a:solidFill>
                  <a:srgbClr val="FF0000"/>
                </a:solidFill>
                <a:latin typeface="Calibri" pitchFamily="34" charset="0"/>
              </a:rPr>
              <a:t>, </a:t>
            </a:r>
            <a:r>
              <a:rPr lang="tr-TR" sz="2600" b="1" dirty="0" err="1" smtClean="0">
                <a:solidFill>
                  <a:srgbClr val="FF0000"/>
                </a:solidFill>
                <a:latin typeface="Calibri" pitchFamily="34" charset="0"/>
              </a:rPr>
              <a:t>administration</a:t>
            </a:r>
            <a:r>
              <a:rPr lang="tr-TR" sz="2600" b="1" dirty="0" smtClean="0">
                <a:solidFill>
                  <a:srgbClr val="FF0000"/>
                </a:solidFill>
                <a:latin typeface="Calibri" pitchFamily="34" charset="0"/>
              </a:rPr>
              <a:t> is </a:t>
            </a:r>
            <a:r>
              <a:rPr lang="tr-TR" sz="2600" b="1" dirty="0" err="1" smtClean="0">
                <a:solidFill>
                  <a:srgbClr val="FF0000"/>
                </a:solidFill>
                <a:latin typeface="Calibri" pitchFamily="34" charset="0"/>
              </a:rPr>
              <a:t>informed</a:t>
            </a:r>
            <a:r>
              <a:rPr lang="tr-TR" sz="2600" b="1" dirty="0" smtClean="0">
                <a:solidFill>
                  <a:srgbClr val="FF0000"/>
                </a:solidFill>
                <a:latin typeface="Calibri" pitchFamily="34" charset="0"/>
              </a:rPr>
              <a:t>.</a:t>
            </a:r>
          </a:p>
          <a:p>
            <a:pPr marL="342900" indent="-342900">
              <a:buFont typeface="Wingdings" pitchFamily="2" charset="2"/>
              <a:buChar char="ü"/>
            </a:pPr>
            <a:r>
              <a:rPr lang="tr-TR" sz="2600" b="1" dirty="0" err="1" smtClean="0">
                <a:solidFill>
                  <a:srgbClr val="FF0000"/>
                </a:solidFill>
                <a:latin typeface="Calibri" pitchFamily="34" charset="0"/>
              </a:rPr>
              <a:t>Digital</a:t>
            </a:r>
            <a:r>
              <a:rPr lang="tr-TR" sz="2600" b="1" dirty="0" smtClean="0">
                <a:solidFill>
                  <a:srgbClr val="FF0000"/>
                </a:solidFill>
                <a:latin typeface="Calibri" pitchFamily="34" charset="0"/>
              </a:rPr>
              <a:t> </a:t>
            </a:r>
            <a:r>
              <a:rPr lang="tr-TR" sz="2600" b="1" dirty="0" err="1" smtClean="0">
                <a:solidFill>
                  <a:srgbClr val="FF0000"/>
                </a:solidFill>
                <a:latin typeface="Calibri" pitchFamily="34" charset="0"/>
              </a:rPr>
              <a:t>Forensic</a:t>
            </a:r>
            <a:r>
              <a:rPr lang="tr-TR" sz="2600" b="1" dirty="0" smtClean="0">
                <a:solidFill>
                  <a:srgbClr val="FF0000"/>
                </a:solidFill>
                <a:latin typeface="Calibri" pitchFamily="34" charset="0"/>
              </a:rPr>
              <a:t> Tools </a:t>
            </a:r>
            <a:r>
              <a:rPr lang="tr-TR" sz="2600" b="1" dirty="0" err="1">
                <a:solidFill>
                  <a:srgbClr val="FF0000"/>
                </a:solidFill>
                <a:latin typeface="Calibri" pitchFamily="34" charset="0"/>
              </a:rPr>
              <a:t>are</a:t>
            </a:r>
            <a:r>
              <a:rPr lang="tr-TR" sz="2600" b="1" dirty="0">
                <a:solidFill>
                  <a:srgbClr val="FF0000"/>
                </a:solidFill>
                <a:latin typeface="Calibri" pitchFamily="34" charset="0"/>
              </a:rPr>
              <a:t> </a:t>
            </a:r>
            <a:r>
              <a:rPr lang="tr-TR" sz="2600" b="1" dirty="0" err="1" smtClean="0">
                <a:solidFill>
                  <a:srgbClr val="FF0000"/>
                </a:solidFill>
                <a:latin typeface="Calibri" pitchFamily="34" charset="0"/>
              </a:rPr>
              <a:t>prepared</a:t>
            </a:r>
            <a:r>
              <a:rPr lang="tr-TR" sz="2600" b="1" dirty="0" smtClean="0">
                <a:solidFill>
                  <a:srgbClr val="FF0000"/>
                </a:solidFill>
                <a:latin typeface="Calibri" pitchFamily="34" charset="0"/>
              </a:rPr>
              <a:t>.</a:t>
            </a:r>
            <a:endParaRPr lang="tr-TR" sz="2600" b="1" dirty="0">
              <a:solidFill>
                <a:srgbClr val="FF0000"/>
              </a:solidFill>
              <a:latin typeface="Calibri" pitchFamily="34" charset="0"/>
            </a:endParaRPr>
          </a:p>
        </p:txBody>
      </p:sp>
      <p:sp>
        <p:nvSpPr>
          <p:cNvPr id="7" name="Metin kutusu 6"/>
          <p:cNvSpPr txBox="1"/>
          <p:nvPr/>
        </p:nvSpPr>
        <p:spPr>
          <a:xfrm>
            <a:off x="604354" y="4432764"/>
            <a:ext cx="4572000" cy="2492990"/>
          </a:xfrm>
          <a:prstGeom prst="rect">
            <a:avLst/>
          </a:prstGeom>
          <a:noFill/>
        </p:spPr>
        <p:txBody>
          <a:bodyPr wrap="square" rtlCol="0">
            <a:spAutoFit/>
          </a:bodyPr>
          <a:lstStyle/>
          <a:p>
            <a:pPr marL="342900" indent="-342900">
              <a:buFont typeface="Wingdings" pitchFamily="2" charset="2"/>
              <a:buChar char="ü"/>
            </a:pPr>
            <a:r>
              <a:rPr lang="tr-TR" sz="2600" b="1" dirty="0" err="1" smtClean="0">
                <a:solidFill>
                  <a:srgbClr val="337D97"/>
                </a:solidFill>
                <a:latin typeface="Calibri" pitchFamily="34" charset="0"/>
              </a:rPr>
              <a:t>During</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imaging</a:t>
            </a:r>
            <a:r>
              <a:rPr lang="tr-TR" sz="2600" b="1" dirty="0" smtClean="0">
                <a:solidFill>
                  <a:srgbClr val="337D97"/>
                </a:solidFill>
                <a:latin typeface="Calibri" pitchFamily="34" charset="0"/>
              </a:rPr>
              <a:t> of SQL server RAM </a:t>
            </a:r>
            <a:r>
              <a:rPr lang="tr-TR" sz="2600" b="1" dirty="0" err="1" smtClean="0">
                <a:solidFill>
                  <a:srgbClr val="337D97"/>
                </a:solidFill>
                <a:latin typeface="Calibri" pitchFamily="34" charset="0"/>
              </a:rPr>
              <a:t>and</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HDD’s</a:t>
            </a:r>
            <a:r>
              <a:rPr lang="tr-TR" sz="2600" b="1" dirty="0" smtClean="0">
                <a:solidFill>
                  <a:srgbClr val="337D97"/>
                </a:solidFill>
                <a:latin typeface="Calibri" pitchFamily="34" charset="0"/>
              </a:rPr>
              <a:t>, SQL server </a:t>
            </a:r>
            <a:r>
              <a:rPr lang="tr-TR" sz="2600" b="1" dirty="0" err="1" smtClean="0">
                <a:solidFill>
                  <a:srgbClr val="337D97"/>
                </a:solidFill>
                <a:latin typeface="Calibri" pitchFamily="34" charset="0"/>
              </a:rPr>
              <a:t>log</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files</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and</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event</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logs</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are</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deleted</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And</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also</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other</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servers</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log</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files</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deleted</a:t>
            </a:r>
            <a:r>
              <a:rPr lang="tr-TR" sz="2600" b="1" dirty="0">
                <a:solidFill>
                  <a:srgbClr val="337D97"/>
                </a:solidFill>
                <a:latin typeface="Calibri" pitchFamily="34" charset="0"/>
              </a:rPr>
              <a:t> </a:t>
            </a:r>
            <a:r>
              <a:rPr lang="tr-TR" sz="2600" b="1" dirty="0" err="1" smtClean="0">
                <a:solidFill>
                  <a:srgbClr val="337D97"/>
                </a:solidFill>
                <a:latin typeface="Calibri" pitchFamily="34" charset="0"/>
              </a:rPr>
              <a:t>too</a:t>
            </a:r>
            <a:r>
              <a:rPr lang="tr-TR" sz="2600" b="1" dirty="0" smtClean="0">
                <a:solidFill>
                  <a:srgbClr val="337D97"/>
                </a:solidFill>
                <a:latin typeface="Calibri" pitchFamily="34" charset="0"/>
              </a:rPr>
              <a:t>???</a:t>
            </a:r>
            <a:endParaRPr lang="tr-TR" sz="2600" b="1" dirty="0">
              <a:solidFill>
                <a:srgbClr val="337D97"/>
              </a:solidFill>
              <a:latin typeface="Calibri" pitchFamily="34" charset="0"/>
            </a:endParaRPr>
          </a:p>
        </p:txBody>
      </p:sp>
      <p:pic>
        <p:nvPicPr>
          <p:cNvPr id="8" name="Picture 2" descr="http://www.yensav.com.tr/images/hizmetlerimiz/bostanci-guvenlik-sistemleri.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33754" y="4790242"/>
            <a:ext cx="2478636" cy="1860345"/>
          </a:xfrm>
          <a:prstGeom prst="rect">
            <a:avLst/>
          </a:prstGeom>
          <a:noFill/>
          <a:extLst>
            <a:ext uri="{909E8E84-426E-40DD-AFC4-6F175D3DCCD1}">
              <a14:hiddenFill xmlns:a14="http://schemas.microsoft.com/office/drawing/2010/main">
                <a:solidFill>
                  <a:srgbClr val="FFFFFF"/>
                </a:solidFill>
              </a14:hiddenFill>
            </a:ext>
          </a:extLst>
        </p:spPr>
      </p:pic>
      <p:sp>
        <p:nvSpPr>
          <p:cNvPr id="9" name="Sağ Ok 8"/>
          <p:cNvSpPr/>
          <p:nvPr/>
        </p:nvSpPr>
        <p:spPr>
          <a:xfrm>
            <a:off x="5176354" y="5353957"/>
            <a:ext cx="2057400" cy="1151023"/>
          </a:xfrm>
          <a:prstGeom prst="rightArrow">
            <a:avLst/>
          </a:prstGeom>
          <a:solidFill>
            <a:srgbClr val="337D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800" b="1" dirty="0" smtClean="0">
                <a:solidFill>
                  <a:schemeClr val="bg1"/>
                </a:solidFill>
                <a:latin typeface="Calibri" pitchFamily="34" charset="0"/>
              </a:rPr>
              <a:t>INSIDER SUSPECT</a:t>
            </a:r>
            <a:endParaRPr lang="tr-TR" sz="1800" b="1" dirty="0">
              <a:solidFill>
                <a:schemeClr val="bg1"/>
              </a:solidFill>
              <a:latin typeface="Calibri" pitchFamily="34" charset="0"/>
            </a:endParaRPr>
          </a:p>
        </p:txBody>
      </p:sp>
    </p:spTree>
    <p:extLst>
      <p:ext uri="{BB962C8B-B14F-4D97-AF65-F5344CB8AC3E}">
        <p14:creationId xmlns:p14="http://schemas.microsoft.com/office/powerpoint/2010/main" val="6864362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up)">
                                      <p:cBhvr>
                                        <p:cTn id="8" dur="500"/>
                                        <p:tgtEl>
                                          <p:spTgt spid="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p:tgtEl>
                                          <p:spTgt spid="6"/>
                                        </p:tgtEl>
                                        <p:attrNameLst>
                                          <p:attrName>ppt_y</p:attrName>
                                        </p:attrNameLst>
                                      </p:cBhvr>
                                      <p:tavLst>
                                        <p:tav tm="0">
                                          <p:val>
                                            <p:strVal val="#ppt_y+#ppt_h*1.125000"/>
                                          </p:val>
                                        </p:tav>
                                        <p:tav tm="100000">
                                          <p:val>
                                            <p:strVal val="#ppt_y"/>
                                          </p:val>
                                        </p:tav>
                                      </p:tavLst>
                                    </p:anim>
                                    <p:animEffect transition="in" filter="wipe(up)">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p:tgtEl>
                                          <p:spTgt spid="7"/>
                                        </p:tgtEl>
                                        <p:attrNameLst>
                                          <p:attrName>ppt_y</p:attrName>
                                        </p:attrNameLst>
                                      </p:cBhvr>
                                      <p:tavLst>
                                        <p:tav tm="0">
                                          <p:val>
                                            <p:strVal val="#ppt_y+#ppt_h*1.125000"/>
                                          </p:val>
                                        </p:tav>
                                        <p:tav tm="100000">
                                          <p:val>
                                            <p:strVal val="#ppt_y"/>
                                          </p:val>
                                        </p:tav>
                                      </p:tavLst>
                                    </p:anim>
                                    <p:animEffect transition="in" filter="wipe(up)">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9"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260147"/>
            <a:ext cx="10603572" cy="738664"/>
          </a:xfrm>
        </p:spPr>
        <p:txBody>
          <a:bodyPr/>
          <a:lstStyle/>
          <a:p>
            <a:r>
              <a:rPr lang="en-US" b="1" dirty="0"/>
              <a:t>Unauthorized Access, Data </a:t>
            </a:r>
            <a:r>
              <a:rPr lang="en-US" b="1" dirty="0" smtClean="0"/>
              <a:t>sabotage</a:t>
            </a:r>
            <a:endParaRPr lang="en-US" b="1" dirty="0"/>
          </a:p>
        </p:txBody>
      </p:sp>
      <p:sp>
        <p:nvSpPr>
          <p:cNvPr id="10" name="Metin kutusu 9"/>
          <p:cNvSpPr txBox="1"/>
          <p:nvPr/>
        </p:nvSpPr>
        <p:spPr>
          <a:xfrm>
            <a:off x="305092" y="1823568"/>
            <a:ext cx="4234355" cy="1692771"/>
          </a:xfrm>
          <a:prstGeom prst="rect">
            <a:avLst/>
          </a:prstGeom>
          <a:noFill/>
        </p:spPr>
        <p:txBody>
          <a:bodyPr wrap="square" rtlCol="0">
            <a:spAutoFit/>
          </a:bodyPr>
          <a:lstStyle/>
          <a:p>
            <a:pPr marL="342900" indent="-342900">
              <a:buFont typeface="Wingdings" pitchFamily="2" charset="2"/>
              <a:buChar char="ü"/>
            </a:pPr>
            <a:r>
              <a:rPr lang="tr-TR" sz="2600" b="1" dirty="0" smtClean="0">
                <a:solidFill>
                  <a:srgbClr val="337D97"/>
                </a:solidFill>
                <a:latin typeface="Calibri" pitchFamily="34" charset="0"/>
              </a:rPr>
              <a:t>20 </a:t>
            </a:r>
            <a:r>
              <a:rPr lang="tr-TR" sz="2600" b="1" dirty="0" err="1" smtClean="0">
                <a:solidFill>
                  <a:srgbClr val="337D97"/>
                </a:solidFill>
                <a:latin typeface="Calibri" pitchFamily="34" charset="0"/>
              </a:rPr>
              <a:t>computers</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were</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imaged</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whose</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owners</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were</a:t>
            </a:r>
            <a:r>
              <a:rPr lang="tr-TR" sz="2600" b="1" dirty="0" smtClean="0">
                <a:solidFill>
                  <a:srgbClr val="337D97"/>
                </a:solidFill>
                <a:latin typeface="Calibri" pitchFamily="34" charset="0"/>
              </a:rPr>
              <a:t> </a:t>
            </a:r>
            <a:r>
              <a:rPr lang="tr-TR" sz="2600" b="1" dirty="0" err="1" smtClean="0">
                <a:solidFill>
                  <a:srgbClr val="337D97"/>
                </a:solidFill>
                <a:latin typeface="Calibri" pitchFamily="34" charset="0"/>
              </a:rPr>
              <a:t>working</a:t>
            </a:r>
            <a:r>
              <a:rPr lang="tr-TR" sz="2600" b="1" dirty="0" smtClean="0">
                <a:solidFill>
                  <a:srgbClr val="337D97"/>
                </a:solidFill>
                <a:latin typeface="Calibri" pitchFamily="34" charset="0"/>
              </a:rPr>
              <a:t> at IT </a:t>
            </a:r>
            <a:r>
              <a:rPr lang="tr-TR" sz="2600" b="1" dirty="0" err="1" smtClean="0">
                <a:solidFill>
                  <a:srgbClr val="337D97"/>
                </a:solidFill>
                <a:latin typeface="Calibri" pitchFamily="34" charset="0"/>
              </a:rPr>
              <a:t>department</a:t>
            </a:r>
            <a:r>
              <a:rPr lang="tr-TR" sz="2600" b="1" dirty="0" smtClean="0">
                <a:solidFill>
                  <a:srgbClr val="337D97"/>
                </a:solidFill>
                <a:latin typeface="Calibri" pitchFamily="34" charset="0"/>
              </a:rPr>
              <a:t>.</a:t>
            </a:r>
            <a:endParaRPr lang="tr-TR" sz="2600" b="1" dirty="0">
              <a:solidFill>
                <a:srgbClr val="337D97"/>
              </a:solidFill>
              <a:latin typeface="Calibri" pitchFamily="34" charset="0"/>
            </a:endParaRPr>
          </a:p>
        </p:txBody>
      </p:sp>
      <p:sp>
        <p:nvSpPr>
          <p:cNvPr id="12" name="Metin kutusu 11"/>
          <p:cNvSpPr txBox="1"/>
          <p:nvPr/>
        </p:nvSpPr>
        <p:spPr>
          <a:xfrm>
            <a:off x="4539155" y="1823567"/>
            <a:ext cx="5214445" cy="1292662"/>
          </a:xfrm>
          <a:prstGeom prst="rect">
            <a:avLst/>
          </a:prstGeom>
          <a:noFill/>
        </p:spPr>
        <p:txBody>
          <a:bodyPr wrap="square" rtlCol="0">
            <a:spAutoFit/>
          </a:bodyPr>
          <a:lstStyle/>
          <a:p>
            <a:pPr marL="342900" indent="-342900">
              <a:buFont typeface="Wingdings" pitchFamily="2" charset="2"/>
              <a:buChar char="ü"/>
            </a:pPr>
            <a:r>
              <a:rPr lang="tr-TR" sz="2600" b="1" dirty="0" smtClean="0">
                <a:solidFill>
                  <a:srgbClr val="FF0000"/>
                </a:solidFill>
                <a:latin typeface="Calibri" pitchFamily="34" charset="0"/>
              </a:rPr>
              <a:t>Totally 20 PC’s and 1 server and 1 RAM image files </a:t>
            </a:r>
            <a:r>
              <a:rPr lang="en-AU" sz="2600" b="1" dirty="0" smtClean="0">
                <a:solidFill>
                  <a:srgbClr val="FF0000"/>
                </a:solidFill>
                <a:latin typeface="Calibri" pitchFamily="34" charset="0"/>
              </a:rPr>
              <a:t>had to</a:t>
            </a:r>
            <a:r>
              <a:rPr lang="tr-TR" sz="2600" b="1" dirty="0" smtClean="0">
                <a:solidFill>
                  <a:srgbClr val="FF0000"/>
                </a:solidFill>
                <a:latin typeface="Calibri" pitchFamily="34" charset="0"/>
              </a:rPr>
              <a:t> be analyzed!</a:t>
            </a:r>
            <a:endParaRPr lang="tr-TR" sz="2600" b="1" dirty="0">
              <a:solidFill>
                <a:srgbClr val="FF0000"/>
              </a:solidFill>
              <a:latin typeface="Calibri" pitchFamily="34" charset="0"/>
            </a:endParaRPr>
          </a:p>
        </p:txBody>
      </p:sp>
      <p:sp>
        <p:nvSpPr>
          <p:cNvPr id="13" name="Akış Çizelgesi: Öteki İşlem 30"/>
          <p:cNvSpPr>
            <a:spLocks noChangeArrowheads="1"/>
          </p:cNvSpPr>
          <p:nvPr/>
        </p:nvSpPr>
        <p:spPr bwMode="auto">
          <a:xfrm>
            <a:off x="2640742" y="3279244"/>
            <a:ext cx="5410200" cy="1600200"/>
          </a:xfrm>
          <a:prstGeom prst="flowChartAlternateProcess">
            <a:avLst/>
          </a:prstGeom>
          <a:solidFill>
            <a:srgbClr val="337D97"/>
          </a:solidFill>
          <a:ln w="9525" algn="ctr">
            <a:solidFill>
              <a:schemeClr val="tx1"/>
            </a:solidFill>
            <a:round/>
            <a:headEnd/>
            <a:tailEnd/>
          </a:ln>
          <a:scene3d>
            <a:camera prst="orthographicFront"/>
            <a:lightRig rig="threePt" dir="t"/>
          </a:scene3d>
          <a:sp3d>
            <a:bevelT/>
          </a:sp3d>
        </p:spPr>
        <p:txBody>
          <a:bodyPr/>
          <a:lstStyle/>
          <a:p>
            <a:pPr algn="ctr" eaLnBrk="0" hangingPunct="0">
              <a:spcBef>
                <a:spcPct val="0"/>
              </a:spcBef>
              <a:buClrTx/>
              <a:buSzTx/>
              <a:buFontTx/>
              <a:buNone/>
            </a:pPr>
            <a:r>
              <a:rPr lang="tr-TR" sz="3200" b="1" dirty="0" smtClean="0">
                <a:solidFill>
                  <a:schemeClr val="bg1"/>
                </a:solidFill>
                <a:latin typeface="Calibri" pitchFamily="34" charset="0"/>
              </a:rPr>
              <a:t>How </a:t>
            </a:r>
            <a:r>
              <a:rPr lang="tr-TR" sz="3200" b="1" dirty="0" err="1" smtClean="0">
                <a:solidFill>
                  <a:schemeClr val="bg1"/>
                </a:solidFill>
                <a:latin typeface="Calibri" pitchFamily="34" charset="0"/>
              </a:rPr>
              <a:t>and</a:t>
            </a:r>
            <a:r>
              <a:rPr lang="tr-TR" sz="3200" b="1" dirty="0" smtClean="0">
                <a:solidFill>
                  <a:schemeClr val="bg1"/>
                </a:solidFill>
                <a:latin typeface="Calibri" pitchFamily="34" charset="0"/>
              </a:rPr>
              <a:t> </a:t>
            </a:r>
            <a:r>
              <a:rPr lang="tr-TR" sz="3200" b="1" dirty="0" err="1" smtClean="0">
                <a:solidFill>
                  <a:schemeClr val="bg1"/>
                </a:solidFill>
                <a:latin typeface="Calibri" pitchFamily="34" charset="0"/>
              </a:rPr>
              <a:t>where</a:t>
            </a:r>
            <a:r>
              <a:rPr lang="tr-TR" sz="3200" b="1" dirty="0" smtClean="0">
                <a:solidFill>
                  <a:schemeClr val="bg1"/>
                </a:solidFill>
                <a:latin typeface="Calibri" pitchFamily="34" charset="0"/>
              </a:rPr>
              <a:t> </a:t>
            </a:r>
            <a:r>
              <a:rPr lang="tr-TR" sz="3200" b="1" dirty="0" err="1" smtClean="0">
                <a:solidFill>
                  <a:schemeClr val="bg1"/>
                </a:solidFill>
                <a:latin typeface="Calibri" pitchFamily="34" charset="0"/>
              </a:rPr>
              <a:t>to</a:t>
            </a:r>
            <a:r>
              <a:rPr lang="tr-TR" sz="3200" b="1" dirty="0" smtClean="0">
                <a:solidFill>
                  <a:schemeClr val="bg1"/>
                </a:solidFill>
                <a:latin typeface="Calibri" pitchFamily="34" charset="0"/>
              </a:rPr>
              <a:t> start?</a:t>
            </a:r>
          </a:p>
          <a:p>
            <a:pPr algn="ctr" eaLnBrk="0" hangingPunct="0">
              <a:spcBef>
                <a:spcPct val="0"/>
              </a:spcBef>
              <a:buClrTx/>
              <a:buSzTx/>
              <a:buFontTx/>
              <a:buNone/>
            </a:pPr>
            <a:r>
              <a:rPr lang="tr-TR" sz="3200" b="1" dirty="0" err="1" smtClean="0">
                <a:solidFill>
                  <a:schemeClr val="bg1"/>
                </a:solidFill>
                <a:latin typeface="Calibri" pitchFamily="34" charset="0"/>
              </a:rPr>
              <a:t>Which</a:t>
            </a:r>
            <a:r>
              <a:rPr lang="tr-TR" sz="3200" b="1" dirty="0" smtClean="0">
                <a:solidFill>
                  <a:schemeClr val="bg1"/>
                </a:solidFill>
                <a:latin typeface="Calibri" pitchFamily="34" charset="0"/>
              </a:rPr>
              <a:t> </a:t>
            </a:r>
            <a:r>
              <a:rPr lang="tr-TR" sz="3200" b="1" dirty="0" err="1" smtClean="0">
                <a:solidFill>
                  <a:schemeClr val="bg1"/>
                </a:solidFill>
                <a:latin typeface="Calibri" pitchFamily="34" charset="0"/>
              </a:rPr>
              <a:t>methods</a:t>
            </a:r>
            <a:r>
              <a:rPr lang="tr-TR" sz="3200" b="1" dirty="0" smtClean="0">
                <a:solidFill>
                  <a:schemeClr val="bg1"/>
                </a:solidFill>
                <a:latin typeface="Calibri" pitchFamily="34" charset="0"/>
              </a:rPr>
              <a:t> do </a:t>
            </a:r>
            <a:r>
              <a:rPr lang="tr-TR" sz="3200" b="1" dirty="0" err="1" smtClean="0">
                <a:solidFill>
                  <a:schemeClr val="bg1"/>
                </a:solidFill>
                <a:latin typeface="Calibri" pitchFamily="34" charset="0"/>
              </a:rPr>
              <a:t>we</a:t>
            </a:r>
            <a:r>
              <a:rPr lang="tr-TR" sz="3200" b="1" dirty="0" smtClean="0">
                <a:solidFill>
                  <a:schemeClr val="bg1"/>
                </a:solidFill>
                <a:latin typeface="Calibri" pitchFamily="34" charset="0"/>
              </a:rPr>
              <a:t> </a:t>
            </a:r>
            <a:r>
              <a:rPr lang="tr-TR" sz="3200" b="1" dirty="0" err="1" smtClean="0">
                <a:solidFill>
                  <a:schemeClr val="bg1"/>
                </a:solidFill>
                <a:latin typeface="Calibri" pitchFamily="34" charset="0"/>
              </a:rPr>
              <a:t>have</a:t>
            </a:r>
            <a:r>
              <a:rPr lang="tr-TR" sz="3200" b="1" dirty="0" smtClean="0">
                <a:solidFill>
                  <a:schemeClr val="bg1"/>
                </a:solidFill>
                <a:latin typeface="Calibri" pitchFamily="34" charset="0"/>
              </a:rPr>
              <a:t> </a:t>
            </a:r>
            <a:r>
              <a:rPr lang="tr-TR" sz="3200" b="1" dirty="0" err="1" smtClean="0">
                <a:solidFill>
                  <a:schemeClr val="bg1"/>
                </a:solidFill>
                <a:latin typeface="Calibri" pitchFamily="34" charset="0"/>
              </a:rPr>
              <a:t>to</a:t>
            </a:r>
            <a:r>
              <a:rPr lang="tr-TR" sz="3200" b="1" dirty="0" smtClean="0">
                <a:solidFill>
                  <a:schemeClr val="bg1"/>
                </a:solidFill>
                <a:latin typeface="Calibri" pitchFamily="34" charset="0"/>
              </a:rPr>
              <a:t> </a:t>
            </a:r>
            <a:r>
              <a:rPr lang="tr-TR" sz="3200" b="1" dirty="0" err="1" smtClean="0">
                <a:solidFill>
                  <a:schemeClr val="bg1"/>
                </a:solidFill>
                <a:latin typeface="Calibri" pitchFamily="34" charset="0"/>
              </a:rPr>
              <a:t>use</a:t>
            </a:r>
            <a:r>
              <a:rPr lang="tr-TR" sz="3200" b="1" dirty="0" smtClean="0">
                <a:solidFill>
                  <a:schemeClr val="bg1"/>
                </a:solidFill>
                <a:latin typeface="Calibri" pitchFamily="34" charset="0"/>
              </a:rPr>
              <a:t>?</a:t>
            </a:r>
            <a:endParaRPr lang="tr-TR" sz="3200" b="1" dirty="0">
              <a:solidFill>
                <a:schemeClr val="bg1"/>
              </a:solidFill>
              <a:latin typeface="Calibri" pitchFamily="34" charset="0"/>
            </a:endParaRPr>
          </a:p>
        </p:txBody>
      </p:sp>
      <p:pic>
        <p:nvPicPr>
          <p:cNvPr id="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092" y="4912611"/>
            <a:ext cx="2595763" cy="1808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7" descr="Summit Servers Sta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19848" y="4912611"/>
            <a:ext cx="2428875"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33704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p:tgtEl>
                                          <p:spTgt spid="10"/>
                                        </p:tgtEl>
                                        <p:attrNameLst>
                                          <p:attrName>ppt_y</p:attrName>
                                        </p:attrNameLst>
                                      </p:cBhvr>
                                      <p:tavLst>
                                        <p:tav tm="0">
                                          <p:val>
                                            <p:strVal val="#ppt_y+#ppt_h*1.125000"/>
                                          </p:val>
                                        </p:tav>
                                        <p:tav tm="100000">
                                          <p:val>
                                            <p:strVal val="#ppt_y"/>
                                          </p:val>
                                        </p:tav>
                                      </p:tavLst>
                                    </p:anim>
                                    <p:animEffect transition="in" filter="wipe(up)">
                                      <p:cBhvr>
                                        <p:cTn id="8" dur="500"/>
                                        <p:tgtEl>
                                          <p:spTgt spid="10"/>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additive="base">
                                        <p:cTn id="13" dur="500"/>
                                        <p:tgtEl>
                                          <p:spTgt spid="12"/>
                                        </p:tgtEl>
                                        <p:attrNameLst>
                                          <p:attrName>ppt_y</p:attrName>
                                        </p:attrNameLst>
                                      </p:cBhvr>
                                      <p:tavLst>
                                        <p:tav tm="0">
                                          <p:val>
                                            <p:strVal val="#ppt_y+#ppt_h*1.125000"/>
                                          </p:val>
                                        </p:tav>
                                        <p:tav tm="100000">
                                          <p:val>
                                            <p:strVal val="#ppt_y"/>
                                          </p:val>
                                        </p:tav>
                                      </p:tavLst>
                                    </p:anim>
                                    <p:animEffect transition="in" filter="wipe(up)">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par>
                                <p:cTn id="23" presetID="10"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260147"/>
            <a:ext cx="10603572" cy="738664"/>
          </a:xfrm>
        </p:spPr>
        <p:txBody>
          <a:bodyPr/>
          <a:lstStyle/>
          <a:p>
            <a:r>
              <a:rPr lang="en-US" b="1" dirty="0"/>
              <a:t>Unauthorized Access, Data </a:t>
            </a:r>
            <a:r>
              <a:rPr lang="en-US" b="1" dirty="0" smtClean="0"/>
              <a:t>sabotage</a:t>
            </a:r>
            <a:endParaRPr lang="en-US" b="1" dirty="0"/>
          </a:p>
        </p:txBody>
      </p:sp>
      <p:sp>
        <p:nvSpPr>
          <p:cNvPr id="9" name="Dikdörtgen 8"/>
          <p:cNvSpPr/>
          <p:nvPr/>
        </p:nvSpPr>
        <p:spPr>
          <a:xfrm>
            <a:off x="5197366" y="1952573"/>
            <a:ext cx="4525342" cy="408093"/>
          </a:xfrm>
          <a:prstGeom prst="rect">
            <a:avLst/>
          </a:prstGeom>
          <a:noFill/>
        </p:spPr>
        <p:txBody>
          <a:bodyPr wrap="none" lIns="53626" tIns="26813" rIns="53626" bIns="26813">
            <a:spAutoFit/>
            <a:scene3d>
              <a:camera prst="orthographicFront"/>
              <a:lightRig rig="flat" dir="tl">
                <a:rot lat="0" lon="0" rev="6600000"/>
              </a:lightRig>
            </a:scene3d>
            <a:sp3d extrusionH="25400" contourW="8890">
              <a:bevelT w="38100" h="31750"/>
              <a:contourClr>
                <a:schemeClr val="tx1"/>
              </a:contourClr>
            </a:sp3d>
          </a:bodyPr>
          <a:lstStyle/>
          <a:p>
            <a:pPr algn="ctr"/>
            <a:r>
              <a:rPr lang="en-US" sz="2300" b="1" dirty="0">
                <a:ln w="11430"/>
                <a:solidFill>
                  <a:srgbClr val="337D97"/>
                </a:solidFill>
                <a:effectLst>
                  <a:outerShdw blurRad="50800" dist="39000" dir="5460000" algn="tl">
                    <a:srgbClr val="000000">
                      <a:alpha val="38000"/>
                    </a:srgbClr>
                  </a:outerShdw>
                </a:effectLst>
                <a:latin typeface="Calibri" pitchFamily="34" charset="0"/>
              </a:rPr>
              <a:t>Edmond </a:t>
            </a:r>
            <a:r>
              <a:rPr lang="en-US" sz="2300" b="1" dirty="0" err="1">
                <a:ln w="11430"/>
                <a:solidFill>
                  <a:srgbClr val="337D97"/>
                </a:solidFill>
                <a:effectLst>
                  <a:outerShdw blurRad="50800" dist="39000" dir="5460000" algn="tl">
                    <a:srgbClr val="000000">
                      <a:alpha val="38000"/>
                    </a:srgbClr>
                  </a:outerShdw>
                </a:effectLst>
                <a:latin typeface="Calibri" pitchFamily="34" charset="0"/>
              </a:rPr>
              <a:t>Locard’s</a:t>
            </a:r>
            <a:r>
              <a:rPr lang="en-US" sz="2300" b="1" dirty="0">
                <a:ln w="11430"/>
                <a:solidFill>
                  <a:srgbClr val="337D97"/>
                </a:solidFill>
                <a:effectLst>
                  <a:outerShdw blurRad="50800" dist="39000" dir="5460000" algn="tl">
                    <a:srgbClr val="000000">
                      <a:alpha val="38000"/>
                    </a:srgbClr>
                  </a:outerShdw>
                </a:effectLst>
                <a:latin typeface="Calibri" pitchFamily="34" charset="0"/>
              </a:rPr>
              <a:t> Exchange Principle</a:t>
            </a:r>
          </a:p>
        </p:txBody>
      </p:sp>
      <p:pic>
        <p:nvPicPr>
          <p:cNvPr id="16" name="Picture 2" descr="http://ed.img.v4.skyrock.net/8157/75538157/pics/3002951847_1_21_daak6do4.jpg"/>
          <p:cNvPicPr>
            <a:picLocks noChangeAspect="1" noChangeArrowheads="1"/>
          </p:cNvPicPr>
          <p:nvPr/>
        </p:nvPicPr>
        <p:blipFill rotWithShape="1">
          <a:blip r:embed="rId2">
            <a:extLst>
              <a:ext uri="{28A0092B-C50C-407E-A947-70E740481C1C}">
                <a14:useLocalDpi xmlns:a14="http://schemas.microsoft.com/office/drawing/2010/main" val="0"/>
              </a:ext>
            </a:extLst>
          </a:blip>
          <a:srcRect l="50000"/>
          <a:stretch/>
        </p:blipFill>
        <p:spPr bwMode="auto">
          <a:xfrm>
            <a:off x="4982885" y="2550276"/>
            <a:ext cx="4710281" cy="4374359"/>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0"/>
          <p:cNvSpPr txBox="1"/>
          <p:nvPr/>
        </p:nvSpPr>
        <p:spPr>
          <a:xfrm>
            <a:off x="299167" y="3013866"/>
            <a:ext cx="4212399" cy="3932134"/>
          </a:xfrm>
          <a:prstGeom prst="rect">
            <a:avLst/>
          </a:prstGeom>
          <a:noFill/>
          <a:effectLst/>
        </p:spPr>
        <p:txBody>
          <a:bodyPr wrap="square" lIns="53626" tIns="26813" rIns="53626" bIns="26813" rtlCol="0">
            <a:spAutoFit/>
          </a:bodyPr>
          <a:lstStyle/>
          <a:p>
            <a:pPr marL="268128" indent="-268128" algn="just">
              <a:lnSpc>
                <a:spcPct val="200000"/>
              </a:lnSpc>
              <a:buClr>
                <a:srgbClr val="337D97"/>
              </a:buClr>
              <a:buFont typeface="Wingdings 3" pitchFamily="18" charset="2"/>
              <a:buChar char=""/>
            </a:pPr>
            <a:r>
              <a:rPr lang="en-US" b="1" dirty="0" smtClean="0">
                <a:solidFill>
                  <a:srgbClr val="404040"/>
                </a:solidFill>
                <a:latin typeface="Calibri" pitchFamily="34" charset="0"/>
              </a:rPr>
              <a:t>A crime cannot occur without leaving a trace</a:t>
            </a:r>
          </a:p>
          <a:p>
            <a:pPr marL="268128" indent="-268128" algn="just">
              <a:lnSpc>
                <a:spcPct val="200000"/>
              </a:lnSpc>
              <a:buClr>
                <a:srgbClr val="337D97"/>
              </a:buClr>
              <a:buFont typeface="Wingdings 3" pitchFamily="18" charset="2"/>
              <a:buChar char=""/>
            </a:pPr>
            <a:r>
              <a:rPr lang="en-US" b="1" dirty="0" smtClean="0">
                <a:solidFill>
                  <a:srgbClr val="404040"/>
                </a:solidFill>
                <a:latin typeface="Calibri" pitchFamily="34" charset="0"/>
              </a:rPr>
              <a:t>With contact between two items, there will be an exchange</a:t>
            </a:r>
          </a:p>
          <a:p>
            <a:pPr marL="268128" indent="-268128" algn="just">
              <a:lnSpc>
                <a:spcPct val="200000"/>
              </a:lnSpc>
              <a:buClr>
                <a:srgbClr val="337D97"/>
              </a:buClr>
              <a:buFont typeface="Wingdings 3" pitchFamily="18" charset="2"/>
              <a:buChar char=""/>
            </a:pPr>
            <a:r>
              <a:rPr lang="en-US" b="1" dirty="0" smtClean="0">
                <a:solidFill>
                  <a:srgbClr val="404040"/>
                </a:solidFill>
                <a:latin typeface="Calibri" pitchFamily="34" charset="0"/>
              </a:rPr>
              <a:t> Every contact leaves a trace</a:t>
            </a:r>
          </a:p>
          <a:p>
            <a:pPr marL="268128" indent="-268128" algn="just">
              <a:lnSpc>
                <a:spcPct val="200000"/>
              </a:lnSpc>
              <a:buClr>
                <a:srgbClr val="337D97"/>
              </a:buClr>
              <a:buFont typeface="Wingdings 3" pitchFamily="18" charset="2"/>
              <a:buChar char=""/>
            </a:pPr>
            <a:r>
              <a:rPr lang="en-US" b="1" dirty="0" smtClean="0">
                <a:solidFill>
                  <a:srgbClr val="404040"/>
                </a:solidFill>
                <a:latin typeface="Calibri" pitchFamily="34" charset="0"/>
              </a:rPr>
              <a:t>Evidence Dynamics…</a:t>
            </a:r>
          </a:p>
        </p:txBody>
      </p:sp>
      <p:sp>
        <p:nvSpPr>
          <p:cNvPr id="18" name="Dikdörtgen 17"/>
          <p:cNvSpPr/>
          <p:nvPr/>
        </p:nvSpPr>
        <p:spPr>
          <a:xfrm>
            <a:off x="967617" y="2331055"/>
            <a:ext cx="2953245" cy="608148"/>
          </a:xfrm>
          <a:prstGeom prst="rect">
            <a:avLst/>
          </a:prstGeom>
          <a:noFill/>
        </p:spPr>
        <p:txBody>
          <a:bodyPr wrap="none" lIns="53626" tIns="26813" rIns="53626" bIns="26813">
            <a:spAutoFit/>
            <a:scene3d>
              <a:camera prst="orthographicFront"/>
              <a:lightRig rig="flat" dir="tl">
                <a:rot lat="0" lon="0" rev="6600000"/>
              </a:lightRig>
            </a:scene3d>
            <a:sp3d extrusionH="25400" contourW="8890">
              <a:bevelT w="38100" h="31750"/>
              <a:contourClr>
                <a:schemeClr val="tx1"/>
              </a:contourClr>
            </a:sp3d>
          </a:bodyPr>
          <a:lstStyle/>
          <a:p>
            <a:pPr algn="ctr"/>
            <a:r>
              <a:rPr lang="en-US" sz="3600" b="1" dirty="0">
                <a:ln w="11430"/>
                <a:solidFill>
                  <a:srgbClr val="337D97"/>
                </a:solidFill>
                <a:effectLst>
                  <a:outerShdw blurRad="50800" dist="39000" dir="5460000" algn="tl">
                    <a:srgbClr val="000000">
                      <a:alpha val="38000"/>
                    </a:srgbClr>
                  </a:outerShdw>
                </a:effectLst>
                <a:latin typeface="Calibri" pitchFamily="34" charset="0"/>
              </a:rPr>
              <a:t>Core </a:t>
            </a:r>
            <a:r>
              <a:rPr lang="en-US" sz="3600" b="1" dirty="0" smtClean="0">
                <a:ln w="11430"/>
                <a:solidFill>
                  <a:srgbClr val="337D97"/>
                </a:solidFill>
                <a:effectLst>
                  <a:outerShdw blurRad="50800" dist="39000" dir="5460000" algn="tl">
                    <a:srgbClr val="000000">
                      <a:alpha val="38000"/>
                    </a:srgbClr>
                  </a:outerShdw>
                </a:effectLst>
                <a:latin typeface="Calibri" pitchFamily="34" charset="0"/>
              </a:rPr>
              <a:t>Principle</a:t>
            </a:r>
            <a:r>
              <a:rPr lang="tr-TR" sz="3600" b="1" dirty="0" smtClean="0">
                <a:ln w="11430"/>
                <a:solidFill>
                  <a:srgbClr val="337D97"/>
                </a:solidFill>
                <a:effectLst>
                  <a:outerShdw blurRad="50800" dist="39000" dir="5460000" algn="tl">
                    <a:srgbClr val="000000">
                      <a:alpha val="38000"/>
                    </a:srgbClr>
                  </a:outerShdw>
                </a:effectLst>
                <a:latin typeface="Calibri" pitchFamily="34" charset="0"/>
              </a:rPr>
              <a:t>s</a:t>
            </a:r>
            <a:endParaRPr lang="en-US" sz="3600" b="1" dirty="0">
              <a:ln w="11430"/>
              <a:solidFill>
                <a:srgbClr val="337D97"/>
              </a:solidFill>
              <a:effectLst>
                <a:outerShdw blurRad="50800" dist="39000" dir="5460000" algn="tl">
                  <a:srgbClr val="000000">
                    <a:alpha val="38000"/>
                  </a:srgbClr>
                </a:outerShdw>
              </a:effectLst>
              <a:latin typeface="Calibri" pitchFamily="34" charset="0"/>
            </a:endParaRPr>
          </a:p>
        </p:txBody>
      </p:sp>
    </p:spTree>
    <p:extLst>
      <p:ext uri="{BB962C8B-B14F-4D97-AF65-F5344CB8AC3E}">
        <p14:creationId xmlns:p14="http://schemas.microsoft.com/office/powerpoint/2010/main" val="2396604368"/>
      </p:ext>
    </p:extLst>
  </p:cSld>
  <p:clrMapOvr>
    <a:masterClrMapping/>
  </p:clrMapOvr>
  <p:transition>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260147"/>
            <a:ext cx="10603572" cy="738664"/>
          </a:xfrm>
        </p:spPr>
        <p:txBody>
          <a:bodyPr/>
          <a:lstStyle/>
          <a:p>
            <a:r>
              <a:rPr lang="en-US" b="1" dirty="0"/>
              <a:t>Unauthorized Access, Data </a:t>
            </a:r>
            <a:r>
              <a:rPr lang="en-US" b="1" dirty="0" smtClean="0"/>
              <a:t>sabotage</a:t>
            </a:r>
            <a:endParaRPr lang="en-US" b="1" dirty="0"/>
          </a:p>
        </p:txBody>
      </p:sp>
      <p:sp>
        <p:nvSpPr>
          <p:cNvPr id="8" name="Akış Çizelgesi: Öteki İşlem 30"/>
          <p:cNvSpPr>
            <a:spLocks noChangeArrowheads="1"/>
          </p:cNvSpPr>
          <p:nvPr/>
        </p:nvSpPr>
        <p:spPr bwMode="auto">
          <a:xfrm>
            <a:off x="617490" y="2611854"/>
            <a:ext cx="5410200" cy="1066800"/>
          </a:xfrm>
          <a:prstGeom prst="flowChartAlternateProcess">
            <a:avLst/>
          </a:prstGeom>
          <a:solidFill>
            <a:srgbClr val="337D97"/>
          </a:solidFill>
          <a:ln w="9525" algn="ctr">
            <a:solidFill>
              <a:schemeClr val="tx1"/>
            </a:solidFill>
            <a:round/>
            <a:headEnd/>
            <a:tailEnd/>
          </a:ln>
          <a:scene3d>
            <a:camera prst="orthographicFront"/>
            <a:lightRig rig="threePt" dir="t"/>
          </a:scene3d>
          <a:sp3d>
            <a:bevelT/>
          </a:sp3d>
        </p:spPr>
        <p:txBody>
          <a:bodyPr/>
          <a:lstStyle/>
          <a:p>
            <a:pPr algn="ctr" eaLnBrk="0" hangingPunct="0">
              <a:spcBef>
                <a:spcPct val="0"/>
              </a:spcBef>
              <a:buClrTx/>
              <a:buSzTx/>
              <a:buFontTx/>
              <a:buNone/>
            </a:pPr>
            <a:r>
              <a:rPr lang="tr-TR" sz="3200" b="1" dirty="0" smtClean="0">
                <a:solidFill>
                  <a:schemeClr val="bg1"/>
                </a:solidFill>
                <a:latin typeface="Calibri" pitchFamily="34" charset="0"/>
              </a:rPr>
              <a:t>Is </a:t>
            </a:r>
            <a:r>
              <a:rPr lang="tr-TR" sz="3200" b="1" dirty="0" err="1" smtClean="0">
                <a:solidFill>
                  <a:schemeClr val="bg1"/>
                </a:solidFill>
                <a:latin typeface="Calibri" pitchFamily="34" charset="0"/>
              </a:rPr>
              <a:t>there</a:t>
            </a:r>
            <a:r>
              <a:rPr lang="tr-TR" sz="3200" b="1" dirty="0" smtClean="0">
                <a:solidFill>
                  <a:schemeClr val="bg1"/>
                </a:solidFill>
                <a:latin typeface="Calibri" pitchFamily="34" charset="0"/>
              </a:rPr>
              <a:t> </a:t>
            </a:r>
            <a:r>
              <a:rPr lang="tr-TR" sz="3200" b="1" dirty="0" err="1" smtClean="0">
                <a:solidFill>
                  <a:schemeClr val="bg1"/>
                </a:solidFill>
                <a:latin typeface="Calibri" pitchFamily="34" charset="0"/>
              </a:rPr>
              <a:t>any</a:t>
            </a:r>
            <a:r>
              <a:rPr lang="tr-TR" sz="3200" b="1" dirty="0" smtClean="0">
                <a:solidFill>
                  <a:schemeClr val="bg1"/>
                </a:solidFill>
                <a:latin typeface="Calibri" pitchFamily="34" charset="0"/>
              </a:rPr>
              <a:t> </a:t>
            </a:r>
            <a:r>
              <a:rPr lang="tr-TR" sz="3200" b="1" dirty="0" err="1" smtClean="0">
                <a:solidFill>
                  <a:schemeClr val="bg1"/>
                </a:solidFill>
                <a:latin typeface="Calibri" pitchFamily="34" charset="0"/>
              </a:rPr>
              <a:t>one</a:t>
            </a:r>
            <a:r>
              <a:rPr lang="tr-TR" sz="3200" b="1" dirty="0" smtClean="0">
                <a:solidFill>
                  <a:schemeClr val="bg1"/>
                </a:solidFill>
                <a:latin typeface="Calibri" pitchFamily="34" charset="0"/>
              </a:rPr>
              <a:t> </a:t>
            </a:r>
            <a:r>
              <a:rPr lang="tr-TR" sz="3200" b="1" dirty="0" err="1" smtClean="0">
                <a:solidFill>
                  <a:schemeClr val="bg1"/>
                </a:solidFill>
                <a:latin typeface="Calibri" pitchFamily="34" charset="0"/>
              </a:rPr>
              <a:t>who</a:t>
            </a:r>
            <a:r>
              <a:rPr lang="tr-TR" sz="3200" b="1" dirty="0" smtClean="0">
                <a:solidFill>
                  <a:schemeClr val="bg1"/>
                </a:solidFill>
                <a:latin typeface="Calibri" pitchFamily="34" charset="0"/>
              </a:rPr>
              <a:t> </a:t>
            </a:r>
            <a:r>
              <a:rPr lang="tr-TR" sz="3200" b="1" dirty="0" err="1" smtClean="0">
                <a:solidFill>
                  <a:schemeClr val="bg1"/>
                </a:solidFill>
                <a:latin typeface="Calibri" pitchFamily="34" charset="0"/>
              </a:rPr>
              <a:t>deleted</a:t>
            </a:r>
            <a:r>
              <a:rPr lang="tr-TR" sz="3200" b="1" dirty="0" smtClean="0">
                <a:solidFill>
                  <a:schemeClr val="bg1"/>
                </a:solidFill>
                <a:latin typeface="Calibri" pitchFamily="34" charset="0"/>
              </a:rPr>
              <a:t> Windows </a:t>
            </a:r>
            <a:r>
              <a:rPr lang="tr-TR" sz="3200" b="1" dirty="0" err="1" smtClean="0">
                <a:solidFill>
                  <a:schemeClr val="bg1"/>
                </a:solidFill>
                <a:latin typeface="Calibri" pitchFamily="34" charset="0"/>
              </a:rPr>
              <a:t>event</a:t>
            </a:r>
            <a:r>
              <a:rPr lang="tr-TR" sz="3200" b="1" dirty="0" smtClean="0">
                <a:solidFill>
                  <a:schemeClr val="bg1"/>
                </a:solidFill>
                <a:latin typeface="Calibri" pitchFamily="34" charset="0"/>
              </a:rPr>
              <a:t> </a:t>
            </a:r>
            <a:r>
              <a:rPr lang="tr-TR" sz="3200" b="1" dirty="0" err="1" smtClean="0">
                <a:solidFill>
                  <a:schemeClr val="bg1"/>
                </a:solidFill>
                <a:latin typeface="Calibri" pitchFamily="34" charset="0"/>
              </a:rPr>
              <a:t>logs</a:t>
            </a:r>
            <a:r>
              <a:rPr lang="tr-TR" sz="3200" b="1" dirty="0">
                <a:solidFill>
                  <a:schemeClr val="bg1"/>
                </a:solidFill>
                <a:latin typeface="Calibri" pitchFamily="34" charset="0"/>
              </a:rPr>
              <a:t>?</a:t>
            </a: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0248" y="1998810"/>
            <a:ext cx="3168285" cy="22072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2" descr="http://www.yensav.com.tr/images/hizmetlerimiz/bostanci-guvenlik-sistemleri.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28033" y="4669253"/>
            <a:ext cx="2478636" cy="1860345"/>
          </a:xfrm>
          <a:prstGeom prst="rect">
            <a:avLst/>
          </a:prstGeom>
          <a:noFill/>
          <a:extLst>
            <a:ext uri="{909E8E84-426E-40DD-AFC4-6F175D3DCCD1}">
              <a14:hiddenFill xmlns:a14="http://schemas.microsoft.com/office/drawing/2010/main">
                <a:solidFill>
                  <a:srgbClr val="FFFFFF"/>
                </a:solidFill>
              </a14:hiddenFill>
            </a:ext>
          </a:extLst>
        </p:spPr>
      </p:pic>
      <p:sp>
        <p:nvSpPr>
          <p:cNvPr id="13" name="Sağ Ok 12"/>
          <p:cNvSpPr/>
          <p:nvPr/>
        </p:nvSpPr>
        <p:spPr>
          <a:xfrm>
            <a:off x="441434" y="5023913"/>
            <a:ext cx="2881156" cy="1151023"/>
          </a:xfrm>
          <a:prstGeom prst="rightArrow">
            <a:avLst/>
          </a:prstGeom>
          <a:solidFill>
            <a:srgbClr val="337D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1800" b="1" dirty="0" smtClean="0">
                <a:solidFill>
                  <a:schemeClr val="bg1"/>
                </a:solidFill>
                <a:latin typeface="Calibri" pitchFamily="34" charset="0"/>
              </a:rPr>
              <a:t>ONLY ONE PERSON DELETED</a:t>
            </a:r>
            <a:endParaRPr lang="tr-TR" sz="1800" b="1" dirty="0">
              <a:solidFill>
                <a:schemeClr val="bg1"/>
              </a:solidFill>
              <a:latin typeface="Calibri" pitchFamily="34" charset="0"/>
            </a:endParaRPr>
          </a:p>
        </p:txBody>
      </p:sp>
      <p:sp>
        <p:nvSpPr>
          <p:cNvPr id="14" name="10-Noktalı Yıldız 13"/>
          <p:cNvSpPr/>
          <p:nvPr/>
        </p:nvSpPr>
        <p:spPr>
          <a:xfrm>
            <a:off x="6653034" y="4401231"/>
            <a:ext cx="4014694" cy="2500164"/>
          </a:xfrm>
          <a:prstGeom prst="star10">
            <a:avLst/>
          </a:prstGeom>
          <a:solidFill>
            <a:srgbClr val="337D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800" b="1" dirty="0" smtClean="0">
                <a:solidFill>
                  <a:schemeClr val="bg1"/>
                </a:solidFill>
                <a:latin typeface="Calibri" pitchFamily="34" charset="0"/>
              </a:rPr>
              <a:t>DEEP DIGITAL FORENSICS INVESTIGATION</a:t>
            </a:r>
            <a:endParaRPr lang="tr-TR" sz="2800" b="1" dirty="0">
              <a:solidFill>
                <a:schemeClr val="bg1"/>
              </a:solidFill>
              <a:latin typeface="Calibri" pitchFamily="34" charset="0"/>
            </a:endParaRPr>
          </a:p>
        </p:txBody>
      </p:sp>
    </p:spTree>
    <p:extLst>
      <p:ext uri="{BB962C8B-B14F-4D97-AF65-F5344CB8AC3E}">
        <p14:creationId xmlns:p14="http://schemas.microsoft.com/office/powerpoint/2010/main" val="935266708"/>
      </p:ext>
    </p:extLst>
  </p:cSld>
  <p:clrMapOvr>
    <a:masterClrMapping/>
  </p:clrMapOvr>
  <p:transition>
    <p:fade/>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260147"/>
            <a:ext cx="10603572" cy="738664"/>
          </a:xfrm>
        </p:spPr>
        <p:txBody>
          <a:bodyPr/>
          <a:lstStyle/>
          <a:p>
            <a:r>
              <a:rPr lang="en-US" b="1" dirty="0"/>
              <a:t>Unauthorized Access, Data </a:t>
            </a:r>
            <a:r>
              <a:rPr lang="en-US" b="1" dirty="0" smtClean="0"/>
              <a:t>sabotage</a:t>
            </a:r>
            <a:endParaRPr lang="en-US" b="1" dirty="0"/>
          </a:p>
        </p:txBody>
      </p:sp>
      <p:sp>
        <p:nvSpPr>
          <p:cNvPr id="9" name="Akış Çizelgesi: Öteki İşlem 30"/>
          <p:cNvSpPr>
            <a:spLocks noChangeArrowheads="1"/>
          </p:cNvSpPr>
          <p:nvPr/>
        </p:nvSpPr>
        <p:spPr bwMode="auto">
          <a:xfrm>
            <a:off x="381000" y="2189186"/>
            <a:ext cx="5410200" cy="685800"/>
          </a:xfrm>
          <a:prstGeom prst="flowChartAlternateProcess">
            <a:avLst/>
          </a:prstGeom>
          <a:solidFill>
            <a:srgbClr val="337D97"/>
          </a:solidFill>
          <a:ln w="9525" algn="ctr">
            <a:solidFill>
              <a:schemeClr val="tx1"/>
            </a:solidFill>
            <a:round/>
            <a:headEnd/>
            <a:tailEnd/>
          </a:ln>
          <a:scene3d>
            <a:camera prst="orthographicFront"/>
            <a:lightRig rig="threePt" dir="t"/>
          </a:scene3d>
          <a:sp3d>
            <a:bevelT/>
          </a:sp3d>
        </p:spPr>
        <p:txBody>
          <a:bodyPr/>
          <a:lstStyle/>
          <a:p>
            <a:pPr algn="ctr" eaLnBrk="0" hangingPunct="0">
              <a:spcBef>
                <a:spcPct val="0"/>
              </a:spcBef>
              <a:buClrTx/>
              <a:buSzTx/>
              <a:buFontTx/>
              <a:buNone/>
            </a:pPr>
            <a:r>
              <a:rPr lang="tr-TR" sz="3200" b="1" dirty="0" err="1" smtClean="0">
                <a:solidFill>
                  <a:schemeClr val="bg1"/>
                </a:solidFill>
                <a:latin typeface="Calibri" pitchFamily="34" charset="0"/>
              </a:rPr>
              <a:t>Keyword</a:t>
            </a:r>
            <a:r>
              <a:rPr lang="tr-TR" sz="3200" b="1" dirty="0" smtClean="0">
                <a:solidFill>
                  <a:schemeClr val="bg1"/>
                </a:solidFill>
                <a:latin typeface="Calibri" pitchFamily="34" charset="0"/>
              </a:rPr>
              <a:t> </a:t>
            </a:r>
            <a:r>
              <a:rPr lang="tr-TR" sz="3200" b="1" dirty="0" err="1" smtClean="0">
                <a:solidFill>
                  <a:schemeClr val="bg1"/>
                </a:solidFill>
                <a:latin typeface="Calibri" pitchFamily="34" charset="0"/>
              </a:rPr>
              <a:t>search</a:t>
            </a:r>
            <a:endParaRPr lang="tr-TR" sz="3200" b="1" dirty="0">
              <a:solidFill>
                <a:schemeClr val="bg1"/>
              </a:solidFill>
              <a:latin typeface="Calibri" pitchFamily="34" charset="0"/>
            </a:endParaRPr>
          </a:p>
        </p:txBody>
      </p:sp>
      <p:sp>
        <p:nvSpPr>
          <p:cNvPr id="15" name="Yuvarlatılmış Dikdörtgen 14"/>
          <p:cNvSpPr/>
          <p:nvPr/>
        </p:nvSpPr>
        <p:spPr>
          <a:xfrm>
            <a:off x="6477000" y="1960586"/>
            <a:ext cx="2819400" cy="1143000"/>
          </a:xfrm>
          <a:prstGeom prst="roundRect">
            <a:avLst/>
          </a:prstGeom>
          <a:solidFill>
            <a:srgbClr val="337D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err="1" smtClean="0">
                <a:solidFill>
                  <a:schemeClr val="bg1"/>
                </a:solidFill>
                <a:latin typeface="Calibri" pitchFamily="34" charset="0"/>
              </a:rPr>
              <a:t>Delete</a:t>
            </a:r>
            <a:r>
              <a:rPr lang="tr-TR" sz="2000" b="1" dirty="0" smtClean="0">
                <a:solidFill>
                  <a:schemeClr val="bg1"/>
                </a:solidFill>
                <a:latin typeface="Calibri" pitchFamily="34" charset="0"/>
              </a:rPr>
              <a:t>, </a:t>
            </a:r>
            <a:r>
              <a:rPr lang="tr-TR" sz="2000" b="1" dirty="0" err="1" smtClean="0">
                <a:solidFill>
                  <a:schemeClr val="bg1"/>
                </a:solidFill>
                <a:latin typeface="Calibri" pitchFamily="34" charset="0"/>
              </a:rPr>
              <a:t>clear</a:t>
            </a:r>
            <a:r>
              <a:rPr lang="tr-TR" sz="2000" b="1" dirty="0" smtClean="0">
                <a:solidFill>
                  <a:schemeClr val="bg1"/>
                </a:solidFill>
                <a:latin typeface="Calibri" pitchFamily="34" charset="0"/>
              </a:rPr>
              <a:t>, </a:t>
            </a:r>
            <a:r>
              <a:rPr lang="tr-TR" sz="2000" b="1" dirty="0" err="1" smtClean="0">
                <a:solidFill>
                  <a:schemeClr val="bg1"/>
                </a:solidFill>
                <a:latin typeface="Calibri" pitchFamily="34" charset="0"/>
              </a:rPr>
              <a:t>erase</a:t>
            </a:r>
            <a:r>
              <a:rPr lang="tr-TR" sz="2000" b="1" dirty="0" smtClean="0">
                <a:solidFill>
                  <a:schemeClr val="bg1"/>
                </a:solidFill>
                <a:latin typeface="Calibri" pitchFamily="34" charset="0"/>
              </a:rPr>
              <a:t>, </a:t>
            </a:r>
            <a:r>
              <a:rPr lang="tr-TR" sz="2000" b="1" dirty="0" err="1" smtClean="0">
                <a:solidFill>
                  <a:schemeClr val="bg1"/>
                </a:solidFill>
                <a:latin typeface="Calibri" pitchFamily="34" charset="0"/>
              </a:rPr>
              <a:t>eraser</a:t>
            </a:r>
            <a:r>
              <a:rPr lang="tr-TR" sz="2000" b="1" dirty="0" smtClean="0">
                <a:solidFill>
                  <a:schemeClr val="bg1"/>
                </a:solidFill>
                <a:latin typeface="Calibri" pitchFamily="34" charset="0"/>
              </a:rPr>
              <a:t>, SQL </a:t>
            </a:r>
            <a:r>
              <a:rPr lang="tr-TR" sz="2000" b="1" dirty="0" err="1" smtClean="0">
                <a:solidFill>
                  <a:schemeClr val="bg1"/>
                </a:solidFill>
                <a:latin typeface="Calibri" pitchFamily="34" charset="0"/>
              </a:rPr>
              <a:t>log</a:t>
            </a:r>
            <a:r>
              <a:rPr lang="tr-TR" sz="2000" b="1" dirty="0" smtClean="0">
                <a:solidFill>
                  <a:schemeClr val="bg1"/>
                </a:solidFill>
                <a:latin typeface="Calibri" pitchFamily="34" charset="0"/>
              </a:rPr>
              <a:t>, </a:t>
            </a:r>
            <a:r>
              <a:rPr lang="tr-TR" sz="2000" b="1" dirty="0" err="1" smtClean="0">
                <a:solidFill>
                  <a:schemeClr val="bg1"/>
                </a:solidFill>
                <a:latin typeface="Calibri" pitchFamily="34" charset="0"/>
              </a:rPr>
              <a:t>event</a:t>
            </a:r>
            <a:r>
              <a:rPr lang="tr-TR" sz="2000" b="1" dirty="0" smtClean="0">
                <a:solidFill>
                  <a:schemeClr val="bg1"/>
                </a:solidFill>
                <a:latin typeface="Calibri" pitchFamily="34" charset="0"/>
              </a:rPr>
              <a:t> </a:t>
            </a:r>
            <a:r>
              <a:rPr lang="tr-TR" sz="2000" b="1" dirty="0" err="1" smtClean="0">
                <a:solidFill>
                  <a:schemeClr val="bg1"/>
                </a:solidFill>
                <a:latin typeface="Calibri" pitchFamily="34" charset="0"/>
              </a:rPr>
              <a:t>log</a:t>
            </a:r>
            <a:r>
              <a:rPr lang="tr-TR" sz="2000" b="1" dirty="0" smtClean="0">
                <a:solidFill>
                  <a:schemeClr val="bg1"/>
                </a:solidFill>
                <a:latin typeface="Calibri" pitchFamily="34" charset="0"/>
              </a:rPr>
              <a:t>….</a:t>
            </a:r>
            <a:endParaRPr lang="tr-TR" sz="2000" b="1" dirty="0">
              <a:solidFill>
                <a:schemeClr val="bg1"/>
              </a:solidFill>
              <a:latin typeface="Calibri" pitchFamily="34" charset="0"/>
            </a:endParaRPr>
          </a:p>
        </p:txBody>
      </p:sp>
      <p:sp>
        <p:nvSpPr>
          <p:cNvPr id="16" name="Akış Çizelgesi: Öteki İşlem 30"/>
          <p:cNvSpPr>
            <a:spLocks noChangeArrowheads="1"/>
          </p:cNvSpPr>
          <p:nvPr/>
        </p:nvSpPr>
        <p:spPr bwMode="auto">
          <a:xfrm>
            <a:off x="381000" y="3466190"/>
            <a:ext cx="5410200" cy="685800"/>
          </a:xfrm>
          <a:prstGeom prst="flowChartAlternateProcess">
            <a:avLst/>
          </a:prstGeom>
          <a:solidFill>
            <a:srgbClr val="337D97"/>
          </a:solidFill>
          <a:ln w="9525" algn="ctr">
            <a:solidFill>
              <a:schemeClr val="tx1"/>
            </a:solidFill>
            <a:round/>
            <a:headEnd/>
            <a:tailEnd/>
          </a:ln>
          <a:scene3d>
            <a:camera prst="orthographicFront"/>
            <a:lightRig rig="threePt" dir="t"/>
          </a:scene3d>
          <a:sp3d>
            <a:bevelT/>
          </a:sp3d>
        </p:spPr>
        <p:txBody>
          <a:bodyPr/>
          <a:lstStyle/>
          <a:p>
            <a:pPr algn="ctr" eaLnBrk="0" hangingPunct="0">
              <a:spcBef>
                <a:spcPct val="0"/>
              </a:spcBef>
              <a:buClrTx/>
              <a:buSzTx/>
              <a:buFontTx/>
              <a:buNone/>
            </a:pPr>
            <a:r>
              <a:rPr lang="tr-TR" sz="3200" b="1" dirty="0" smtClean="0">
                <a:solidFill>
                  <a:schemeClr val="bg1"/>
                </a:solidFill>
                <a:latin typeface="Calibri" pitchFamily="34" charset="0"/>
              </a:rPr>
              <a:t>SQL </a:t>
            </a:r>
            <a:r>
              <a:rPr lang="tr-TR" sz="3200" b="1" dirty="0" err="1" smtClean="0">
                <a:solidFill>
                  <a:schemeClr val="bg1"/>
                </a:solidFill>
                <a:latin typeface="Calibri" pitchFamily="34" charset="0"/>
              </a:rPr>
              <a:t>log</a:t>
            </a:r>
            <a:r>
              <a:rPr lang="tr-TR" sz="3200" b="1" dirty="0" smtClean="0">
                <a:solidFill>
                  <a:schemeClr val="bg1"/>
                </a:solidFill>
                <a:latin typeface="Calibri" pitchFamily="34" charset="0"/>
              </a:rPr>
              <a:t> ve </a:t>
            </a:r>
            <a:r>
              <a:rPr lang="tr-TR" sz="3200" b="1" dirty="0" err="1" smtClean="0">
                <a:solidFill>
                  <a:schemeClr val="bg1"/>
                </a:solidFill>
                <a:latin typeface="Calibri" pitchFamily="34" charset="0"/>
              </a:rPr>
              <a:t>Event</a:t>
            </a:r>
            <a:r>
              <a:rPr lang="tr-TR" sz="3200" b="1" dirty="0" smtClean="0">
                <a:solidFill>
                  <a:schemeClr val="bg1"/>
                </a:solidFill>
                <a:latin typeface="Calibri" pitchFamily="34" charset="0"/>
              </a:rPr>
              <a:t> </a:t>
            </a:r>
            <a:r>
              <a:rPr lang="tr-TR" sz="3200" b="1" dirty="0" err="1" smtClean="0">
                <a:solidFill>
                  <a:schemeClr val="bg1"/>
                </a:solidFill>
                <a:latin typeface="Calibri" pitchFamily="34" charset="0"/>
              </a:rPr>
              <a:t>log</a:t>
            </a:r>
            <a:r>
              <a:rPr lang="tr-TR" sz="3200" b="1" dirty="0" smtClean="0">
                <a:solidFill>
                  <a:schemeClr val="bg1"/>
                </a:solidFill>
                <a:latin typeface="Calibri" pitchFamily="34" charset="0"/>
              </a:rPr>
              <a:t> </a:t>
            </a:r>
            <a:r>
              <a:rPr lang="tr-TR" sz="3200" b="1" dirty="0" err="1" smtClean="0">
                <a:solidFill>
                  <a:schemeClr val="bg1"/>
                </a:solidFill>
                <a:latin typeface="Calibri" pitchFamily="34" charset="0"/>
              </a:rPr>
              <a:t>recovery</a:t>
            </a:r>
            <a:endParaRPr lang="tr-TR" sz="3200" b="1" dirty="0">
              <a:solidFill>
                <a:schemeClr val="bg1"/>
              </a:solidFill>
              <a:latin typeface="Calibri" pitchFamily="34" charset="0"/>
            </a:endParaRPr>
          </a:p>
        </p:txBody>
      </p:sp>
      <p:sp>
        <p:nvSpPr>
          <p:cNvPr id="17" name="Yuvarlatılmış Dikdörtgen 16"/>
          <p:cNvSpPr/>
          <p:nvPr/>
        </p:nvSpPr>
        <p:spPr>
          <a:xfrm>
            <a:off x="6477000" y="3224454"/>
            <a:ext cx="2819400" cy="1143000"/>
          </a:xfrm>
          <a:prstGeom prst="roundRect">
            <a:avLst/>
          </a:prstGeom>
          <a:solidFill>
            <a:srgbClr val="337D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err="1" smtClean="0">
                <a:solidFill>
                  <a:schemeClr val="bg1"/>
                </a:solidFill>
                <a:latin typeface="Calibri" pitchFamily="34" charset="0"/>
              </a:rPr>
              <a:t>Files</a:t>
            </a:r>
            <a:r>
              <a:rPr lang="tr-TR" sz="2000" b="1" dirty="0" smtClean="0">
                <a:solidFill>
                  <a:schemeClr val="bg1"/>
                </a:solidFill>
                <a:latin typeface="Calibri" pitchFamily="34" charset="0"/>
              </a:rPr>
              <a:t> </a:t>
            </a:r>
            <a:r>
              <a:rPr lang="tr-TR" sz="2000" b="1" dirty="0" err="1" smtClean="0">
                <a:solidFill>
                  <a:schemeClr val="bg1"/>
                </a:solidFill>
                <a:latin typeface="Calibri" pitchFamily="34" charset="0"/>
              </a:rPr>
              <a:t>are</a:t>
            </a:r>
            <a:r>
              <a:rPr lang="tr-TR" sz="2000" b="1" dirty="0" smtClean="0">
                <a:solidFill>
                  <a:schemeClr val="bg1"/>
                </a:solidFill>
                <a:latin typeface="Calibri" pitchFamily="34" charset="0"/>
              </a:rPr>
              <a:t> </a:t>
            </a:r>
            <a:r>
              <a:rPr lang="tr-TR" sz="2000" b="1" dirty="0" err="1" smtClean="0">
                <a:solidFill>
                  <a:schemeClr val="bg1"/>
                </a:solidFill>
                <a:latin typeface="Calibri" pitchFamily="34" charset="0"/>
              </a:rPr>
              <a:t>recovered</a:t>
            </a:r>
            <a:r>
              <a:rPr lang="tr-TR" sz="2000" b="1" dirty="0" smtClean="0">
                <a:solidFill>
                  <a:schemeClr val="bg1"/>
                </a:solidFill>
                <a:latin typeface="Calibri" pitchFamily="34" charset="0"/>
              </a:rPr>
              <a:t>.</a:t>
            </a:r>
            <a:endParaRPr lang="tr-TR" sz="2000" b="1" dirty="0">
              <a:solidFill>
                <a:schemeClr val="bg1"/>
              </a:solidFill>
              <a:latin typeface="Calibri" pitchFamily="34" charset="0"/>
            </a:endParaRPr>
          </a:p>
        </p:txBody>
      </p:sp>
      <p:sp>
        <p:nvSpPr>
          <p:cNvPr id="18" name="Akış Çizelgesi: Öteki İşlem 30"/>
          <p:cNvSpPr>
            <a:spLocks noChangeArrowheads="1"/>
          </p:cNvSpPr>
          <p:nvPr/>
        </p:nvSpPr>
        <p:spPr bwMode="auto">
          <a:xfrm>
            <a:off x="381000" y="4709032"/>
            <a:ext cx="5410200" cy="685800"/>
          </a:xfrm>
          <a:prstGeom prst="flowChartAlternateProcess">
            <a:avLst/>
          </a:prstGeom>
          <a:solidFill>
            <a:srgbClr val="337D97"/>
          </a:solidFill>
          <a:ln w="9525" algn="ctr">
            <a:solidFill>
              <a:schemeClr val="tx1"/>
            </a:solidFill>
            <a:round/>
            <a:headEnd/>
            <a:tailEnd/>
          </a:ln>
          <a:scene3d>
            <a:camera prst="orthographicFront"/>
            <a:lightRig rig="threePt" dir="t"/>
          </a:scene3d>
          <a:sp3d>
            <a:bevelT/>
          </a:sp3d>
        </p:spPr>
        <p:txBody>
          <a:bodyPr/>
          <a:lstStyle/>
          <a:p>
            <a:pPr algn="ctr" eaLnBrk="0" hangingPunct="0">
              <a:spcBef>
                <a:spcPct val="0"/>
              </a:spcBef>
              <a:buClrTx/>
              <a:buSzTx/>
              <a:buFontTx/>
              <a:buNone/>
            </a:pPr>
            <a:r>
              <a:rPr lang="tr-TR" sz="3200" b="1" dirty="0" err="1" smtClean="0">
                <a:solidFill>
                  <a:schemeClr val="bg1"/>
                </a:solidFill>
                <a:latin typeface="Calibri" pitchFamily="34" charset="0"/>
              </a:rPr>
              <a:t>Event</a:t>
            </a:r>
            <a:r>
              <a:rPr lang="tr-TR" sz="3200" b="1" dirty="0" smtClean="0">
                <a:solidFill>
                  <a:schemeClr val="bg1"/>
                </a:solidFill>
                <a:latin typeface="Calibri" pitchFamily="34" charset="0"/>
              </a:rPr>
              <a:t> </a:t>
            </a:r>
            <a:r>
              <a:rPr lang="tr-TR" sz="3200" b="1" dirty="0" err="1" smtClean="0">
                <a:solidFill>
                  <a:schemeClr val="bg1"/>
                </a:solidFill>
                <a:latin typeface="Calibri" pitchFamily="34" charset="0"/>
              </a:rPr>
              <a:t>date</a:t>
            </a:r>
            <a:r>
              <a:rPr lang="tr-TR" sz="3200" b="1" dirty="0" smtClean="0">
                <a:solidFill>
                  <a:schemeClr val="bg1"/>
                </a:solidFill>
                <a:latin typeface="Calibri" pitchFamily="34" charset="0"/>
              </a:rPr>
              <a:t> </a:t>
            </a:r>
            <a:r>
              <a:rPr lang="tr-TR" sz="3200" b="1" dirty="0" err="1" smtClean="0">
                <a:solidFill>
                  <a:schemeClr val="bg1"/>
                </a:solidFill>
                <a:latin typeface="Calibri" pitchFamily="34" charset="0"/>
              </a:rPr>
              <a:t>and</a:t>
            </a:r>
            <a:r>
              <a:rPr lang="tr-TR" sz="3200" b="1" dirty="0" smtClean="0">
                <a:solidFill>
                  <a:schemeClr val="bg1"/>
                </a:solidFill>
                <a:latin typeface="Calibri" pitchFamily="34" charset="0"/>
              </a:rPr>
              <a:t> time </a:t>
            </a:r>
            <a:r>
              <a:rPr lang="tr-TR" sz="3200" b="1" dirty="0" err="1" smtClean="0">
                <a:solidFill>
                  <a:schemeClr val="bg1"/>
                </a:solidFill>
                <a:latin typeface="Calibri" pitchFamily="34" charset="0"/>
              </a:rPr>
              <a:t>chart</a:t>
            </a:r>
            <a:endParaRPr lang="tr-TR" sz="3200" b="1" dirty="0">
              <a:solidFill>
                <a:schemeClr val="bg1"/>
              </a:solidFill>
              <a:latin typeface="Calibri" pitchFamily="34" charset="0"/>
            </a:endParaRPr>
          </a:p>
        </p:txBody>
      </p:sp>
      <p:sp>
        <p:nvSpPr>
          <p:cNvPr id="19" name="Yuvarlatılmış Dikdörtgen 18"/>
          <p:cNvSpPr/>
          <p:nvPr/>
        </p:nvSpPr>
        <p:spPr>
          <a:xfrm>
            <a:off x="6477000" y="4498828"/>
            <a:ext cx="2819400" cy="1143000"/>
          </a:xfrm>
          <a:prstGeom prst="roundRect">
            <a:avLst/>
          </a:prstGeom>
          <a:solidFill>
            <a:srgbClr val="337D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err="1" smtClean="0">
                <a:solidFill>
                  <a:schemeClr val="bg1"/>
                </a:solidFill>
                <a:latin typeface="Calibri" pitchFamily="34" charset="0"/>
              </a:rPr>
              <a:t>Timeline</a:t>
            </a:r>
            <a:r>
              <a:rPr lang="tr-TR" sz="2000" b="1" dirty="0" smtClean="0">
                <a:solidFill>
                  <a:schemeClr val="bg1"/>
                </a:solidFill>
                <a:latin typeface="Calibri" pitchFamily="34" charset="0"/>
              </a:rPr>
              <a:t> </a:t>
            </a:r>
            <a:r>
              <a:rPr lang="tr-TR" sz="2000" b="1" dirty="0" err="1" smtClean="0">
                <a:solidFill>
                  <a:schemeClr val="bg1"/>
                </a:solidFill>
                <a:latin typeface="Calibri" pitchFamily="34" charset="0"/>
              </a:rPr>
              <a:t>analysis</a:t>
            </a:r>
            <a:r>
              <a:rPr lang="tr-TR" sz="2000" b="1" dirty="0" smtClean="0">
                <a:solidFill>
                  <a:schemeClr val="bg1"/>
                </a:solidFill>
                <a:latin typeface="Calibri" pitchFamily="34" charset="0"/>
              </a:rPr>
              <a:t> is </a:t>
            </a:r>
            <a:r>
              <a:rPr lang="tr-TR" sz="2000" b="1" dirty="0" err="1" smtClean="0">
                <a:solidFill>
                  <a:schemeClr val="bg1"/>
                </a:solidFill>
                <a:latin typeface="Calibri" pitchFamily="34" charset="0"/>
              </a:rPr>
              <a:t>finished</a:t>
            </a:r>
            <a:r>
              <a:rPr lang="tr-TR" sz="2000" b="1" dirty="0" smtClean="0">
                <a:solidFill>
                  <a:schemeClr val="bg1"/>
                </a:solidFill>
                <a:latin typeface="Calibri" pitchFamily="34" charset="0"/>
              </a:rPr>
              <a:t>.</a:t>
            </a:r>
            <a:endParaRPr lang="tr-TR" sz="2000" b="1" dirty="0">
              <a:solidFill>
                <a:schemeClr val="bg1"/>
              </a:solidFill>
              <a:latin typeface="Calibri" pitchFamily="34" charset="0"/>
            </a:endParaRPr>
          </a:p>
        </p:txBody>
      </p:sp>
      <p:sp>
        <p:nvSpPr>
          <p:cNvPr id="20" name="Akış Çizelgesi: Öteki İşlem 30"/>
          <p:cNvSpPr>
            <a:spLocks noChangeArrowheads="1"/>
          </p:cNvSpPr>
          <p:nvPr/>
        </p:nvSpPr>
        <p:spPr bwMode="auto">
          <a:xfrm>
            <a:off x="381000" y="5938738"/>
            <a:ext cx="5410200" cy="685800"/>
          </a:xfrm>
          <a:prstGeom prst="flowChartAlternateProcess">
            <a:avLst/>
          </a:prstGeom>
          <a:solidFill>
            <a:srgbClr val="337D97"/>
          </a:solidFill>
          <a:ln w="9525" algn="ctr">
            <a:solidFill>
              <a:schemeClr val="tx1"/>
            </a:solidFill>
            <a:round/>
            <a:headEnd/>
            <a:tailEnd/>
          </a:ln>
          <a:scene3d>
            <a:camera prst="orthographicFront"/>
            <a:lightRig rig="threePt" dir="t"/>
          </a:scene3d>
          <a:sp3d>
            <a:bevelT/>
          </a:sp3d>
        </p:spPr>
        <p:txBody>
          <a:bodyPr/>
          <a:lstStyle/>
          <a:p>
            <a:pPr algn="ctr" eaLnBrk="0" hangingPunct="0">
              <a:spcBef>
                <a:spcPct val="0"/>
              </a:spcBef>
              <a:buClrTx/>
              <a:buSzTx/>
              <a:buFontTx/>
              <a:buNone/>
            </a:pPr>
            <a:r>
              <a:rPr lang="tr-TR" sz="3200" b="1" dirty="0" err="1" smtClean="0">
                <a:solidFill>
                  <a:schemeClr val="bg1"/>
                </a:solidFill>
                <a:latin typeface="Calibri" pitchFamily="34" charset="0"/>
              </a:rPr>
              <a:t>Installed</a:t>
            </a:r>
            <a:r>
              <a:rPr lang="tr-TR" sz="3200" b="1" dirty="0" smtClean="0">
                <a:solidFill>
                  <a:schemeClr val="bg1"/>
                </a:solidFill>
                <a:latin typeface="Calibri" pitchFamily="34" charset="0"/>
              </a:rPr>
              <a:t> software</a:t>
            </a:r>
            <a:endParaRPr lang="tr-TR" sz="3200" b="1" dirty="0">
              <a:solidFill>
                <a:schemeClr val="bg1"/>
              </a:solidFill>
              <a:latin typeface="Calibri" pitchFamily="34" charset="0"/>
            </a:endParaRPr>
          </a:p>
        </p:txBody>
      </p:sp>
      <p:sp>
        <p:nvSpPr>
          <p:cNvPr id="21" name="Yuvarlatılmış Dikdörtgen 20"/>
          <p:cNvSpPr/>
          <p:nvPr/>
        </p:nvSpPr>
        <p:spPr>
          <a:xfrm>
            <a:off x="6477000" y="5722904"/>
            <a:ext cx="2819400" cy="1143000"/>
          </a:xfrm>
          <a:prstGeom prst="roundRect">
            <a:avLst/>
          </a:prstGeom>
          <a:solidFill>
            <a:srgbClr val="337D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b="1" dirty="0" smtClean="0">
                <a:solidFill>
                  <a:schemeClr val="bg1"/>
                </a:solidFill>
                <a:latin typeface="Calibri" pitchFamily="34" charset="0"/>
              </a:rPr>
              <a:t>Windows Remote </a:t>
            </a:r>
            <a:r>
              <a:rPr lang="tr-TR" sz="2000" b="1" dirty="0">
                <a:solidFill>
                  <a:schemeClr val="bg1"/>
                </a:solidFill>
                <a:latin typeface="Calibri" pitchFamily="34" charset="0"/>
              </a:rPr>
              <a:t>D</a:t>
            </a:r>
            <a:r>
              <a:rPr lang="tr-TR" sz="2000" b="1" dirty="0" smtClean="0">
                <a:solidFill>
                  <a:schemeClr val="bg1"/>
                </a:solidFill>
                <a:latin typeface="Calibri" pitchFamily="34" charset="0"/>
              </a:rPr>
              <a:t>esktop is </a:t>
            </a:r>
            <a:r>
              <a:rPr lang="tr-TR" sz="2000" b="1" dirty="0" err="1" smtClean="0">
                <a:solidFill>
                  <a:schemeClr val="bg1"/>
                </a:solidFill>
                <a:latin typeface="Calibri" pitchFamily="34" charset="0"/>
              </a:rPr>
              <a:t>used</a:t>
            </a:r>
            <a:r>
              <a:rPr lang="tr-TR" sz="2000" b="1" dirty="0" smtClean="0">
                <a:solidFill>
                  <a:schemeClr val="bg1"/>
                </a:solidFill>
                <a:latin typeface="Calibri" pitchFamily="34" charset="0"/>
              </a:rPr>
              <a:t>!!</a:t>
            </a:r>
            <a:endParaRPr lang="tr-TR" sz="2000" b="1" dirty="0">
              <a:solidFill>
                <a:schemeClr val="bg1"/>
              </a:solidFill>
              <a:latin typeface="Calibri" pitchFamily="34" charset="0"/>
            </a:endParaRPr>
          </a:p>
        </p:txBody>
      </p:sp>
    </p:spTree>
    <p:extLst>
      <p:ext uri="{BB962C8B-B14F-4D97-AF65-F5344CB8AC3E}">
        <p14:creationId xmlns:p14="http://schemas.microsoft.com/office/powerpoint/2010/main" val="1387367750"/>
      </p:ext>
    </p:extLst>
  </p:cSld>
  <p:clrMapOvr>
    <a:masterClrMapping/>
  </p:clrMapOvr>
  <p:transition>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260147"/>
            <a:ext cx="10603572" cy="738664"/>
          </a:xfrm>
        </p:spPr>
        <p:txBody>
          <a:bodyPr/>
          <a:lstStyle/>
          <a:p>
            <a:r>
              <a:rPr lang="en-US" b="1" dirty="0"/>
              <a:t>Unauthorized Access, Data </a:t>
            </a:r>
            <a:r>
              <a:rPr lang="en-US" b="1" dirty="0" smtClean="0"/>
              <a:t>sabotage</a:t>
            </a:r>
            <a:endParaRPr lang="en-US" b="1" dirty="0"/>
          </a:p>
        </p:txBody>
      </p:sp>
      <p:sp>
        <p:nvSpPr>
          <p:cNvPr id="14" name="Akış Çizelgesi: Öteki İşlem 30"/>
          <p:cNvSpPr>
            <a:spLocks noChangeArrowheads="1"/>
          </p:cNvSpPr>
          <p:nvPr/>
        </p:nvSpPr>
        <p:spPr bwMode="auto">
          <a:xfrm>
            <a:off x="3047999" y="2033731"/>
            <a:ext cx="6214351" cy="989122"/>
          </a:xfrm>
          <a:prstGeom prst="flowChartAlternateProcess">
            <a:avLst/>
          </a:prstGeom>
          <a:solidFill>
            <a:srgbClr val="337D97"/>
          </a:solidFill>
          <a:ln w="9525" algn="ctr">
            <a:solidFill>
              <a:schemeClr val="tx1"/>
            </a:solidFill>
            <a:round/>
            <a:headEnd/>
            <a:tailEnd/>
          </a:ln>
          <a:scene3d>
            <a:camera prst="orthographicFront"/>
            <a:lightRig rig="threePt" dir="t"/>
          </a:scene3d>
          <a:sp3d>
            <a:bevelT/>
          </a:sp3d>
        </p:spPr>
        <p:txBody>
          <a:bodyPr/>
          <a:lstStyle/>
          <a:p>
            <a:pPr algn="ctr" eaLnBrk="0" hangingPunct="0">
              <a:spcBef>
                <a:spcPct val="0"/>
              </a:spcBef>
              <a:buClrTx/>
              <a:buSzTx/>
              <a:buFontTx/>
              <a:buNone/>
            </a:pPr>
            <a:r>
              <a:rPr lang="tr-TR" sz="2000" b="1" dirty="0" err="1" smtClean="0">
                <a:solidFill>
                  <a:schemeClr val="bg1"/>
                </a:solidFill>
                <a:latin typeface="Calibri" pitchFamily="34" charset="0"/>
              </a:rPr>
              <a:t>Suspect</a:t>
            </a:r>
            <a:r>
              <a:rPr lang="tr-TR" sz="2000" b="1" dirty="0" smtClean="0">
                <a:solidFill>
                  <a:schemeClr val="bg1"/>
                </a:solidFill>
                <a:latin typeface="Calibri" pitchFamily="34" charset="0"/>
              </a:rPr>
              <a:t> </a:t>
            </a:r>
            <a:r>
              <a:rPr lang="tr-TR" sz="2000" b="1" dirty="0" err="1" smtClean="0">
                <a:solidFill>
                  <a:schemeClr val="bg1"/>
                </a:solidFill>
                <a:latin typeface="Calibri" pitchFamily="34" charset="0"/>
              </a:rPr>
              <a:t>deleted</a:t>
            </a:r>
            <a:r>
              <a:rPr lang="tr-TR" sz="2000" b="1" dirty="0" smtClean="0">
                <a:solidFill>
                  <a:schemeClr val="bg1"/>
                </a:solidFill>
                <a:latin typeface="Calibri" pitchFamily="34" charset="0"/>
              </a:rPr>
              <a:t> his PC </a:t>
            </a:r>
            <a:r>
              <a:rPr lang="tr-TR" sz="2000" b="1" dirty="0" err="1" smtClean="0">
                <a:solidFill>
                  <a:schemeClr val="bg1"/>
                </a:solidFill>
                <a:latin typeface="Calibri" pitchFamily="34" charset="0"/>
              </a:rPr>
              <a:t>logs</a:t>
            </a:r>
            <a:r>
              <a:rPr lang="tr-TR" sz="2000" b="1" dirty="0" smtClean="0">
                <a:solidFill>
                  <a:schemeClr val="bg1"/>
                </a:solidFill>
                <a:latin typeface="Calibri" pitchFamily="34" charset="0"/>
              </a:rPr>
              <a:t> 30 </a:t>
            </a:r>
            <a:r>
              <a:rPr lang="tr-TR" sz="2000" b="1" dirty="0" err="1" smtClean="0">
                <a:solidFill>
                  <a:schemeClr val="bg1"/>
                </a:solidFill>
                <a:latin typeface="Calibri" pitchFamily="34" charset="0"/>
              </a:rPr>
              <a:t>minutes</a:t>
            </a:r>
            <a:r>
              <a:rPr lang="tr-TR" sz="2000" b="1" dirty="0" smtClean="0">
                <a:solidFill>
                  <a:schemeClr val="bg1"/>
                </a:solidFill>
                <a:latin typeface="Calibri" pitchFamily="34" charset="0"/>
              </a:rPr>
              <a:t> </a:t>
            </a:r>
            <a:r>
              <a:rPr lang="tr-TR" sz="2000" b="1" dirty="0" err="1" smtClean="0">
                <a:solidFill>
                  <a:schemeClr val="bg1"/>
                </a:solidFill>
                <a:latin typeface="Calibri" pitchFamily="34" charset="0"/>
              </a:rPr>
              <a:t>later</a:t>
            </a:r>
            <a:r>
              <a:rPr lang="tr-TR" sz="2000" b="1" dirty="0" smtClean="0">
                <a:solidFill>
                  <a:schemeClr val="bg1"/>
                </a:solidFill>
                <a:latin typeface="Calibri" pitchFamily="34" charset="0"/>
              </a:rPr>
              <a:t> SQL server </a:t>
            </a:r>
            <a:r>
              <a:rPr lang="tr-TR" sz="2000" b="1" dirty="0" err="1" smtClean="0">
                <a:solidFill>
                  <a:schemeClr val="bg1"/>
                </a:solidFill>
                <a:latin typeface="Calibri" pitchFamily="34" charset="0"/>
              </a:rPr>
              <a:t>logs</a:t>
            </a:r>
            <a:r>
              <a:rPr lang="tr-TR" sz="2000" b="1" dirty="0" smtClean="0">
                <a:solidFill>
                  <a:schemeClr val="bg1"/>
                </a:solidFill>
                <a:latin typeface="Calibri" pitchFamily="34" charset="0"/>
              </a:rPr>
              <a:t> </a:t>
            </a:r>
            <a:r>
              <a:rPr lang="tr-TR" sz="2000" b="1" dirty="0" err="1" smtClean="0">
                <a:solidFill>
                  <a:schemeClr val="bg1"/>
                </a:solidFill>
                <a:latin typeface="Calibri" pitchFamily="34" charset="0"/>
              </a:rPr>
              <a:t>are</a:t>
            </a:r>
            <a:r>
              <a:rPr lang="tr-TR" sz="2000" b="1" dirty="0" smtClean="0">
                <a:solidFill>
                  <a:schemeClr val="bg1"/>
                </a:solidFill>
                <a:latin typeface="Calibri" pitchFamily="34" charset="0"/>
              </a:rPr>
              <a:t> </a:t>
            </a:r>
            <a:r>
              <a:rPr lang="tr-TR" sz="2000" b="1" dirty="0" err="1" smtClean="0">
                <a:solidFill>
                  <a:schemeClr val="bg1"/>
                </a:solidFill>
                <a:latin typeface="Calibri" pitchFamily="34" charset="0"/>
              </a:rPr>
              <a:t>deleted</a:t>
            </a:r>
            <a:r>
              <a:rPr lang="tr-TR" sz="2000" b="1" dirty="0" smtClean="0">
                <a:solidFill>
                  <a:schemeClr val="bg1"/>
                </a:solidFill>
                <a:latin typeface="Calibri" pitchFamily="34" charset="0"/>
              </a:rPr>
              <a:t>.</a:t>
            </a:r>
            <a:endParaRPr lang="tr-TR" sz="2000" b="1" dirty="0">
              <a:solidFill>
                <a:schemeClr val="bg1"/>
              </a:solidFill>
              <a:latin typeface="Calibri" pitchFamily="34" charset="0"/>
            </a:endParaRPr>
          </a:p>
        </p:txBody>
      </p:sp>
      <p:sp>
        <p:nvSpPr>
          <p:cNvPr id="22" name="Akış Çizelgesi: Öteki İşlem 30"/>
          <p:cNvSpPr>
            <a:spLocks noChangeArrowheads="1"/>
          </p:cNvSpPr>
          <p:nvPr/>
        </p:nvSpPr>
        <p:spPr bwMode="auto">
          <a:xfrm>
            <a:off x="3059823" y="3158349"/>
            <a:ext cx="6214351" cy="989122"/>
          </a:xfrm>
          <a:prstGeom prst="flowChartAlternateProcess">
            <a:avLst/>
          </a:prstGeom>
          <a:solidFill>
            <a:srgbClr val="337D97"/>
          </a:solidFill>
          <a:ln w="9525" algn="ctr">
            <a:solidFill>
              <a:schemeClr val="tx1"/>
            </a:solidFill>
            <a:round/>
            <a:headEnd/>
            <a:tailEnd/>
          </a:ln>
          <a:scene3d>
            <a:camera prst="orthographicFront"/>
            <a:lightRig rig="threePt" dir="t"/>
          </a:scene3d>
          <a:sp3d>
            <a:bevelT/>
          </a:sp3d>
        </p:spPr>
        <p:txBody>
          <a:bodyPr/>
          <a:lstStyle/>
          <a:p>
            <a:pPr algn="ctr" eaLnBrk="0" hangingPunct="0">
              <a:spcBef>
                <a:spcPct val="0"/>
              </a:spcBef>
              <a:buClrTx/>
              <a:buSzTx/>
              <a:buFontTx/>
              <a:buNone/>
            </a:pPr>
            <a:r>
              <a:rPr lang="tr-TR" sz="2000" b="1" dirty="0" err="1" smtClean="0">
                <a:solidFill>
                  <a:schemeClr val="bg1"/>
                </a:solidFill>
                <a:latin typeface="Calibri" pitchFamily="34" charset="0"/>
              </a:rPr>
              <a:t>Suspect</a:t>
            </a:r>
            <a:r>
              <a:rPr lang="tr-TR" sz="2000" b="1" dirty="0" smtClean="0">
                <a:solidFill>
                  <a:schemeClr val="bg1"/>
                </a:solidFill>
                <a:latin typeface="Calibri" pitchFamily="34" charset="0"/>
              </a:rPr>
              <a:t> </a:t>
            </a:r>
            <a:r>
              <a:rPr lang="tr-TR" sz="2000" b="1" dirty="0" err="1" smtClean="0">
                <a:solidFill>
                  <a:schemeClr val="bg1"/>
                </a:solidFill>
                <a:latin typeface="Calibri" pitchFamily="34" charset="0"/>
              </a:rPr>
              <a:t>firstly</a:t>
            </a:r>
            <a:r>
              <a:rPr lang="tr-TR" sz="2000" b="1" dirty="0" smtClean="0">
                <a:solidFill>
                  <a:schemeClr val="bg1"/>
                </a:solidFill>
                <a:latin typeface="Calibri" pitchFamily="34" charset="0"/>
              </a:rPr>
              <a:t> </a:t>
            </a:r>
            <a:r>
              <a:rPr lang="tr-TR" sz="2000" b="1" dirty="0" err="1" smtClean="0">
                <a:solidFill>
                  <a:schemeClr val="bg1"/>
                </a:solidFill>
                <a:latin typeface="Calibri" pitchFamily="34" charset="0"/>
              </a:rPr>
              <a:t>delted</a:t>
            </a:r>
            <a:r>
              <a:rPr lang="tr-TR" sz="2000" b="1" dirty="0" smtClean="0">
                <a:solidFill>
                  <a:schemeClr val="bg1"/>
                </a:solidFill>
                <a:latin typeface="Calibri" pitchFamily="34" charset="0"/>
              </a:rPr>
              <a:t> SQ server </a:t>
            </a:r>
            <a:r>
              <a:rPr lang="tr-TR" sz="2000" b="1" dirty="0" err="1" smtClean="0">
                <a:solidFill>
                  <a:schemeClr val="bg1"/>
                </a:solidFill>
                <a:latin typeface="Calibri" pitchFamily="34" charset="0"/>
              </a:rPr>
              <a:t>logs</a:t>
            </a:r>
            <a:r>
              <a:rPr lang="tr-TR" sz="2000" b="1" dirty="0" smtClean="0">
                <a:solidFill>
                  <a:schemeClr val="bg1"/>
                </a:solidFill>
                <a:latin typeface="Calibri" pitchFamily="34" charset="0"/>
              </a:rPr>
              <a:t> </a:t>
            </a:r>
            <a:r>
              <a:rPr lang="tr-TR" sz="2000" b="1" dirty="0" err="1" smtClean="0">
                <a:solidFill>
                  <a:schemeClr val="bg1"/>
                </a:solidFill>
                <a:latin typeface="Calibri" pitchFamily="34" charset="0"/>
              </a:rPr>
              <a:t>and</a:t>
            </a:r>
            <a:r>
              <a:rPr lang="tr-TR" sz="2000" b="1" dirty="0" smtClean="0">
                <a:solidFill>
                  <a:schemeClr val="bg1"/>
                </a:solidFill>
                <a:latin typeface="Calibri" pitchFamily="34" charset="0"/>
              </a:rPr>
              <a:t> </a:t>
            </a:r>
            <a:r>
              <a:rPr lang="tr-TR" sz="2000" b="1" dirty="0" err="1" smtClean="0">
                <a:solidFill>
                  <a:schemeClr val="bg1"/>
                </a:solidFill>
                <a:latin typeface="Calibri" pitchFamily="34" charset="0"/>
              </a:rPr>
              <a:t>then</a:t>
            </a:r>
            <a:r>
              <a:rPr lang="tr-TR" sz="2000" b="1" dirty="0" smtClean="0">
                <a:solidFill>
                  <a:schemeClr val="bg1"/>
                </a:solidFill>
                <a:latin typeface="Calibri" pitchFamily="34" charset="0"/>
              </a:rPr>
              <a:t> his PC </a:t>
            </a:r>
            <a:r>
              <a:rPr lang="tr-TR" sz="2000" b="1" dirty="0" err="1" smtClean="0">
                <a:solidFill>
                  <a:schemeClr val="bg1"/>
                </a:solidFill>
                <a:latin typeface="Calibri" pitchFamily="34" charset="0"/>
              </a:rPr>
              <a:t>logs</a:t>
            </a:r>
            <a:r>
              <a:rPr lang="tr-TR" sz="2000" b="1" dirty="0" smtClean="0">
                <a:solidFill>
                  <a:schemeClr val="bg1"/>
                </a:solidFill>
                <a:latin typeface="Calibri" pitchFamily="34" charset="0"/>
              </a:rPr>
              <a:t> </a:t>
            </a:r>
            <a:r>
              <a:rPr lang="tr-TR" sz="2000" b="1" dirty="0" err="1" smtClean="0">
                <a:solidFill>
                  <a:schemeClr val="bg1"/>
                </a:solidFill>
                <a:latin typeface="Calibri" pitchFamily="34" charset="0"/>
              </a:rPr>
              <a:t>are</a:t>
            </a:r>
            <a:r>
              <a:rPr lang="tr-TR" sz="2000" b="1" dirty="0" smtClean="0">
                <a:solidFill>
                  <a:schemeClr val="bg1"/>
                </a:solidFill>
                <a:latin typeface="Calibri" pitchFamily="34" charset="0"/>
              </a:rPr>
              <a:t> </a:t>
            </a:r>
            <a:r>
              <a:rPr lang="tr-TR" sz="2000" b="1" dirty="0" err="1" smtClean="0">
                <a:solidFill>
                  <a:schemeClr val="bg1"/>
                </a:solidFill>
                <a:latin typeface="Calibri" pitchFamily="34" charset="0"/>
              </a:rPr>
              <a:t>deleted</a:t>
            </a:r>
            <a:r>
              <a:rPr lang="tr-TR" sz="2000" b="1" dirty="0" smtClean="0">
                <a:solidFill>
                  <a:schemeClr val="bg1"/>
                </a:solidFill>
                <a:latin typeface="Calibri" pitchFamily="34" charset="0"/>
              </a:rPr>
              <a:t>. </a:t>
            </a:r>
            <a:r>
              <a:rPr lang="tr-TR" sz="2000" b="1" dirty="0" err="1" smtClean="0">
                <a:solidFill>
                  <a:schemeClr val="bg1"/>
                </a:solidFill>
                <a:latin typeface="Calibri" pitchFamily="34" charset="0"/>
              </a:rPr>
              <a:t>Why</a:t>
            </a:r>
            <a:r>
              <a:rPr lang="tr-TR" sz="2000" b="1" dirty="0" smtClean="0">
                <a:solidFill>
                  <a:schemeClr val="bg1"/>
                </a:solidFill>
                <a:latin typeface="Calibri" pitchFamily="34" charset="0"/>
              </a:rPr>
              <a:t>?</a:t>
            </a:r>
            <a:endParaRPr lang="tr-TR" sz="2000" b="1" dirty="0">
              <a:solidFill>
                <a:schemeClr val="bg1"/>
              </a:solidFill>
              <a:latin typeface="Calibri" pitchFamily="34" charset="0"/>
            </a:endParaRPr>
          </a:p>
        </p:txBody>
      </p:sp>
      <p:sp>
        <p:nvSpPr>
          <p:cNvPr id="23" name="Akış Çizelgesi: Öteki İşlem 30"/>
          <p:cNvSpPr>
            <a:spLocks noChangeArrowheads="1"/>
          </p:cNvSpPr>
          <p:nvPr/>
        </p:nvSpPr>
        <p:spPr bwMode="auto">
          <a:xfrm>
            <a:off x="3059823" y="4219903"/>
            <a:ext cx="6214351" cy="989122"/>
          </a:xfrm>
          <a:prstGeom prst="flowChartAlternateProcess">
            <a:avLst/>
          </a:prstGeom>
          <a:solidFill>
            <a:srgbClr val="337D97"/>
          </a:solidFill>
          <a:ln w="9525" algn="ctr">
            <a:solidFill>
              <a:schemeClr val="tx1"/>
            </a:solidFill>
            <a:round/>
            <a:headEnd/>
            <a:tailEnd/>
          </a:ln>
          <a:scene3d>
            <a:camera prst="orthographicFront"/>
            <a:lightRig rig="threePt" dir="t"/>
          </a:scene3d>
          <a:sp3d>
            <a:bevelT/>
          </a:sp3d>
        </p:spPr>
        <p:txBody>
          <a:bodyPr/>
          <a:lstStyle/>
          <a:p>
            <a:pPr algn="ctr" eaLnBrk="0" hangingPunct="0">
              <a:spcBef>
                <a:spcPct val="0"/>
              </a:spcBef>
              <a:buClrTx/>
              <a:buSzTx/>
              <a:buFontTx/>
              <a:buNone/>
            </a:pPr>
            <a:r>
              <a:rPr lang="tr-TR" sz="2000" b="1" dirty="0" err="1" smtClean="0">
                <a:solidFill>
                  <a:srgbClr val="FFFF00"/>
                </a:solidFill>
                <a:latin typeface="Calibri" pitchFamily="34" charset="0"/>
              </a:rPr>
              <a:t>Before</a:t>
            </a:r>
            <a:r>
              <a:rPr lang="tr-TR" sz="2000" b="1" dirty="0" smtClean="0">
                <a:solidFill>
                  <a:srgbClr val="FFFF00"/>
                </a:solidFill>
                <a:latin typeface="Calibri" pitchFamily="34" charset="0"/>
              </a:rPr>
              <a:t> </a:t>
            </a:r>
            <a:r>
              <a:rPr lang="tr-TR" sz="2000" b="1" dirty="0" err="1" smtClean="0">
                <a:solidFill>
                  <a:srgbClr val="FFFF00"/>
                </a:solidFill>
                <a:latin typeface="Calibri" pitchFamily="34" charset="0"/>
              </a:rPr>
              <a:t>deleting</a:t>
            </a:r>
            <a:r>
              <a:rPr lang="tr-TR" sz="2000" b="1" dirty="0" smtClean="0">
                <a:solidFill>
                  <a:srgbClr val="FFFF00"/>
                </a:solidFill>
                <a:latin typeface="Calibri" pitchFamily="34" charset="0"/>
              </a:rPr>
              <a:t> SQL server </a:t>
            </a:r>
            <a:r>
              <a:rPr lang="tr-TR" sz="2000" b="1" dirty="0" err="1" smtClean="0">
                <a:solidFill>
                  <a:srgbClr val="FFFF00"/>
                </a:solidFill>
                <a:latin typeface="Calibri" pitchFamily="34" charset="0"/>
              </a:rPr>
              <a:t>logs</a:t>
            </a:r>
            <a:r>
              <a:rPr lang="tr-TR" sz="2000" b="1" dirty="0" smtClean="0">
                <a:solidFill>
                  <a:srgbClr val="FFFF00"/>
                </a:solidFill>
                <a:latin typeface="Calibri" pitchFamily="34" charset="0"/>
              </a:rPr>
              <a:t>, </a:t>
            </a:r>
            <a:r>
              <a:rPr lang="tr-TR" sz="2000" b="1" dirty="0" err="1" smtClean="0">
                <a:solidFill>
                  <a:srgbClr val="FFFF00"/>
                </a:solidFill>
                <a:latin typeface="Calibri" pitchFamily="34" charset="0"/>
              </a:rPr>
              <a:t>suspect</a:t>
            </a:r>
            <a:r>
              <a:rPr lang="tr-TR" sz="2000" b="1" dirty="0" smtClean="0">
                <a:solidFill>
                  <a:srgbClr val="FFFF00"/>
                </a:solidFill>
                <a:latin typeface="Calibri" pitchFamily="34" charset="0"/>
              </a:rPr>
              <a:t> </a:t>
            </a:r>
            <a:r>
              <a:rPr lang="tr-TR" sz="2000" b="1" dirty="0" err="1" smtClean="0">
                <a:solidFill>
                  <a:srgbClr val="FFFF00"/>
                </a:solidFill>
                <a:latin typeface="Calibri" pitchFamily="34" charset="0"/>
              </a:rPr>
              <a:t>search</a:t>
            </a:r>
            <a:r>
              <a:rPr lang="tr-TR" sz="2000" b="1" dirty="0" smtClean="0">
                <a:solidFill>
                  <a:srgbClr val="FFFF00"/>
                </a:solidFill>
                <a:latin typeface="Calibri" pitchFamily="34" charset="0"/>
              </a:rPr>
              <a:t> </a:t>
            </a:r>
            <a:r>
              <a:rPr lang="tr-TR" sz="2000" b="1" dirty="0" err="1" smtClean="0">
                <a:solidFill>
                  <a:srgbClr val="FFFF00"/>
                </a:solidFill>
                <a:latin typeface="Calibri" pitchFamily="34" charset="0"/>
              </a:rPr>
              <a:t>something</a:t>
            </a:r>
            <a:r>
              <a:rPr lang="tr-TR" sz="2000" b="1" dirty="0" smtClean="0">
                <a:solidFill>
                  <a:srgbClr val="FFFF00"/>
                </a:solidFill>
                <a:latin typeface="Calibri" pitchFamily="34" charset="0"/>
              </a:rPr>
              <a:t> on Google. </a:t>
            </a:r>
            <a:r>
              <a:rPr lang="tr-TR" sz="2000" b="1" dirty="0" smtClean="0">
                <a:solidFill>
                  <a:srgbClr val="FFFF00"/>
                </a:solidFill>
                <a:latin typeface="Calibri" pitchFamily="34" charset="0"/>
                <a:sym typeface="Wingdings" panose="05000000000000000000" pitchFamily="2" charset="2"/>
              </a:rPr>
              <a:t></a:t>
            </a:r>
            <a:endParaRPr lang="tr-TR" sz="2000" b="1" dirty="0">
              <a:solidFill>
                <a:srgbClr val="FFFF00"/>
              </a:solidFill>
              <a:latin typeface="Calibri" pitchFamily="34" charset="0"/>
            </a:endParaRPr>
          </a:p>
        </p:txBody>
      </p:sp>
      <p:pic>
        <p:nvPicPr>
          <p:cNvPr id="2" name="Afbeelding 1"/>
          <p:cNvPicPr>
            <a:picLocks noChangeAspect="1"/>
          </p:cNvPicPr>
          <p:nvPr/>
        </p:nvPicPr>
        <p:blipFill rotWithShape="1">
          <a:blip r:embed="rId2"/>
          <a:srcRect r="37204"/>
          <a:stretch/>
        </p:blipFill>
        <p:spPr>
          <a:xfrm>
            <a:off x="53762" y="5341113"/>
            <a:ext cx="6113236" cy="1581231"/>
          </a:xfrm>
          <a:prstGeom prst="rect">
            <a:avLst/>
          </a:prstGeom>
        </p:spPr>
      </p:pic>
      <p:pic>
        <p:nvPicPr>
          <p:cNvPr id="3" name="Afbeelding 2"/>
          <p:cNvPicPr>
            <a:picLocks noChangeAspect="1"/>
          </p:cNvPicPr>
          <p:nvPr/>
        </p:nvPicPr>
        <p:blipFill rotWithShape="1">
          <a:blip r:embed="rId3"/>
          <a:srcRect r="37144"/>
          <a:stretch/>
        </p:blipFill>
        <p:spPr>
          <a:xfrm>
            <a:off x="6214351" y="5341113"/>
            <a:ext cx="6075185" cy="1530429"/>
          </a:xfrm>
          <a:prstGeom prst="rect">
            <a:avLst/>
          </a:prstGeom>
        </p:spPr>
      </p:pic>
    </p:spTree>
    <p:extLst>
      <p:ext uri="{BB962C8B-B14F-4D97-AF65-F5344CB8AC3E}">
        <p14:creationId xmlns:p14="http://schemas.microsoft.com/office/powerpoint/2010/main" val="347089399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Intrusion Analysis</a:t>
            </a:r>
          </a:p>
        </p:txBody>
      </p:sp>
      <p:sp>
        <p:nvSpPr>
          <p:cNvPr id="14" name="Text Box 10"/>
          <p:cNvSpPr txBox="1">
            <a:spLocks noChangeArrowheads="1"/>
          </p:cNvSpPr>
          <p:nvPr/>
        </p:nvSpPr>
        <p:spPr bwMode="auto">
          <a:xfrm>
            <a:off x="5561727" y="3843740"/>
            <a:ext cx="3771463" cy="1169551"/>
          </a:xfrm>
          <a:prstGeom prst="rect">
            <a:avLst/>
          </a:prstGeom>
          <a:noFill/>
          <a:ln>
            <a:noFill/>
          </a:ln>
          <a:effectLst/>
          <a:extLst>
            <a:ext uri="{909E8E84-426E-40DD-AFC4-6F175D3DCCD1}">
              <a14:hiddenFill xmlns:a14="http://schemas.microsoft.com/office/drawing/2010/main">
                <a:solidFill>
                  <a:srgbClr val="FFD8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Century Gothic" pitchFamily="34" charset="0"/>
              </a:defRPr>
            </a:lvl1pPr>
            <a:lvl2pPr marL="742950" indent="-285750">
              <a:defRPr>
                <a:solidFill>
                  <a:schemeClr val="tx1"/>
                </a:solidFill>
                <a:latin typeface="Century Gothic" pitchFamily="34" charset="0"/>
              </a:defRPr>
            </a:lvl2pPr>
            <a:lvl3pPr marL="1143000" indent="-228600">
              <a:defRPr>
                <a:solidFill>
                  <a:schemeClr val="tx1"/>
                </a:solidFill>
                <a:latin typeface="Century Gothic" pitchFamily="34" charset="0"/>
              </a:defRPr>
            </a:lvl3pPr>
            <a:lvl4pPr marL="1600200" indent="-228600">
              <a:defRPr>
                <a:solidFill>
                  <a:schemeClr val="tx1"/>
                </a:solidFill>
                <a:latin typeface="Century Gothic" pitchFamily="34" charset="0"/>
              </a:defRPr>
            </a:lvl4pPr>
            <a:lvl5pPr marL="2057400" indent="-228600">
              <a:defRPr>
                <a:solidFill>
                  <a:schemeClr val="tx1"/>
                </a:solidFill>
                <a:latin typeface="Century Gothic" pitchFamily="34" charset="0"/>
              </a:defRPr>
            </a:lvl5pPr>
            <a:lvl6pPr marL="2514600" indent="-228600" eaLnBrk="0" fontAlgn="base" hangingPunct="0">
              <a:spcBef>
                <a:spcPct val="0"/>
              </a:spcBef>
              <a:spcAft>
                <a:spcPct val="0"/>
              </a:spcAft>
              <a:defRPr>
                <a:solidFill>
                  <a:schemeClr val="tx1"/>
                </a:solidFill>
                <a:latin typeface="Century Gothic" pitchFamily="34" charset="0"/>
              </a:defRPr>
            </a:lvl6pPr>
            <a:lvl7pPr marL="2971800" indent="-228600" eaLnBrk="0" fontAlgn="base" hangingPunct="0">
              <a:spcBef>
                <a:spcPct val="0"/>
              </a:spcBef>
              <a:spcAft>
                <a:spcPct val="0"/>
              </a:spcAft>
              <a:defRPr>
                <a:solidFill>
                  <a:schemeClr val="tx1"/>
                </a:solidFill>
                <a:latin typeface="Century Gothic" pitchFamily="34" charset="0"/>
              </a:defRPr>
            </a:lvl7pPr>
            <a:lvl8pPr marL="3429000" indent="-228600" eaLnBrk="0" fontAlgn="base" hangingPunct="0">
              <a:spcBef>
                <a:spcPct val="0"/>
              </a:spcBef>
              <a:spcAft>
                <a:spcPct val="0"/>
              </a:spcAft>
              <a:defRPr>
                <a:solidFill>
                  <a:schemeClr val="tx1"/>
                </a:solidFill>
                <a:latin typeface="Century Gothic" pitchFamily="34" charset="0"/>
              </a:defRPr>
            </a:lvl8pPr>
            <a:lvl9pPr marL="3886200" indent="-228600" eaLnBrk="0" fontAlgn="base" hangingPunct="0">
              <a:spcBef>
                <a:spcPct val="0"/>
              </a:spcBef>
              <a:spcAft>
                <a:spcPct val="0"/>
              </a:spcAft>
              <a:defRPr>
                <a:solidFill>
                  <a:schemeClr val="tx1"/>
                </a:solidFill>
                <a:latin typeface="Century Gothic" pitchFamily="34" charset="0"/>
              </a:defRPr>
            </a:lvl9pPr>
          </a:lstStyle>
          <a:p>
            <a:pPr algn="just">
              <a:spcBef>
                <a:spcPct val="50000"/>
              </a:spcBef>
            </a:pPr>
            <a:r>
              <a:rPr lang="en-US" altLang="tr-TR" sz="1400" b="1" dirty="0">
                <a:solidFill>
                  <a:schemeClr val="bg1"/>
                </a:solidFill>
                <a:latin typeface="Arial" charset="0"/>
                <a:cs typeface="Arial" charset="0"/>
              </a:rPr>
              <a:t>Data as seen by Forensic Investigators using his sophisticated toolkit. May include deleted data, hidden data, unauthorized information and records of illegal activity!</a:t>
            </a:r>
          </a:p>
        </p:txBody>
      </p:sp>
      <p:sp>
        <p:nvSpPr>
          <p:cNvPr id="3" name="Dikdörtgen 2"/>
          <p:cNvSpPr/>
          <p:nvPr/>
        </p:nvSpPr>
        <p:spPr>
          <a:xfrm>
            <a:off x="408455" y="2044750"/>
            <a:ext cx="9928171" cy="3890039"/>
          </a:xfrm>
          <a:prstGeom prst="rect">
            <a:avLst/>
          </a:prstGeom>
        </p:spPr>
        <p:txBody>
          <a:bodyPr wrap="square">
            <a:spAutoFit/>
          </a:bodyPr>
          <a:lstStyle/>
          <a:p>
            <a:pPr marL="457200" indent="-457200">
              <a:lnSpc>
                <a:spcPct val="150000"/>
              </a:lnSpc>
              <a:buFont typeface="Wingdings" panose="05000000000000000000" pitchFamily="2" charset="2"/>
              <a:buChar char="§"/>
            </a:pPr>
            <a:r>
              <a:rPr lang="en-US" sz="2800" dirty="0"/>
              <a:t>Who gained entry?</a:t>
            </a:r>
          </a:p>
          <a:p>
            <a:pPr marL="457200" indent="-457200">
              <a:lnSpc>
                <a:spcPct val="150000"/>
              </a:lnSpc>
              <a:buFont typeface="Wingdings" panose="05000000000000000000" pitchFamily="2" charset="2"/>
              <a:buChar char="§"/>
            </a:pPr>
            <a:r>
              <a:rPr lang="en-US" sz="2800" dirty="0"/>
              <a:t>What  did they do?</a:t>
            </a:r>
          </a:p>
          <a:p>
            <a:pPr marL="457200" indent="-457200">
              <a:lnSpc>
                <a:spcPct val="150000"/>
              </a:lnSpc>
              <a:buFont typeface="Wingdings" panose="05000000000000000000" pitchFamily="2" charset="2"/>
              <a:buChar char="§"/>
            </a:pPr>
            <a:r>
              <a:rPr lang="en-US" sz="2800" dirty="0"/>
              <a:t>When did this happen?</a:t>
            </a:r>
          </a:p>
          <a:p>
            <a:pPr marL="457200" indent="-457200">
              <a:lnSpc>
                <a:spcPct val="150000"/>
              </a:lnSpc>
              <a:buFont typeface="Wingdings" panose="05000000000000000000" pitchFamily="2" charset="2"/>
              <a:buChar char="§"/>
            </a:pPr>
            <a:r>
              <a:rPr lang="en-US" sz="2800" dirty="0"/>
              <a:t>Where did they go?</a:t>
            </a:r>
          </a:p>
          <a:p>
            <a:pPr marL="457200" indent="-457200">
              <a:lnSpc>
                <a:spcPct val="150000"/>
              </a:lnSpc>
              <a:buFont typeface="Wingdings" panose="05000000000000000000" pitchFamily="2" charset="2"/>
              <a:buChar char="§"/>
            </a:pPr>
            <a:r>
              <a:rPr lang="en-US" sz="2800" dirty="0"/>
              <a:t>Why the chosen network?</a:t>
            </a:r>
          </a:p>
          <a:p>
            <a:pPr marL="457200" indent="-457200">
              <a:lnSpc>
                <a:spcPct val="150000"/>
              </a:lnSpc>
              <a:buFont typeface="Wingdings" panose="05000000000000000000" pitchFamily="2" charset="2"/>
              <a:buChar char="§"/>
            </a:pPr>
            <a:r>
              <a:rPr lang="en-US" sz="2800" dirty="0"/>
              <a:t>How did they do this?</a:t>
            </a:r>
          </a:p>
        </p:txBody>
      </p:sp>
    </p:spTree>
    <p:extLst>
      <p:ext uri="{BB962C8B-B14F-4D97-AF65-F5344CB8AC3E}">
        <p14:creationId xmlns:p14="http://schemas.microsoft.com/office/powerpoint/2010/main" val="3632500542"/>
      </p:ext>
    </p:extLst>
  </p:cSld>
  <p:clrMapOvr>
    <a:masterClrMapping/>
  </p:clrMapOvr>
  <p:transition>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260147"/>
            <a:ext cx="10603572" cy="738664"/>
          </a:xfrm>
        </p:spPr>
        <p:txBody>
          <a:bodyPr/>
          <a:lstStyle/>
          <a:p>
            <a:r>
              <a:rPr lang="en-US" b="1" dirty="0"/>
              <a:t>Unauthorized Access, Data </a:t>
            </a:r>
            <a:r>
              <a:rPr lang="en-US" b="1" dirty="0" smtClean="0"/>
              <a:t>sabotage</a:t>
            </a:r>
            <a:endParaRPr lang="en-US" b="1" dirty="0"/>
          </a:p>
        </p:txBody>
      </p:sp>
      <p:sp>
        <p:nvSpPr>
          <p:cNvPr id="9" name="Akış Çizelgesi: Öteki İşlem 30"/>
          <p:cNvSpPr>
            <a:spLocks noChangeArrowheads="1"/>
          </p:cNvSpPr>
          <p:nvPr/>
        </p:nvSpPr>
        <p:spPr bwMode="auto">
          <a:xfrm>
            <a:off x="1408393" y="2230854"/>
            <a:ext cx="7467600" cy="1269105"/>
          </a:xfrm>
          <a:prstGeom prst="flowChartAlternateProcess">
            <a:avLst/>
          </a:prstGeom>
          <a:solidFill>
            <a:srgbClr val="337D97"/>
          </a:solidFill>
          <a:ln w="9525" algn="ctr">
            <a:solidFill>
              <a:schemeClr val="tx1"/>
            </a:solidFill>
            <a:round/>
            <a:headEnd/>
            <a:tailEnd/>
          </a:ln>
          <a:scene3d>
            <a:camera prst="orthographicFront"/>
            <a:lightRig rig="threePt" dir="t"/>
          </a:scene3d>
          <a:sp3d>
            <a:bevelT/>
          </a:sp3d>
        </p:spPr>
        <p:txBody>
          <a:bodyPr/>
          <a:lstStyle/>
          <a:p>
            <a:pPr algn="ctr" eaLnBrk="0" hangingPunct="0">
              <a:spcBef>
                <a:spcPct val="0"/>
              </a:spcBef>
              <a:buClrTx/>
              <a:buSzTx/>
              <a:buFontTx/>
              <a:buNone/>
            </a:pPr>
            <a:r>
              <a:rPr lang="tr-TR" sz="2400" b="1" dirty="0" err="1" smtClean="0">
                <a:solidFill>
                  <a:schemeClr val="bg1"/>
                </a:solidFill>
                <a:latin typeface="Calibri" pitchFamily="34" charset="0"/>
              </a:rPr>
              <a:t>Firstly</a:t>
            </a:r>
            <a:r>
              <a:rPr lang="tr-TR" sz="2400" b="1" dirty="0" smtClean="0">
                <a:solidFill>
                  <a:schemeClr val="bg1"/>
                </a:solidFill>
                <a:latin typeface="Calibri" pitchFamily="34" charset="0"/>
              </a:rPr>
              <a:t> he </a:t>
            </a:r>
            <a:r>
              <a:rPr lang="tr-TR" sz="2400" b="1" dirty="0" err="1" smtClean="0">
                <a:solidFill>
                  <a:schemeClr val="bg1"/>
                </a:solidFill>
                <a:latin typeface="Calibri" pitchFamily="34" charset="0"/>
              </a:rPr>
              <a:t>found</a:t>
            </a:r>
            <a:r>
              <a:rPr lang="tr-TR" sz="2400" b="1" dirty="0" smtClean="0">
                <a:solidFill>
                  <a:schemeClr val="bg1"/>
                </a:solidFill>
                <a:latin typeface="Calibri" pitchFamily="34" charset="0"/>
              </a:rPr>
              <a:t> a </a:t>
            </a:r>
            <a:r>
              <a:rPr lang="tr-TR" sz="2400" b="1" dirty="0" err="1" smtClean="0">
                <a:solidFill>
                  <a:schemeClr val="bg1"/>
                </a:solidFill>
                <a:latin typeface="Calibri" pitchFamily="34" charset="0"/>
              </a:rPr>
              <a:t>script</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to</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delete</a:t>
            </a:r>
            <a:r>
              <a:rPr lang="tr-TR" sz="2400" b="1" dirty="0" smtClean="0">
                <a:solidFill>
                  <a:schemeClr val="bg1"/>
                </a:solidFill>
                <a:latin typeface="Calibri" pitchFamily="34" charset="0"/>
              </a:rPr>
              <a:t> SQL server </a:t>
            </a:r>
            <a:r>
              <a:rPr lang="tr-TR" sz="2400" b="1" dirty="0" err="1" smtClean="0">
                <a:solidFill>
                  <a:schemeClr val="bg1"/>
                </a:solidFill>
                <a:latin typeface="Calibri" pitchFamily="34" charset="0"/>
              </a:rPr>
              <a:t>logs</a:t>
            </a:r>
            <a:r>
              <a:rPr lang="tr-TR" sz="2400" b="1" dirty="0" smtClean="0">
                <a:solidFill>
                  <a:schemeClr val="bg1"/>
                </a:solidFill>
                <a:latin typeface="Calibri" pitchFamily="34" charset="0"/>
              </a:rPr>
              <a:t>. He </a:t>
            </a:r>
            <a:r>
              <a:rPr lang="tr-TR" sz="2400" b="1" dirty="0" err="1" smtClean="0">
                <a:solidFill>
                  <a:schemeClr val="bg1"/>
                </a:solidFill>
                <a:latin typeface="Calibri" pitchFamily="34" charset="0"/>
              </a:rPr>
              <a:t>uploaded</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this</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script</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to</a:t>
            </a:r>
            <a:r>
              <a:rPr lang="tr-TR" sz="2400" b="1" dirty="0" smtClean="0">
                <a:solidFill>
                  <a:schemeClr val="bg1"/>
                </a:solidFill>
                <a:latin typeface="Calibri" pitchFamily="34" charset="0"/>
              </a:rPr>
              <a:t> SQL server </a:t>
            </a:r>
            <a:r>
              <a:rPr lang="tr-TR" sz="2400" b="1" dirty="0" err="1" smtClean="0">
                <a:solidFill>
                  <a:schemeClr val="bg1"/>
                </a:solidFill>
                <a:latin typeface="Calibri" pitchFamily="34" charset="0"/>
              </a:rPr>
              <a:t>and</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changed</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the</a:t>
            </a:r>
            <a:r>
              <a:rPr lang="tr-TR" sz="2400" b="1" dirty="0" smtClean="0">
                <a:solidFill>
                  <a:schemeClr val="bg1"/>
                </a:solidFill>
                <a:latin typeface="Calibri" pitchFamily="34" charset="0"/>
              </a:rPr>
              <a:t> name of file </a:t>
            </a:r>
            <a:r>
              <a:rPr lang="tr-TR" sz="2400" b="1" dirty="0" err="1" smtClean="0">
                <a:solidFill>
                  <a:schemeClr val="bg1"/>
                </a:solidFill>
                <a:latin typeface="Calibri" pitchFamily="34" charset="0"/>
              </a:rPr>
              <a:t>to</a:t>
            </a:r>
            <a:r>
              <a:rPr lang="tr-TR" sz="2400" b="1" dirty="0" smtClean="0">
                <a:solidFill>
                  <a:schemeClr val="bg1"/>
                </a:solidFill>
                <a:latin typeface="Calibri" pitchFamily="34" charset="0"/>
              </a:rPr>
              <a:t>  «123.dat».</a:t>
            </a:r>
            <a:endParaRPr lang="tr-TR" sz="2400" b="1" dirty="0">
              <a:solidFill>
                <a:schemeClr val="bg1"/>
              </a:solidFill>
              <a:latin typeface="Calibri" pitchFamily="34" charset="0"/>
            </a:endParaRPr>
          </a:p>
        </p:txBody>
      </p:sp>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08392" y="3688196"/>
            <a:ext cx="7467600" cy="32512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23419031"/>
      </p:ext>
    </p:extLst>
  </p:cSld>
  <p:clrMapOvr>
    <a:masterClrMapping/>
  </p:clrMapOvr>
  <p:transition>
    <p:fad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260147"/>
            <a:ext cx="10603572" cy="738664"/>
          </a:xfrm>
        </p:spPr>
        <p:txBody>
          <a:bodyPr/>
          <a:lstStyle/>
          <a:p>
            <a:r>
              <a:rPr lang="en-US" b="1" dirty="0"/>
              <a:t>Unauthorized Access, Data </a:t>
            </a:r>
            <a:r>
              <a:rPr lang="en-US" b="1" dirty="0" smtClean="0"/>
              <a:t>sabotage</a:t>
            </a:r>
            <a:endParaRPr lang="en-US" b="1" dirty="0"/>
          </a:p>
        </p:txBody>
      </p:sp>
      <p:sp>
        <p:nvSpPr>
          <p:cNvPr id="6" name="Akış Çizelgesi: Öteki İşlem 30"/>
          <p:cNvSpPr>
            <a:spLocks noChangeArrowheads="1"/>
          </p:cNvSpPr>
          <p:nvPr/>
        </p:nvSpPr>
        <p:spPr bwMode="auto">
          <a:xfrm>
            <a:off x="2559560" y="5029200"/>
            <a:ext cx="5785653" cy="1828800"/>
          </a:xfrm>
          <a:prstGeom prst="flowChartAlternateProcess">
            <a:avLst/>
          </a:prstGeom>
          <a:solidFill>
            <a:srgbClr val="337D97"/>
          </a:solidFill>
          <a:ln w="9525" algn="ctr">
            <a:solidFill>
              <a:schemeClr val="tx1"/>
            </a:solidFill>
            <a:round/>
            <a:headEnd/>
            <a:tailEnd/>
          </a:ln>
          <a:scene3d>
            <a:camera prst="orthographicFront"/>
            <a:lightRig rig="threePt" dir="t"/>
          </a:scene3d>
          <a:sp3d>
            <a:bevelT/>
          </a:sp3d>
        </p:spPr>
        <p:txBody>
          <a:bodyPr/>
          <a:lstStyle/>
          <a:p>
            <a:pPr algn="ctr" eaLnBrk="0" hangingPunct="0">
              <a:spcBef>
                <a:spcPct val="0"/>
              </a:spcBef>
              <a:buClrTx/>
              <a:buSzTx/>
              <a:buFontTx/>
              <a:buNone/>
            </a:pPr>
            <a:r>
              <a:rPr lang="tr-TR" sz="2400" b="1" dirty="0" smtClean="0">
                <a:solidFill>
                  <a:schemeClr val="bg1"/>
                </a:solidFill>
                <a:latin typeface="Calibri" pitchFamily="34" charset="0"/>
              </a:rPr>
              <a:t>SQL server </a:t>
            </a:r>
            <a:r>
              <a:rPr lang="tr-TR" sz="2400" b="1" dirty="0" err="1" smtClean="0">
                <a:solidFill>
                  <a:schemeClr val="bg1"/>
                </a:solidFill>
                <a:latin typeface="Calibri" pitchFamily="34" charset="0"/>
              </a:rPr>
              <a:t>logs</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are</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analyzed</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and</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there</a:t>
            </a:r>
            <a:r>
              <a:rPr lang="tr-TR" sz="2400" b="1" dirty="0" smtClean="0">
                <a:solidFill>
                  <a:schemeClr val="bg1"/>
                </a:solidFill>
                <a:latin typeface="Calibri" pitchFamily="34" charset="0"/>
              </a:rPr>
              <a:t> is an </a:t>
            </a:r>
            <a:r>
              <a:rPr lang="tr-TR" sz="2400" b="1" dirty="0" err="1" smtClean="0">
                <a:solidFill>
                  <a:schemeClr val="bg1"/>
                </a:solidFill>
                <a:latin typeface="Calibri" pitchFamily="34" charset="0"/>
              </a:rPr>
              <a:t>error</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belonging</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to</a:t>
            </a:r>
            <a:r>
              <a:rPr lang="tr-TR" sz="2400" b="1" dirty="0" smtClean="0">
                <a:solidFill>
                  <a:schemeClr val="bg1"/>
                </a:solidFill>
                <a:latin typeface="Calibri" pitchFamily="34" charset="0"/>
              </a:rPr>
              <a:t> a </a:t>
            </a:r>
            <a:r>
              <a:rPr lang="tr-TR" sz="2400" b="1" dirty="0" err="1" smtClean="0">
                <a:solidFill>
                  <a:schemeClr val="bg1"/>
                </a:solidFill>
                <a:latin typeface="Calibri" pitchFamily="34" charset="0"/>
              </a:rPr>
              <a:t>Canon</a:t>
            </a:r>
            <a:r>
              <a:rPr lang="tr-TR" sz="2400" b="1" dirty="0" smtClean="0">
                <a:solidFill>
                  <a:schemeClr val="bg1"/>
                </a:solidFill>
                <a:latin typeface="Calibri" pitchFamily="34" charset="0"/>
              </a:rPr>
              <a:t> mx340 printer. </a:t>
            </a:r>
            <a:r>
              <a:rPr lang="tr-TR" sz="2400" b="1" dirty="0" err="1" smtClean="0">
                <a:solidFill>
                  <a:schemeClr val="bg1"/>
                </a:solidFill>
                <a:latin typeface="Calibri" pitchFamily="34" charset="0"/>
              </a:rPr>
              <a:t>The</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same</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error</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was</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occured</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the</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same</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date</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and</a:t>
            </a:r>
            <a:r>
              <a:rPr lang="tr-TR" sz="2400" b="1" dirty="0" smtClean="0">
                <a:solidFill>
                  <a:schemeClr val="bg1"/>
                </a:solidFill>
                <a:latin typeface="Calibri" pitchFamily="34" charset="0"/>
              </a:rPr>
              <a:t> time at </a:t>
            </a:r>
            <a:r>
              <a:rPr lang="tr-TR" sz="2400" b="1" dirty="0" err="1" smtClean="0">
                <a:solidFill>
                  <a:schemeClr val="bg1"/>
                </a:solidFill>
                <a:latin typeface="Calibri" pitchFamily="34" charset="0"/>
              </a:rPr>
              <a:t>suspect’s</a:t>
            </a:r>
            <a:r>
              <a:rPr lang="tr-TR" sz="2400" b="1" dirty="0" smtClean="0">
                <a:solidFill>
                  <a:schemeClr val="bg1"/>
                </a:solidFill>
                <a:latin typeface="Calibri" pitchFamily="34" charset="0"/>
              </a:rPr>
              <a:t> PC. </a:t>
            </a:r>
            <a:endParaRPr lang="tr-TR" sz="2400" b="1" dirty="0">
              <a:solidFill>
                <a:schemeClr val="bg1"/>
              </a:solidFill>
              <a:latin typeface="Calibri" pitchFamily="34" charset="0"/>
            </a:endParaRPr>
          </a:p>
        </p:txBody>
      </p:sp>
      <p:pic>
        <p:nvPicPr>
          <p:cNvPr id="7" name="Picture 2" descr="Printer err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3061" y="2209800"/>
            <a:ext cx="2743200" cy="2743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1618620"/>
      </p:ext>
    </p:extLst>
  </p:cSld>
  <p:clrMapOvr>
    <a:masterClrMapping/>
  </p:clrMapOvr>
  <p:transition>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260147"/>
            <a:ext cx="10603572" cy="738664"/>
          </a:xfrm>
        </p:spPr>
        <p:txBody>
          <a:bodyPr/>
          <a:lstStyle/>
          <a:p>
            <a:r>
              <a:rPr lang="en-US" b="1" dirty="0"/>
              <a:t>Unauthorized Access, Data </a:t>
            </a:r>
            <a:r>
              <a:rPr lang="en-US" b="1" dirty="0" smtClean="0"/>
              <a:t>sabotage</a:t>
            </a:r>
            <a:endParaRPr lang="en-US" b="1" dirty="0"/>
          </a:p>
        </p:txBody>
      </p:sp>
      <p:sp>
        <p:nvSpPr>
          <p:cNvPr id="8" name="Akış Çizelgesi: Öteki İşlem 30"/>
          <p:cNvSpPr>
            <a:spLocks noChangeArrowheads="1"/>
          </p:cNvSpPr>
          <p:nvPr/>
        </p:nvSpPr>
        <p:spPr bwMode="auto">
          <a:xfrm>
            <a:off x="3024579" y="4721772"/>
            <a:ext cx="5557053" cy="2057400"/>
          </a:xfrm>
          <a:prstGeom prst="flowChartAlternateProcess">
            <a:avLst/>
          </a:prstGeom>
          <a:solidFill>
            <a:srgbClr val="337D97"/>
          </a:solidFill>
          <a:ln w="9525" algn="ctr">
            <a:solidFill>
              <a:schemeClr val="tx1"/>
            </a:solidFill>
            <a:round/>
            <a:headEnd/>
            <a:tailEnd/>
          </a:ln>
          <a:scene3d>
            <a:camera prst="orthographicFront"/>
            <a:lightRig rig="threePt" dir="t"/>
          </a:scene3d>
          <a:sp3d>
            <a:bevelT/>
          </a:sp3d>
        </p:spPr>
        <p:txBody>
          <a:bodyPr/>
          <a:lstStyle/>
          <a:p>
            <a:pPr algn="ctr" eaLnBrk="0" hangingPunct="0">
              <a:spcBef>
                <a:spcPct val="0"/>
              </a:spcBef>
              <a:buClrTx/>
              <a:buSzTx/>
              <a:buFontTx/>
              <a:buNone/>
            </a:pPr>
            <a:r>
              <a:rPr lang="tr-TR" sz="2400" b="1" dirty="0" err="1" smtClean="0">
                <a:solidFill>
                  <a:schemeClr val="bg1"/>
                </a:solidFill>
                <a:latin typeface="Calibri" pitchFamily="34" charset="0"/>
              </a:rPr>
              <a:t>Named</a:t>
            </a:r>
            <a:r>
              <a:rPr lang="tr-TR" sz="2400" b="1" dirty="0" smtClean="0">
                <a:solidFill>
                  <a:schemeClr val="bg1"/>
                </a:solidFill>
                <a:latin typeface="Calibri" pitchFamily="34" charset="0"/>
              </a:rPr>
              <a:t> «Book1.xls» MS Excel file is </a:t>
            </a:r>
            <a:r>
              <a:rPr lang="tr-TR" sz="2400" b="1" dirty="0" err="1" smtClean="0">
                <a:solidFill>
                  <a:schemeClr val="bg1"/>
                </a:solidFill>
                <a:latin typeface="Calibri" pitchFamily="34" charset="0"/>
              </a:rPr>
              <a:t>closed</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before</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saving</a:t>
            </a:r>
            <a:r>
              <a:rPr lang="tr-TR" sz="2400" b="1" dirty="0" smtClean="0">
                <a:solidFill>
                  <a:schemeClr val="bg1"/>
                </a:solidFill>
                <a:latin typeface="Calibri" pitchFamily="34" charset="0"/>
              </a:rPr>
              <a:t> at SQL server, </a:t>
            </a:r>
            <a:r>
              <a:rPr lang="tr-TR" sz="2400" b="1" dirty="0" err="1" smtClean="0">
                <a:solidFill>
                  <a:schemeClr val="bg1"/>
                </a:solidFill>
                <a:latin typeface="Calibri" pitchFamily="34" charset="0"/>
              </a:rPr>
              <a:t>and</a:t>
            </a:r>
            <a:r>
              <a:rPr lang="tr-TR" sz="2400" b="1" dirty="0" smtClean="0">
                <a:solidFill>
                  <a:schemeClr val="bg1"/>
                </a:solidFill>
                <a:latin typeface="Calibri" pitchFamily="34" charset="0"/>
              </a:rPr>
              <a:t> it </a:t>
            </a:r>
            <a:r>
              <a:rPr lang="tr-TR" sz="2400" b="1" dirty="0" err="1" smtClean="0">
                <a:solidFill>
                  <a:schemeClr val="bg1"/>
                </a:solidFill>
                <a:latin typeface="Calibri" pitchFamily="34" charset="0"/>
              </a:rPr>
              <a:t>made</a:t>
            </a:r>
            <a:r>
              <a:rPr lang="tr-TR" sz="2400" b="1" dirty="0" smtClean="0">
                <a:solidFill>
                  <a:schemeClr val="bg1"/>
                </a:solidFill>
                <a:latin typeface="Calibri" pitchFamily="34" charset="0"/>
              </a:rPr>
              <a:t> an </a:t>
            </a:r>
            <a:r>
              <a:rPr lang="tr-TR" sz="2400" b="1" dirty="0" err="1" smtClean="0">
                <a:solidFill>
                  <a:schemeClr val="bg1"/>
                </a:solidFill>
                <a:latin typeface="Calibri" pitchFamily="34" charset="0"/>
              </a:rPr>
              <a:t>error</a:t>
            </a:r>
            <a:r>
              <a:rPr lang="tr-TR" sz="2400" b="1" dirty="0" smtClean="0">
                <a:solidFill>
                  <a:schemeClr val="bg1"/>
                </a:solidFill>
                <a:latin typeface="Calibri" pitchFamily="34" charset="0"/>
              </a:rPr>
              <a:t> at </a:t>
            </a:r>
            <a:r>
              <a:rPr lang="tr-TR" sz="2400" b="1" dirty="0" err="1" smtClean="0">
                <a:solidFill>
                  <a:schemeClr val="bg1"/>
                </a:solidFill>
                <a:latin typeface="Calibri" pitchFamily="34" charset="0"/>
              </a:rPr>
              <a:t>the</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logs</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The</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same</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error</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also</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occured</a:t>
            </a:r>
            <a:r>
              <a:rPr lang="tr-TR" sz="2400" b="1" dirty="0" smtClean="0">
                <a:solidFill>
                  <a:schemeClr val="bg1"/>
                </a:solidFill>
                <a:latin typeface="Calibri" pitchFamily="34" charset="0"/>
              </a:rPr>
              <a:t> at </a:t>
            </a:r>
            <a:r>
              <a:rPr lang="tr-TR" sz="2400" b="1" dirty="0" err="1" smtClean="0">
                <a:solidFill>
                  <a:schemeClr val="bg1"/>
                </a:solidFill>
                <a:latin typeface="Calibri" pitchFamily="34" charset="0"/>
              </a:rPr>
              <a:t>the</a:t>
            </a:r>
            <a:r>
              <a:rPr lang="tr-TR" sz="2400" b="1" dirty="0" smtClean="0">
                <a:solidFill>
                  <a:schemeClr val="bg1"/>
                </a:solidFill>
                <a:latin typeface="Calibri" pitchFamily="34" charset="0"/>
              </a:rPr>
              <a:t> </a:t>
            </a:r>
            <a:r>
              <a:rPr lang="tr-TR" sz="2400" b="1" dirty="0" err="1" smtClean="0">
                <a:solidFill>
                  <a:schemeClr val="bg1"/>
                </a:solidFill>
                <a:latin typeface="Calibri" pitchFamily="34" charset="0"/>
              </a:rPr>
              <a:t>same</a:t>
            </a:r>
            <a:r>
              <a:rPr lang="tr-TR" sz="2400" b="1" dirty="0" smtClean="0">
                <a:solidFill>
                  <a:schemeClr val="bg1"/>
                </a:solidFill>
                <a:latin typeface="Calibri" pitchFamily="34" charset="0"/>
              </a:rPr>
              <a:t> time at </a:t>
            </a:r>
            <a:r>
              <a:rPr lang="tr-TR" sz="2400" b="1" dirty="0" err="1" smtClean="0">
                <a:solidFill>
                  <a:schemeClr val="bg1"/>
                </a:solidFill>
                <a:latin typeface="Calibri" pitchFamily="34" charset="0"/>
              </a:rPr>
              <a:t>suspect’s</a:t>
            </a:r>
            <a:r>
              <a:rPr lang="tr-TR" sz="2400" b="1" dirty="0" smtClean="0">
                <a:solidFill>
                  <a:schemeClr val="bg1"/>
                </a:solidFill>
                <a:latin typeface="Calibri" pitchFamily="34" charset="0"/>
              </a:rPr>
              <a:t> PC?</a:t>
            </a:r>
            <a:endParaRPr lang="tr-TR" sz="2400" b="1" dirty="0">
              <a:solidFill>
                <a:schemeClr val="bg1"/>
              </a:solidFill>
              <a:latin typeface="Calibri" pitchFamily="34" charset="0"/>
            </a:endParaRPr>
          </a:p>
        </p:txBody>
      </p:sp>
      <p:pic>
        <p:nvPicPr>
          <p:cNvPr id="2" name="Afbeelding 1"/>
          <p:cNvPicPr>
            <a:picLocks noChangeAspect="1"/>
          </p:cNvPicPr>
          <p:nvPr/>
        </p:nvPicPr>
        <p:blipFill>
          <a:blip r:embed="rId2"/>
          <a:stretch>
            <a:fillRect/>
          </a:stretch>
        </p:blipFill>
        <p:spPr>
          <a:xfrm>
            <a:off x="4754881" y="2396328"/>
            <a:ext cx="2346052" cy="2219466"/>
          </a:xfrm>
          <a:prstGeom prst="rect">
            <a:avLst/>
          </a:prstGeom>
        </p:spPr>
      </p:pic>
    </p:spTree>
    <p:extLst>
      <p:ext uri="{BB962C8B-B14F-4D97-AF65-F5344CB8AC3E}">
        <p14:creationId xmlns:p14="http://schemas.microsoft.com/office/powerpoint/2010/main" val="2294492292"/>
      </p:ext>
    </p:extLst>
  </p:cSld>
  <p:clrMapOvr>
    <a:masterClrMapping/>
  </p:clrMapOvr>
  <p:transition>
    <p:fade/>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Windows </a:t>
            </a:r>
            <a:r>
              <a:rPr lang="tr-TR" dirty="0" err="1" smtClean="0"/>
              <a:t>Forensic</a:t>
            </a:r>
            <a:r>
              <a:rPr lang="tr-TR" dirty="0" smtClean="0"/>
              <a:t> Analysis</a:t>
            </a:r>
            <a:endParaRPr lang="en-US" dirty="0"/>
          </a:p>
        </p:txBody>
      </p:sp>
      <p:sp>
        <p:nvSpPr>
          <p:cNvPr id="11" name="Text Placeholder 2"/>
          <p:cNvSpPr>
            <a:spLocks noGrp="1"/>
          </p:cNvSpPr>
          <p:nvPr>
            <p:ph type="body" sz="quarter" idx="10"/>
          </p:nvPr>
        </p:nvSpPr>
        <p:spPr>
          <a:xfrm>
            <a:off x="164277" y="1260147"/>
            <a:ext cx="10603572" cy="738664"/>
          </a:xfrm>
        </p:spPr>
        <p:txBody>
          <a:bodyPr/>
          <a:lstStyle/>
          <a:p>
            <a:r>
              <a:rPr lang="en-US" b="1" dirty="0"/>
              <a:t>Unauthorized Access, Data </a:t>
            </a:r>
            <a:r>
              <a:rPr lang="en-US" b="1" dirty="0" smtClean="0"/>
              <a:t>sabotage</a:t>
            </a:r>
            <a:endParaRPr lang="en-US" b="1" dirty="0"/>
          </a:p>
        </p:txBody>
      </p:sp>
      <p:grpSp>
        <p:nvGrpSpPr>
          <p:cNvPr id="6" name="Grup 5"/>
          <p:cNvGrpSpPr/>
          <p:nvPr/>
        </p:nvGrpSpPr>
        <p:grpSpPr>
          <a:xfrm>
            <a:off x="1219200" y="2745827"/>
            <a:ext cx="8693584" cy="4221163"/>
            <a:chOff x="609600" y="1066800"/>
            <a:chExt cx="8693584" cy="4221163"/>
          </a:xfrm>
        </p:grpSpPr>
        <p:pic>
          <p:nvPicPr>
            <p:cNvPr id="7" name="Picture 4" descr="http://www.nbtnet.newboundary.com/supportkb/Attachments/dfee74e6-328b-4a89-9ccb-64be.bm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066800"/>
              <a:ext cx="8693584" cy="4221163"/>
            </a:xfrm>
            <a:prstGeom prst="rect">
              <a:avLst/>
            </a:prstGeom>
            <a:noFill/>
            <a:extLst>
              <a:ext uri="{909E8E84-426E-40DD-AFC4-6F175D3DCCD1}">
                <a14:hiddenFill xmlns:a14="http://schemas.microsoft.com/office/drawing/2010/main">
                  <a:solidFill>
                    <a:srgbClr val="FFFFFF"/>
                  </a:solidFill>
                </a14:hiddenFill>
              </a:ext>
            </a:extLst>
          </p:spPr>
        </p:pic>
        <p:sp>
          <p:nvSpPr>
            <p:cNvPr id="10" name="Dikdörtgen 9"/>
            <p:cNvSpPr/>
            <p:nvPr/>
          </p:nvSpPr>
          <p:spPr>
            <a:xfrm>
              <a:off x="1219200" y="3962400"/>
              <a:ext cx="1295400" cy="1066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Dikdörtgen 11"/>
            <p:cNvSpPr/>
            <p:nvPr/>
          </p:nvSpPr>
          <p:spPr>
            <a:xfrm>
              <a:off x="3740584" y="2274490"/>
              <a:ext cx="5562600" cy="16391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Şimşek İşareti 12"/>
            <p:cNvSpPr/>
            <p:nvPr/>
          </p:nvSpPr>
          <p:spPr>
            <a:xfrm rot="4941213">
              <a:off x="1524000" y="2274490"/>
              <a:ext cx="1828800" cy="1306910"/>
            </a:xfrm>
            <a:prstGeom prst="lightningBol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grpSp>
      <p:sp>
        <p:nvSpPr>
          <p:cNvPr id="14" name="Akış Çizelgesi: Öteki İşlem 30"/>
          <p:cNvSpPr>
            <a:spLocks noChangeArrowheads="1"/>
          </p:cNvSpPr>
          <p:nvPr/>
        </p:nvSpPr>
        <p:spPr bwMode="auto">
          <a:xfrm>
            <a:off x="2422634" y="1990348"/>
            <a:ext cx="6400800" cy="685800"/>
          </a:xfrm>
          <a:prstGeom prst="flowChartAlternateProcess">
            <a:avLst/>
          </a:prstGeom>
          <a:solidFill>
            <a:srgbClr val="337D97"/>
          </a:solidFill>
          <a:ln w="9525" algn="ctr">
            <a:solidFill>
              <a:schemeClr val="tx1"/>
            </a:solidFill>
            <a:round/>
            <a:headEnd/>
            <a:tailEnd/>
          </a:ln>
          <a:scene3d>
            <a:camera prst="orthographicFront"/>
            <a:lightRig rig="threePt" dir="t"/>
          </a:scene3d>
          <a:sp3d>
            <a:bevelT/>
          </a:sp3d>
        </p:spPr>
        <p:txBody>
          <a:bodyPr/>
          <a:lstStyle/>
          <a:p>
            <a:pPr algn="ctr" eaLnBrk="0" hangingPunct="0">
              <a:spcBef>
                <a:spcPct val="0"/>
              </a:spcBef>
              <a:buClrTx/>
              <a:buSzTx/>
              <a:buFontTx/>
              <a:buNone/>
            </a:pPr>
            <a:r>
              <a:rPr lang="tr-TR" sz="3200" b="1" dirty="0" err="1" smtClean="0">
                <a:solidFill>
                  <a:schemeClr val="bg1"/>
                </a:solidFill>
                <a:latin typeface="Calibri" pitchFamily="34" charset="0"/>
              </a:rPr>
              <a:t>The</a:t>
            </a:r>
            <a:r>
              <a:rPr lang="tr-TR" sz="3200" b="1" dirty="0" smtClean="0">
                <a:solidFill>
                  <a:schemeClr val="bg1"/>
                </a:solidFill>
                <a:latin typeface="Calibri" pitchFamily="34" charset="0"/>
              </a:rPr>
              <a:t> </a:t>
            </a:r>
            <a:r>
              <a:rPr lang="tr-TR" sz="3200" b="1" dirty="0" err="1" smtClean="0">
                <a:solidFill>
                  <a:schemeClr val="bg1"/>
                </a:solidFill>
                <a:latin typeface="Calibri" pitchFamily="34" charset="0"/>
              </a:rPr>
              <a:t>End</a:t>
            </a:r>
            <a:r>
              <a:rPr lang="tr-TR" sz="3200" b="1" dirty="0" smtClean="0">
                <a:solidFill>
                  <a:schemeClr val="bg1"/>
                </a:solidFill>
                <a:latin typeface="Calibri" pitchFamily="34" charset="0"/>
              </a:rPr>
              <a:t>: E-mail </a:t>
            </a:r>
            <a:r>
              <a:rPr lang="tr-TR" sz="3200" b="1" dirty="0" err="1" smtClean="0">
                <a:solidFill>
                  <a:schemeClr val="bg1"/>
                </a:solidFill>
                <a:latin typeface="Calibri" pitchFamily="34" charset="0"/>
              </a:rPr>
              <a:t>analysis-Confession</a:t>
            </a:r>
            <a:endParaRPr lang="tr-TR" sz="3200" b="1" dirty="0" smtClean="0">
              <a:solidFill>
                <a:schemeClr val="bg1"/>
              </a:solidFill>
              <a:latin typeface="Calibri" pitchFamily="34" charset="0"/>
            </a:endParaRPr>
          </a:p>
        </p:txBody>
      </p:sp>
    </p:spTree>
    <p:extLst>
      <p:ext uri="{BB962C8B-B14F-4D97-AF65-F5344CB8AC3E}">
        <p14:creationId xmlns:p14="http://schemas.microsoft.com/office/powerpoint/2010/main" val="1292730514"/>
      </p:ext>
    </p:extLst>
  </p:cSld>
  <p:clrMapOvr>
    <a:masterClrMapping/>
  </p:clrMapOvr>
  <p:transition>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Summary</a:t>
            </a:r>
            <a:endParaRPr lang="en-US" dirty="0"/>
          </a:p>
        </p:txBody>
      </p:sp>
      <p:sp>
        <p:nvSpPr>
          <p:cNvPr id="5" name="Text Placeholder 4"/>
          <p:cNvSpPr>
            <a:spLocks noGrp="1"/>
          </p:cNvSpPr>
          <p:nvPr>
            <p:ph type="body" sz="quarter" idx="10"/>
          </p:nvPr>
        </p:nvSpPr>
        <p:spPr/>
        <p:txBody>
          <a:bodyPr/>
          <a:lstStyle/>
          <a:p>
            <a:endParaRPr lang="en-US" dirty="0"/>
          </a:p>
        </p:txBody>
      </p:sp>
    </p:spTree>
    <p:extLst>
      <p:ext uri="{BB962C8B-B14F-4D97-AF65-F5344CB8AC3E}">
        <p14:creationId xmlns:p14="http://schemas.microsoft.com/office/powerpoint/2010/main" val="2590756405"/>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ChangeArrowheads="1"/>
          </p:cNvSpPr>
          <p:nvPr/>
        </p:nvSpPr>
        <p:spPr bwMode="auto">
          <a:xfrm>
            <a:off x="8229610" y="5141769"/>
            <a:ext cx="3595178" cy="1239599"/>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324"/>
            <a:endParaRPr lang="en-US" dirty="0">
              <a:solidFill>
                <a:srgbClr val="505050"/>
              </a:solidFill>
              <a:ea typeface="MS PGothic" pitchFamily="34" charset="-128"/>
            </a:endParaRPr>
          </a:p>
        </p:txBody>
      </p:sp>
      <p:sp>
        <p:nvSpPr>
          <p:cNvPr id="5" name="Rectangle 7"/>
          <p:cNvSpPr>
            <a:spLocks noChangeArrowheads="1"/>
          </p:cNvSpPr>
          <p:nvPr/>
        </p:nvSpPr>
        <p:spPr bwMode="auto">
          <a:xfrm>
            <a:off x="4425246" y="5141769"/>
            <a:ext cx="3599940" cy="1239599"/>
          </a:xfrm>
          <a:prstGeom prst="rect">
            <a:avLst/>
          </a:prstGeom>
          <a:solidFill>
            <a:srgbClr val="F79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324"/>
            <a:endParaRPr lang="en-US" dirty="0">
              <a:solidFill>
                <a:srgbClr val="505050"/>
              </a:solidFill>
              <a:ea typeface="MS PGothic" pitchFamily="34" charset="-128"/>
            </a:endParaRPr>
          </a:p>
        </p:txBody>
      </p:sp>
      <p:sp>
        <p:nvSpPr>
          <p:cNvPr id="6" name="Rectangle 8"/>
          <p:cNvSpPr>
            <a:spLocks noChangeArrowheads="1"/>
          </p:cNvSpPr>
          <p:nvPr/>
        </p:nvSpPr>
        <p:spPr bwMode="auto">
          <a:xfrm>
            <a:off x="619656" y="5141769"/>
            <a:ext cx="3596765" cy="1239599"/>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324"/>
            <a:endParaRPr lang="en-US" dirty="0">
              <a:solidFill>
                <a:srgbClr val="505050"/>
              </a:solidFill>
              <a:ea typeface="MS PGothic" pitchFamily="34" charset="-128"/>
            </a:endParaRPr>
          </a:p>
        </p:txBody>
      </p:sp>
      <p:sp>
        <p:nvSpPr>
          <p:cNvPr id="7" name="Rectangle 9"/>
          <p:cNvSpPr>
            <a:spLocks noChangeArrowheads="1"/>
          </p:cNvSpPr>
          <p:nvPr/>
        </p:nvSpPr>
        <p:spPr bwMode="auto">
          <a:xfrm>
            <a:off x="619657" y="1120186"/>
            <a:ext cx="3596765" cy="1916576"/>
          </a:xfrm>
          <a:prstGeom prst="rect">
            <a:avLst/>
          </a:prstGeom>
          <a:solidFill>
            <a:srgbClr val="8DC63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324"/>
            <a:endParaRPr lang="en-US" dirty="0">
              <a:solidFill>
                <a:srgbClr val="505050"/>
              </a:solidFill>
              <a:ea typeface="MS PGothic" pitchFamily="34" charset="-128"/>
            </a:endParaRPr>
          </a:p>
        </p:txBody>
      </p:sp>
      <p:sp>
        <p:nvSpPr>
          <p:cNvPr id="8" name="Rectangle 10"/>
          <p:cNvSpPr>
            <a:spLocks noChangeArrowheads="1"/>
          </p:cNvSpPr>
          <p:nvPr/>
        </p:nvSpPr>
        <p:spPr bwMode="auto">
          <a:xfrm>
            <a:off x="4425246" y="1120186"/>
            <a:ext cx="3599940" cy="1916576"/>
          </a:xfrm>
          <a:prstGeom prst="rect">
            <a:avLst/>
          </a:prstGeom>
          <a:solidFill>
            <a:srgbClr val="F7941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324"/>
            <a:endParaRPr lang="en-US" dirty="0">
              <a:solidFill>
                <a:srgbClr val="505050"/>
              </a:solidFill>
              <a:ea typeface="MS PGothic" pitchFamily="34" charset="-128"/>
            </a:endParaRPr>
          </a:p>
        </p:txBody>
      </p:sp>
      <p:sp>
        <p:nvSpPr>
          <p:cNvPr id="9" name="Rectangle 11"/>
          <p:cNvSpPr>
            <a:spLocks noChangeArrowheads="1"/>
          </p:cNvSpPr>
          <p:nvPr/>
        </p:nvSpPr>
        <p:spPr bwMode="auto">
          <a:xfrm>
            <a:off x="8229610" y="1120186"/>
            <a:ext cx="3595178" cy="1916576"/>
          </a:xfrm>
          <a:prstGeom prst="rect">
            <a:avLst/>
          </a:prstGeom>
          <a:solidFill>
            <a:srgbClr val="00AEE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27" tIns="45713" rIns="91427" bIns="45713" numCol="1" anchor="t" anchorCtr="0" compatLnSpc="1">
            <a:prstTxWarp prst="textNoShape">
              <a:avLst/>
            </a:prstTxWarp>
          </a:bodyPr>
          <a:lstStyle/>
          <a:p>
            <a:pPr defTabSz="932324"/>
            <a:endParaRPr lang="en-US" dirty="0">
              <a:solidFill>
                <a:srgbClr val="505050"/>
              </a:solidFill>
              <a:ea typeface="MS PGothic" pitchFamily="34" charset="-128"/>
            </a:endParaRPr>
          </a:p>
        </p:txBody>
      </p:sp>
      <p:pic>
        <p:nvPicPr>
          <p:cNvPr id="12" name="Picture 2" descr="technet_rev.pn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102" y="1394464"/>
            <a:ext cx="2176153" cy="603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 descr="MVA-rev.png"/>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516496" y="1407675"/>
            <a:ext cx="1279932" cy="481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p:cNvSpPr txBox="1"/>
          <p:nvPr/>
        </p:nvSpPr>
        <p:spPr>
          <a:xfrm>
            <a:off x="630767" y="2125872"/>
            <a:ext cx="3599940" cy="923230"/>
          </a:xfrm>
          <a:prstGeom prst="rect">
            <a:avLst/>
          </a:prstGeom>
          <a:noFill/>
        </p:spPr>
        <p:txBody>
          <a:bodyPr wrap="square" lIns="182854" tIns="146283" rIns="182854" bIns="146283" rtlCol="0">
            <a:spAutoFit/>
          </a:bodyPr>
          <a:lstStyle/>
          <a:p>
            <a:pPr defTabSz="932324">
              <a:spcAft>
                <a:spcPts val="600"/>
              </a:spcAft>
            </a:pPr>
            <a:r>
              <a:rPr lang="en-US" sz="2000" dirty="0">
                <a:solidFill>
                  <a:srgbClr val="EFEFEF"/>
                </a:solidFill>
                <a:latin typeface="Segoe UI Light" pitchFamily="34" charset="0"/>
                <a:ea typeface="MS PGothic" pitchFamily="34" charset="-128"/>
              </a:rPr>
              <a:t>Deep technical content and free product evaluations</a:t>
            </a:r>
          </a:p>
        </p:txBody>
      </p:sp>
      <p:sp>
        <p:nvSpPr>
          <p:cNvPr id="16" name="TextBox 15"/>
          <p:cNvSpPr txBox="1"/>
          <p:nvPr/>
        </p:nvSpPr>
        <p:spPr>
          <a:xfrm>
            <a:off x="4425246" y="2125871"/>
            <a:ext cx="3599940" cy="609327"/>
          </a:xfrm>
          <a:prstGeom prst="rect">
            <a:avLst/>
          </a:prstGeom>
          <a:noFill/>
        </p:spPr>
        <p:txBody>
          <a:bodyPr wrap="square" lIns="182854" tIns="146283" rIns="182854" bIns="146283" rtlCol="0">
            <a:spAutoFit/>
          </a:bodyPr>
          <a:lstStyle/>
          <a:p>
            <a:pPr defTabSz="932324">
              <a:spcAft>
                <a:spcPts val="600"/>
              </a:spcAft>
            </a:pPr>
            <a:r>
              <a:rPr lang="en-US" sz="2000" dirty="0">
                <a:solidFill>
                  <a:srgbClr val="EFEFEF"/>
                </a:solidFill>
                <a:latin typeface="Segoe UI Light" pitchFamily="34" charset="0"/>
                <a:ea typeface="MS PGothic" pitchFamily="34" charset="-128"/>
              </a:rPr>
              <a:t>Hands-on deep technical labs</a:t>
            </a:r>
          </a:p>
        </p:txBody>
      </p:sp>
      <p:sp>
        <p:nvSpPr>
          <p:cNvPr id="17" name="TextBox 16"/>
          <p:cNvSpPr txBox="1"/>
          <p:nvPr/>
        </p:nvSpPr>
        <p:spPr>
          <a:xfrm>
            <a:off x="8229610" y="2125872"/>
            <a:ext cx="3599940" cy="923230"/>
          </a:xfrm>
          <a:prstGeom prst="rect">
            <a:avLst/>
          </a:prstGeom>
          <a:noFill/>
        </p:spPr>
        <p:txBody>
          <a:bodyPr wrap="square" lIns="182854" tIns="146283" rIns="182854" bIns="146283" rtlCol="0">
            <a:spAutoFit/>
          </a:bodyPr>
          <a:lstStyle/>
          <a:p>
            <a:pPr defTabSz="932324">
              <a:spcAft>
                <a:spcPts val="600"/>
              </a:spcAft>
            </a:pPr>
            <a:r>
              <a:rPr lang="en-US" sz="2000" dirty="0">
                <a:solidFill>
                  <a:srgbClr val="EFEFEF"/>
                </a:solidFill>
                <a:latin typeface="Segoe UI Light" pitchFamily="34" charset="0"/>
                <a:ea typeface="MS PGothic" pitchFamily="34" charset="-128"/>
              </a:rPr>
              <a:t>Free, online, </a:t>
            </a:r>
            <a:br>
              <a:rPr lang="en-US" sz="2000" dirty="0">
                <a:solidFill>
                  <a:srgbClr val="EFEFEF"/>
                </a:solidFill>
                <a:latin typeface="Segoe UI Light" pitchFamily="34" charset="0"/>
                <a:ea typeface="MS PGothic" pitchFamily="34" charset="-128"/>
              </a:rPr>
            </a:br>
            <a:r>
              <a:rPr lang="en-US" sz="2000" dirty="0">
                <a:solidFill>
                  <a:srgbClr val="EFEFEF"/>
                </a:solidFill>
                <a:latin typeface="Segoe UI Light" pitchFamily="34" charset="0"/>
                <a:ea typeface="MS PGothic" pitchFamily="34" charset="-128"/>
              </a:rPr>
              <a:t>technical courses</a:t>
            </a:r>
          </a:p>
        </p:txBody>
      </p:sp>
      <p:sp>
        <p:nvSpPr>
          <p:cNvPr id="18" name="TextBox 17"/>
          <p:cNvSpPr txBox="1"/>
          <p:nvPr/>
        </p:nvSpPr>
        <p:spPr>
          <a:xfrm>
            <a:off x="630767" y="5141770"/>
            <a:ext cx="3599940" cy="797407"/>
          </a:xfrm>
          <a:prstGeom prst="rect">
            <a:avLst/>
          </a:prstGeom>
          <a:noFill/>
        </p:spPr>
        <p:txBody>
          <a:bodyPr wrap="square" lIns="182854" tIns="146283" rIns="182854" bIns="146283" rtlCol="0">
            <a:spAutoFit/>
          </a:bodyPr>
          <a:lstStyle/>
          <a:p>
            <a:pPr defTabSz="932324">
              <a:spcAft>
                <a:spcPts val="600"/>
              </a:spcAft>
            </a:pPr>
            <a:r>
              <a:rPr lang="en-US" sz="1599" b="1" dirty="0">
                <a:solidFill>
                  <a:srgbClr val="EFEFEF"/>
                </a:solidFill>
                <a:ea typeface="MS PGothic" pitchFamily="34" charset="-128"/>
              </a:rPr>
              <a:t>Download Microsoft software trials today.</a:t>
            </a:r>
          </a:p>
        </p:txBody>
      </p:sp>
      <p:sp>
        <p:nvSpPr>
          <p:cNvPr id="19" name="TextBox 18"/>
          <p:cNvSpPr txBox="1"/>
          <p:nvPr/>
        </p:nvSpPr>
        <p:spPr>
          <a:xfrm>
            <a:off x="4425246" y="5141769"/>
            <a:ext cx="3599940" cy="541611"/>
          </a:xfrm>
          <a:prstGeom prst="rect">
            <a:avLst/>
          </a:prstGeom>
          <a:noFill/>
        </p:spPr>
        <p:txBody>
          <a:bodyPr wrap="square" lIns="182854" tIns="146283" rIns="182854" bIns="146283" rtlCol="0">
            <a:spAutoFit/>
          </a:bodyPr>
          <a:lstStyle/>
          <a:p>
            <a:pPr defTabSz="932324">
              <a:spcAft>
                <a:spcPts val="600"/>
              </a:spcAft>
            </a:pPr>
            <a:r>
              <a:rPr lang="en-US" sz="1599" b="1" dirty="0">
                <a:solidFill>
                  <a:srgbClr val="EFEFEF"/>
                </a:solidFill>
                <a:ea typeface="MS PGothic" pitchFamily="34" charset="-128"/>
              </a:rPr>
              <a:t>Find Hand On Labs.</a:t>
            </a:r>
          </a:p>
        </p:txBody>
      </p:sp>
      <p:sp>
        <p:nvSpPr>
          <p:cNvPr id="20" name="TextBox 19"/>
          <p:cNvSpPr txBox="1"/>
          <p:nvPr/>
        </p:nvSpPr>
        <p:spPr>
          <a:xfrm>
            <a:off x="8229610" y="5141769"/>
            <a:ext cx="3599940" cy="541611"/>
          </a:xfrm>
          <a:prstGeom prst="rect">
            <a:avLst/>
          </a:prstGeom>
          <a:noFill/>
        </p:spPr>
        <p:txBody>
          <a:bodyPr wrap="square" lIns="182854" tIns="146283" rIns="182854" bIns="146283" rtlCol="0">
            <a:spAutoFit/>
          </a:bodyPr>
          <a:lstStyle/>
          <a:p>
            <a:pPr defTabSz="932324">
              <a:spcAft>
                <a:spcPts val="600"/>
              </a:spcAft>
            </a:pPr>
            <a:r>
              <a:rPr lang="en-US" sz="1599" b="1" dirty="0">
                <a:solidFill>
                  <a:srgbClr val="EFEFEF"/>
                </a:solidFill>
                <a:ea typeface="MS PGothic" pitchFamily="34" charset="-128"/>
              </a:rPr>
              <a:t>Take a free online course.</a:t>
            </a:r>
          </a:p>
        </p:txBody>
      </p:sp>
      <p:sp>
        <p:nvSpPr>
          <p:cNvPr id="21" name="Rectangle 20"/>
          <p:cNvSpPr/>
          <p:nvPr/>
        </p:nvSpPr>
        <p:spPr>
          <a:xfrm>
            <a:off x="630768" y="5848948"/>
            <a:ext cx="3118967" cy="475447"/>
          </a:xfrm>
          <a:prstGeom prst="rect">
            <a:avLst/>
          </a:prstGeom>
        </p:spPr>
        <p:txBody>
          <a:bodyPr wrap="square" lIns="182854" tIns="146283" rIns="182854" bIns="146283">
            <a:spAutoFit/>
          </a:bodyPr>
          <a:lstStyle/>
          <a:p>
            <a:pPr defTabSz="932563">
              <a:lnSpc>
                <a:spcPct val="90000"/>
              </a:lnSpc>
              <a:spcAft>
                <a:spcPts val="1836"/>
              </a:spcAft>
              <a:buSzPct val="90000"/>
              <a:defRPr/>
            </a:pPr>
            <a:r>
              <a:rPr lang="en-US" sz="1299" dirty="0">
                <a:solidFill>
                  <a:srgbClr val="FFFFFF"/>
                </a:solidFill>
                <a:ea typeface="MS PGothic" pitchFamily="34" charset="-128"/>
              </a:rPr>
              <a:t>Technet.microsoft.com/evalcenter</a:t>
            </a:r>
          </a:p>
        </p:txBody>
      </p:sp>
      <p:pic>
        <p:nvPicPr>
          <p:cNvPr id="22" name="Picture 17" descr="arrow.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90739" y="5880275"/>
            <a:ext cx="421589" cy="42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Rectangle 24"/>
          <p:cNvSpPr/>
          <p:nvPr/>
        </p:nvSpPr>
        <p:spPr>
          <a:xfrm>
            <a:off x="4425247" y="5848948"/>
            <a:ext cx="3118967" cy="475447"/>
          </a:xfrm>
          <a:prstGeom prst="rect">
            <a:avLst/>
          </a:prstGeom>
        </p:spPr>
        <p:txBody>
          <a:bodyPr wrap="square" lIns="182854" tIns="146283" rIns="182854" bIns="146283">
            <a:spAutoFit/>
          </a:bodyPr>
          <a:lstStyle/>
          <a:p>
            <a:pPr defTabSz="932563">
              <a:lnSpc>
                <a:spcPct val="90000"/>
              </a:lnSpc>
              <a:spcAft>
                <a:spcPts val="1836"/>
              </a:spcAft>
              <a:buSzPct val="90000"/>
              <a:defRPr/>
            </a:pPr>
            <a:r>
              <a:rPr lang="en-US" sz="1299" dirty="0">
                <a:solidFill>
                  <a:srgbClr val="FFFFFF"/>
                </a:solidFill>
                <a:ea typeface="MS PGothic" pitchFamily="34" charset="-128"/>
              </a:rPr>
              <a:t>Technet.microsoft.com/</a:t>
            </a:r>
            <a:r>
              <a:rPr lang="en-US" sz="1299" dirty="0" err="1">
                <a:solidFill>
                  <a:srgbClr val="FFFFFF"/>
                </a:solidFill>
                <a:ea typeface="MS PGothic" pitchFamily="34" charset="-128"/>
              </a:rPr>
              <a:t>virtuallabs</a:t>
            </a:r>
            <a:endParaRPr lang="en-US" sz="1299" dirty="0">
              <a:solidFill>
                <a:srgbClr val="FFFFFF"/>
              </a:solidFill>
              <a:ea typeface="MS PGothic" pitchFamily="34" charset="-128"/>
            </a:endParaRPr>
          </a:p>
        </p:txBody>
      </p:sp>
      <p:pic>
        <p:nvPicPr>
          <p:cNvPr id="26" name="Picture 17" descr="arrow.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85218" y="5880275"/>
            <a:ext cx="421589" cy="42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8229609" y="5848944"/>
            <a:ext cx="3118967" cy="489295"/>
          </a:xfrm>
          <a:prstGeom prst="rect">
            <a:avLst/>
          </a:prstGeom>
        </p:spPr>
        <p:txBody>
          <a:bodyPr wrap="square" lIns="182854" tIns="146283" rIns="182854" bIns="146283">
            <a:spAutoFit/>
          </a:bodyPr>
          <a:lstStyle/>
          <a:p>
            <a:pPr defTabSz="932563">
              <a:lnSpc>
                <a:spcPct val="90000"/>
              </a:lnSpc>
              <a:spcAft>
                <a:spcPts val="1836"/>
              </a:spcAft>
              <a:buSzPct val="90000"/>
              <a:defRPr/>
            </a:pPr>
            <a:r>
              <a:rPr lang="en-US" sz="1299" dirty="0">
                <a:solidFill>
                  <a:srgbClr val="FFFFFF"/>
                </a:solidFill>
                <a:ea typeface="MS PGothic" pitchFamily="34" charset="-128"/>
              </a:rPr>
              <a:t>microsoftvirtualacademy.com </a:t>
            </a:r>
          </a:p>
        </p:txBody>
      </p:sp>
      <p:pic>
        <p:nvPicPr>
          <p:cNvPr id="29" name="Picture 17" descr="arrow.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289582" y="5880271"/>
            <a:ext cx="421589" cy="423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619656" y="3036761"/>
            <a:ext cx="3596765" cy="2090429"/>
          </a:xfrm>
          <a:prstGeom prst="rect">
            <a:avLst/>
          </a:prstGeom>
          <a:noFill/>
        </p:spPr>
        <p:txBody>
          <a:bodyPr wrap="square" lIns="182854" tIns="146283" rIns="182854" bIns="146283" rtlCol="0">
            <a:spAutoFit/>
          </a:bodyPr>
          <a:lstStyle/>
          <a:p>
            <a:pPr defTabSz="932324">
              <a:lnSpc>
                <a:spcPct val="114000"/>
              </a:lnSpc>
              <a:spcAft>
                <a:spcPts val="600"/>
              </a:spcAft>
            </a:pPr>
            <a:r>
              <a:rPr lang="en-US" sz="1199" dirty="0">
                <a:gradFill>
                  <a:gsLst>
                    <a:gs pos="2917">
                      <a:srgbClr val="505050"/>
                    </a:gs>
                    <a:gs pos="30000">
                      <a:srgbClr val="505050"/>
                    </a:gs>
                  </a:gsLst>
                  <a:lin ang="5400000" scaled="0"/>
                </a:gradFill>
                <a:ea typeface="MS PGothic" pitchFamily="34" charset="-128"/>
              </a:rPr>
              <a:t>At the TechNet Evaluation Center you can download free, trial versions of Microsoft software, with no feature limits. Dozens of trials are available – all at no cost. </a:t>
            </a:r>
          </a:p>
          <a:p>
            <a:pPr defTabSz="932324">
              <a:lnSpc>
                <a:spcPct val="114000"/>
              </a:lnSpc>
              <a:spcAft>
                <a:spcPts val="600"/>
              </a:spcAft>
            </a:pPr>
            <a:r>
              <a:rPr lang="en-US" sz="1199" dirty="0">
                <a:gradFill>
                  <a:gsLst>
                    <a:gs pos="2917">
                      <a:srgbClr val="505050"/>
                    </a:gs>
                    <a:gs pos="30000">
                      <a:srgbClr val="505050"/>
                    </a:gs>
                  </a:gsLst>
                  <a:lin ang="5400000" scaled="0"/>
                </a:gradFill>
                <a:ea typeface="MS PGothic" pitchFamily="34" charset="-128"/>
              </a:rPr>
              <a:t>Try Windows Server 2012 R2 for up to 180 days.  Download the Windows 8.1 Enterprise 90-day evaluation. Or try Microsoft Azure at no-cost for up to 90 days.</a:t>
            </a:r>
          </a:p>
        </p:txBody>
      </p:sp>
      <p:sp>
        <p:nvSpPr>
          <p:cNvPr id="24" name="TextBox 23"/>
          <p:cNvSpPr txBox="1"/>
          <p:nvPr/>
        </p:nvSpPr>
        <p:spPr>
          <a:xfrm>
            <a:off x="4426834" y="3036761"/>
            <a:ext cx="3596765" cy="1845014"/>
          </a:xfrm>
          <a:prstGeom prst="rect">
            <a:avLst/>
          </a:prstGeom>
          <a:noFill/>
        </p:spPr>
        <p:txBody>
          <a:bodyPr wrap="square" lIns="182854" tIns="146283" rIns="182854" bIns="146283" rtlCol="0">
            <a:spAutoFit/>
          </a:bodyPr>
          <a:lstStyle/>
          <a:p>
            <a:pPr defTabSz="932324">
              <a:lnSpc>
                <a:spcPct val="114000"/>
              </a:lnSpc>
              <a:spcAft>
                <a:spcPts val="600"/>
              </a:spcAft>
            </a:pPr>
            <a:r>
              <a:rPr lang="en-US" sz="1199" dirty="0">
                <a:gradFill>
                  <a:gsLst>
                    <a:gs pos="2917">
                      <a:srgbClr val="505050"/>
                    </a:gs>
                    <a:gs pos="30000">
                      <a:srgbClr val="505050"/>
                    </a:gs>
                  </a:gsLst>
                  <a:lin ang="5400000" scaled="0"/>
                </a:gradFill>
                <a:ea typeface="MS PGothic" pitchFamily="34" charset="-128"/>
              </a:rPr>
              <a:t>Microsoft Hands On Labs offer virtual environments that will take you through guided, technically deep product learning experience.</a:t>
            </a:r>
          </a:p>
          <a:p>
            <a:pPr defTabSz="932324">
              <a:lnSpc>
                <a:spcPct val="114000"/>
              </a:lnSpc>
              <a:spcAft>
                <a:spcPts val="600"/>
              </a:spcAft>
            </a:pPr>
            <a:r>
              <a:rPr lang="en-US" sz="1199" dirty="0">
                <a:gradFill>
                  <a:gsLst>
                    <a:gs pos="2917">
                      <a:srgbClr val="505050"/>
                    </a:gs>
                    <a:gs pos="30000">
                      <a:srgbClr val="505050"/>
                    </a:gs>
                  </a:gsLst>
                  <a:lin ang="5400000" scaled="0"/>
                </a:gradFill>
                <a:ea typeface="MS PGothic" pitchFamily="34" charset="-128"/>
              </a:rPr>
              <a:t>Learn at your own pace in labs that you can complete in 90 minutes or less. There is no complex setup or installation is required to use TechNet Virtual Labs.   </a:t>
            </a:r>
          </a:p>
        </p:txBody>
      </p:sp>
      <p:sp>
        <p:nvSpPr>
          <p:cNvPr id="27" name="TextBox 26"/>
          <p:cNvSpPr txBox="1"/>
          <p:nvPr/>
        </p:nvSpPr>
        <p:spPr>
          <a:xfrm>
            <a:off x="8228024" y="3036761"/>
            <a:ext cx="3596765" cy="2090429"/>
          </a:xfrm>
          <a:prstGeom prst="rect">
            <a:avLst/>
          </a:prstGeom>
          <a:noFill/>
        </p:spPr>
        <p:txBody>
          <a:bodyPr wrap="square" lIns="182854" tIns="146283" rIns="182854" bIns="146283" rtlCol="0">
            <a:spAutoFit/>
          </a:bodyPr>
          <a:lstStyle/>
          <a:p>
            <a:pPr defTabSz="932324">
              <a:lnSpc>
                <a:spcPct val="114000"/>
              </a:lnSpc>
              <a:spcAft>
                <a:spcPts val="600"/>
              </a:spcAft>
            </a:pPr>
            <a:r>
              <a:rPr lang="en-US" sz="1199" dirty="0">
                <a:gradFill>
                  <a:gsLst>
                    <a:gs pos="2917">
                      <a:srgbClr val="505050"/>
                    </a:gs>
                    <a:gs pos="30000">
                      <a:srgbClr val="505050"/>
                    </a:gs>
                  </a:gsLst>
                  <a:lin ang="5400000" scaled="0"/>
                </a:gradFill>
                <a:ea typeface="MS PGothic" pitchFamily="34" charset="-128"/>
              </a:rPr>
              <a:t>Microsoft Virtual Academy provides free online training on the IT scenarios that are important to your company and your career. </a:t>
            </a:r>
          </a:p>
          <a:p>
            <a:pPr defTabSz="932324">
              <a:lnSpc>
                <a:spcPct val="114000"/>
              </a:lnSpc>
              <a:spcAft>
                <a:spcPts val="600"/>
              </a:spcAft>
            </a:pPr>
            <a:r>
              <a:rPr lang="en-US" sz="1199" dirty="0">
                <a:gradFill>
                  <a:gsLst>
                    <a:gs pos="2917">
                      <a:srgbClr val="505050"/>
                    </a:gs>
                    <a:gs pos="30000">
                      <a:srgbClr val="505050"/>
                    </a:gs>
                  </a:gsLst>
                  <a:lin ang="5400000" scaled="0"/>
                </a:gradFill>
                <a:ea typeface="MS PGothic" pitchFamily="34" charset="-128"/>
              </a:rPr>
              <a:t>Learn at your own pace and boost your IT skills with over 100 courses across more than 15 Microsoft technologies including Windows Server, Windows 8</a:t>
            </a:r>
            <a:r>
              <a:rPr lang="en-US" sz="1199">
                <a:gradFill>
                  <a:gsLst>
                    <a:gs pos="2917">
                      <a:srgbClr val="505050"/>
                    </a:gs>
                    <a:gs pos="30000">
                      <a:srgbClr val="505050"/>
                    </a:gs>
                  </a:gsLst>
                  <a:lin ang="5400000" scaled="0"/>
                </a:gradFill>
                <a:ea typeface="MS PGothic" pitchFamily="34" charset="-128"/>
              </a:rPr>
              <a:t>, Microsoft </a:t>
            </a:r>
            <a:r>
              <a:rPr lang="en-US" sz="1199" dirty="0">
                <a:gradFill>
                  <a:gsLst>
                    <a:gs pos="2917">
                      <a:srgbClr val="505050"/>
                    </a:gs>
                    <a:gs pos="30000">
                      <a:srgbClr val="505050"/>
                    </a:gs>
                  </a:gsLst>
                  <a:lin ang="5400000" scaled="0"/>
                </a:gradFill>
                <a:ea typeface="MS PGothic" pitchFamily="34" charset="-128"/>
              </a:rPr>
              <a:t>Azure, Office 365, virtualization, Windows Phone, and more. </a:t>
            </a:r>
          </a:p>
        </p:txBody>
      </p:sp>
      <p:sp>
        <p:nvSpPr>
          <p:cNvPr id="3" name="TextBox 2"/>
          <p:cNvSpPr txBox="1"/>
          <p:nvPr/>
        </p:nvSpPr>
        <p:spPr>
          <a:xfrm>
            <a:off x="4503306" y="1245809"/>
            <a:ext cx="3520293" cy="634440"/>
          </a:xfrm>
          <a:prstGeom prst="rect">
            <a:avLst/>
          </a:prstGeom>
          <a:noFill/>
        </p:spPr>
        <p:txBody>
          <a:bodyPr wrap="square" lIns="182854" tIns="146283" rIns="182854" bIns="146283" rtlCol="0">
            <a:spAutoFit/>
          </a:bodyPr>
          <a:lstStyle/>
          <a:p>
            <a:pPr defTabSz="932324">
              <a:lnSpc>
                <a:spcPct val="90000"/>
              </a:lnSpc>
              <a:spcAft>
                <a:spcPts val="600"/>
              </a:spcAft>
            </a:pPr>
            <a:r>
              <a:rPr lang="en-US" sz="2400" dirty="0">
                <a:solidFill>
                  <a:srgbClr val="EFEFEF"/>
                </a:solidFill>
                <a:ea typeface="MS PGothic" pitchFamily="34" charset="-128"/>
              </a:rPr>
              <a:t>TechNet Virtual Labs</a:t>
            </a:r>
          </a:p>
        </p:txBody>
      </p:sp>
    </p:spTree>
    <p:extLst>
      <p:ext uri="{BB962C8B-B14F-4D97-AF65-F5344CB8AC3E}">
        <p14:creationId xmlns:p14="http://schemas.microsoft.com/office/powerpoint/2010/main" val="3452900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
        <p:nvSpPr>
          <p:cNvPr id="5" name="Text Box 3"/>
          <p:cNvSpPr txBox="1">
            <a:spLocks noChangeArrowheads="1"/>
          </p:cNvSpPr>
          <p:nvPr/>
        </p:nvSpPr>
        <p:spPr bwMode="blackWhite">
          <a:xfrm>
            <a:off x="273051" y="6079032"/>
            <a:ext cx="10974388" cy="618631"/>
          </a:xfrm>
          <a:prstGeom prst="rect">
            <a:avLst/>
          </a:prstGeom>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a:t>
            </a:r>
            <a:r>
              <a:rPr lang="en-US" sz="700" dirty="0" smtClean="0">
                <a:gradFill>
                  <a:gsLst>
                    <a:gs pos="0">
                      <a:schemeClr val="tx1"/>
                    </a:gs>
                    <a:gs pos="100000">
                      <a:schemeClr val="tx1"/>
                    </a:gs>
                  </a:gsLst>
                  <a:lin ang="5400000" scaled="0"/>
                </a:gradFill>
                <a:cs typeface="Segoe UI" pitchFamily="34" charset="0"/>
              </a:rPr>
              <a:t>2013 </a:t>
            </a:r>
            <a:r>
              <a:rPr lang="en-US" sz="700" dirty="0">
                <a:gradFill>
                  <a:gsLst>
                    <a:gs pos="0">
                      <a:schemeClr val="tx1"/>
                    </a:gs>
                    <a:gs pos="100000">
                      <a:schemeClr val="tx1"/>
                    </a:gs>
                  </a:gsLst>
                  <a:lin ang="5400000" scaled="0"/>
                </a:gradFill>
                <a:cs typeface="Segoe UI" pitchFamily="34" charset="0"/>
              </a:rPr>
              <a:t>Microsoft Corporation. All rights reserved. Microsoft, </a:t>
            </a:r>
            <a:r>
              <a:rPr lang="en-US" sz="700" dirty="0" smtClean="0">
                <a:gradFill>
                  <a:gsLst>
                    <a:gs pos="0">
                      <a:schemeClr val="tx1"/>
                    </a:gs>
                    <a:gs pos="100000">
                      <a:schemeClr val="tx1"/>
                    </a:gs>
                  </a:gsLst>
                  <a:lin ang="5400000" scaled="0"/>
                </a:gradFill>
                <a:cs typeface="Segoe UI" pitchFamily="34" charset="0"/>
              </a:rPr>
              <a:t>Windows </a:t>
            </a:r>
            <a:r>
              <a:rPr lang="en-US" sz="700" dirty="0">
                <a:gradFill>
                  <a:gsLst>
                    <a:gs pos="0">
                      <a:schemeClr val="tx1"/>
                    </a:gs>
                    <a:gs pos="100000">
                      <a:schemeClr val="tx1"/>
                    </a:gs>
                  </a:gsLst>
                  <a:lin ang="5400000" scaled="0"/>
                </a:gradFill>
                <a:cs typeface="Segoe UI" pitchFamily="34" charset="0"/>
              </a:rPr>
              <a:t>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6" name="Picture 5"/>
          <p:cNvPicPr>
            <a:picLocks noChangeAspect="1"/>
          </p:cNvPicPr>
          <p:nvPr/>
        </p:nvPicPr>
        <p:blipFill rotWithShape="1">
          <a:blip r:embed="rId4" cstate="screen">
            <a:extLst>
              <a:ext uri="{28A0092B-C50C-407E-A947-70E740481C1C}">
                <a14:useLocalDpi xmlns:a14="http://schemas.microsoft.com/office/drawing/2010/main"/>
              </a:ext>
            </a:extLst>
          </a:blip>
          <a:srcRect l="25831"/>
          <a:stretch/>
        </p:blipFill>
        <p:spPr bwMode="invGray">
          <a:xfrm>
            <a:off x="1308682" y="3145040"/>
            <a:ext cx="2439053" cy="704445"/>
          </a:xfrm>
          <a:prstGeom prst="rect">
            <a:avLst/>
          </a:prstGeom>
          <a:noFill/>
        </p:spPr>
      </p:pic>
    </p:spTree>
    <p:extLst>
      <p:ext uri="{BB962C8B-B14F-4D97-AF65-F5344CB8AC3E}">
        <p14:creationId xmlns:p14="http://schemas.microsoft.com/office/powerpoint/2010/main" val="20108466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tr-TR" dirty="0" smtClean="0"/>
              <a:t>Digital Forensics </a:t>
            </a:r>
            <a:r>
              <a:rPr lang="en-US" dirty="0" smtClean="0"/>
              <a:t>Process</a:t>
            </a:r>
            <a:endParaRPr lang="en-US" dirty="0"/>
          </a:p>
        </p:txBody>
      </p:sp>
      <p:graphicFrame>
        <p:nvGraphicFramePr>
          <p:cNvPr id="6" name="Diyagram 5"/>
          <p:cNvGraphicFramePr/>
          <p:nvPr>
            <p:extLst>
              <p:ext uri="{D42A27DB-BD31-4B8C-83A1-F6EECF244321}">
                <p14:modId xmlns:p14="http://schemas.microsoft.com/office/powerpoint/2010/main" val="175775163"/>
              </p:ext>
            </p:extLst>
          </p:nvPr>
        </p:nvGraphicFramePr>
        <p:xfrm>
          <a:off x="280000" y="2191425"/>
          <a:ext cx="10330194" cy="30239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967426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9435" y="179420"/>
            <a:ext cx="11211728" cy="917575"/>
          </a:xfrm>
        </p:spPr>
        <p:txBody>
          <a:bodyPr/>
          <a:lstStyle/>
          <a:p>
            <a:r>
              <a:rPr lang="en-AU" dirty="0" smtClean="0"/>
              <a:t>Incident Response Process</a:t>
            </a:r>
            <a:endParaRPr lang="en-AU" dirty="0"/>
          </a:p>
        </p:txBody>
      </p:sp>
      <p:grpSp>
        <p:nvGrpSpPr>
          <p:cNvPr id="4" name="Group 3"/>
          <p:cNvGrpSpPr/>
          <p:nvPr/>
        </p:nvGrpSpPr>
        <p:grpSpPr>
          <a:xfrm>
            <a:off x="2825373" y="1102690"/>
            <a:ext cx="5557846" cy="5795544"/>
            <a:chOff x="2954463" y="1142999"/>
            <a:chExt cx="3303695" cy="5181537"/>
          </a:xfrm>
        </p:grpSpPr>
        <p:sp>
          <p:nvSpPr>
            <p:cNvPr id="5" name="Freeform 4"/>
            <p:cNvSpPr/>
            <p:nvPr/>
          </p:nvSpPr>
          <p:spPr>
            <a:xfrm>
              <a:off x="2954463" y="5972223"/>
              <a:ext cx="3303694" cy="352313"/>
            </a:xfrm>
            <a:custGeom>
              <a:avLst/>
              <a:gdLst>
                <a:gd name="connsiteX0" fmla="*/ 0 w 3303694"/>
                <a:gd name="connsiteY0" fmla="*/ 0 h 352313"/>
                <a:gd name="connsiteX1" fmla="*/ 3303694 w 3303694"/>
                <a:gd name="connsiteY1" fmla="*/ 0 h 352313"/>
                <a:gd name="connsiteX2" fmla="*/ 3303694 w 3303694"/>
                <a:gd name="connsiteY2" fmla="*/ 352313 h 352313"/>
                <a:gd name="connsiteX3" fmla="*/ 0 w 3303694"/>
                <a:gd name="connsiteY3" fmla="*/ 352313 h 352313"/>
                <a:gd name="connsiteX4" fmla="*/ 0 w 3303694"/>
                <a:gd name="connsiteY4" fmla="*/ 0 h 3523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03694" h="352313">
                  <a:moveTo>
                    <a:pt x="0" y="0"/>
                  </a:moveTo>
                  <a:lnTo>
                    <a:pt x="3303694" y="0"/>
                  </a:lnTo>
                  <a:lnTo>
                    <a:pt x="3303694" y="352313"/>
                  </a:lnTo>
                  <a:lnTo>
                    <a:pt x="0" y="352313"/>
                  </a:lnTo>
                  <a:lnTo>
                    <a:pt x="0" y="0"/>
                  </a:lnTo>
                  <a:close/>
                </a:path>
              </a:pathLst>
            </a:custGeom>
            <a:gradFill rotWithShape="0">
              <a:gsLst>
                <a:gs pos="0">
                  <a:schemeClr val="bg2">
                    <a:lumMod val="40000"/>
                    <a:lumOff val="60000"/>
                  </a:schemeClr>
                </a:gs>
                <a:gs pos="100000">
                  <a:schemeClr val="bg1">
                    <a:lumMod val="95000"/>
                  </a:schemeClr>
                </a:gs>
              </a:gsLst>
              <a:lin ang="2700000" scaled="1"/>
            </a:gradFill>
            <a:ln>
              <a:noFill/>
            </a:ln>
            <a:effectLst>
              <a:outerShdw blurRad="38100" dist="25401" dir="2700000" sx="99001" sy="99001" algn="tl" rotWithShape="0">
                <a:srgbClr val="000000">
                  <a:alpha val="75000"/>
                </a:srgbClr>
              </a:outerShdw>
            </a:effectLst>
          </p:spPr>
          <p:txBody>
            <a:bodyPr anchor="ct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endParaRPr lang="en-US" sz="1100">
                <a:solidFill>
                  <a:schemeClr val="tx1"/>
                </a:solidFill>
                <a:latin typeface="Arial" charset="0"/>
                <a:ea typeface="ＭＳ Ｐゴシック" charset="0"/>
                <a:cs typeface="ＭＳ Ｐゴシック" charset="0"/>
              </a:endParaRPr>
            </a:p>
          </p:txBody>
        </p:sp>
        <p:sp>
          <p:nvSpPr>
            <p:cNvPr id="6" name="Freeform 5"/>
            <p:cNvSpPr/>
            <p:nvPr/>
          </p:nvSpPr>
          <p:spPr>
            <a:xfrm>
              <a:off x="2954463" y="5435649"/>
              <a:ext cx="3303694" cy="541857"/>
            </a:xfrm>
            <a:custGeom>
              <a:avLst/>
              <a:gdLst>
                <a:gd name="connsiteX0" fmla="*/ 0 w 3303694"/>
                <a:gd name="connsiteY0" fmla="*/ 189775 h 541857"/>
                <a:gd name="connsiteX1" fmla="*/ 1584115 w 3303694"/>
                <a:gd name="connsiteY1" fmla="*/ 189775 h 541857"/>
                <a:gd name="connsiteX2" fmla="*/ 1584115 w 3303694"/>
                <a:gd name="connsiteY2" fmla="*/ 135464 h 541857"/>
                <a:gd name="connsiteX3" fmla="*/ 1516383 w 3303694"/>
                <a:gd name="connsiteY3" fmla="*/ 135464 h 541857"/>
                <a:gd name="connsiteX4" fmla="*/ 1651847 w 3303694"/>
                <a:gd name="connsiteY4" fmla="*/ 0 h 541857"/>
                <a:gd name="connsiteX5" fmla="*/ 1787311 w 3303694"/>
                <a:gd name="connsiteY5" fmla="*/ 135464 h 541857"/>
                <a:gd name="connsiteX6" fmla="*/ 1719579 w 3303694"/>
                <a:gd name="connsiteY6" fmla="*/ 135464 h 541857"/>
                <a:gd name="connsiteX7" fmla="*/ 1719579 w 3303694"/>
                <a:gd name="connsiteY7" fmla="*/ 189775 h 541857"/>
                <a:gd name="connsiteX8" fmla="*/ 3303694 w 3303694"/>
                <a:gd name="connsiteY8" fmla="*/ 189775 h 541857"/>
                <a:gd name="connsiteX9" fmla="*/ 3303694 w 3303694"/>
                <a:gd name="connsiteY9" fmla="*/ 541857 h 541857"/>
                <a:gd name="connsiteX10" fmla="*/ 0 w 3303694"/>
                <a:gd name="connsiteY10" fmla="*/ 541857 h 541857"/>
                <a:gd name="connsiteX11" fmla="*/ 0 w 3303694"/>
                <a:gd name="connsiteY11" fmla="*/ 189775 h 54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3694" h="541857">
                  <a:moveTo>
                    <a:pt x="3303694" y="352082"/>
                  </a:moveTo>
                  <a:lnTo>
                    <a:pt x="1719579" y="352082"/>
                  </a:lnTo>
                  <a:lnTo>
                    <a:pt x="1719579" y="406393"/>
                  </a:lnTo>
                  <a:lnTo>
                    <a:pt x="1787311" y="406393"/>
                  </a:lnTo>
                  <a:lnTo>
                    <a:pt x="1651847" y="541856"/>
                  </a:lnTo>
                  <a:lnTo>
                    <a:pt x="1516383" y="406393"/>
                  </a:lnTo>
                  <a:lnTo>
                    <a:pt x="1584115" y="406393"/>
                  </a:lnTo>
                  <a:lnTo>
                    <a:pt x="1584115" y="352082"/>
                  </a:lnTo>
                  <a:lnTo>
                    <a:pt x="0" y="352082"/>
                  </a:lnTo>
                  <a:lnTo>
                    <a:pt x="0" y="1"/>
                  </a:lnTo>
                  <a:lnTo>
                    <a:pt x="3303694" y="1"/>
                  </a:lnTo>
                  <a:lnTo>
                    <a:pt x="3303694" y="352082"/>
                  </a:lnTo>
                  <a:close/>
                </a:path>
              </a:pathLst>
            </a:custGeom>
            <a:gradFill rotWithShape="0">
              <a:gsLst>
                <a:gs pos="0">
                  <a:schemeClr val="bg2">
                    <a:lumMod val="40000"/>
                    <a:lumOff val="60000"/>
                  </a:schemeClr>
                </a:gs>
                <a:gs pos="100000">
                  <a:schemeClr val="bg1">
                    <a:lumMod val="95000"/>
                  </a:schemeClr>
                </a:gs>
              </a:gsLst>
              <a:lin ang="2700000" scaled="1"/>
            </a:gradFill>
            <a:ln>
              <a:noFill/>
            </a:ln>
            <a:effectLst>
              <a:outerShdw blurRad="38100" dist="25401" dir="2700000" sx="99001" sy="99001" algn="tl" rotWithShape="0">
                <a:srgbClr val="000000">
                  <a:alpha val="75000"/>
                </a:srgbClr>
              </a:outerShdw>
            </a:effectLst>
          </p:spPr>
          <p:txBody>
            <a:bodyPr anchor="ct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endParaRPr lang="en-US" sz="1100">
                <a:solidFill>
                  <a:schemeClr val="tx1"/>
                </a:solidFill>
                <a:latin typeface="Arial" charset="0"/>
                <a:ea typeface="ＭＳ Ｐゴシック" charset="0"/>
                <a:cs typeface="ＭＳ Ｐゴシック" charset="0"/>
              </a:endParaRPr>
            </a:p>
          </p:txBody>
        </p:sp>
        <p:sp>
          <p:nvSpPr>
            <p:cNvPr id="7" name="Freeform 6"/>
            <p:cNvSpPr/>
            <p:nvPr/>
          </p:nvSpPr>
          <p:spPr>
            <a:xfrm>
              <a:off x="2954463" y="4899076"/>
              <a:ext cx="3303694" cy="541857"/>
            </a:xfrm>
            <a:custGeom>
              <a:avLst/>
              <a:gdLst>
                <a:gd name="connsiteX0" fmla="*/ 0 w 3303694"/>
                <a:gd name="connsiteY0" fmla="*/ 189775 h 541857"/>
                <a:gd name="connsiteX1" fmla="*/ 1584115 w 3303694"/>
                <a:gd name="connsiteY1" fmla="*/ 189775 h 541857"/>
                <a:gd name="connsiteX2" fmla="*/ 1584115 w 3303694"/>
                <a:gd name="connsiteY2" fmla="*/ 135464 h 541857"/>
                <a:gd name="connsiteX3" fmla="*/ 1516383 w 3303694"/>
                <a:gd name="connsiteY3" fmla="*/ 135464 h 541857"/>
                <a:gd name="connsiteX4" fmla="*/ 1651847 w 3303694"/>
                <a:gd name="connsiteY4" fmla="*/ 0 h 541857"/>
                <a:gd name="connsiteX5" fmla="*/ 1787311 w 3303694"/>
                <a:gd name="connsiteY5" fmla="*/ 135464 h 541857"/>
                <a:gd name="connsiteX6" fmla="*/ 1719579 w 3303694"/>
                <a:gd name="connsiteY6" fmla="*/ 135464 h 541857"/>
                <a:gd name="connsiteX7" fmla="*/ 1719579 w 3303694"/>
                <a:gd name="connsiteY7" fmla="*/ 189775 h 541857"/>
                <a:gd name="connsiteX8" fmla="*/ 3303694 w 3303694"/>
                <a:gd name="connsiteY8" fmla="*/ 189775 h 541857"/>
                <a:gd name="connsiteX9" fmla="*/ 3303694 w 3303694"/>
                <a:gd name="connsiteY9" fmla="*/ 541857 h 541857"/>
                <a:gd name="connsiteX10" fmla="*/ 0 w 3303694"/>
                <a:gd name="connsiteY10" fmla="*/ 541857 h 541857"/>
                <a:gd name="connsiteX11" fmla="*/ 0 w 3303694"/>
                <a:gd name="connsiteY11" fmla="*/ 189775 h 54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3694" h="541857">
                  <a:moveTo>
                    <a:pt x="3303694" y="352082"/>
                  </a:moveTo>
                  <a:lnTo>
                    <a:pt x="1719579" y="352082"/>
                  </a:lnTo>
                  <a:lnTo>
                    <a:pt x="1719579" y="406393"/>
                  </a:lnTo>
                  <a:lnTo>
                    <a:pt x="1787311" y="406393"/>
                  </a:lnTo>
                  <a:lnTo>
                    <a:pt x="1651847" y="541856"/>
                  </a:lnTo>
                  <a:lnTo>
                    <a:pt x="1516383" y="406393"/>
                  </a:lnTo>
                  <a:lnTo>
                    <a:pt x="1584115" y="406393"/>
                  </a:lnTo>
                  <a:lnTo>
                    <a:pt x="1584115" y="352082"/>
                  </a:lnTo>
                  <a:lnTo>
                    <a:pt x="0" y="352082"/>
                  </a:lnTo>
                  <a:lnTo>
                    <a:pt x="0" y="1"/>
                  </a:lnTo>
                  <a:lnTo>
                    <a:pt x="3303694" y="1"/>
                  </a:lnTo>
                  <a:lnTo>
                    <a:pt x="3303694" y="352082"/>
                  </a:lnTo>
                  <a:close/>
                </a:path>
              </a:pathLst>
            </a:custGeom>
            <a:gradFill rotWithShape="0">
              <a:gsLst>
                <a:gs pos="0">
                  <a:schemeClr val="bg2">
                    <a:lumMod val="40000"/>
                    <a:lumOff val="60000"/>
                  </a:schemeClr>
                </a:gs>
                <a:gs pos="100000">
                  <a:schemeClr val="bg1">
                    <a:lumMod val="95000"/>
                  </a:schemeClr>
                </a:gs>
              </a:gsLst>
              <a:lin ang="2700000" scaled="1"/>
            </a:gradFill>
            <a:ln>
              <a:noFill/>
            </a:ln>
            <a:effectLst>
              <a:outerShdw blurRad="38100" dist="25401" dir="2700000" sx="99001" sy="99001" algn="tl" rotWithShape="0">
                <a:srgbClr val="000000">
                  <a:alpha val="75000"/>
                </a:srgbClr>
              </a:outerShdw>
            </a:effectLst>
          </p:spPr>
          <p:txBody>
            <a:bodyPr anchor="ct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endParaRPr lang="en-US" sz="1100">
                <a:solidFill>
                  <a:schemeClr val="tx1"/>
                </a:solidFill>
                <a:latin typeface="Arial" charset="0"/>
                <a:ea typeface="ＭＳ Ｐゴシック" charset="0"/>
                <a:cs typeface="ＭＳ Ｐゴシック" charset="0"/>
              </a:endParaRPr>
            </a:p>
          </p:txBody>
        </p:sp>
        <p:sp>
          <p:nvSpPr>
            <p:cNvPr id="8" name="Freeform 7"/>
            <p:cNvSpPr/>
            <p:nvPr/>
          </p:nvSpPr>
          <p:spPr>
            <a:xfrm>
              <a:off x="2954463" y="4362502"/>
              <a:ext cx="3303694" cy="541858"/>
            </a:xfrm>
            <a:custGeom>
              <a:avLst/>
              <a:gdLst>
                <a:gd name="connsiteX0" fmla="*/ 0 w 3303694"/>
                <a:gd name="connsiteY0" fmla="*/ 189775 h 541857"/>
                <a:gd name="connsiteX1" fmla="*/ 1584115 w 3303694"/>
                <a:gd name="connsiteY1" fmla="*/ 189775 h 541857"/>
                <a:gd name="connsiteX2" fmla="*/ 1584115 w 3303694"/>
                <a:gd name="connsiteY2" fmla="*/ 135464 h 541857"/>
                <a:gd name="connsiteX3" fmla="*/ 1516383 w 3303694"/>
                <a:gd name="connsiteY3" fmla="*/ 135464 h 541857"/>
                <a:gd name="connsiteX4" fmla="*/ 1651847 w 3303694"/>
                <a:gd name="connsiteY4" fmla="*/ 0 h 541857"/>
                <a:gd name="connsiteX5" fmla="*/ 1787311 w 3303694"/>
                <a:gd name="connsiteY5" fmla="*/ 135464 h 541857"/>
                <a:gd name="connsiteX6" fmla="*/ 1719579 w 3303694"/>
                <a:gd name="connsiteY6" fmla="*/ 135464 h 541857"/>
                <a:gd name="connsiteX7" fmla="*/ 1719579 w 3303694"/>
                <a:gd name="connsiteY7" fmla="*/ 189775 h 541857"/>
                <a:gd name="connsiteX8" fmla="*/ 3303694 w 3303694"/>
                <a:gd name="connsiteY8" fmla="*/ 189775 h 541857"/>
                <a:gd name="connsiteX9" fmla="*/ 3303694 w 3303694"/>
                <a:gd name="connsiteY9" fmla="*/ 541857 h 541857"/>
                <a:gd name="connsiteX10" fmla="*/ 0 w 3303694"/>
                <a:gd name="connsiteY10" fmla="*/ 541857 h 541857"/>
                <a:gd name="connsiteX11" fmla="*/ 0 w 3303694"/>
                <a:gd name="connsiteY11" fmla="*/ 189775 h 54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3694" h="541857">
                  <a:moveTo>
                    <a:pt x="3303694" y="352082"/>
                  </a:moveTo>
                  <a:lnTo>
                    <a:pt x="1719579" y="352082"/>
                  </a:lnTo>
                  <a:lnTo>
                    <a:pt x="1719579" y="406393"/>
                  </a:lnTo>
                  <a:lnTo>
                    <a:pt x="1787311" y="406393"/>
                  </a:lnTo>
                  <a:lnTo>
                    <a:pt x="1651847" y="541856"/>
                  </a:lnTo>
                  <a:lnTo>
                    <a:pt x="1516383" y="406393"/>
                  </a:lnTo>
                  <a:lnTo>
                    <a:pt x="1584115" y="406393"/>
                  </a:lnTo>
                  <a:lnTo>
                    <a:pt x="1584115" y="352082"/>
                  </a:lnTo>
                  <a:lnTo>
                    <a:pt x="0" y="352082"/>
                  </a:lnTo>
                  <a:lnTo>
                    <a:pt x="0" y="1"/>
                  </a:lnTo>
                  <a:lnTo>
                    <a:pt x="3303694" y="1"/>
                  </a:lnTo>
                  <a:lnTo>
                    <a:pt x="3303694" y="352082"/>
                  </a:lnTo>
                  <a:close/>
                </a:path>
              </a:pathLst>
            </a:custGeom>
            <a:gradFill rotWithShape="0">
              <a:gsLst>
                <a:gs pos="0">
                  <a:schemeClr val="bg2">
                    <a:lumMod val="40000"/>
                    <a:lumOff val="60000"/>
                  </a:schemeClr>
                </a:gs>
                <a:gs pos="100000">
                  <a:schemeClr val="bg1">
                    <a:lumMod val="95000"/>
                  </a:schemeClr>
                </a:gs>
              </a:gsLst>
              <a:lin ang="2700000" scaled="1"/>
            </a:gradFill>
            <a:ln>
              <a:noFill/>
            </a:ln>
            <a:effectLst>
              <a:outerShdw blurRad="38100" dist="25401" dir="2700000" sx="99001" sy="99001" algn="tl" rotWithShape="0">
                <a:srgbClr val="000000">
                  <a:alpha val="75000"/>
                </a:srgbClr>
              </a:outerShdw>
            </a:effectLst>
          </p:spPr>
          <p:txBody>
            <a:bodyPr anchor="ct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endParaRPr lang="en-US" sz="1100">
                <a:solidFill>
                  <a:schemeClr val="tx1"/>
                </a:solidFill>
                <a:latin typeface="Arial" charset="0"/>
                <a:ea typeface="ＭＳ Ｐゴシック" charset="0"/>
                <a:cs typeface="ＭＳ Ｐゴシック" charset="0"/>
              </a:endParaRPr>
            </a:p>
          </p:txBody>
        </p:sp>
        <p:sp>
          <p:nvSpPr>
            <p:cNvPr id="9" name="Freeform 8"/>
            <p:cNvSpPr/>
            <p:nvPr/>
          </p:nvSpPr>
          <p:spPr>
            <a:xfrm>
              <a:off x="2954463" y="3825928"/>
              <a:ext cx="3303694" cy="541858"/>
            </a:xfrm>
            <a:custGeom>
              <a:avLst/>
              <a:gdLst>
                <a:gd name="connsiteX0" fmla="*/ 0 w 3303694"/>
                <a:gd name="connsiteY0" fmla="*/ 189775 h 541857"/>
                <a:gd name="connsiteX1" fmla="*/ 1584115 w 3303694"/>
                <a:gd name="connsiteY1" fmla="*/ 189775 h 541857"/>
                <a:gd name="connsiteX2" fmla="*/ 1584115 w 3303694"/>
                <a:gd name="connsiteY2" fmla="*/ 135464 h 541857"/>
                <a:gd name="connsiteX3" fmla="*/ 1516383 w 3303694"/>
                <a:gd name="connsiteY3" fmla="*/ 135464 h 541857"/>
                <a:gd name="connsiteX4" fmla="*/ 1651847 w 3303694"/>
                <a:gd name="connsiteY4" fmla="*/ 0 h 541857"/>
                <a:gd name="connsiteX5" fmla="*/ 1787311 w 3303694"/>
                <a:gd name="connsiteY5" fmla="*/ 135464 h 541857"/>
                <a:gd name="connsiteX6" fmla="*/ 1719579 w 3303694"/>
                <a:gd name="connsiteY6" fmla="*/ 135464 h 541857"/>
                <a:gd name="connsiteX7" fmla="*/ 1719579 w 3303694"/>
                <a:gd name="connsiteY7" fmla="*/ 189775 h 541857"/>
                <a:gd name="connsiteX8" fmla="*/ 3303694 w 3303694"/>
                <a:gd name="connsiteY8" fmla="*/ 189775 h 541857"/>
                <a:gd name="connsiteX9" fmla="*/ 3303694 w 3303694"/>
                <a:gd name="connsiteY9" fmla="*/ 541857 h 541857"/>
                <a:gd name="connsiteX10" fmla="*/ 0 w 3303694"/>
                <a:gd name="connsiteY10" fmla="*/ 541857 h 541857"/>
                <a:gd name="connsiteX11" fmla="*/ 0 w 3303694"/>
                <a:gd name="connsiteY11" fmla="*/ 189775 h 54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3694" h="541857">
                  <a:moveTo>
                    <a:pt x="3303694" y="352082"/>
                  </a:moveTo>
                  <a:lnTo>
                    <a:pt x="1719579" y="352082"/>
                  </a:lnTo>
                  <a:lnTo>
                    <a:pt x="1719579" y="406393"/>
                  </a:lnTo>
                  <a:lnTo>
                    <a:pt x="1787311" y="406393"/>
                  </a:lnTo>
                  <a:lnTo>
                    <a:pt x="1651847" y="541856"/>
                  </a:lnTo>
                  <a:lnTo>
                    <a:pt x="1516383" y="406393"/>
                  </a:lnTo>
                  <a:lnTo>
                    <a:pt x="1584115" y="406393"/>
                  </a:lnTo>
                  <a:lnTo>
                    <a:pt x="1584115" y="352082"/>
                  </a:lnTo>
                  <a:lnTo>
                    <a:pt x="0" y="352082"/>
                  </a:lnTo>
                  <a:lnTo>
                    <a:pt x="0" y="1"/>
                  </a:lnTo>
                  <a:lnTo>
                    <a:pt x="3303694" y="1"/>
                  </a:lnTo>
                  <a:lnTo>
                    <a:pt x="3303694" y="352082"/>
                  </a:lnTo>
                  <a:close/>
                </a:path>
              </a:pathLst>
            </a:custGeom>
            <a:gradFill rotWithShape="0">
              <a:gsLst>
                <a:gs pos="0">
                  <a:schemeClr val="bg2">
                    <a:lumMod val="40000"/>
                    <a:lumOff val="60000"/>
                  </a:schemeClr>
                </a:gs>
                <a:gs pos="100000">
                  <a:schemeClr val="bg1">
                    <a:lumMod val="95000"/>
                  </a:schemeClr>
                </a:gs>
              </a:gsLst>
              <a:lin ang="2700000" scaled="1"/>
            </a:gradFill>
            <a:ln>
              <a:noFill/>
            </a:ln>
            <a:effectLst>
              <a:outerShdw blurRad="38100" dist="25401" dir="2700000" sx="99001" sy="99001" algn="tl" rotWithShape="0">
                <a:srgbClr val="000000">
                  <a:alpha val="75000"/>
                </a:srgbClr>
              </a:outerShdw>
            </a:effectLst>
          </p:spPr>
          <p:txBody>
            <a:bodyPr anchor="ct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endParaRPr lang="en-US" sz="1100">
                <a:solidFill>
                  <a:schemeClr val="tx1"/>
                </a:solidFill>
                <a:latin typeface="Arial" charset="0"/>
                <a:ea typeface="ＭＳ Ｐゴシック" charset="0"/>
                <a:cs typeface="ＭＳ Ｐゴシック" charset="0"/>
              </a:endParaRPr>
            </a:p>
          </p:txBody>
        </p:sp>
        <p:sp>
          <p:nvSpPr>
            <p:cNvPr id="10" name="Freeform 9"/>
            <p:cNvSpPr/>
            <p:nvPr/>
          </p:nvSpPr>
          <p:spPr>
            <a:xfrm>
              <a:off x="2954463" y="3289355"/>
              <a:ext cx="3303695" cy="541858"/>
            </a:xfrm>
            <a:custGeom>
              <a:avLst/>
              <a:gdLst>
                <a:gd name="connsiteX0" fmla="*/ 0 w 3303694"/>
                <a:gd name="connsiteY0" fmla="*/ 189775 h 541857"/>
                <a:gd name="connsiteX1" fmla="*/ 1584115 w 3303694"/>
                <a:gd name="connsiteY1" fmla="*/ 189775 h 541857"/>
                <a:gd name="connsiteX2" fmla="*/ 1584115 w 3303694"/>
                <a:gd name="connsiteY2" fmla="*/ 135464 h 541857"/>
                <a:gd name="connsiteX3" fmla="*/ 1516383 w 3303694"/>
                <a:gd name="connsiteY3" fmla="*/ 135464 h 541857"/>
                <a:gd name="connsiteX4" fmla="*/ 1651847 w 3303694"/>
                <a:gd name="connsiteY4" fmla="*/ 0 h 541857"/>
                <a:gd name="connsiteX5" fmla="*/ 1787311 w 3303694"/>
                <a:gd name="connsiteY5" fmla="*/ 135464 h 541857"/>
                <a:gd name="connsiteX6" fmla="*/ 1719579 w 3303694"/>
                <a:gd name="connsiteY6" fmla="*/ 135464 h 541857"/>
                <a:gd name="connsiteX7" fmla="*/ 1719579 w 3303694"/>
                <a:gd name="connsiteY7" fmla="*/ 189775 h 541857"/>
                <a:gd name="connsiteX8" fmla="*/ 3303694 w 3303694"/>
                <a:gd name="connsiteY8" fmla="*/ 189775 h 541857"/>
                <a:gd name="connsiteX9" fmla="*/ 3303694 w 3303694"/>
                <a:gd name="connsiteY9" fmla="*/ 541857 h 541857"/>
                <a:gd name="connsiteX10" fmla="*/ 0 w 3303694"/>
                <a:gd name="connsiteY10" fmla="*/ 541857 h 541857"/>
                <a:gd name="connsiteX11" fmla="*/ 0 w 3303694"/>
                <a:gd name="connsiteY11" fmla="*/ 189775 h 54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3694" h="541857">
                  <a:moveTo>
                    <a:pt x="3303694" y="352082"/>
                  </a:moveTo>
                  <a:lnTo>
                    <a:pt x="1719579" y="352082"/>
                  </a:lnTo>
                  <a:lnTo>
                    <a:pt x="1719579" y="406393"/>
                  </a:lnTo>
                  <a:lnTo>
                    <a:pt x="1787311" y="406393"/>
                  </a:lnTo>
                  <a:lnTo>
                    <a:pt x="1651847" y="541856"/>
                  </a:lnTo>
                  <a:lnTo>
                    <a:pt x="1516383" y="406393"/>
                  </a:lnTo>
                  <a:lnTo>
                    <a:pt x="1584115" y="406393"/>
                  </a:lnTo>
                  <a:lnTo>
                    <a:pt x="1584115" y="352082"/>
                  </a:lnTo>
                  <a:lnTo>
                    <a:pt x="0" y="352082"/>
                  </a:lnTo>
                  <a:lnTo>
                    <a:pt x="0" y="1"/>
                  </a:lnTo>
                  <a:lnTo>
                    <a:pt x="3303694" y="1"/>
                  </a:lnTo>
                  <a:lnTo>
                    <a:pt x="3303694" y="352082"/>
                  </a:lnTo>
                  <a:close/>
                </a:path>
              </a:pathLst>
            </a:custGeom>
            <a:gradFill rotWithShape="0">
              <a:gsLst>
                <a:gs pos="0">
                  <a:schemeClr val="bg2">
                    <a:lumMod val="40000"/>
                    <a:lumOff val="60000"/>
                  </a:schemeClr>
                </a:gs>
                <a:gs pos="100000">
                  <a:schemeClr val="bg1">
                    <a:lumMod val="95000"/>
                  </a:schemeClr>
                </a:gs>
              </a:gsLst>
              <a:lin ang="2700000" scaled="1"/>
            </a:gradFill>
            <a:ln>
              <a:noFill/>
            </a:ln>
            <a:effectLst>
              <a:outerShdw blurRad="38100" dist="25401" dir="2700000" sx="99001" sy="99001" algn="tl" rotWithShape="0">
                <a:srgbClr val="000000">
                  <a:alpha val="75000"/>
                </a:srgbClr>
              </a:outerShdw>
            </a:effectLst>
          </p:spPr>
          <p:txBody>
            <a:bodyPr anchor="ct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endParaRPr lang="en-US" sz="1100">
                <a:solidFill>
                  <a:schemeClr val="tx1"/>
                </a:solidFill>
                <a:latin typeface="Arial" charset="0"/>
                <a:ea typeface="ＭＳ Ｐゴシック" charset="0"/>
                <a:cs typeface="ＭＳ Ｐゴシック" charset="0"/>
              </a:endParaRPr>
            </a:p>
          </p:txBody>
        </p:sp>
        <p:sp>
          <p:nvSpPr>
            <p:cNvPr id="11" name="Freeform 10"/>
            <p:cNvSpPr/>
            <p:nvPr/>
          </p:nvSpPr>
          <p:spPr>
            <a:xfrm>
              <a:off x="2954463" y="2752782"/>
              <a:ext cx="3303695" cy="541858"/>
            </a:xfrm>
            <a:custGeom>
              <a:avLst/>
              <a:gdLst>
                <a:gd name="connsiteX0" fmla="*/ 0 w 3303694"/>
                <a:gd name="connsiteY0" fmla="*/ 189775 h 541857"/>
                <a:gd name="connsiteX1" fmla="*/ 1584115 w 3303694"/>
                <a:gd name="connsiteY1" fmla="*/ 189775 h 541857"/>
                <a:gd name="connsiteX2" fmla="*/ 1584115 w 3303694"/>
                <a:gd name="connsiteY2" fmla="*/ 135464 h 541857"/>
                <a:gd name="connsiteX3" fmla="*/ 1516383 w 3303694"/>
                <a:gd name="connsiteY3" fmla="*/ 135464 h 541857"/>
                <a:gd name="connsiteX4" fmla="*/ 1651847 w 3303694"/>
                <a:gd name="connsiteY4" fmla="*/ 0 h 541857"/>
                <a:gd name="connsiteX5" fmla="*/ 1787311 w 3303694"/>
                <a:gd name="connsiteY5" fmla="*/ 135464 h 541857"/>
                <a:gd name="connsiteX6" fmla="*/ 1719579 w 3303694"/>
                <a:gd name="connsiteY6" fmla="*/ 135464 h 541857"/>
                <a:gd name="connsiteX7" fmla="*/ 1719579 w 3303694"/>
                <a:gd name="connsiteY7" fmla="*/ 189775 h 541857"/>
                <a:gd name="connsiteX8" fmla="*/ 3303694 w 3303694"/>
                <a:gd name="connsiteY8" fmla="*/ 189775 h 541857"/>
                <a:gd name="connsiteX9" fmla="*/ 3303694 w 3303694"/>
                <a:gd name="connsiteY9" fmla="*/ 541857 h 541857"/>
                <a:gd name="connsiteX10" fmla="*/ 0 w 3303694"/>
                <a:gd name="connsiteY10" fmla="*/ 541857 h 541857"/>
                <a:gd name="connsiteX11" fmla="*/ 0 w 3303694"/>
                <a:gd name="connsiteY11" fmla="*/ 189775 h 54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3694" h="541857">
                  <a:moveTo>
                    <a:pt x="3303694" y="352082"/>
                  </a:moveTo>
                  <a:lnTo>
                    <a:pt x="1719579" y="352082"/>
                  </a:lnTo>
                  <a:lnTo>
                    <a:pt x="1719579" y="406393"/>
                  </a:lnTo>
                  <a:lnTo>
                    <a:pt x="1787311" y="406393"/>
                  </a:lnTo>
                  <a:lnTo>
                    <a:pt x="1651847" y="541856"/>
                  </a:lnTo>
                  <a:lnTo>
                    <a:pt x="1516383" y="406393"/>
                  </a:lnTo>
                  <a:lnTo>
                    <a:pt x="1584115" y="406393"/>
                  </a:lnTo>
                  <a:lnTo>
                    <a:pt x="1584115" y="352082"/>
                  </a:lnTo>
                  <a:lnTo>
                    <a:pt x="0" y="352082"/>
                  </a:lnTo>
                  <a:lnTo>
                    <a:pt x="0" y="1"/>
                  </a:lnTo>
                  <a:lnTo>
                    <a:pt x="3303694" y="1"/>
                  </a:lnTo>
                  <a:lnTo>
                    <a:pt x="3303694" y="352082"/>
                  </a:lnTo>
                  <a:close/>
                </a:path>
              </a:pathLst>
            </a:custGeom>
            <a:gradFill rotWithShape="0">
              <a:gsLst>
                <a:gs pos="0">
                  <a:schemeClr val="bg2">
                    <a:lumMod val="40000"/>
                    <a:lumOff val="60000"/>
                  </a:schemeClr>
                </a:gs>
                <a:gs pos="100000">
                  <a:schemeClr val="bg1">
                    <a:lumMod val="95000"/>
                  </a:schemeClr>
                </a:gs>
              </a:gsLst>
              <a:lin ang="2700000" scaled="1"/>
            </a:gradFill>
            <a:ln>
              <a:noFill/>
            </a:ln>
            <a:effectLst>
              <a:outerShdw blurRad="38100" dist="25401" dir="2700000" sx="99001" sy="99001" algn="tl" rotWithShape="0">
                <a:srgbClr val="000000">
                  <a:alpha val="75000"/>
                </a:srgbClr>
              </a:outerShdw>
            </a:effectLst>
          </p:spPr>
          <p:txBody>
            <a:bodyPr anchor="ct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endParaRPr lang="en-US" sz="1100">
                <a:solidFill>
                  <a:schemeClr val="tx1"/>
                </a:solidFill>
                <a:latin typeface="Arial" charset="0"/>
                <a:ea typeface="ＭＳ Ｐゴシック" charset="0"/>
                <a:cs typeface="ＭＳ Ｐゴシック" charset="0"/>
              </a:endParaRPr>
            </a:p>
          </p:txBody>
        </p:sp>
        <p:sp>
          <p:nvSpPr>
            <p:cNvPr id="12" name="Freeform 11"/>
            <p:cNvSpPr/>
            <p:nvPr/>
          </p:nvSpPr>
          <p:spPr>
            <a:xfrm>
              <a:off x="2954463" y="2216209"/>
              <a:ext cx="3303694" cy="541858"/>
            </a:xfrm>
            <a:custGeom>
              <a:avLst/>
              <a:gdLst>
                <a:gd name="connsiteX0" fmla="*/ 0 w 3303694"/>
                <a:gd name="connsiteY0" fmla="*/ 189775 h 541857"/>
                <a:gd name="connsiteX1" fmla="*/ 1584115 w 3303694"/>
                <a:gd name="connsiteY1" fmla="*/ 189775 h 541857"/>
                <a:gd name="connsiteX2" fmla="*/ 1584115 w 3303694"/>
                <a:gd name="connsiteY2" fmla="*/ 135464 h 541857"/>
                <a:gd name="connsiteX3" fmla="*/ 1516383 w 3303694"/>
                <a:gd name="connsiteY3" fmla="*/ 135464 h 541857"/>
                <a:gd name="connsiteX4" fmla="*/ 1651847 w 3303694"/>
                <a:gd name="connsiteY4" fmla="*/ 0 h 541857"/>
                <a:gd name="connsiteX5" fmla="*/ 1787311 w 3303694"/>
                <a:gd name="connsiteY5" fmla="*/ 135464 h 541857"/>
                <a:gd name="connsiteX6" fmla="*/ 1719579 w 3303694"/>
                <a:gd name="connsiteY6" fmla="*/ 135464 h 541857"/>
                <a:gd name="connsiteX7" fmla="*/ 1719579 w 3303694"/>
                <a:gd name="connsiteY7" fmla="*/ 189775 h 541857"/>
                <a:gd name="connsiteX8" fmla="*/ 3303694 w 3303694"/>
                <a:gd name="connsiteY8" fmla="*/ 189775 h 541857"/>
                <a:gd name="connsiteX9" fmla="*/ 3303694 w 3303694"/>
                <a:gd name="connsiteY9" fmla="*/ 541857 h 541857"/>
                <a:gd name="connsiteX10" fmla="*/ 0 w 3303694"/>
                <a:gd name="connsiteY10" fmla="*/ 541857 h 541857"/>
                <a:gd name="connsiteX11" fmla="*/ 0 w 3303694"/>
                <a:gd name="connsiteY11" fmla="*/ 189775 h 54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3694" h="541857">
                  <a:moveTo>
                    <a:pt x="3303694" y="352082"/>
                  </a:moveTo>
                  <a:lnTo>
                    <a:pt x="1719579" y="352082"/>
                  </a:lnTo>
                  <a:lnTo>
                    <a:pt x="1719579" y="406393"/>
                  </a:lnTo>
                  <a:lnTo>
                    <a:pt x="1787311" y="406393"/>
                  </a:lnTo>
                  <a:lnTo>
                    <a:pt x="1651847" y="541856"/>
                  </a:lnTo>
                  <a:lnTo>
                    <a:pt x="1516383" y="406393"/>
                  </a:lnTo>
                  <a:lnTo>
                    <a:pt x="1584115" y="406393"/>
                  </a:lnTo>
                  <a:lnTo>
                    <a:pt x="1584115" y="352082"/>
                  </a:lnTo>
                  <a:lnTo>
                    <a:pt x="0" y="352082"/>
                  </a:lnTo>
                  <a:lnTo>
                    <a:pt x="0" y="1"/>
                  </a:lnTo>
                  <a:lnTo>
                    <a:pt x="3303694" y="1"/>
                  </a:lnTo>
                  <a:lnTo>
                    <a:pt x="3303694" y="352082"/>
                  </a:lnTo>
                  <a:close/>
                </a:path>
              </a:pathLst>
            </a:custGeom>
            <a:gradFill rotWithShape="0">
              <a:gsLst>
                <a:gs pos="0">
                  <a:schemeClr val="bg2">
                    <a:lumMod val="40000"/>
                    <a:lumOff val="60000"/>
                  </a:schemeClr>
                </a:gs>
                <a:gs pos="100000">
                  <a:schemeClr val="bg1">
                    <a:lumMod val="95000"/>
                  </a:schemeClr>
                </a:gs>
              </a:gsLst>
              <a:lin ang="2700000" scaled="1"/>
            </a:gradFill>
            <a:ln>
              <a:noFill/>
            </a:ln>
            <a:effectLst>
              <a:outerShdw blurRad="38100" dist="25401" dir="2700000" sx="99001" sy="99001" algn="tl" rotWithShape="0">
                <a:srgbClr val="000000">
                  <a:alpha val="75000"/>
                </a:srgbClr>
              </a:outerShdw>
            </a:effectLst>
          </p:spPr>
          <p:txBody>
            <a:bodyPr anchor="ct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endParaRPr lang="en-US" sz="1100">
                <a:solidFill>
                  <a:schemeClr val="tx1"/>
                </a:solidFill>
                <a:latin typeface="Arial" charset="0"/>
                <a:ea typeface="ＭＳ Ｐゴシック" charset="0"/>
                <a:cs typeface="ＭＳ Ｐゴシック" charset="0"/>
              </a:endParaRPr>
            </a:p>
          </p:txBody>
        </p:sp>
        <p:sp>
          <p:nvSpPr>
            <p:cNvPr id="13" name="Freeform 12"/>
            <p:cNvSpPr/>
            <p:nvPr/>
          </p:nvSpPr>
          <p:spPr>
            <a:xfrm>
              <a:off x="2954463" y="1679635"/>
              <a:ext cx="3303694" cy="541859"/>
            </a:xfrm>
            <a:custGeom>
              <a:avLst/>
              <a:gdLst>
                <a:gd name="connsiteX0" fmla="*/ 0 w 3303694"/>
                <a:gd name="connsiteY0" fmla="*/ 189775 h 541857"/>
                <a:gd name="connsiteX1" fmla="*/ 1584115 w 3303694"/>
                <a:gd name="connsiteY1" fmla="*/ 189775 h 541857"/>
                <a:gd name="connsiteX2" fmla="*/ 1584115 w 3303694"/>
                <a:gd name="connsiteY2" fmla="*/ 135464 h 541857"/>
                <a:gd name="connsiteX3" fmla="*/ 1516383 w 3303694"/>
                <a:gd name="connsiteY3" fmla="*/ 135464 h 541857"/>
                <a:gd name="connsiteX4" fmla="*/ 1651847 w 3303694"/>
                <a:gd name="connsiteY4" fmla="*/ 0 h 541857"/>
                <a:gd name="connsiteX5" fmla="*/ 1787311 w 3303694"/>
                <a:gd name="connsiteY5" fmla="*/ 135464 h 541857"/>
                <a:gd name="connsiteX6" fmla="*/ 1719579 w 3303694"/>
                <a:gd name="connsiteY6" fmla="*/ 135464 h 541857"/>
                <a:gd name="connsiteX7" fmla="*/ 1719579 w 3303694"/>
                <a:gd name="connsiteY7" fmla="*/ 189775 h 541857"/>
                <a:gd name="connsiteX8" fmla="*/ 3303694 w 3303694"/>
                <a:gd name="connsiteY8" fmla="*/ 189775 h 541857"/>
                <a:gd name="connsiteX9" fmla="*/ 3303694 w 3303694"/>
                <a:gd name="connsiteY9" fmla="*/ 541857 h 541857"/>
                <a:gd name="connsiteX10" fmla="*/ 0 w 3303694"/>
                <a:gd name="connsiteY10" fmla="*/ 541857 h 541857"/>
                <a:gd name="connsiteX11" fmla="*/ 0 w 3303694"/>
                <a:gd name="connsiteY11" fmla="*/ 189775 h 54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3694" h="541857">
                  <a:moveTo>
                    <a:pt x="3303694" y="352082"/>
                  </a:moveTo>
                  <a:lnTo>
                    <a:pt x="1719579" y="352082"/>
                  </a:lnTo>
                  <a:lnTo>
                    <a:pt x="1719579" y="406393"/>
                  </a:lnTo>
                  <a:lnTo>
                    <a:pt x="1787311" y="406393"/>
                  </a:lnTo>
                  <a:lnTo>
                    <a:pt x="1651847" y="541856"/>
                  </a:lnTo>
                  <a:lnTo>
                    <a:pt x="1516383" y="406393"/>
                  </a:lnTo>
                  <a:lnTo>
                    <a:pt x="1584115" y="406393"/>
                  </a:lnTo>
                  <a:lnTo>
                    <a:pt x="1584115" y="352082"/>
                  </a:lnTo>
                  <a:lnTo>
                    <a:pt x="0" y="352082"/>
                  </a:lnTo>
                  <a:lnTo>
                    <a:pt x="0" y="1"/>
                  </a:lnTo>
                  <a:lnTo>
                    <a:pt x="3303694" y="1"/>
                  </a:lnTo>
                  <a:lnTo>
                    <a:pt x="3303694" y="352082"/>
                  </a:lnTo>
                  <a:close/>
                </a:path>
              </a:pathLst>
            </a:custGeom>
            <a:gradFill rotWithShape="0">
              <a:gsLst>
                <a:gs pos="0">
                  <a:schemeClr val="bg2">
                    <a:lumMod val="40000"/>
                    <a:lumOff val="60000"/>
                  </a:schemeClr>
                </a:gs>
                <a:gs pos="100000">
                  <a:schemeClr val="bg1">
                    <a:lumMod val="95000"/>
                  </a:schemeClr>
                </a:gs>
              </a:gsLst>
              <a:lin ang="2700000" scaled="1"/>
            </a:gradFill>
            <a:ln>
              <a:noFill/>
            </a:ln>
            <a:effectLst>
              <a:outerShdw blurRad="38100" dist="25401" dir="2700000" sx="99001" sy="99001" algn="tl" rotWithShape="0">
                <a:srgbClr val="000000">
                  <a:alpha val="75000"/>
                </a:srgbClr>
              </a:outerShdw>
            </a:effectLst>
          </p:spPr>
          <p:txBody>
            <a:bodyPr anchor="ct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endParaRPr lang="en-US" sz="1100">
                <a:solidFill>
                  <a:schemeClr val="tx1"/>
                </a:solidFill>
                <a:latin typeface="Arial" charset="0"/>
                <a:ea typeface="ＭＳ Ｐゴシック" charset="0"/>
                <a:cs typeface="ＭＳ Ｐゴシック" charset="0"/>
              </a:endParaRPr>
            </a:p>
          </p:txBody>
        </p:sp>
        <p:sp>
          <p:nvSpPr>
            <p:cNvPr id="14" name="Freeform 13"/>
            <p:cNvSpPr/>
            <p:nvPr/>
          </p:nvSpPr>
          <p:spPr>
            <a:xfrm>
              <a:off x="2954463" y="1142999"/>
              <a:ext cx="3303694" cy="541859"/>
            </a:xfrm>
            <a:custGeom>
              <a:avLst/>
              <a:gdLst>
                <a:gd name="connsiteX0" fmla="*/ 0 w 3303694"/>
                <a:gd name="connsiteY0" fmla="*/ 189775 h 541857"/>
                <a:gd name="connsiteX1" fmla="*/ 1584115 w 3303694"/>
                <a:gd name="connsiteY1" fmla="*/ 189775 h 541857"/>
                <a:gd name="connsiteX2" fmla="*/ 1584115 w 3303694"/>
                <a:gd name="connsiteY2" fmla="*/ 135464 h 541857"/>
                <a:gd name="connsiteX3" fmla="*/ 1516383 w 3303694"/>
                <a:gd name="connsiteY3" fmla="*/ 135464 h 541857"/>
                <a:gd name="connsiteX4" fmla="*/ 1651847 w 3303694"/>
                <a:gd name="connsiteY4" fmla="*/ 0 h 541857"/>
                <a:gd name="connsiteX5" fmla="*/ 1787311 w 3303694"/>
                <a:gd name="connsiteY5" fmla="*/ 135464 h 541857"/>
                <a:gd name="connsiteX6" fmla="*/ 1719579 w 3303694"/>
                <a:gd name="connsiteY6" fmla="*/ 135464 h 541857"/>
                <a:gd name="connsiteX7" fmla="*/ 1719579 w 3303694"/>
                <a:gd name="connsiteY7" fmla="*/ 189775 h 541857"/>
                <a:gd name="connsiteX8" fmla="*/ 3303694 w 3303694"/>
                <a:gd name="connsiteY8" fmla="*/ 189775 h 541857"/>
                <a:gd name="connsiteX9" fmla="*/ 3303694 w 3303694"/>
                <a:gd name="connsiteY9" fmla="*/ 541857 h 541857"/>
                <a:gd name="connsiteX10" fmla="*/ 0 w 3303694"/>
                <a:gd name="connsiteY10" fmla="*/ 541857 h 541857"/>
                <a:gd name="connsiteX11" fmla="*/ 0 w 3303694"/>
                <a:gd name="connsiteY11" fmla="*/ 189775 h 541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303694" h="541857">
                  <a:moveTo>
                    <a:pt x="3303694" y="352082"/>
                  </a:moveTo>
                  <a:lnTo>
                    <a:pt x="1719579" y="352082"/>
                  </a:lnTo>
                  <a:lnTo>
                    <a:pt x="1719579" y="406393"/>
                  </a:lnTo>
                  <a:lnTo>
                    <a:pt x="1787311" y="406393"/>
                  </a:lnTo>
                  <a:lnTo>
                    <a:pt x="1651847" y="541856"/>
                  </a:lnTo>
                  <a:lnTo>
                    <a:pt x="1516383" y="406393"/>
                  </a:lnTo>
                  <a:lnTo>
                    <a:pt x="1584115" y="406393"/>
                  </a:lnTo>
                  <a:lnTo>
                    <a:pt x="1584115" y="352082"/>
                  </a:lnTo>
                  <a:lnTo>
                    <a:pt x="0" y="352082"/>
                  </a:lnTo>
                  <a:lnTo>
                    <a:pt x="0" y="1"/>
                  </a:lnTo>
                  <a:lnTo>
                    <a:pt x="3303694" y="1"/>
                  </a:lnTo>
                  <a:lnTo>
                    <a:pt x="3303694" y="352082"/>
                  </a:lnTo>
                  <a:close/>
                </a:path>
              </a:pathLst>
            </a:custGeom>
            <a:gradFill rotWithShape="0">
              <a:gsLst>
                <a:gs pos="0">
                  <a:schemeClr val="bg2">
                    <a:lumMod val="40000"/>
                    <a:lumOff val="60000"/>
                  </a:schemeClr>
                </a:gs>
                <a:gs pos="100000">
                  <a:schemeClr val="bg1">
                    <a:lumMod val="95000"/>
                  </a:schemeClr>
                </a:gs>
              </a:gsLst>
              <a:lin ang="2700000" scaled="1"/>
            </a:gradFill>
            <a:ln>
              <a:noFill/>
            </a:ln>
            <a:effectLst>
              <a:outerShdw blurRad="38100" dist="25401" dir="2700000" sx="99001" sy="99001" algn="tl" rotWithShape="0">
                <a:srgbClr val="000000">
                  <a:alpha val="75000"/>
                </a:srgbClr>
              </a:outerShdw>
            </a:effectLst>
          </p:spPr>
          <p:txBody>
            <a:bodyPr anchor="ct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endParaRPr lang="en-US" sz="1100" dirty="0">
                <a:solidFill>
                  <a:schemeClr val="tx1"/>
                </a:solidFill>
                <a:latin typeface="Arial" charset="0"/>
                <a:ea typeface="ＭＳ Ｐゴシック" charset="0"/>
                <a:cs typeface="ＭＳ Ｐゴシック" charset="0"/>
              </a:endParaRPr>
            </a:p>
          </p:txBody>
        </p:sp>
        <p:sp>
          <p:nvSpPr>
            <p:cNvPr id="15" name="TextBox 31"/>
            <p:cNvSpPr txBox="1"/>
            <p:nvPr/>
          </p:nvSpPr>
          <p:spPr>
            <a:xfrm>
              <a:off x="4059525" y="1186190"/>
              <a:ext cx="1093569" cy="261610"/>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r>
                <a:rPr lang="en-US" sz="1100" dirty="0" smtClean="0"/>
                <a:t>Plan &amp; Identify</a:t>
              </a:r>
              <a:endParaRPr lang="en-US" sz="1100" dirty="0"/>
            </a:p>
          </p:txBody>
        </p:sp>
        <p:sp>
          <p:nvSpPr>
            <p:cNvPr id="16" name="TextBox 32"/>
            <p:cNvSpPr txBox="1"/>
            <p:nvPr/>
          </p:nvSpPr>
          <p:spPr>
            <a:xfrm>
              <a:off x="4323448" y="1727568"/>
              <a:ext cx="599844" cy="261610"/>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r>
                <a:rPr lang="en-US" sz="1100" dirty="0" smtClean="0"/>
                <a:t>Initiate</a:t>
              </a:r>
              <a:endParaRPr lang="en-US" sz="1100" dirty="0"/>
            </a:p>
          </p:txBody>
        </p:sp>
        <p:sp>
          <p:nvSpPr>
            <p:cNvPr id="17" name="TextBox 33"/>
            <p:cNvSpPr txBox="1"/>
            <p:nvPr/>
          </p:nvSpPr>
          <p:spPr>
            <a:xfrm>
              <a:off x="4283372" y="2246852"/>
              <a:ext cx="639920" cy="261610"/>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r>
                <a:rPr lang="en-US" sz="1100" dirty="0" smtClean="0"/>
                <a:t>Record</a:t>
              </a:r>
              <a:endParaRPr lang="en-US" sz="1100" dirty="0"/>
            </a:p>
          </p:txBody>
        </p:sp>
        <p:sp>
          <p:nvSpPr>
            <p:cNvPr id="18" name="TextBox 34"/>
            <p:cNvSpPr txBox="1"/>
            <p:nvPr/>
          </p:nvSpPr>
          <p:spPr>
            <a:xfrm>
              <a:off x="3898652" y="2805836"/>
              <a:ext cx="1409360" cy="261610"/>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r>
                <a:rPr lang="en-US" sz="1100" dirty="0" smtClean="0"/>
                <a:t>Evaluate &amp; Analyze</a:t>
              </a:r>
              <a:endParaRPr lang="en-US" sz="1100" dirty="0"/>
            </a:p>
          </p:txBody>
        </p:sp>
        <p:sp>
          <p:nvSpPr>
            <p:cNvPr id="19" name="TextBox 35"/>
            <p:cNvSpPr txBox="1"/>
            <p:nvPr/>
          </p:nvSpPr>
          <p:spPr>
            <a:xfrm>
              <a:off x="4251312" y="3322559"/>
              <a:ext cx="671980" cy="261610"/>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r>
                <a:rPr lang="en-US" sz="1100" dirty="0" smtClean="0"/>
                <a:t>Contain</a:t>
              </a:r>
              <a:endParaRPr lang="en-US" sz="1100" dirty="0"/>
            </a:p>
          </p:txBody>
        </p:sp>
        <p:sp>
          <p:nvSpPr>
            <p:cNvPr id="20" name="TextBox 36"/>
            <p:cNvSpPr txBox="1"/>
            <p:nvPr/>
          </p:nvSpPr>
          <p:spPr>
            <a:xfrm>
              <a:off x="3951551" y="3882364"/>
              <a:ext cx="1303562" cy="261610"/>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r>
                <a:rPr lang="en-US" sz="1100" dirty="0" smtClean="0"/>
                <a:t>Mitigate &amp; Identify</a:t>
              </a:r>
              <a:endParaRPr lang="en-US" sz="1100" dirty="0"/>
            </a:p>
          </p:txBody>
        </p:sp>
        <p:sp>
          <p:nvSpPr>
            <p:cNvPr id="21" name="TextBox 37"/>
            <p:cNvSpPr txBox="1"/>
            <p:nvPr/>
          </p:nvSpPr>
          <p:spPr>
            <a:xfrm>
              <a:off x="4240092" y="4396825"/>
              <a:ext cx="726482" cy="261610"/>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r>
                <a:rPr lang="en-US" sz="1100" dirty="0" smtClean="0"/>
                <a:t>Escalate</a:t>
              </a:r>
              <a:endParaRPr lang="en-US" sz="1100" dirty="0"/>
            </a:p>
          </p:txBody>
        </p:sp>
        <p:sp>
          <p:nvSpPr>
            <p:cNvPr id="22" name="TextBox 38"/>
            <p:cNvSpPr txBox="1"/>
            <p:nvPr/>
          </p:nvSpPr>
          <p:spPr>
            <a:xfrm>
              <a:off x="4248108" y="4953000"/>
              <a:ext cx="710451" cy="261610"/>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r>
                <a:rPr lang="en-US" sz="1100" dirty="0" smtClean="0"/>
                <a:t>Recover</a:t>
              </a:r>
              <a:endParaRPr lang="en-US" sz="1100" dirty="0"/>
            </a:p>
          </p:txBody>
        </p:sp>
        <p:sp>
          <p:nvSpPr>
            <p:cNvPr id="23" name="TextBox 39"/>
            <p:cNvSpPr txBox="1"/>
            <p:nvPr/>
          </p:nvSpPr>
          <p:spPr>
            <a:xfrm>
              <a:off x="4001244" y="5494388"/>
              <a:ext cx="1244251" cy="261610"/>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r>
                <a:rPr lang="en-US" sz="1100" dirty="0" smtClean="0"/>
                <a:t>Review &amp; Report</a:t>
              </a:r>
              <a:endParaRPr lang="en-US" sz="1100" dirty="0"/>
            </a:p>
          </p:txBody>
        </p:sp>
        <p:sp>
          <p:nvSpPr>
            <p:cNvPr id="24" name="TextBox 40"/>
            <p:cNvSpPr txBox="1"/>
            <p:nvPr/>
          </p:nvSpPr>
          <p:spPr>
            <a:xfrm>
              <a:off x="3999643" y="6025678"/>
              <a:ext cx="1266693" cy="261610"/>
            </a:xfrm>
            <a:prstGeom prst="rect">
              <a:avLst/>
            </a:prstGeom>
            <a:noFill/>
          </p:spPr>
          <p:txBody>
            <a:bodyPr wrap="none" rtlCol="0">
              <a:spAutoFit/>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457200" algn="l" rtl="0" eaLnBrk="0" fontAlgn="base" hangingPunct="0">
                <a:spcBef>
                  <a:spcPct val="0"/>
                </a:spcBef>
                <a:spcAft>
                  <a:spcPct val="0"/>
                </a:spcAft>
                <a:defRPr sz="2400" kern="1200">
                  <a:solidFill>
                    <a:schemeClr val="tx1"/>
                  </a:solidFill>
                  <a:latin typeface="Arial" charset="0"/>
                  <a:ea typeface="+mn-ea"/>
                  <a:cs typeface="+mn-cs"/>
                </a:defRPr>
              </a:lvl2pPr>
              <a:lvl3pPr marL="914400" algn="l" rtl="0" eaLnBrk="0" fontAlgn="base" hangingPunct="0">
                <a:spcBef>
                  <a:spcPct val="0"/>
                </a:spcBef>
                <a:spcAft>
                  <a:spcPct val="0"/>
                </a:spcAft>
                <a:defRPr sz="2400" kern="1200">
                  <a:solidFill>
                    <a:schemeClr val="tx1"/>
                  </a:solidFill>
                  <a:latin typeface="Arial" charset="0"/>
                  <a:ea typeface="+mn-ea"/>
                  <a:cs typeface="+mn-cs"/>
                </a:defRPr>
              </a:lvl3pPr>
              <a:lvl4pPr marL="1371600" algn="l" rtl="0" eaLnBrk="0" fontAlgn="base" hangingPunct="0">
                <a:spcBef>
                  <a:spcPct val="0"/>
                </a:spcBef>
                <a:spcAft>
                  <a:spcPct val="0"/>
                </a:spcAft>
                <a:defRPr sz="2400" kern="1200">
                  <a:solidFill>
                    <a:schemeClr val="tx1"/>
                  </a:solidFill>
                  <a:latin typeface="Arial" charset="0"/>
                  <a:ea typeface="+mn-ea"/>
                  <a:cs typeface="+mn-cs"/>
                </a:defRPr>
              </a:lvl4pPr>
              <a:lvl5pPr marL="1828800" algn="l" rtl="0" eaLnBrk="0" fontAlgn="base" hangingPunct="0">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a:lstStyle>
            <a:p>
              <a:pPr algn="ctr"/>
              <a:r>
                <a:rPr lang="en-US" sz="1100" dirty="0" smtClean="0"/>
                <a:t>Lessons Learned</a:t>
              </a:r>
              <a:endParaRPr lang="en-US" sz="1100" dirty="0"/>
            </a:p>
          </p:txBody>
        </p:sp>
      </p:grpSp>
    </p:spTree>
    <p:extLst>
      <p:ext uri="{BB962C8B-B14F-4D97-AF65-F5344CB8AC3E}">
        <p14:creationId xmlns:p14="http://schemas.microsoft.com/office/powerpoint/2010/main" val="246060471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First responder</a:t>
            </a:r>
            <a:endParaRPr lang="en-AU" dirty="0"/>
          </a:p>
        </p:txBody>
      </p:sp>
      <p:sp>
        <p:nvSpPr>
          <p:cNvPr id="3" name="Text Placeholder 2"/>
          <p:cNvSpPr>
            <a:spLocks noGrp="1"/>
          </p:cNvSpPr>
          <p:nvPr>
            <p:ph type="body" sz="quarter" idx="10"/>
          </p:nvPr>
        </p:nvSpPr>
        <p:spPr>
          <a:xfrm>
            <a:off x="274639" y="1212849"/>
            <a:ext cx="10572902" cy="2523768"/>
          </a:xfrm>
        </p:spPr>
        <p:txBody>
          <a:bodyPr/>
          <a:lstStyle/>
          <a:p>
            <a:r>
              <a:rPr lang="en-AU" dirty="0" smtClean="0"/>
              <a:t>First person at the scene of the incident should collect and preserve as much as evidence as possible</a:t>
            </a:r>
          </a:p>
          <a:p>
            <a:pPr marL="571500" indent="-571500">
              <a:buFont typeface="Arial" panose="020B0604020202020204" pitchFamily="34" charset="0"/>
              <a:buChar char="•"/>
            </a:pPr>
            <a:endParaRPr lang="en-AU" dirty="0"/>
          </a:p>
        </p:txBody>
      </p:sp>
    </p:spTree>
    <p:extLst>
      <p:ext uri="{BB962C8B-B14F-4D97-AF65-F5344CB8AC3E}">
        <p14:creationId xmlns:p14="http://schemas.microsoft.com/office/powerpoint/2010/main" val="470183748"/>
      </p:ext>
    </p:extLst>
  </p:cSld>
  <p:clrMapOvr>
    <a:masterClrMapping/>
  </p:clrMapOvr>
  <p:transition>
    <p:fade/>
  </p:transition>
</p:sld>
</file>

<file path=ppt/theme/theme1.xml><?xml version="1.0" encoding="utf-8"?>
<a:theme xmlns:a="http://schemas.openxmlformats.org/drawingml/2006/main" name="One Marketing Purple Template 16x9">
  <a:themeElements>
    <a:clrScheme name="Custom 5">
      <a:dk1>
        <a:srgbClr val="442359"/>
      </a:dk1>
      <a:lt1>
        <a:srgbClr val="FFFFFF"/>
      </a:lt1>
      <a:dk2>
        <a:srgbClr val="68217A"/>
      </a:dk2>
      <a:lt2>
        <a:srgbClr val="D2D2D2"/>
      </a:lt2>
      <a:accent1>
        <a:srgbClr val="00BCF2"/>
      </a:accent1>
      <a:accent2>
        <a:srgbClr val="DD5900"/>
      </a:accent2>
      <a:accent3>
        <a:srgbClr val="0072C6"/>
      </a:accent3>
      <a:accent4>
        <a:srgbClr val="FF8C00"/>
      </a:accent4>
      <a:accent5>
        <a:srgbClr val="BA141A"/>
      </a:accent5>
      <a:accent6>
        <a:srgbClr val="FFF100"/>
      </a:accent6>
      <a:hlink>
        <a:srgbClr val="00BCF2"/>
      </a:hlink>
      <a:folHlink>
        <a:srgbClr val="696969"/>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One_Marketing_Template_Purple_16x9.potx" id="{A89AB1A7-F33D-4BBB-A820-8780FA335EF4}" vid="{F69F06BC-FCB0-44E7-BC9A-6C616AFE8B51}"/>
    </a:ext>
  </a:extLst>
</a:theme>
</file>

<file path=ppt/theme/theme2.xml><?xml version="1.0" encoding="utf-8"?>
<a:theme xmlns:a="http://schemas.openxmlformats.org/drawingml/2006/main" name="MSVID_White_16x9_2012-08-18">
  <a:themeElements>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theme>
</file>

<file path=ppt/theme/theme3.xml><?xml version="1.0" encoding="utf-8"?>
<a:theme xmlns:a="http://schemas.openxmlformats.org/drawingml/2006/main" name="Windows_Server_Management_Marketing_Template_16x9_v10">
  <a:themeElements>
    <a:clrScheme name="WSMM_v02">
      <a:dk1>
        <a:srgbClr val="505050"/>
      </a:dk1>
      <a:lt1>
        <a:srgbClr val="EFEFEF"/>
      </a:lt1>
      <a:dk2>
        <a:srgbClr val="00188F"/>
      </a:dk2>
      <a:lt2>
        <a:srgbClr val="969696"/>
      </a:lt2>
      <a:accent1>
        <a:srgbClr val="00188F"/>
      </a:accent1>
      <a:accent2>
        <a:srgbClr val="7FBA00"/>
      </a:accent2>
      <a:accent3>
        <a:srgbClr val="FF8C00"/>
      </a:accent3>
      <a:accent4>
        <a:srgbClr val="002050"/>
      </a:accent4>
      <a:accent5>
        <a:srgbClr val="007233"/>
      </a:accent5>
      <a:accent6>
        <a:srgbClr val="FFB900"/>
      </a:accent6>
      <a:hlink>
        <a:srgbClr val="00188F"/>
      </a:hlink>
      <a:folHlink>
        <a:srgbClr val="002050"/>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noFill/>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lnSpc>
            <a:spcPct val="90000"/>
          </a:lnSpc>
          <a:spcBef>
            <a:spcPct val="0"/>
          </a:spcBef>
          <a:spcAft>
            <a:spcPct val="0"/>
          </a:spcAft>
          <a:defRPr sz="2000" spc="-50" dirty="0" smtClean="0">
            <a:gradFill>
              <a:gsLst>
                <a:gs pos="0">
                  <a:schemeClr val="bg1"/>
                </a:gs>
                <a:gs pos="100000">
                  <a:schemeClr val="bg1"/>
                </a:gs>
              </a:gsLst>
              <a:lin ang="5400000" scaled="0"/>
            </a:gradFill>
          </a:defRPr>
        </a:defPPr>
      </a:lstStyle>
      <a:style>
        <a:lnRef idx="2">
          <a:schemeClr val="accent1">
            <a:shade val="50000"/>
          </a:schemeClr>
        </a:lnRef>
        <a:fillRef idx="1">
          <a:schemeClr val="accent1"/>
        </a:fillRef>
        <a:effectRef idx="0">
          <a:schemeClr val="accent1"/>
        </a:effectRef>
        <a:fontRef idx="minor">
          <a:schemeClr val="lt1"/>
        </a:fontRef>
      </a:style>
    </a:spDef>
    <a:lnDef>
      <a:spPr>
        <a:ln w="3175">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nSpc>
            <a:spcPct val="90000"/>
          </a:lnSpc>
          <a:defRPr sz="2400" spc="-50" dirty="0" smtClean="0">
            <a:gradFill>
              <a:gsLst>
                <a:gs pos="2917">
                  <a:schemeClr val="tx1"/>
                </a:gs>
                <a:gs pos="30000">
                  <a:schemeClr val="tx1"/>
                </a:gs>
              </a:gsLst>
              <a:lin ang="5400000" scaled="0"/>
            </a:gradFill>
          </a:defRPr>
        </a:defPPr>
      </a:lstStyle>
    </a:tx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10.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2.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3.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4.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5.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6.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7.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8.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ppt/theme/themeOverride9.xml><?xml version="1.0" encoding="utf-8"?>
<a:themeOverride xmlns:a="http://schemas.openxmlformats.org/drawingml/2006/main">
  <a:clrScheme name="MSVID White">
    <a:dk1>
      <a:srgbClr val="505050"/>
    </a:dk1>
    <a:lt1>
      <a:srgbClr val="FFFFFF"/>
    </a:lt1>
    <a:dk2>
      <a:srgbClr val="68217A"/>
    </a:dk2>
    <a:lt2>
      <a:srgbClr val="D2D2D2"/>
    </a:lt2>
    <a:accent1>
      <a:srgbClr val="68217A"/>
    </a:accent1>
    <a:accent2>
      <a:srgbClr val="008272"/>
    </a:accent2>
    <a:accent3>
      <a:srgbClr val="0072C6"/>
    </a:accent3>
    <a:accent4>
      <a:srgbClr val="B4009E"/>
    </a:accent4>
    <a:accent5>
      <a:srgbClr val="442359"/>
    </a:accent5>
    <a:accent6>
      <a:srgbClr val="002050"/>
    </a:accent6>
    <a:hlink>
      <a:srgbClr val="0072C6"/>
    </a:hlink>
    <a:folHlink>
      <a:srgbClr val="0072C6"/>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ImageCreateDate xmlns="1462E0F7-B611-4EDF-898A-0A24DFD1EEE0" xsi:nil="true"/>
    <wic_System_Copyright xmlns="http://schemas.microsoft.com/sharepoint/v3/fields" xsi:nil="true"/>
    <_dlc_DocId xmlns="230e9df3-be65-4c73-a93b-d1236ebd677e">WWMEX-235-1</_dlc_DocId>
    <_dlc_DocIdUrl xmlns="230e9df3-be65-4c73-a93b-d1236ebd677e">
      <Url>http://portals/marketing/_layouts/DocIdRedir.aspx?ID=WWMEX-235-1</Url>
      <Description>WWMEX-235-1</Description>
    </_dlc_DocIdUrl>
  </documentManagement>
</p:properti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41C0CB085800184BA8E5203CC01DA192" ma:contentTypeVersion="0" ma:contentTypeDescription="Upload an image." ma:contentTypeScope="" ma:versionID="59abdbc1901eaa6d89c17444846c93d4">
  <xsd:schema xmlns:xsd="http://www.w3.org/2001/XMLSchema" xmlns:xs="http://www.w3.org/2001/XMLSchema" xmlns:p="http://schemas.microsoft.com/office/2006/metadata/properties" xmlns:ns1="http://schemas.microsoft.com/sharepoint/v3" xmlns:ns2="1462E0F7-B611-4EDF-898A-0A24DFD1EEE0" xmlns:ns3="http://schemas.microsoft.com/sharepoint/v3/fields" xmlns:ns4="230e9df3-be65-4c73-a93b-d1236ebd677e" targetNamespace="http://schemas.microsoft.com/office/2006/metadata/properties" ma:root="true" ma:fieldsID="f12ac6c87fbbbf11372ee0ec1070f88e" ns1:_="" ns2:_="" ns3:_="" ns4:_="">
    <xsd:import namespace="http://schemas.microsoft.com/sharepoint/v3"/>
    <xsd:import namespace="1462E0F7-B611-4EDF-898A-0A24DFD1EEE0"/>
    <xsd:import namespace="http://schemas.microsoft.com/sharepoint/v3/fields"/>
    <xsd:import namespace="230e9df3-be65-4c73-a93b-d1236ebd677e"/>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1462E0F7-B611-4EDF-898A-0A24DFD1EEE0"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_dlc_DocId" ma:index="27" nillable="true" ma:displayName="Document ID Value" ma:description="The value of the document ID assigned to this item." ma:internalName="_dlc_DocId" ma:readOnly="true">
      <xsd:simpleType>
        <xsd:restriction base="dms:Text"/>
      </xsd:simpleType>
    </xsd:element>
    <xsd:element name="_dlc_DocIdUrl" ma:index="2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29"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90F116-B58F-4255-B05B-DA3808E0E5C6}">
  <ds:schemaRefs>
    <ds:schemaRef ds:uri="http://purl.org/dc/elements/1.1/"/>
    <ds:schemaRef ds:uri="http://schemas.microsoft.com/office/2006/metadata/properties"/>
    <ds:schemaRef ds:uri="http://schemas.microsoft.com/sharepoint/v3"/>
    <ds:schemaRef ds:uri="230e9df3-be65-4c73-a93b-d1236ebd677e"/>
    <ds:schemaRef ds:uri="http://purl.org/dc/terms/"/>
    <ds:schemaRef ds:uri="http://schemas.openxmlformats.org/package/2006/metadata/core-properties"/>
    <ds:schemaRef ds:uri="http://schemas.microsoft.com/office/infopath/2007/PartnerControls"/>
    <ds:schemaRef ds:uri="http://schemas.microsoft.com/office/2006/documentManagement/types"/>
    <ds:schemaRef ds:uri="http://schemas.microsoft.com/sharepoint/v3/fields"/>
    <ds:schemaRef ds:uri="1462E0F7-B611-4EDF-898A-0A24DFD1EEE0"/>
    <ds:schemaRef ds:uri="http://www.w3.org/XML/1998/namespace"/>
    <ds:schemaRef ds:uri="http://purl.org/dc/dcmitype/"/>
  </ds:schemaRefs>
</ds:datastoreItem>
</file>

<file path=customXml/itemProps2.xml><?xml version="1.0" encoding="utf-8"?>
<ds:datastoreItem xmlns:ds="http://schemas.openxmlformats.org/officeDocument/2006/customXml" ds:itemID="{36532559-E4D9-47CD-B85A-6D2D550009E7}">
  <ds:schemaRefs>
    <ds:schemaRef ds:uri="http://schemas.microsoft.com/sharepoint/event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customXml/itemProps4.xml><?xml version="1.0" encoding="utf-8"?>
<ds:datastoreItem xmlns:ds="http://schemas.openxmlformats.org/officeDocument/2006/customXml" ds:itemID="{C47C3817-34C4-4202-BAE4-53ECB7EC481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462E0F7-B611-4EDF-898A-0A24DFD1EEE0"/>
    <ds:schemaRef ds:uri="http://schemas.microsoft.com/sharepoint/v3/fields"/>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One_Marketing_Template_Purple_16x9</Template>
  <TotalTime>1422</TotalTime>
  <Words>3154</Words>
  <Application>Microsoft Office PowerPoint</Application>
  <PresentationFormat>Custom</PresentationFormat>
  <Paragraphs>411</Paragraphs>
  <Slides>66</Slides>
  <Notes>6</Notes>
  <HiddenSlides>5</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66</vt:i4>
      </vt:variant>
    </vt:vector>
  </HeadingPairs>
  <TitlesOfParts>
    <vt:vector size="80" baseType="lpstr">
      <vt:lpstr>Arial</vt:lpstr>
      <vt:lpstr>Calibri</vt:lpstr>
      <vt:lpstr>Consolas</vt:lpstr>
      <vt:lpstr>Courier New</vt:lpstr>
      <vt:lpstr>MS PGothic</vt:lpstr>
      <vt:lpstr>MS PGothic</vt:lpstr>
      <vt:lpstr>Segoe UI</vt:lpstr>
      <vt:lpstr>Segoe UI Light</vt:lpstr>
      <vt:lpstr>Verdana</vt:lpstr>
      <vt:lpstr>Wingdings</vt:lpstr>
      <vt:lpstr>Wingdings 3</vt:lpstr>
      <vt:lpstr>One Marketing Purple Template 16x9</vt:lpstr>
      <vt:lpstr>MSVID_White_16x9_2012-08-18</vt:lpstr>
      <vt:lpstr>Windows_Server_Management_Marketing_Template_16x9_v10</vt:lpstr>
      <vt:lpstr>PowerPoint Presentation</vt:lpstr>
      <vt:lpstr>Windows Forensics</vt:lpstr>
      <vt:lpstr>Module Agenda</vt:lpstr>
      <vt:lpstr>What is Digital Forensics?</vt:lpstr>
      <vt:lpstr>Types of Forensic Requests</vt:lpstr>
      <vt:lpstr>Intrusion Analysis</vt:lpstr>
      <vt:lpstr>Digital Forensics Process</vt:lpstr>
      <vt:lpstr>Incident Response Process</vt:lpstr>
      <vt:lpstr>First responder</vt:lpstr>
      <vt:lpstr>Incident Response</vt:lpstr>
      <vt:lpstr>Incident Response</vt:lpstr>
      <vt:lpstr>Incident Response</vt:lpstr>
      <vt:lpstr>Incident Response</vt:lpstr>
      <vt:lpstr>Incident Response</vt:lpstr>
      <vt:lpstr>Demo-1: Drive Imaging</vt:lpstr>
      <vt:lpstr>Demo-2: RAM Imaging</vt:lpstr>
      <vt:lpstr>Demo-3: Network Traffic Capturing</vt:lpstr>
      <vt:lpstr>What is Hash Value?</vt:lpstr>
      <vt:lpstr>What is Hash Value?</vt:lpstr>
      <vt:lpstr>Forensic Imaging</vt:lpstr>
      <vt:lpstr>Most Common Forensic Image Formats</vt:lpstr>
      <vt:lpstr>Forensic Imaging Software for Free</vt:lpstr>
      <vt:lpstr>Forensic Imaging Software for Free</vt:lpstr>
      <vt:lpstr>Important Windows forensic areas</vt:lpstr>
      <vt:lpstr>Windows Forensic Analysis</vt:lpstr>
      <vt:lpstr>Windows Forensic Analysis</vt:lpstr>
      <vt:lpstr>Windows Forensic Analysis</vt:lpstr>
      <vt:lpstr>Windows Forensic Analysis</vt:lpstr>
      <vt:lpstr>Windows Forensic Analysis</vt:lpstr>
      <vt:lpstr>PowerShell File System Forensics</vt:lpstr>
      <vt:lpstr>Windows Forensic Analysis</vt:lpstr>
      <vt:lpstr>Compare running processes</vt:lpstr>
      <vt:lpstr>Windows Forensic Analysis</vt:lpstr>
      <vt:lpstr>Windows Forensic Analysis</vt:lpstr>
      <vt:lpstr>Windows Forensic Analysis</vt:lpstr>
      <vt:lpstr>Windows Forensic Analysis</vt:lpstr>
      <vt:lpstr>Get eventlog details</vt:lpstr>
      <vt:lpstr>Windows Forensic Analysis</vt:lpstr>
      <vt:lpstr>Windows Forensic Analysis</vt:lpstr>
      <vt:lpstr>Windows Forensic Analysis</vt:lpstr>
      <vt:lpstr>Windows Forensic Analysis</vt:lpstr>
      <vt:lpstr>Windows Forensic Analysis</vt:lpstr>
      <vt:lpstr>Windows Forensic Analysis</vt:lpstr>
      <vt:lpstr>Windows Forensic Analysis</vt:lpstr>
      <vt:lpstr>Windows Forensic Analysis</vt:lpstr>
      <vt:lpstr>Windows Forensic Analysis</vt:lpstr>
      <vt:lpstr>Windows Forensic Analysis</vt:lpstr>
      <vt:lpstr>Windows Forensic Analysis</vt:lpstr>
      <vt:lpstr>Windows Forensic Analysis</vt:lpstr>
      <vt:lpstr>Windows Forensic Analysis</vt:lpstr>
      <vt:lpstr>Windows Forensic Analysis</vt:lpstr>
      <vt:lpstr>Demo-4: A forensic image analysis with a forensic analysis software</vt:lpstr>
      <vt:lpstr>Example Case: Unauthorized access to SQL database, admin password is changed, user permissions are taken, and cleared.   </vt:lpstr>
      <vt:lpstr>Windows Forensic Analysis</vt:lpstr>
      <vt:lpstr>Windows Forensic Analysis</vt:lpstr>
      <vt:lpstr>Windows Forensic Analysis</vt:lpstr>
      <vt:lpstr>Windows Forensic Analysis</vt:lpstr>
      <vt:lpstr>Windows Forensic Analysis</vt:lpstr>
      <vt:lpstr>Windows Forensic Analysis</vt:lpstr>
      <vt:lpstr>Windows Forensic Analysis</vt:lpstr>
      <vt:lpstr>Windows Forensic Analysis</vt:lpstr>
      <vt:lpstr>Windows Forensic Analysis</vt:lpstr>
      <vt:lpstr>Windows Forensic Analysis</vt:lpstr>
      <vt:lpstr>Summary</vt:lpstr>
      <vt:lpstr>PowerPoint Presentation</vt:lpstr>
      <vt:lpstr>PowerPoint Presentation</vt:lpstr>
    </vt:vector>
  </TitlesOfParts>
  <Manager>Ron Sasaki</Manager>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One Marketing Template</dc:title>
  <dc:subject>One Marketing PowerPoint template</dc:subject>
  <dc:creator>Hannah Arusell</dc:creator>
  <cp:keywords>Marketing, Brand Guidelines, Branding, Visual Identity, grid, template</cp:keywords>
  <dc:description>Template: Aliciat_x000d_
Formatting:  _x000d_
Audience Type: Internal</dc:description>
  <cp:lastModifiedBy>Erdal Ozkaya</cp:lastModifiedBy>
  <cp:revision>62</cp:revision>
  <cp:lastPrinted>2013-11-19T17:55:51Z</cp:lastPrinted>
  <dcterms:created xsi:type="dcterms:W3CDTF">2013-11-15T22:17:08Z</dcterms:created>
  <dcterms:modified xsi:type="dcterms:W3CDTF">2015-11-02T23:02:03Z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0x0101009148F5A04DDD49CBA7127AADA5FB792B00AADE34325A8B49CDA8BB4DB53328F2140041C0CB085800184BA8E5203CC01DA192</vt:lpwstr>
  </property>
  <property fmtid="{D5CDD505-2E9C-101B-9397-08002B2CF9AE}" pid="3" name="Product">
    <vt:lpwstr/>
  </property>
  <property fmtid="{D5CDD505-2E9C-101B-9397-08002B2CF9AE}" pid="4" name="Event1">
    <vt:lpwstr>622;#Unassigned|2c8af875-f38a-40b8-a0a9-056aed3fc8c0</vt:lpwstr>
  </property>
  <property fmtid="{D5CDD505-2E9C-101B-9397-08002B2CF9AE}" pid="5" name="Audience">
    <vt:lpwstr/>
  </property>
  <property fmtid="{D5CDD505-2E9C-101B-9397-08002B2CF9AE}" pid="6" name="Event Venue">
    <vt:lpwstr/>
  </property>
  <property fmtid="{D5CDD505-2E9C-101B-9397-08002B2CF9AE}" pid="7" name="Track">
    <vt:lpwstr/>
  </property>
  <property fmtid="{D5CDD505-2E9C-101B-9397-08002B2CF9AE}" pid="8" name="Event Location">
    <vt:lpwstr/>
  </property>
  <property fmtid="{D5CDD505-2E9C-101B-9397-08002B2CF9AE}" pid="9" name="Campaign">
    <vt:lpwstr/>
  </property>
  <property fmtid="{D5CDD505-2E9C-101B-9397-08002B2CF9AE}" pid="10" name="_dlc_DocIdItemGuid">
    <vt:lpwstr>4495f2bc-3079-438b-9d64-fbc54ff86f41</vt:lpwstr>
  </property>
</Properties>
</file>