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0.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1.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2.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3.xml" ContentType="application/vnd.openxmlformats-officedocument.theme+xml"/>
  <Override PartName="/ppt/slideLayouts/slideLayout112.xml" ContentType="application/vnd.openxmlformats-officedocument.presentationml.slideLayout+xml"/>
  <Override PartName="/ppt/theme/theme14.xml" ContentType="application/vnd.openxmlformats-officedocument.theme+xml"/>
  <Override PartName="/ppt/slideLayouts/slideLayout11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slideLayouts/slideLayout114.xml" ContentType="application/vnd.openxmlformats-officedocument.presentationml.slideLayout+xml"/>
  <Override PartName="/ppt/theme/theme20.xml" ContentType="application/vnd.openxmlformats-officedocument.theme+xml"/>
  <Override PartName="/ppt/slideLayouts/slideLayout115.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slideLayouts/slideLayout116.xml" ContentType="application/vnd.openxmlformats-officedocument.presentationml.slideLayout+xml"/>
  <Override PartName="/ppt/theme/theme25.xml" ContentType="application/vnd.openxmlformats-officedocument.theme+xml"/>
  <Override PartName="/ppt/theme/theme26.xml" ContentType="application/vnd.openxmlformats-officedocument.theme+xml"/>
  <Override PartName="/ppt/slideLayouts/slideLayout117.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slideLayouts/slideLayout118.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46" r:id="rId5"/>
    <p:sldMasterId id="2147483776" r:id="rId6"/>
    <p:sldMasterId id="2147483787" r:id="rId7"/>
    <p:sldMasterId id="2147483798" r:id="rId8"/>
    <p:sldMasterId id="2147483808" r:id="rId9"/>
    <p:sldMasterId id="2147483849" r:id="rId10"/>
    <p:sldMasterId id="2147483861" r:id="rId11"/>
    <p:sldMasterId id="2147483873" r:id="rId12"/>
    <p:sldMasterId id="2147483885" r:id="rId13"/>
    <p:sldMasterId id="2147483944" r:id="rId14"/>
    <p:sldMasterId id="2147483953" r:id="rId15"/>
    <p:sldMasterId id="2147484002" r:id="rId16"/>
    <p:sldMasterId id="2147484016" r:id="rId17"/>
    <p:sldMasterId id="2147484018" r:id="rId18"/>
    <p:sldMasterId id="2147484020" r:id="rId19"/>
    <p:sldMasterId id="2147484022" r:id="rId20"/>
    <p:sldMasterId id="2147484024" r:id="rId21"/>
    <p:sldMasterId id="2147484026" r:id="rId22"/>
    <p:sldMasterId id="2147484028" r:id="rId23"/>
    <p:sldMasterId id="2147484031" r:id="rId24"/>
    <p:sldMasterId id="2147484033" r:id="rId25"/>
    <p:sldMasterId id="2147484035" r:id="rId26"/>
    <p:sldMasterId id="2147484036" r:id="rId27"/>
    <p:sldMasterId id="2147484043" r:id="rId28"/>
    <p:sldMasterId id="2147484139" r:id="rId29"/>
    <p:sldMasterId id="2147484142" r:id="rId30"/>
    <p:sldMasterId id="2147484144" r:id="rId31"/>
    <p:sldMasterId id="2147484149" r:id="rId32"/>
    <p:sldMasterId id="2147484152" r:id="rId33"/>
  </p:sldMasterIdLst>
  <p:notesMasterIdLst>
    <p:notesMasterId r:id="rId42"/>
  </p:notesMasterIdLst>
  <p:handoutMasterIdLst>
    <p:handoutMasterId r:id="rId43"/>
  </p:handoutMasterIdLst>
  <p:sldIdLst>
    <p:sldId id="429" r:id="rId34"/>
    <p:sldId id="576" r:id="rId35"/>
    <p:sldId id="588" r:id="rId36"/>
    <p:sldId id="562" r:id="rId37"/>
    <p:sldId id="567" r:id="rId38"/>
    <p:sldId id="601" r:id="rId39"/>
    <p:sldId id="592" r:id="rId40"/>
    <p:sldId id="605" r:id="rId4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a Klein (Klein &amp; Co In)" initials="CK(&amp;CI" lastIdx="1" clrIdx="0">
    <p:extLst>
      <p:ext uri="{19B8F6BF-5375-455C-9EA6-DF929625EA0E}">
        <p15:presenceInfo xmlns:p15="http://schemas.microsoft.com/office/powerpoint/2012/main" userId="S-1-5-21-2127521184-1604012920-1887927527-3096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178"/>
    <a:srgbClr val="7FBA00"/>
    <a:srgbClr val="001664"/>
    <a:srgbClr val="1E3460"/>
    <a:srgbClr val="0072C6"/>
    <a:srgbClr val="2172B9"/>
    <a:srgbClr val="4472C4"/>
    <a:srgbClr val="FF8B00"/>
    <a:srgbClr val="1C86C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063" autoAdjust="0"/>
  </p:normalViewPr>
  <p:slideViewPr>
    <p:cSldViewPr snapToGrid="0">
      <p:cViewPr varScale="1">
        <p:scale>
          <a:sx n="73" d="100"/>
          <a:sy n="73" d="100"/>
        </p:scale>
        <p:origin x="998" y="67"/>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22" d="100"/>
        <a:sy n="122" d="100"/>
      </p:scale>
      <p:origin x="0" y="-10572"/>
    </p:cViewPr>
  </p:sorterViewPr>
  <p:notesViewPr>
    <p:cSldViewPr snapToGrid="0">
      <p:cViewPr>
        <p:scale>
          <a:sx n="120" d="100"/>
          <a:sy n="120" d="100"/>
        </p:scale>
        <p:origin x="1148" y="-19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6.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slide" Target="slides/slide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Master" Target="slideMasters/slideMaster30.xml"/><Relationship Id="rId38" Type="http://schemas.openxmlformats.org/officeDocument/2006/relationships/slide" Target="slides/slide5.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Master" Target="slideMasters/slideMaster26.xml"/><Relationship Id="rId41"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Master" Target="slideMasters/slideMaster29.xml"/><Relationship Id="rId37" Type="http://schemas.openxmlformats.org/officeDocument/2006/relationships/slide" Target="slides/slide4.xml"/><Relationship Id="rId40" Type="http://schemas.openxmlformats.org/officeDocument/2006/relationships/slide" Target="slides/slide7.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3.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Master" Target="slideMasters/slideMaster28.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 Target="slides/slide2.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1" y="1"/>
            <a:ext cx="3043343" cy="467071"/>
          </a:xfrm>
          <a:prstGeom prst="rect">
            <a:avLst/>
          </a:prstGeom>
        </p:spPr>
        <p:txBody>
          <a:bodyPr vert="horz" lIns="93324" tIns="46662" rIns="93324" bIns="46662" rtlCol="0"/>
          <a:lstStyle>
            <a:lvl1pPr algn="r">
              <a:defRPr sz="1200"/>
            </a:lvl1pPr>
          </a:lstStyle>
          <a:p>
            <a:fld id="{FA84057F-5996-49E8-B49B-E82565B69A1F}" type="datetimeFigureOut">
              <a:rPr lang="en-US" smtClean="0"/>
              <a:t>12/17/2015</a:t>
            </a:fld>
            <a:endParaRPr lang="en-US" dirty="0"/>
          </a:p>
        </p:txBody>
      </p:sp>
      <p:sp>
        <p:nvSpPr>
          <p:cNvPr id="4" name="Footer Placeholder 3"/>
          <p:cNvSpPr>
            <a:spLocks noGrp="1"/>
          </p:cNvSpPr>
          <p:nvPr>
            <p:ph type="ftr" sz="quarter" idx="2"/>
          </p:nvPr>
        </p:nvSpPr>
        <p:spPr>
          <a:xfrm>
            <a:off x="0" y="8842030"/>
            <a:ext cx="3043343" cy="467070"/>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1" y="8842030"/>
            <a:ext cx="3043343" cy="467070"/>
          </a:xfrm>
          <a:prstGeom prst="rect">
            <a:avLst/>
          </a:prstGeom>
        </p:spPr>
        <p:txBody>
          <a:bodyPr vert="horz" lIns="93324" tIns="46662" rIns="93324" bIns="46662" rtlCol="0" anchor="b"/>
          <a:lstStyle>
            <a:lvl1pPr algn="r">
              <a:defRPr sz="1200"/>
            </a:lvl1pPr>
          </a:lstStyle>
          <a:p>
            <a:fld id="{4CBC1470-7619-4E3D-93E9-5DCFB21BF3C5}" type="slidenum">
              <a:rPr lang="en-US" smtClean="0"/>
              <a:t>‹#›</a:t>
            </a:fld>
            <a:endParaRPr lang="en-US" dirty="0"/>
          </a:p>
        </p:txBody>
      </p:sp>
    </p:spTree>
    <p:extLst>
      <p:ext uri="{BB962C8B-B14F-4D97-AF65-F5344CB8AC3E}">
        <p14:creationId xmlns:p14="http://schemas.microsoft.com/office/powerpoint/2010/main" val="2277882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1" y="1"/>
            <a:ext cx="3043343" cy="467071"/>
          </a:xfrm>
          <a:prstGeom prst="rect">
            <a:avLst/>
          </a:prstGeom>
        </p:spPr>
        <p:txBody>
          <a:bodyPr vert="horz" lIns="93324" tIns="46662" rIns="93324" bIns="46662" rtlCol="0"/>
          <a:lstStyle>
            <a:lvl1pPr algn="r">
              <a:defRPr sz="1200"/>
            </a:lvl1pPr>
          </a:lstStyle>
          <a:p>
            <a:fld id="{501D00C4-9008-4527-958B-91E84EDAA0C6}" type="datetimeFigureOut">
              <a:rPr lang="en-US" smtClean="0"/>
              <a:t>12/17/2015</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0"/>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1" y="8842030"/>
            <a:ext cx="3043343" cy="467070"/>
          </a:xfrm>
          <a:prstGeom prst="rect">
            <a:avLst/>
          </a:prstGeom>
        </p:spPr>
        <p:txBody>
          <a:bodyPr vert="horz" lIns="93324" tIns="46662" rIns="93324" bIns="46662" rtlCol="0" anchor="b"/>
          <a:lstStyle>
            <a:lvl1pPr algn="r">
              <a:defRPr sz="1200"/>
            </a:lvl1pPr>
          </a:lstStyle>
          <a:p>
            <a:fld id="{1A4DAD93-0CCE-4BD6-96C4-CA31C045EE01}" type="slidenum">
              <a:rPr lang="en-US" smtClean="0"/>
              <a:t>‹#›</a:t>
            </a:fld>
            <a:endParaRPr lang="en-US" dirty="0"/>
          </a:p>
        </p:txBody>
      </p:sp>
    </p:spTree>
    <p:extLst>
      <p:ext uri="{BB962C8B-B14F-4D97-AF65-F5344CB8AC3E}">
        <p14:creationId xmlns:p14="http://schemas.microsoft.com/office/powerpoint/2010/main" val="451026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latin typeface="Segoe UI Light" pitchFamily="34" charset="0"/>
              </a:rPr>
              <a:t>As many of you already know, one of the biggest sales plays for Microsoft Dynamics Service solution this year is Employee Self-Service.  As you can see in this title slide, we have neither CRM nor Parature in the solution name because this is not CRM or even a service application for agents.  It is a knowledge platform for the enterprise.  So what does that mean…</a:t>
            </a:r>
            <a:endParaRPr lang="en-US" b="0" dirty="0"/>
          </a:p>
        </p:txBody>
      </p:sp>
      <p:sp>
        <p:nvSpPr>
          <p:cNvPr id="4" name="Slide Number Placeholder 3"/>
          <p:cNvSpPr>
            <a:spLocks noGrp="1"/>
          </p:cNvSpPr>
          <p:nvPr>
            <p:ph type="sldNum" sz="quarter" idx="10"/>
          </p:nvPr>
        </p:nvSpPr>
        <p:spPr/>
        <p:txBody>
          <a:bodyPr/>
          <a:lstStyle/>
          <a:p>
            <a:fld id="{38B6D6C9-6BBF-4D11-A799-488066A7E7FC}" type="slidenum">
              <a:rPr lang="en-US">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51274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whole concept behind Employee</a:t>
            </a:r>
            <a:r>
              <a:rPr lang="en-US" baseline="0" dirty="0" smtClean="0"/>
              <a:t> Self-Service is that we’re providing a place to create and maintain knowledge articles to address the most important and common employee needs and inquiries.  The question may be internal in nature, such as HR and IT, or it can be information useful for all employees to assist customers…even if you’re not in a dedicated service role.  </a:t>
            </a:r>
            <a:r>
              <a:rPr lang="en-US" b="1" baseline="0" dirty="0" smtClean="0"/>
              <a:t>Only after </a:t>
            </a:r>
            <a:r>
              <a:rPr lang="en-US" baseline="0" dirty="0" smtClean="0"/>
              <a:t>you build an effective knowledgebase, you can deliver the right answer, at the right time, across multiple channels including portals, devices, productivity tools and applications you use every day.</a:t>
            </a:r>
            <a:endParaRPr lang="en-US" dirty="0" smtClean="0"/>
          </a:p>
        </p:txBody>
      </p:sp>
      <p:sp>
        <p:nvSpPr>
          <p:cNvPr id="4" name="Slide Number Placeholder 3"/>
          <p:cNvSpPr>
            <a:spLocks noGrp="1"/>
          </p:cNvSpPr>
          <p:nvPr>
            <p:ph type="sldNum" sz="quarter" idx="10"/>
          </p:nvPr>
        </p:nvSpPr>
        <p:spPr/>
        <p:txBody>
          <a:bodyPr/>
          <a:lstStyle/>
          <a:p>
            <a:pPr defTabSz="924458">
              <a:defRPr/>
            </a:pPr>
            <a:fld id="{8FE1559C-936C-4AAF-9136-704D76397046}" type="slidenum">
              <a:rPr lang="en-US">
                <a:solidFill>
                  <a:prstClr val="black"/>
                </a:solidFill>
                <a:latin typeface="Calibri" panose="020F0502020204030204"/>
              </a:rPr>
              <a:pPr defTabSz="924458">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56301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cs typeface="Segoe UI Light" panose="020B0502040204020203" pitchFamily="34" charset="0"/>
              </a:rPr>
              <a:t>There are some</a:t>
            </a:r>
            <a:r>
              <a:rPr lang="en-US" b="0" baseline="0" dirty="0" smtClean="0">
                <a:cs typeface="Segoe UI Light" panose="020B0502040204020203" pitchFamily="34" charset="0"/>
              </a:rPr>
              <a:t> intuitive benefits to empowering every employee with enterprise knowledge – such as increasing employee productivity, improving customer satisfaction, and reducing service cost.  But there are also less often thought-of benefits to enterprise knowledge such as looking for patterns in customer inquiries to improve the organization’s products and services and ensuring ease of access to corporate policies and procedures which can, at times, help the organization avoid costly incidents and liabilities.</a:t>
            </a:r>
            <a:endParaRPr lang="en-US" b="0" baseline="0" dirty="0" smtClean="0">
              <a:latin typeface="Segoe UI Light" panose="020B0502040204020203" pitchFamily="34" charset="0"/>
              <a:cs typeface="Segoe UI Light" panose="020B0502040204020203" pitchFamily="34" charset="0"/>
            </a:endParaRPr>
          </a:p>
        </p:txBody>
      </p:sp>
      <p:sp>
        <p:nvSpPr>
          <p:cNvPr id="4" name="Slide Number Placeholder 3"/>
          <p:cNvSpPr>
            <a:spLocks noGrp="1"/>
          </p:cNvSpPr>
          <p:nvPr>
            <p:ph type="sldNum" sz="quarter" idx="10"/>
          </p:nvPr>
        </p:nvSpPr>
        <p:spPr/>
        <p:txBody>
          <a:bodyPr/>
          <a:lstStyle/>
          <a:p>
            <a:pPr defTabSz="924458">
              <a:defRPr/>
            </a:pPr>
            <a:fld id="{6E0A1F42-A579-40F7-99C8-86CBC521A8DB}" type="slidenum">
              <a:rPr lang="en-US">
                <a:solidFill>
                  <a:prstClr val="black"/>
                </a:solidFill>
                <a:latin typeface="Calibri" panose="020F0502020204030204"/>
              </a:rPr>
              <a:pPr defTabSz="924458">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54297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defTabSz="924458">
              <a:defRPr/>
            </a:pPr>
            <a:fld id="{A5B258F2-B2E5-4175-B339-81AEE5988F5F}" type="slidenum">
              <a:rPr lang="en-US">
                <a:solidFill>
                  <a:srgbClr val="505050"/>
                </a:solidFill>
                <a:latin typeface="Calibri" panose="020F0502020204030204"/>
              </a:rPr>
              <a:pPr defTabSz="924458">
                <a:defRPr/>
              </a:pPr>
              <a:t>4</a:t>
            </a:fld>
            <a:endParaRPr lang="en-US" dirty="0">
              <a:solidFill>
                <a:srgbClr val="505050"/>
              </a:solidFill>
              <a:latin typeface="Calibri" panose="020F0502020204030204"/>
            </a:endParaRPr>
          </a:p>
        </p:txBody>
      </p:sp>
      <p:sp>
        <p:nvSpPr>
          <p:cNvPr id="5" name="Notes Placeholder 4"/>
          <p:cNvSpPr>
            <a:spLocks noGrp="1"/>
          </p:cNvSpPr>
          <p:nvPr>
            <p:ph type="body" sz="quarter" idx="11"/>
          </p:nvPr>
        </p:nvSpPr>
        <p:spPr/>
        <p:txBody>
          <a:bodyPr/>
          <a:lstStyle/>
          <a:p>
            <a:r>
              <a:rPr lang="en-US" baseline="0" dirty="0" smtClean="0"/>
              <a:t>We explained that an organization who chooses Microsoft Employee Self-Service can render knowledge pretty much everywhere they choose.  We expect that self-service portals, both on the desktop and mobile devices, to be one of the most common and heavily-utilized channels for employees to search for answers.  </a:t>
            </a:r>
          </a:p>
        </p:txBody>
      </p:sp>
    </p:spTree>
    <p:extLst>
      <p:ext uri="{BB962C8B-B14F-4D97-AF65-F5344CB8AC3E}">
        <p14:creationId xmlns:p14="http://schemas.microsoft.com/office/powerpoint/2010/main" val="2810060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the Employee Self-Service knowledge platform, with integration</a:t>
            </a:r>
            <a:r>
              <a:rPr lang="en-US" baseline="0" dirty="0" smtClean="0"/>
              <a:t>,</a:t>
            </a:r>
            <a:r>
              <a:rPr lang="en-US" dirty="0" smtClean="0"/>
              <a:t> can provide the</a:t>
            </a:r>
            <a:r>
              <a:rPr lang="en-US" baseline="0" dirty="0" smtClean="0"/>
              <a:t> ability for organizations to render contextual knowledge right in the Office tools, such as Outlook and Word, without switching to a different application.</a:t>
            </a:r>
            <a:endParaRPr lang="en-US" dirty="0"/>
          </a:p>
        </p:txBody>
      </p:sp>
      <p:sp>
        <p:nvSpPr>
          <p:cNvPr id="4" name="Slide Number Placeholder 3"/>
          <p:cNvSpPr>
            <a:spLocks noGrp="1"/>
          </p:cNvSpPr>
          <p:nvPr>
            <p:ph type="sldNum" sz="quarter" idx="10"/>
          </p:nvPr>
        </p:nvSpPr>
        <p:spPr/>
        <p:txBody>
          <a:bodyPr/>
          <a:lstStyle/>
          <a:p>
            <a:pPr defTabSz="924458">
              <a:defRPr/>
            </a:pPr>
            <a:fld id="{C639C110-0329-A342-ADF7-762A01FA0DD6}" type="slidenum">
              <a:rPr lang="en-US">
                <a:solidFill>
                  <a:prstClr val="black"/>
                </a:solidFill>
                <a:latin typeface="Calibri" panose="020F0502020204030204"/>
              </a:rPr>
              <a:pPr defTabSz="924458">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8510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95288" y="692150"/>
            <a:ext cx="6154737" cy="34623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94594" y="4385279"/>
            <a:ext cx="5556738" cy="4491064"/>
          </a:xfrm>
        </p:spPr>
        <p:txBody>
          <a:bodyPr>
            <a:normAutofit/>
          </a:bodyPr>
          <a:lstStyle/>
          <a:p>
            <a:pPr defTabSz="924154" fontAlgn="base">
              <a:lnSpc>
                <a:spcPct val="90000"/>
              </a:lnSpc>
              <a:spcBef>
                <a:spcPct val="0"/>
              </a:spcBef>
              <a:spcAft>
                <a:spcPct val="0"/>
              </a:spcAft>
              <a:defRPr/>
            </a:pPr>
            <a:r>
              <a:rPr lang="en-US" dirty="0" smtClean="0"/>
              <a:t>In terms of</a:t>
            </a:r>
            <a:r>
              <a:rPr lang="en-US" baseline="0" dirty="0" smtClean="0"/>
              <a:t> the product and solution that make up Employee Self-Service, it is underpinned by Parature at this time. </a:t>
            </a:r>
            <a:r>
              <a:rPr lang="en-US" kern="0" dirty="0">
                <a:solidFill>
                  <a:srgbClr val="FFFFFF"/>
                </a:solidFill>
                <a:latin typeface="Segoe UI Light" panose="020B0502040204020203" pitchFamily="34" charset="0"/>
                <a:ea typeface="Segoe UI" pitchFamily="34" charset="0"/>
                <a:cs typeface="Segoe UI Light" panose="020B0502040204020203" pitchFamily="34" charset="0"/>
              </a:rPr>
              <a:t>There will be an option, </a:t>
            </a:r>
            <a:r>
              <a:rPr lang="en-US" b="1" kern="0" dirty="0">
                <a:solidFill>
                  <a:srgbClr val="FFFFFF"/>
                </a:solidFill>
                <a:latin typeface="Segoe UI Light" panose="020B0502040204020203" pitchFamily="34" charset="0"/>
                <a:ea typeface="Segoe UI" pitchFamily="34" charset="0"/>
                <a:cs typeface="Segoe UI Light" panose="020B0502040204020203" pitchFamily="34" charset="0"/>
              </a:rPr>
              <a:t>in the future</a:t>
            </a:r>
            <a:r>
              <a:rPr lang="en-US" kern="0" dirty="0">
                <a:solidFill>
                  <a:srgbClr val="FFFFFF"/>
                </a:solidFill>
                <a:latin typeface="Segoe UI Light" panose="020B0502040204020203" pitchFamily="34" charset="0"/>
                <a:ea typeface="Segoe UI" pitchFamily="34" charset="0"/>
                <a:cs typeface="Segoe UI Light" panose="020B0502040204020203" pitchFamily="34" charset="0"/>
              </a:rPr>
              <a:t>, to underpin ESS with CRM.</a:t>
            </a:r>
          </a:p>
          <a:p>
            <a:pPr defTabSz="924154" fontAlgn="base">
              <a:lnSpc>
                <a:spcPct val="90000"/>
              </a:lnSpc>
              <a:spcBef>
                <a:spcPct val="0"/>
              </a:spcBef>
              <a:spcAft>
                <a:spcPct val="0"/>
              </a:spcAft>
              <a:defRPr/>
            </a:pPr>
            <a:endParaRPr lang="en-US" kern="0" dirty="0">
              <a:solidFill>
                <a:srgbClr val="FFFFFF"/>
              </a:solidFill>
              <a:latin typeface="Segoe UI Light" panose="020B0502040204020203" pitchFamily="34" charset="0"/>
              <a:ea typeface="Segoe UI" pitchFamily="34" charset="0"/>
              <a:cs typeface="Segoe UI Light" panose="020B0502040204020203" pitchFamily="34" charset="0"/>
            </a:endParaRPr>
          </a:p>
          <a:p>
            <a:pPr defTabSz="924154" fontAlgn="base">
              <a:lnSpc>
                <a:spcPct val="90000"/>
              </a:lnSpc>
              <a:spcBef>
                <a:spcPct val="0"/>
              </a:spcBef>
              <a:spcAft>
                <a:spcPct val="0"/>
              </a:spcAft>
              <a:defRPr/>
            </a:pPr>
            <a:r>
              <a:rPr lang="en-US" kern="0" dirty="0">
                <a:solidFill>
                  <a:srgbClr val="FFFFFF"/>
                </a:solidFill>
                <a:latin typeface="Segoe UI Light" panose="020B0502040204020203" pitchFamily="34" charset="0"/>
                <a:ea typeface="Segoe UI" pitchFamily="34" charset="0"/>
                <a:cs typeface="Segoe UI Light" panose="020B0502040204020203" pitchFamily="34" charset="0"/>
              </a:rPr>
              <a:t>It is also important to note that there is a project effort to implement Employee Self-Service, and our partners will implement and support the self-service portal and the integrations to various productivity tools and applications as appropriate for each customer.  </a:t>
            </a:r>
          </a:p>
          <a:p>
            <a:pPr defTabSz="924154" fontAlgn="base">
              <a:lnSpc>
                <a:spcPct val="90000"/>
              </a:lnSpc>
              <a:spcBef>
                <a:spcPct val="0"/>
              </a:spcBef>
              <a:spcAft>
                <a:spcPct val="0"/>
              </a:spcAft>
              <a:defRPr/>
            </a:pPr>
            <a:endParaRPr lang="en-US" kern="0" dirty="0">
              <a:solidFill>
                <a:srgbClr val="FFFFFF"/>
              </a:solidFill>
              <a:latin typeface="Segoe UI Light" panose="020B0502040204020203" pitchFamily="34" charset="0"/>
              <a:ea typeface="Segoe UI" pitchFamily="34" charset="0"/>
              <a:cs typeface="Segoe UI Light" panose="020B0502040204020203" pitchFamily="34" charset="0"/>
            </a:endParaRPr>
          </a:p>
          <a:p>
            <a:pPr defTabSz="924154" fontAlgn="base">
              <a:lnSpc>
                <a:spcPct val="90000"/>
              </a:lnSpc>
              <a:spcBef>
                <a:spcPct val="0"/>
              </a:spcBef>
              <a:spcAft>
                <a:spcPct val="0"/>
              </a:spcAft>
              <a:defRPr/>
            </a:pPr>
            <a:r>
              <a:rPr lang="en-US" kern="0" dirty="0">
                <a:solidFill>
                  <a:srgbClr val="FFFFFF"/>
                </a:solidFill>
                <a:latin typeface="Segoe UI Light" panose="020B0502040204020203" pitchFamily="34" charset="0"/>
                <a:ea typeface="Segoe UI" pitchFamily="34" charset="0"/>
                <a:cs typeface="Segoe UI Light" panose="020B0502040204020203" pitchFamily="34" charset="0"/>
              </a:rPr>
              <a:t>In terms of integration to Office, Microsoft will provide a solution accelerator, not an out of the box product, for integration of knowledge to Outlook.  It will be made available to </a:t>
            </a:r>
            <a:r>
              <a:rPr lang="en-US" b="1" kern="0" dirty="0">
                <a:solidFill>
                  <a:srgbClr val="FFFFFF"/>
                </a:solidFill>
                <a:latin typeface="Segoe UI Light" panose="020B0502040204020203" pitchFamily="34" charset="0"/>
                <a:ea typeface="Segoe UI" pitchFamily="34" charset="0"/>
                <a:cs typeface="Segoe UI Light" panose="020B0502040204020203" pitchFamily="34" charset="0"/>
              </a:rPr>
              <a:t>partners only</a:t>
            </a:r>
            <a:r>
              <a:rPr lang="en-US" kern="0" dirty="0">
                <a:solidFill>
                  <a:srgbClr val="FFFFFF"/>
                </a:solidFill>
                <a:latin typeface="Segoe UI Light" panose="020B0502040204020203" pitchFamily="34" charset="0"/>
                <a:ea typeface="Segoe UI" pitchFamily="34" charset="0"/>
                <a:cs typeface="Segoe UI Light" panose="020B0502040204020203" pitchFamily="34" charset="0"/>
              </a:rPr>
              <a:t> with some baseline functionality that can be further customized.</a:t>
            </a:r>
          </a:p>
          <a:p>
            <a:pPr defTabSz="924421">
              <a:spcAft>
                <a:spcPts val="337"/>
              </a:spcAft>
              <a:defRPr/>
            </a:pPr>
            <a:endParaRPr lang="en-US" baseline="0" dirty="0" smtClean="0"/>
          </a:p>
          <a:p>
            <a:pPr defTabSz="924421">
              <a:spcAft>
                <a:spcPts val="337"/>
              </a:spcAft>
              <a:defRPr/>
            </a:pPr>
            <a:endParaRPr lang="en-US" dirty="0" smtClean="0"/>
          </a:p>
        </p:txBody>
      </p:sp>
    </p:spTree>
    <p:extLst>
      <p:ext uri="{BB962C8B-B14F-4D97-AF65-F5344CB8AC3E}">
        <p14:creationId xmlns:p14="http://schemas.microsoft.com/office/powerpoint/2010/main" val="3498838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will be a</a:t>
            </a:r>
            <a:r>
              <a:rPr lang="en-US" baseline="0" dirty="0" smtClean="0"/>
              <a:t> dedicated SKU for Employee Self-Service to be launched in December 2015.  In addition to per employee per month license fee noted here, the customer must have </a:t>
            </a:r>
            <a:r>
              <a:rPr lang="en-US" dirty="0" smtClean="0"/>
              <a:t>at </a:t>
            </a:r>
            <a:r>
              <a:rPr lang="en-US" dirty="0"/>
              <a:t>least one Enterprise</a:t>
            </a:r>
            <a:r>
              <a:rPr lang="en-US" baseline="0" dirty="0"/>
              <a:t> user to set up </a:t>
            </a:r>
            <a:r>
              <a:rPr lang="en-US" baseline="0" dirty="0" smtClean="0"/>
              <a:t>the knowledge base (administrator license if you will)</a:t>
            </a:r>
            <a:r>
              <a:rPr lang="en-US" dirty="0" smtClean="0"/>
              <a:t>.  Please</a:t>
            </a:r>
            <a:r>
              <a:rPr lang="en-US" baseline="0" dirty="0" smtClean="0"/>
              <a:t> note that the deployment does not need to be company wide or on O365 – that is just how we’ll sell it.</a:t>
            </a:r>
            <a:endParaRPr lang="en-US" dirty="0"/>
          </a:p>
        </p:txBody>
      </p:sp>
      <p:sp>
        <p:nvSpPr>
          <p:cNvPr id="4" name="Slide Number Placeholder 3"/>
          <p:cNvSpPr>
            <a:spLocks noGrp="1"/>
          </p:cNvSpPr>
          <p:nvPr>
            <p:ph type="sldNum" sz="quarter" idx="10"/>
          </p:nvPr>
        </p:nvSpPr>
        <p:spPr/>
        <p:txBody>
          <a:bodyPr/>
          <a:lstStyle/>
          <a:p>
            <a:pPr defTabSz="924458">
              <a:defRPr/>
            </a:pPr>
            <a:fld id="{4760AAE3-09E0-40A9-B90C-E72F88C340B2}" type="slidenum">
              <a:rPr lang="en-US">
                <a:solidFill>
                  <a:prstClr val="black"/>
                </a:solidFill>
                <a:latin typeface="Calibri" panose="020F0502020204030204"/>
              </a:rPr>
              <a:pPr defTabSz="924458">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862733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4DAD93-0CCE-4BD6-96C4-CA31C045EE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0291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only1">
    <p:spTree>
      <p:nvGrpSpPr>
        <p:cNvPr id="1" name=""/>
        <p:cNvGrpSpPr/>
        <p:nvPr/>
      </p:nvGrpSpPr>
      <p:grpSpPr>
        <a:xfrm>
          <a:off x="0" y="0"/>
          <a:ext cx="0" cy="0"/>
          <a:chOff x="0" y="0"/>
          <a:chExt cx="0" cy="0"/>
        </a:xfrm>
      </p:grpSpPr>
      <p:sp>
        <p:nvSpPr>
          <p:cNvPr id="2" name="Rectangle 1"/>
          <p:cNvSpPr/>
          <p:nvPr userDrawn="1"/>
        </p:nvSpPr>
        <p:spPr bwMode="auto">
          <a:xfrm>
            <a:off x="0" y="1238250"/>
            <a:ext cx="12192000" cy="4810125"/>
          </a:xfrm>
          <a:prstGeom prst="rect">
            <a:avLst/>
          </a:prstGeom>
          <a:solidFill>
            <a:schemeClr val="bg2">
              <a:lumMod val="1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defTabSz="1218534"/>
            <a:fld id="{71F47D9D-8D60-4698-A495-89D102E182A2}" type="slidenum">
              <a:rPr sz="1000"/>
              <a:pPr defTabSz="1218534"/>
              <a:t>‹#›</a:t>
            </a:fld>
            <a:endParaRPr sz="1000" dirty="0"/>
          </a:p>
        </p:txBody>
      </p:sp>
    </p:spTree>
    <p:extLst>
      <p:ext uri="{BB962C8B-B14F-4D97-AF65-F5344CB8AC3E}">
        <p14:creationId xmlns:p14="http://schemas.microsoft.com/office/powerpoint/2010/main" val="2532258413"/>
      </p:ext>
    </p:extLst>
  </p:cSld>
  <p:clrMapOvr>
    <a:masterClrMapping/>
  </p:clrMapOvr>
  <p:transition spd="slow">
    <p:pu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11655840" cy="899665"/>
          </a:xfrm>
          <a:prstGeom prst="rect">
            <a:avLst/>
          </a:prstGeom>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 y="573604"/>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20" indent="0">
              <a:buNone/>
              <a:defRPr/>
            </a:lvl2pPr>
            <a:lvl3pPr marL="588363" indent="0">
              <a:buNone/>
              <a:defRPr/>
            </a:lvl3pPr>
            <a:lvl4pPr marL="869983" indent="0">
              <a:buNone/>
              <a:defRPr/>
            </a:lvl4pPr>
            <a:lvl5pPr marL="1105327"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150852" y="1600200"/>
            <a:ext cx="11890297" cy="218480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a:xfrm>
            <a:off x="11430002" y="6477875"/>
            <a:ext cx="761998" cy="380126"/>
          </a:xfrm>
          <a:prstGeom prst="rect">
            <a:avLst/>
          </a:prstGeom>
        </p:spPr>
        <p:txBody>
          <a:bodyPr/>
          <a:lstStyle/>
          <a:p>
            <a:fld id="{FAADACFB-7C71-4E89-89D2-7BBA40B7BFA9}" type="slidenum">
              <a:rPr lang="en-US" smtClean="0">
                <a:solidFill>
                  <a:srgbClr val="292929"/>
                </a:solidFill>
              </a:rPr>
              <a:pPr/>
              <a:t>‹#›</a:t>
            </a:fld>
            <a:endParaRPr lang="en-US" dirty="0">
              <a:solidFill>
                <a:srgbClr val="292929"/>
              </a:solidFill>
            </a:endParaRPr>
          </a:p>
        </p:txBody>
      </p:sp>
      <p:sp>
        <p:nvSpPr>
          <p:cNvPr id="20" name="Footer Placeholder 19"/>
          <p:cNvSpPr>
            <a:spLocks noGrp="1"/>
          </p:cNvSpPr>
          <p:nvPr>
            <p:ph type="ftr" sz="quarter" idx="16"/>
          </p:nvPr>
        </p:nvSpPr>
        <p:spPr>
          <a:xfrm>
            <a:off x="3048000" y="6477873"/>
            <a:ext cx="8381999" cy="380127"/>
          </a:xfrm>
          <a:prstGeom prst="rect">
            <a:avLst/>
          </a:prstGeom>
        </p:spPr>
        <p:txBody>
          <a:bodyPr/>
          <a:lstStyle/>
          <a:p>
            <a:endParaRPr lang="en-US" dirty="0">
              <a:solidFill>
                <a:srgbClr val="292929"/>
              </a:solidFill>
            </a:endParaRPr>
          </a:p>
        </p:txBody>
      </p:sp>
    </p:spTree>
    <p:extLst>
      <p:ext uri="{BB962C8B-B14F-4D97-AF65-F5344CB8AC3E}">
        <p14:creationId xmlns:p14="http://schemas.microsoft.com/office/powerpoint/2010/main" val="501584757"/>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3"/>
            <a:ext cx="11653523" cy="1375942"/>
          </a:xfrm>
          <a:noFill/>
        </p:spPr>
        <p:txBody>
          <a:bodyPr tIns="91440" bIns="91440" anchor="t" anchorCtr="0"/>
          <a:lstStyle>
            <a:lvl1pPr>
              <a:defRPr sz="8626"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59187685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4_Title only1">
    <p:spTree>
      <p:nvGrpSpPr>
        <p:cNvPr id="1" name=""/>
        <p:cNvGrpSpPr/>
        <p:nvPr/>
      </p:nvGrpSpPr>
      <p:grpSpPr>
        <a:xfrm>
          <a:off x="0" y="0"/>
          <a:ext cx="0" cy="0"/>
          <a:chOff x="0" y="0"/>
          <a:chExt cx="0" cy="0"/>
        </a:xfrm>
      </p:grpSpPr>
      <p:sp>
        <p:nvSpPr>
          <p:cNvPr id="2" name="Rectangle 1"/>
          <p:cNvSpPr/>
          <p:nvPr userDrawn="1"/>
        </p:nvSpPr>
        <p:spPr bwMode="auto">
          <a:xfrm>
            <a:off x="0" y="1238250"/>
            <a:ext cx="12192000" cy="4810125"/>
          </a:xfrm>
          <a:prstGeom prst="rect">
            <a:avLst/>
          </a:prstGeom>
          <a:solidFill>
            <a:schemeClr val="bg2">
              <a:lumMod val="1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defTabSz="1218534"/>
            <a:fld id="{71F47D9D-8D60-4698-A495-89D102E182A2}" type="slidenum">
              <a:rPr sz="1000"/>
              <a:pPr defTabSz="1218534"/>
              <a:t>‹#›</a:t>
            </a:fld>
            <a:endParaRPr sz="1000" dirty="0"/>
          </a:p>
        </p:txBody>
      </p:sp>
    </p:spTree>
    <p:extLst>
      <p:ext uri="{BB962C8B-B14F-4D97-AF65-F5344CB8AC3E}">
        <p14:creationId xmlns:p14="http://schemas.microsoft.com/office/powerpoint/2010/main" val="642953441"/>
      </p:ext>
    </p:extLst>
  </p:cSld>
  <p:clrMapOvr>
    <a:masterClrMapping/>
  </p:clrMapOvr>
  <p:transition spd="slow">
    <p:push/>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defTabSz="1218534"/>
            <a:fld id="{71F47D9D-8D60-4698-A495-89D102E182A2}" type="slidenum">
              <a:rPr sz="1000"/>
              <a:pPr defTabSz="1218534"/>
              <a:t>‹#›</a:t>
            </a:fld>
            <a:endParaRPr sz="1000" dirty="0"/>
          </a:p>
        </p:txBody>
      </p:sp>
    </p:spTree>
    <p:extLst>
      <p:ext uri="{BB962C8B-B14F-4D97-AF65-F5344CB8AC3E}">
        <p14:creationId xmlns:p14="http://schemas.microsoft.com/office/powerpoint/2010/main" val="3133015002"/>
      </p:ext>
    </p:extLst>
  </p:cSld>
  <p:clrMapOvr>
    <a:masterClrMapping/>
  </p:clrMapOvr>
  <p:transition spd="slow">
    <p:push/>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1F47D9D-8D60-4698-A495-89D102E182A2}" type="slidenum">
              <a:rPr/>
              <a:pPr/>
              <a:t>‹#›</a:t>
            </a:fld>
            <a:endParaRPr dirty="0"/>
          </a:p>
        </p:txBody>
      </p:sp>
    </p:spTree>
    <p:extLst>
      <p:ext uri="{BB962C8B-B14F-4D97-AF65-F5344CB8AC3E}">
        <p14:creationId xmlns:p14="http://schemas.microsoft.com/office/powerpoint/2010/main" val="1992209241"/>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a:xfrm>
            <a:off x="1069270" y="6565387"/>
            <a:ext cx="543178" cy="184666"/>
          </a:xfrm>
        </p:spPr>
        <p:txBody>
          <a:bodyPr/>
          <a:lstStyle/>
          <a:p>
            <a:fld id="{FAADACFB-7C71-4E89-89D2-7BBA40B7BFA9}" type="slidenum">
              <a:rPr/>
              <a:pPr/>
              <a:t>‹#›</a:t>
            </a:fld>
            <a:endParaRPr dirty="0"/>
          </a:p>
        </p:txBody>
      </p:sp>
      <p:sp>
        <p:nvSpPr>
          <p:cNvPr id="20" name="Footer Placeholder 19"/>
          <p:cNvSpPr>
            <a:spLocks noGrp="1"/>
          </p:cNvSpPr>
          <p:nvPr>
            <p:ph type="ftr" sz="quarter" idx="16"/>
          </p:nvPr>
        </p:nvSpPr>
        <p:spPr>
          <a:xfrm>
            <a:off x="3048000" y="6477874"/>
            <a:ext cx="8382000" cy="380127"/>
          </a:xfrm>
          <a:prstGeom prst="rect">
            <a:avLst/>
          </a:prstGeom>
        </p:spPr>
        <p:txBody>
          <a:bodyPr/>
          <a:lstStyle/>
          <a:p>
            <a:endParaRPr lang="en-US" dirty="0">
              <a:solidFill>
                <a:srgbClr val="292929"/>
              </a:solidFill>
            </a:endParaRPr>
          </a:p>
        </p:txBody>
      </p:sp>
    </p:spTree>
    <p:extLst>
      <p:ext uri="{BB962C8B-B14F-4D97-AF65-F5344CB8AC3E}">
        <p14:creationId xmlns:p14="http://schemas.microsoft.com/office/powerpoint/2010/main" val="107011032"/>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3_Title only1">
    <p:spTree>
      <p:nvGrpSpPr>
        <p:cNvPr id="1" name=""/>
        <p:cNvGrpSpPr/>
        <p:nvPr/>
      </p:nvGrpSpPr>
      <p:grpSpPr>
        <a:xfrm>
          <a:off x="0" y="0"/>
          <a:ext cx="0" cy="0"/>
          <a:chOff x="0" y="0"/>
          <a:chExt cx="0" cy="0"/>
        </a:xfrm>
      </p:grpSpPr>
      <p:sp>
        <p:nvSpPr>
          <p:cNvPr id="2" name="Rectangle 1"/>
          <p:cNvSpPr/>
          <p:nvPr userDrawn="1"/>
        </p:nvSpPr>
        <p:spPr bwMode="auto">
          <a:xfrm>
            <a:off x="0" y="1238251"/>
            <a:ext cx="12192000" cy="4810125"/>
          </a:xfrm>
          <a:prstGeom prst="rect">
            <a:avLst/>
          </a:prstGeom>
          <a:solidFill>
            <a:schemeClr val="bg1">
              <a:lumMod val="9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defTabSz="913924"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defTabSz="1218300"/>
            <a:fld id="{71F47D9D-8D60-4698-A495-89D102E182A2}" type="slidenum">
              <a:rPr sz="1000"/>
              <a:pPr defTabSz="1218300"/>
              <a:t>‹#›</a:t>
            </a:fld>
            <a:endParaRPr sz="1000"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3982" y="6517493"/>
            <a:ext cx="859922" cy="316317"/>
          </a:xfrm>
          <a:prstGeom prst="rect">
            <a:avLst/>
          </a:prstGeom>
        </p:spPr>
      </p:pic>
    </p:spTree>
    <p:extLst>
      <p:ext uri="{BB962C8B-B14F-4D97-AF65-F5344CB8AC3E}">
        <p14:creationId xmlns:p14="http://schemas.microsoft.com/office/powerpoint/2010/main" val="851445215"/>
      </p:ext>
    </p:extLst>
  </p:cSld>
  <p:clrMapOvr>
    <a:masterClrMapping/>
  </p:clrMapOvr>
  <p:transition spd="slow">
    <p:push/>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6" y="6581262"/>
            <a:ext cx="3861807" cy="184666"/>
          </a:xfrm>
          <a:prstGeom prst="rect">
            <a:avLst/>
          </a:prstGeom>
        </p:spPr>
        <p:txBody>
          <a:bodyPr/>
          <a:lstStyle/>
          <a:p>
            <a:r>
              <a:rPr lang="en-US" dirty="0">
                <a:solidFill>
                  <a:srgbClr val="292929"/>
                </a:solidFill>
              </a:rPr>
              <a:t>Microsoft Confidential</a:t>
            </a:r>
          </a:p>
        </p:txBody>
      </p:sp>
    </p:spTree>
    <p:extLst>
      <p:ext uri="{BB962C8B-B14F-4D97-AF65-F5344CB8AC3E}">
        <p14:creationId xmlns:p14="http://schemas.microsoft.com/office/powerpoint/2010/main" val="1890312425"/>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19252" y="228614"/>
            <a:ext cx="11151917" cy="609399"/>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49243789"/>
      </p:ext>
    </p:extLst>
  </p:cSld>
  <p:clrMapOvr>
    <a:masterClrMapping/>
  </p:clrMapOvr>
  <p:transition spd="slow">
    <p:push/>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6" y="6581262"/>
            <a:ext cx="3861807" cy="184666"/>
          </a:xfrm>
          <a:prstGeom prst="rect">
            <a:avLst/>
          </a:prstGeom>
        </p:spPr>
        <p:txBody>
          <a:bodyPr/>
          <a:lstStyle/>
          <a:p>
            <a:r>
              <a:rPr lang="en-US" dirty="0">
                <a:solidFill>
                  <a:srgbClr val="292929"/>
                </a:solidFill>
              </a:rPr>
              <a:t>Microsoft Confidential</a:t>
            </a:r>
          </a:p>
        </p:txBody>
      </p:sp>
      <p:sp>
        <p:nvSpPr>
          <p:cNvPr id="3" name="Picture Placeholder 2"/>
          <p:cNvSpPr>
            <a:spLocks noGrp="1"/>
          </p:cNvSpPr>
          <p:nvPr>
            <p:ph type="pic" sz="quarter" idx="11"/>
          </p:nvPr>
        </p:nvSpPr>
        <p:spPr>
          <a:xfrm>
            <a:off x="0" y="0"/>
            <a:ext cx="8113713" cy="6858000"/>
          </a:xfrm>
        </p:spPr>
        <p:txBody>
          <a:bodyPr/>
          <a:lstStyle/>
          <a:p>
            <a:endParaRPr lang="en-US" dirty="0"/>
          </a:p>
        </p:txBody>
      </p:sp>
    </p:spTree>
    <p:extLst>
      <p:ext uri="{BB962C8B-B14F-4D97-AF65-F5344CB8AC3E}">
        <p14:creationId xmlns:p14="http://schemas.microsoft.com/office/powerpoint/2010/main" val="4043753768"/>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34197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11655840" cy="899665"/>
          </a:xfrm>
          <a:prstGeom prst="rect">
            <a:avLst/>
          </a:prstGeom>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 y="573604"/>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20" indent="0">
              <a:buNone/>
              <a:defRPr/>
            </a:lvl2pPr>
            <a:lvl3pPr marL="588363" indent="0">
              <a:buNone/>
              <a:defRPr/>
            </a:lvl3pPr>
            <a:lvl4pPr marL="869983" indent="0">
              <a:buNone/>
              <a:defRPr/>
            </a:lvl4pPr>
            <a:lvl5pPr marL="1105327"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150852" y="1600200"/>
            <a:ext cx="11890297" cy="218480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a:xfrm>
            <a:off x="11430002" y="6477875"/>
            <a:ext cx="761998" cy="380126"/>
          </a:xfrm>
          <a:prstGeom prst="rect">
            <a:avLst/>
          </a:prstGeom>
        </p:spPr>
        <p:txBody>
          <a:bodyPr/>
          <a:lstStyle/>
          <a:p>
            <a:fld id="{FAADACFB-7C71-4E89-89D2-7BBA40B7BFA9}" type="slidenum">
              <a:rPr lang="en-US" smtClean="0">
                <a:solidFill>
                  <a:srgbClr val="292929"/>
                </a:solidFill>
              </a:rPr>
              <a:pPr/>
              <a:t>‹#›</a:t>
            </a:fld>
            <a:endParaRPr lang="en-US" dirty="0">
              <a:solidFill>
                <a:srgbClr val="292929"/>
              </a:solidFill>
            </a:endParaRPr>
          </a:p>
        </p:txBody>
      </p:sp>
      <p:sp>
        <p:nvSpPr>
          <p:cNvPr id="20" name="Footer Placeholder 19"/>
          <p:cNvSpPr>
            <a:spLocks noGrp="1"/>
          </p:cNvSpPr>
          <p:nvPr>
            <p:ph type="ftr" sz="quarter" idx="16"/>
          </p:nvPr>
        </p:nvSpPr>
        <p:spPr>
          <a:xfrm>
            <a:off x="3048000" y="6477873"/>
            <a:ext cx="8381999" cy="380127"/>
          </a:xfrm>
          <a:prstGeom prst="rect">
            <a:avLst/>
          </a:prstGeom>
        </p:spPr>
        <p:txBody>
          <a:bodyPr/>
          <a:lstStyle/>
          <a:p>
            <a:endParaRPr lang="en-US" dirty="0">
              <a:solidFill>
                <a:srgbClr val="292929"/>
              </a:solidFill>
            </a:endParaRPr>
          </a:p>
        </p:txBody>
      </p:sp>
    </p:spTree>
    <p:extLst>
      <p:ext uri="{BB962C8B-B14F-4D97-AF65-F5344CB8AC3E}">
        <p14:creationId xmlns:p14="http://schemas.microsoft.com/office/powerpoint/2010/main" val="607708736"/>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9203516"/>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TWO color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69239" y="1411760"/>
            <a:ext cx="11653523" cy="1704996"/>
          </a:xfrm>
        </p:spPr>
        <p:txBody>
          <a:bodyPr/>
          <a:lstStyle>
            <a:lvl1pPr marL="0" indent="0">
              <a:buNone/>
              <a:defRPr lang="en-US" sz="3921" b="0" kern="1200" spc="0" baseline="0" dirty="0" smtClean="0">
                <a:gradFill>
                  <a:gsLst>
                    <a:gs pos="1250">
                      <a:schemeClr val="accent2"/>
                    </a:gs>
                    <a:gs pos="100000">
                      <a:schemeClr val="accent2"/>
                    </a:gs>
                  </a:gsLst>
                  <a:lin ang="5400000" scaled="0"/>
                </a:gradFill>
                <a:latin typeface="+mj-lt"/>
                <a:ea typeface="+mn-ea"/>
                <a:cs typeface="+mn-cs"/>
              </a:defRPr>
            </a:lvl1pPr>
            <a:lvl2pPr marL="0" indent="0">
              <a:buFontTx/>
              <a:buNone/>
              <a:defRPr sz="1961"/>
            </a:lvl2pPr>
            <a:lvl3pPr marL="331444" indent="-164943">
              <a:buFont typeface="Arial" pitchFamily="34" charset="0"/>
              <a:buChar char="•"/>
              <a:tabLst>
                <a:tab pos="331444" algn="l"/>
              </a:tabLst>
              <a:defRPr/>
            </a:lvl3pPr>
            <a:lvl4pPr marL="508837" indent="-177393">
              <a:buFont typeface="Arial" pitchFamily="34" charset="0"/>
              <a:buChar char="•"/>
              <a:defRPr/>
            </a:lvl4pPr>
            <a:lvl5pPr marL="619317" indent="-110482">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US" dirty="0">
                <a:solidFill>
                  <a:srgbClr val="292929"/>
                </a:solidFill>
              </a:rPr>
              <a:t>Microsoft Confidential</a:t>
            </a:r>
          </a:p>
        </p:txBody>
      </p:sp>
      <p:sp>
        <p:nvSpPr>
          <p:cNvPr id="4" name="Slide Number Placeholder 3"/>
          <p:cNvSpPr>
            <a:spLocks noGrp="1"/>
          </p:cNvSpPr>
          <p:nvPr>
            <p:ph type="sldNum" sz="quarter" idx="12"/>
          </p:nvPr>
        </p:nvSpPr>
        <p:spPr/>
        <p:txBody>
          <a:bodyPr/>
          <a:lstStyle/>
          <a:p>
            <a:fld id="{25B1B22E-D3C8-4129-8E85-2E5037E3E69B}" type="slidenum">
              <a:rPr/>
              <a:pPr/>
              <a:t>‹#›</a:t>
            </a:fld>
            <a:endParaRPr dirty="0"/>
          </a:p>
        </p:txBody>
      </p:sp>
    </p:spTree>
    <p:extLst>
      <p:ext uri="{BB962C8B-B14F-4D97-AF65-F5344CB8AC3E}">
        <p14:creationId xmlns:p14="http://schemas.microsoft.com/office/powerpoint/2010/main" val="3204579200"/>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7" y="6581262"/>
            <a:ext cx="3861807" cy="184666"/>
          </a:xfrm>
          <a:prstGeom prst="rect">
            <a:avLst/>
          </a:prstGeom>
        </p:spPr>
        <p:txBody>
          <a:bodyPr/>
          <a:lstStyle/>
          <a:p>
            <a:pPr marL="0" marR="0" lvl="0" indent="0" algn="l" defTabSz="1218885"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292929"/>
                </a:solidFill>
                <a:effectLst/>
                <a:uLnTx/>
                <a:uFillTx/>
                <a:latin typeface="Segoe UI Light"/>
                <a:ea typeface="+mn-ea"/>
                <a:cs typeface="+mn-cs"/>
              </a:rPr>
              <a:t>Microsoft Confidential</a:t>
            </a:r>
            <a:endParaRPr kumimoji="0" lang="en-US" sz="2400" b="0" i="0" u="none" strike="noStrike" kern="1200" cap="none" spc="0" normalizeH="0" baseline="0" noProof="0" dirty="0">
              <a:ln>
                <a:noFill/>
              </a:ln>
              <a:solidFill>
                <a:srgbClr val="292929"/>
              </a:solidFill>
              <a:effectLst/>
              <a:uLnTx/>
              <a:uFillTx/>
              <a:latin typeface="Segoe UI Light"/>
              <a:ea typeface="+mn-ea"/>
              <a:cs typeface="+mn-cs"/>
            </a:endParaRPr>
          </a:p>
        </p:txBody>
      </p:sp>
      <p:sp>
        <p:nvSpPr>
          <p:cNvPr id="3" name="Picture Placeholder 2"/>
          <p:cNvSpPr>
            <a:spLocks noGrp="1"/>
          </p:cNvSpPr>
          <p:nvPr>
            <p:ph type="pic" sz="quarter" idx="11"/>
          </p:nvPr>
        </p:nvSpPr>
        <p:spPr>
          <a:xfrm>
            <a:off x="1" y="0"/>
            <a:ext cx="12192000" cy="443198"/>
          </a:xfrm>
        </p:spPr>
        <p:txBody>
          <a:bodyPr/>
          <a:lstStyle/>
          <a:p>
            <a:endParaRPr lang="en-US" dirty="0"/>
          </a:p>
        </p:txBody>
      </p:sp>
      <p:sp>
        <p:nvSpPr>
          <p:cNvPr id="4" name="Title 1"/>
          <p:cNvSpPr>
            <a:spLocks noGrp="1"/>
          </p:cNvSpPr>
          <p:nvPr>
            <p:ph type="title"/>
          </p:nvPr>
        </p:nvSpPr>
        <p:spPr>
          <a:xfrm>
            <a:off x="519253" y="228616"/>
            <a:ext cx="11151917" cy="609399"/>
          </a:xfrm>
        </p:spPr>
        <p:txBody>
          <a:bodyPr/>
          <a:lstStyle/>
          <a:p>
            <a:r>
              <a:rPr lang="en-US" smtClean="0"/>
              <a:t>Click to edit Master title style</a:t>
            </a:r>
            <a:endParaRPr lang="en-US"/>
          </a:p>
        </p:txBody>
      </p:sp>
    </p:spTree>
    <p:extLst>
      <p:ext uri="{BB962C8B-B14F-4D97-AF65-F5344CB8AC3E}">
        <p14:creationId xmlns:p14="http://schemas.microsoft.com/office/powerpoint/2010/main" val="3093560740"/>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ADACFB-7C71-4E89-89D2-7BBA40B7BFA9}" type="slidenum">
              <a:rPr kumimoji="0" lang="en-US" sz="800" b="0" i="0" u="none" strike="noStrike" kern="1200" cap="none" spc="0" normalizeH="0" baseline="0" noProof="0" smtClean="0">
                <a:ln>
                  <a:noFill/>
                </a:ln>
                <a:solidFill>
                  <a:srgbClr val="505050"/>
                </a:solidFill>
                <a:effectLst/>
                <a:uLnTx/>
                <a:uFillTx/>
                <a:latin typeface="Segoe UI" pitchFamily="34" charset="0"/>
                <a:cs typeface="Segoe UI"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505050"/>
              </a:solidFill>
              <a:effectLst/>
              <a:uLnTx/>
              <a:uFillTx/>
              <a:latin typeface="Segoe UI" pitchFamily="34" charset="0"/>
              <a:cs typeface="Segoe UI" pitchFamily="34" charset="0"/>
            </a:endParaRPr>
          </a:p>
        </p:txBody>
      </p:sp>
      <p:sp>
        <p:nvSpPr>
          <p:cNvPr id="20" name="Footer Placeholder 19"/>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505050"/>
              </a:solidFill>
              <a:effectLst/>
              <a:uLnTx/>
              <a:uFillTx/>
              <a:latin typeface="Segoe UI" pitchFamily="34" charset="0"/>
              <a:cs typeface="Segoe UI" pitchFamily="34" charset="0"/>
            </a:endParaRPr>
          </a:p>
        </p:txBody>
      </p:sp>
    </p:spTree>
    <p:extLst>
      <p:ext uri="{BB962C8B-B14F-4D97-AF65-F5344CB8AC3E}">
        <p14:creationId xmlns:p14="http://schemas.microsoft.com/office/powerpoint/2010/main" val="3698815104"/>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11445185" y="6746729"/>
            <a:ext cx="837414" cy="153888"/>
          </a:xfrm>
          <a:prstGeom prst="rect">
            <a:avLst/>
          </a:prstGeom>
        </p:spPr>
        <p:txBody>
          <a:bodyPr/>
          <a:lstStyle/>
          <a:p>
            <a:pPr marL="0" marR="0" lvl="0" indent="0" algn="l" defTabSz="1218066" rtl="0" eaLnBrk="1" fontAlgn="auto" latinLnBrk="0" hangingPunct="1">
              <a:lnSpc>
                <a:spcPct val="100000"/>
              </a:lnSpc>
              <a:spcBef>
                <a:spcPts val="0"/>
              </a:spcBef>
              <a:spcAft>
                <a:spcPts val="0"/>
              </a:spcAft>
              <a:buClrTx/>
              <a:buSzTx/>
              <a:buFontTx/>
              <a:buNone/>
              <a:tabLst/>
              <a:defRPr/>
            </a:pPr>
            <a:fld id="{71F47D9D-8D60-4698-A495-89D102E182A2}" type="slidenum">
              <a:rPr kumimoji="0" lang="en-IN" sz="1000" b="0" i="0" u="none" strike="noStrike" kern="1200" cap="none" spc="0" normalizeH="0" baseline="0" noProof="0" smtClean="0">
                <a:ln>
                  <a:noFill/>
                </a:ln>
                <a:solidFill>
                  <a:srgbClr val="505050"/>
                </a:solidFill>
                <a:effectLst/>
                <a:uLnTx/>
                <a:uFillTx/>
                <a:latin typeface="Segoe UI"/>
                <a:ea typeface="+mn-ea"/>
                <a:cs typeface="+mn-cs"/>
              </a:rPr>
              <a:pPr marL="0" marR="0" lvl="0" indent="0" algn="l" defTabSz="1218066" rtl="0" eaLnBrk="1" fontAlgn="auto" latinLnBrk="0" hangingPunct="1">
                <a:lnSpc>
                  <a:spcPct val="100000"/>
                </a:lnSpc>
                <a:spcBef>
                  <a:spcPts val="0"/>
                </a:spcBef>
                <a:spcAft>
                  <a:spcPts val="0"/>
                </a:spcAft>
                <a:buClrTx/>
                <a:buSzTx/>
                <a:buFontTx/>
                <a:buNone/>
                <a:tabLst/>
                <a:defRPr/>
              </a:pPr>
              <a:t>‹#›</a:t>
            </a:fld>
            <a:endParaRPr kumimoji="0" lang="en-IN" sz="1000" b="0" i="0" u="none" strike="noStrike" kern="1200" cap="none" spc="0" normalizeH="0" baseline="0" noProof="0" dirty="0">
              <a:ln>
                <a:noFill/>
              </a:ln>
              <a:solidFill>
                <a:srgbClr val="505050"/>
              </a:solidFill>
              <a:effectLst/>
              <a:uLnTx/>
              <a:uFillTx/>
              <a:latin typeface="Segoe UI"/>
              <a:ea typeface="+mn-ea"/>
              <a:cs typeface="+mn-cs"/>
            </a:endParaRPr>
          </a:p>
        </p:txBody>
      </p:sp>
    </p:spTree>
    <p:extLst>
      <p:ext uri="{BB962C8B-B14F-4D97-AF65-F5344CB8AC3E}">
        <p14:creationId xmlns:p14="http://schemas.microsoft.com/office/powerpoint/2010/main" val="2599788310"/>
      </p:ext>
    </p:extLst>
  </p:cSld>
  <p:clrMapOvr>
    <a:masterClrMapping/>
  </p:clrMapOvr>
  <p:transition spd="slow">
    <p:push/>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a:xfrm>
            <a:off x="150867" y="6581262"/>
            <a:ext cx="3861807" cy="184666"/>
          </a:xfrm>
          <a:prstGeom prst="rect">
            <a:avLst/>
          </a:prstGeom>
        </p:spPr>
        <p:txBody>
          <a:bodyPr/>
          <a:lstStyle/>
          <a:p>
            <a:pPr defTabSz="914225">
              <a:defRPr/>
            </a:pPr>
            <a:r>
              <a:rPr lang="en-US" sz="882" smtClean="0">
                <a:solidFill>
                  <a:srgbClr val="292929"/>
                </a:solidFill>
              </a:rPr>
              <a:t>Microsoft Confidential</a:t>
            </a:r>
            <a:endParaRPr lang="en-US" sz="882" dirty="0">
              <a:solidFill>
                <a:srgbClr val="292929"/>
              </a:solidFill>
            </a:endParaRPr>
          </a:p>
        </p:txBody>
      </p:sp>
    </p:spTree>
    <p:extLst>
      <p:ext uri="{BB962C8B-B14F-4D97-AF65-F5344CB8AC3E}">
        <p14:creationId xmlns:p14="http://schemas.microsoft.com/office/powerpoint/2010/main" val="137826619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0F920F3-C768-4B69-B6DA-1937F1CAF34D}" type="datetimeFigureOut">
              <a:rPr kumimoji="0" lang="en-US" sz="1200" b="0" i="0" u="none" strike="noStrike" kern="1200" cap="none" spc="0" normalizeH="0" baseline="0" noProof="0" smtClean="0">
                <a:ln>
                  <a:noFill/>
                </a:ln>
                <a:solidFill>
                  <a:srgbClr val="505050">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12/17/2015</a:t>
            </a:fld>
            <a:endParaRPr kumimoji="0" lang="en-US" sz="1200" b="0" i="0" u="none" strike="noStrike" kern="1200" cap="none" spc="0" normalizeH="0" baseline="0" noProof="0">
              <a:ln>
                <a:noFill/>
              </a:ln>
              <a:solidFill>
                <a:srgbClr val="505050">
                  <a:tint val="75000"/>
                </a:srgb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505050">
                  <a:tint val="75000"/>
                </a:srgb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30BD4-170F-43E9-B4BB-55B5297BB39F}" type="slidenum">
              <a:rPr kumimoji="0" lang="en-US" sz="1200" b="0" i="0" u="none" strike="noStrike" kern="1200" cap="none" spc="0" normalizeH="0" baseline="0" noProof="0" smtClean="0">
                <a:ln>
                  <a:noFill/>
                </a:ln>
                <a:solidFill>
                  <a:srgbClr val="50505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05050">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86532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1_Microsoft logo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4134" y="2679700"/>
            <a:ext cx="4419273" cy="1625600"/>
          </a:xfrm>
          <a:prstGeom prst="rect">
            <a:avLst/>
          </a:prstGeom>
        </p:spPr>
      </p:pic>
    </p:spTree>
    <p:extLst>
      <p:ext uri="{BB962C8B-B14F-4D97-AF65-F5344CB8AC3E}">
        <p14:creationId xmlns:p14="http://schemas.microsoft.com/office/powerpoint/2010/main" val="25703887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9045709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11655840" cy="899665"/>
          </a:xfrm>
          <a:prstGeom prst="rect">
            <a:avLst/>
          </a:prstGeom>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20" indent="0">
              <a:buNone/>
              <a:defRPr/>
            </a:lvl2pPr>
            <a:lvl3pPr marL="588363" indent="0">
              <a:buNone/>
              <a:defRPr/>
            </a:lvl3pPr>
            <a:lvl4pPr marL="869983" indent="0">
              <a:buNone/>
              <a:defRPr/>
            </a:lvl4pPr>
            <a:lvl5pPr marL="1105327"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150853" y="1600200"/>
            <a:ext cx="11890296" cy="218480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a:xfrm>
            <a:off x="11430002" y="6477875"/>
            <a:ext cx="761998" cy="380126"/>
          </a:xfrm>
          <a:prstGeom prst="rect">
            <a:avLst/>
          </a:prstGeom>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a:xfrm>
            <a:off x="3048001" y="6477874"/>
            <a:ext cx="8382000" cy="380127"/>
          </a:xfrm>
          <a:prstGeom prst="rect">
            <a:avLst/>
          </a:prstGeom>
        </p:spPr>
        <p:txBody>
          <a:bodyPr/>
          <a:lstStyle/>
          <a:p>
            <a:endParaRPr lang="en-US" dirty="0">
              <a:solidFill>
                <a:srgbClr val="505050"/>
              </a:solidFill>
            </a:endParaRPr>
          </a:p>
        </p:txBody>
      </p:sp>
    </p:spTree>
    <p:extLst>
      <p:ext uri="{BB962C8B-B14F-4D97-AF65-F5344CB8AC3E}">
        <p14:creationId xmlns:p14="http://schemas.microsoft.com/office/powerpoint/2010/main" val="257115468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19252" y="228614"/>
            <a:ext cx="11151917" cy="609399"/>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1069270" y="6596165"/>
            <a:ext cx="543178" cy="153888"/>
          </a:xfrm>
          <a:prstGeom prst="rect">
            <a:avLst/>
          </a:prstGeom>
        </p:spPr>
        <p:txBody>
          <a:bodyPr/>
          <a:lstStyle/>
          <a:p>
            <a:pPr defTabSz="1218534"/>
            <a:fld id="{71F47D9D-8D60-4698-A495-89D102E182A2}" type="slidenum">
              <a:rPr sz="1000">
                <a:solidFill>
                  <a:srgbClr val="292929"/>
                </a:solidFill>
              </a:rPr>
              <a:pPr defTabSz="1218534"/>
              <a:t>‹#›</a:t>
            </a:fld>
            <a:endParaRPr sz="1000" dirty="0">
              <a:solidFill>
                <a:srgbClr val="292929"/>
              </a:solidFill>
            </a:endParaRPr>
          </a:p>
        </p:txBody>
      </p:sp>
    </p:spTree>
    <p:extLst>
      <p:ext uri="{BB962C8B-B14F-4D97-AF65-F5344CB8AC3E}">
        <p14:creationId xmlns:p14="http://schemas.microsoft.com/office/powerpoint/2010/main" val="925449103"/>
      </p:ext>
    </p:extLst>
  </p:cSld>
  <p:clrMapOvr>
    <a:masterClrMapping/>
  </p:clrMapOvr>
  <p:transition spd="slow">
    <p:push/>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376015"/>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50866" y="6581262"/>
            <a:ext cx="3861807" cy="184666"/>
          </a:xfrm>
          <a:prstGeom prst="rect">
            <a:avLst/>
          </a:prstGeom>
        </p:spPr>
        <p:txBody>
          <a:bodyPr/>
          <a:lstStyle/>
          <a:p>
            <a:r>
              <a:rPr lang="en-US" dirty="0" smtClean="0">
                <a:solidFill>
                  <a:srgbClr val="292929"/>
                </a:solidFill>
              </a:rPr>
              <a:t>Microsoft Confidential</a:t>
            </a:r>
            <a:endParaRPr lang="en-US" dirty="0">
              <a:solidFill>
                <a:srgbClr val="292929"/>
              </a:solidFill>
            </a:endParaRPr>
          </a:p>
        </p:txBody>
      </p:sp>
      <p:sp>
        <p:nvSpPr>
          <p:cNvPr id="3" name="Slide Number Placeholder 2"/>
          <p:cNvSpPr>
            <a:spLocks noGrp="1"/>
          </p:cNvSpPr>
          <p:nvPr>
            <p:ph type="sldNum" sz="quarter" idx="11"/>
          </p:nvPr>
        </p:nvSpPr>
        <p:spPr>
          <a:xfrm>
            <a:off x="11220197" y="6581262"/>
            <a:ext cx="820952" cy="184666"/>
          </a:xfrm>
          <a:prstGeom prst="rect">
            <a:avLst/>
          </a:prstGeom>
        </p:spPr>
        <p:txBody>
          <a:bodyPr/>
          <a:lstStyle/>
          <a:p>
            <a:fld id="{71F47D9D-8D60-4698-A495-89D102E182A2}" type="slidenum">
              <a:rPr>
                <a:solidFill>
                  <a:srgbClr val="292929"/>
                </a:solidFill>
              </a:rPr>
              <a:pPr/>
              <a:t>‹#›</a:t>
            </a:fld>
            <a:endParaRPr dirty="0">
              <a:solidFill>
                <a:srgbClr val="292929"/>
              </a:solidFill>
            </a:endParaRPr>
          </a:p>
        </p:txBody>
      </p:sp>
    </p:spTree>
    <p:extLst>
      <p:ext uri="{BB962C8B-B14F-4D97-AF65-F5344CB8AC3E}">
        <p14:creationId xmlns:p14="http://schemas.microsoft.com/office/powerpoint/2010/main" val="23796598"/>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52" y="228614"/>
            <a:ext cx="11151917" cy="609399"/>
          </a:xfrm>
          <a:prstGeom prst="rect">
            <a:avLst/>
          </a:prstGeom>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150853" y="1600200"/>
            <a:ext cx="11890296" cy="45770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a:xfrm>
            <a:off x="1069270" y="6565387"/>
            <a:ext cx="543178" cy="184666"/>
          </a:xfrm>
          <a:prstGeom prst="rect">
            <a:avLst/>
          </a:prstGeom>
        </p:spPr>
        <p:txBody>
          <a:bodyPr/>
          <a:lstStyle/>
          <a:p>
            <a:fld id="{FAADACFB-7C71-4E89-89D2-7BBA40B7BFA9}" type="slidenum">
              <a:rPr lang="en-US" smtClean="0">
                <a:solidFill>
                  <a:srgbClr val="292929"/>
                </a:solidFill>
              </a:rPr>
              <a:pPr/>
              <a:t>‹#›</a:t>
            </a:fld>
            <a:endParaRPr lang="en-US" dirty="0">
              <a:solidFill>
                <a:srgbClr val="292929"/>
              </a:solidFill>
            </a:endParaRPr>
          </a:p>
        </p:txBody>
      </p:sp>
      <p:sp>
        <p:nvSpPr>
          <p:cNvPr id="20" name="Footer Placeholder 19"/>
          <p:cNvSpPr>
            <a:spLocks noGrp="1"/>
          </p:cNvSpPr>
          <p:nvPr>
            <p:ph type="ftr" sz="quarter" idx="16"/>
          </p:nvPr>
        </p:nvSpPr>
        <p:spPr>
          <a:xfrm>
            <a:off x="3048000" y="6477874"/>
            <a:ext cx="8382000" cy="380127"/>
          </a:xfrm>
          <a:prstGeom prst="rect">
            <a:avLst/>
          </a:prstGeom>
        </p:spPr>
        <p:txBody>
          <a:bodyPr/>
          <a:lstStyle/>
          <a:p>
            <a:endParaRPr lang="en-US" dirty="0">
              <a:solidFill>
                <a:srgbClr val="292929"/>
              </a:solidFill>
            </a:endParaRPr>
          </a:p>
        </p:txBody>
      </p:sp>
    </p:spTree>
    <p:extLst>
      <p:ext uri="{BB962C8B-B14F-4D97-AF65-F5344CB8AC3E}">
        <p14:creationId xmlns:p14="http://schemas.microsoft.com/office/powerpoint/2010/main" val="292804721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6" y="6581262"/>
            <a:ext cx="3861807" cy="184666"/>
          </a:xfrm>
          <a:prstGeom prst="rect">
            <a:avLst/>
          </a:prstGeom>
        </p:spPr>
        <p:txBody>
          <a:bodyPr/>
          <a:lstStyle/>
          <a:p>
            <a:r>
              <a:rPr lang="en-US" dirty="0" smtClean="0">
                <a:solidFill>
                  <a:srgbClr val="292929"/>
                </a:solidFill>
              </a:rPr>
              <a:t>Microsoft Confidential</a:t>
            </a:r>
            <a:endParaRPr lang="en-US" dirty="0">
              <a:solidFill>
                <a:srgbClr val="292929"/>
              </a:solidFill>
            </a:endParaRPr>
          </a:p>
        </p:txBody>
      </p:sp>
    </p:spTree>
    <p:extLst>
      <p:ext uri="{BB962C8B-B14F-4D97-AF65-F5344CB8AC3E}">
        <p14:creationId xmlns:p14="http://schemas.microsoft.com/office/powerpoint/2010/main" val="186084944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11655840" cy="899665"/>
          </a:xfrm>
          <a:prstGeom prst="rect">
            <a:avLst/>
          </a:prstGeom>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 y="573604"/>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20" indent="0">
              <a:buNone/>
              <a:defRPr/>
            </a:lvl2pPr>
            <a:lvl3pPr marL="588363" indent="0">
              <a:buNone/>
              <a:defRPr/>
            </a:lvl3pPr>
            <a:lvl4pPr marL="869983" indent="0">
              <a:buNone/>
              <a:defRPr/>
            </a:lvl4pPr>
            <a:lvl5pPr marL="1105327"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150852" y="1600200"/>
            <a:ext cx="11890297" cy="218480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a:xfrm>
            <a:off x="11430002" y="6477875"/>
            <a:ext cx="761998" cy="380126"/>
          </a:xfrm>
          <a:prstGeom prst="rect">
            <a:avLst/>
          </a:prstGeom>
        </p:spPr>
        <p:txBody>
          <a:bodyPr/>
          <a:lstStyle/>
          <a:p>
            <a:fld id="{FAADACFB-7C71-4E89-89D2-7BBA40B7BFA9}" type="slidenum">
              <a:rPr lang="en-US">
                <a:solidFill>
                  <a:srgbClr val="292929"/>
                </a:solidFill>
              </a:rPr>
              <a:pPr/>
              <a:t>‹#›</a:t>
            </a:fld>
            <a:endParaRPr lang="en-US" dirty="0">
              <a:solidFill>
                <a:srgbClr val="292929"/>
              </a:solidFill>
            </a:endParaRPr>
          </a:p>
        </p:txBody>
      </p:sp>
      <p:sp>
        <p:nvSpPr>
          <p:cNvPr id="20" name="Footer Placeholder 19"/>
          <p:cNvSpPr>
            <a:spLocks noGrp="1"/>
          </p:cNvSpPr>
          <p:nvPr>
            <p:ph type="ftr" sz="quarter" idx="16"/>
          </p:nvPr>
        </p:nvSpPr>
        <p:spPr>
          <a:xfrm>
            <a:off x="3048000" y="6477873"/>
            <a:ext cx="8381999" cy="380127"/>
          </a:xfrm>
          <a:prstGeom prst="rect">
            <a:avLst/>
          </a:prstGeom>
        </p:spPr>
        <p:txBody>
          <a:bodyPr/>
          <a:lstStyle/>
          <a:p>
            <a:endParaRPr lang="en-US" dirty="0">
              <a:solidFill>
                <a:srgbClr val="292929"/>
              </a:solidFill>
            </a:endParaRPr>
          </a:p>
        </p:txBody>
      </p:sp>
    </p:spTree>
    <p:extLst>
      <p:ext uri="{BB962C8B-B14F-4D97-AF65-F5344CB8AC3E}">
        <p14:creationId xmlns:p14="http://schemas.microsoft.com/office/powerpoint/2010/main" val="53645080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11655840" cy="899665"/>
          </a:xfrm>
          <a:prstGeom prst="rect">
            <a:avLst/>
          </a:prstGeom>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 y="573604"/>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20" indent="0">
              <a:buNone/>
              <a:defRPr/>
            </a:lvl2pPr>
            <a:lvl3pPr marL="588363" indent="0">
              <a:buNone/>
              <a:defRPr/>
            </a:lvl3pPr>
            <a:lvl4pPr marL="869983" indent="0">
              <a:buNone/>
              <a:defRPr/>
            </a:lvl4pPr>
            <a:lvl5pPr marL="1105327"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150852" y="1600200"/>
            <a:ext cx="11890297" cy="218480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a:xfrm>
            <a:off x="11430002" y="6477875"/>
            <a:ext cx="761998" cy="380126"/>
          </a:xfrm>
          <a:prstGeom prst="rect">
            <a:avLst/>
          </a:prstGeom>
        </p:spPr>
        <p:txBody>
          <a:bodyPr/>
          <a:lstStyle/>
          <a:p>
            <a:fld id="{FAADACFB-7C71-4E89-89D2-7BBA40B7BFA9}" type="slidenum">
              <a:rPr lang="en-US">
                <a:solidFill>
                  <a:srgbClr val="292929"/>
                </a:solidFill>
              </a:rPr>
              <a:pPr/>
              <a:t>‹#›</a:t>
            </a:fld>
            <a:endParaRPr lang="en-US" dirty="0">
              <a:solidFill>
                <a:srgbClr val="292929"/>
              </a:solidFill>
            </a:endParaRPr>
          </a:p>
        </p:txBody>
      </p:sp>
      <p:sp>
        <p:nvSpPr>
          <p:cNvPr id="20" name="Footer Placeholder 19"/>
          <p:cNvSpPr>
            <a:spLocks noGrp="1"/>
          </p:cNvSpPr>
          <p:nvPr>
            <p:ph type="ftr" sz="quarter" idx="16"/>
          </p:nvPr>
        </p:nvSpPr>
        <p:spPr>
          <a:xfrm>
            <a:off x="3048000" y="6477873"/>
            <a:ext cx="8381999" cy="380127"/>
          </a:xfrm>
          <a:prstGeom prst="rect">
            <a:avLst/>
          </a:prstGeom>
        </p:spPr>
        <p:txBody>
          <a:bodyPr/>
          <a:lstStyle/>
          <a:p>
            <a:endParaRPr lang="en-US" dirty="0">
              <a:solidFill>
                <a:srgbClr val="292929"/>
              </a:solidFill>
            </a:endParaRPr>
          </a:p>
        </p:txBody>
      </p:sp>
    </p:spTree>
    <p:extLst>
      <p:ext uri="{BB962C8B-B14F-4D97-AF65-F5344CB8AC3E}">
        <p14:creationId xmlns:p14="http://schemas.microsoft.com/office/powerpoint/2010/main" val="19874679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defTabSz="1218534"/>
            <a:fld id="{71F47D9D-8D60-4698-A495-89D102E182A2}" type="slidenum">
              <a:rPr sz="1000"/>
              <a:pPr defTabSz="1218534"/>
              <a:t>‹#›</a:t>
            </a:fld>
            <a:endParaRPr sz="1000" dirty="0"/>
          </a:p>
        </p:txBody>
      </p:sp>
    </p:spTree>
    <p:extLst>
      <p:ext uri="{BB962C8B-B14F-4D97-AF65-F5344CB8AC3E}">
        <p14:creationId xmlns:p14="http://schemas.microsoft.com/office/powerpoint/2010/main" val="2819994056"/>
      </p:ext>
    </p:extLst>
  </p:cSld>
  <p:clrMapOvr>
    <a:masterClrMapping/>
  </p:clrMapOvr>
  <p:transition spd="slow">
    <p:push/>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11655840" cy="899665"/>
          </a:xfrm>
          <a:prstGeom prst="rect">
            <a:avLst/>
          </a:prstGeom>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 y="573604"/>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20" indent="0">
              <a:buNone/>
              <a:defRPr/>
            </a:lvl2pPr>
            <a:lvl3pPr marL="588363" indent="0">
              <a:buNone/>
              <a:defRPr/>
            </a:lvl3pPr>
            <a:lvl4pPr marL="869983" indent="0">
              <a:buNone/>
              <a:defRPr/>
            </a:lvl4pPr>
            <a:lvl5pPr marL="1105327"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150852" y="1600200"/>
            <a:ext cx="11890297" cy="218480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a:xfrm>
            <a:off x="11430002" y="6477875"/>
            <a:ext cx="761998" cy="380126"/>
          </a:xfrm>
          <a:prstGeom prst="rect">
            <a:avLst/>
          </a:prstGeom>
        </p:spPr>
        <p:txBody>
          <a:bodyPr/>
          <a:lstStyle/>
          <a:p>
            <a:fld id="{FAADACFB-7C71-4E89-89D2-7BBA40B7BFA9}" type="slidenum">
              <a:rPr lang="en-US">
                <a:solidFill>
                  <a:srgbClr val="292929"/>
                </a:solidFill>
              </a:rPr>
              <a:pPr/>
              <a:t>‹#›</a:t>
            </a:fld>
            <a:endParaRPr lang="en-US" dirty="0">
              <a:solidFill>
                <a:srgbClr val="292929"/>
              </a:solidFill>
            </a:endParaRPr>
          </a:p>
        </p:txBody>
      </p:sp>
      <p:sp>
        <p:nvSpPr>
          <p:cNvPr id="20" name="Footer Placeholder 19"/>
          <p:cNvSpPr>
            <a:spLocks noGrp="1"/>
          </p:cNvSpPr>
          <p:nvPr>
            <p:ph type="ftr" sz="quarter" idx="16"/>
          </p:nvPr>
        </p:nvSpPr>
        <p:spPr>
          <a:xfrm>
            <a:off x="3048000" y="6477873"/>
            <a:ext cx="8381999" cy="380127"/>
          </a:xfrm>
          <a:prstGeom prst="rect">
            <a:avLst/>
          </a:prstGeom>
        </p:spPr>
        <p:txBody>
          <a:bodyPr/>
          <a:lstStyle/>
          <a:p>
            <a:endParaRPr lang="en-US" dirty="0">
              <a:solidFill>
                <a:srgbClr val="292929"/>
              </a:solidFill>
            </a:endParaRPr>
          </a:p>
        </p:txBody>
      </p:sp>
    </p:spTree>
    <p:extLst>
      <p:ext uri="{BB962C8B-B14F-4D97-AF65-F5344CB8AC3E}">
        <p14:creationId xmlns:p14="http://schemas.microsoft.com/office/powerpoint/2010/main" val="349369522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11655840" cy="899665"/>
          </a:xfrm>
          <a:prstGeom prst="rect">
            <a:avLst/>
          </a:prstGeom>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20" indent="0">
              <a:buNone/>
              <a:defRPr/>
            </a:lvl2pPr>
            <a:lvl3pPr marL="588363" indent="0">
              <a:buNone/>
              <a:defRPr/>
            </a:lvl3pPr>
            <a:lvl4pPr marL="869983" indent="0">
              <a:buNone/>
              <a:defRPr/>
            </a:lvl4pPr>
            <a:lvl5pPr marL="1105327"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150853" y="1600200"/>
            <a:ext cx="11890296" cy="218480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a:xfrm>
            <a:off x="11430002" y="6477875"/>
            <a:ext cx="761998" cy="380126"/>
          </a:xfrm>
          <a:prstGeom prst="rect">
            <a:avLst/>
          </a:prstGeom>
        </p:spPr>
        <p:txBody>
          <a:bodyPr/>
          <a:lstStyle/>
          <a:p>
            <a:fld id="{FAADACFB-7C71-4E89-89D2-7BBA40B7BFA9}" type="slidenum">
              <a:rPr lang="en-US">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a:xfrm>
            <a:off x="3048001" y="6477874"/>
            <a:ext cx="8382000" cy="380127"/>
          </a:xfrm>
          <a:prstGeom prst="rect">
            <a:avLst/>
          </a:prstGeom>
        </p:spPr>
        <p:txBody>
          <a:bodyPr/>
          <a:lstStyle/>
          <a:p>
            <a:endParaRPr lang="en-US" dirty="0">
              <a:solidFill>
                <a:srgbClr val="505050"/>
              </a:solidFill>
            </a:endParaRPr>
          </a:p>
        </p:txBody>
      </p:sp>
    </p:spTree>
    <p:extLst>
      <p:ext uri="{BB962C8B-B14F-4D97-AF65-F5344CB8AC3E}">
        <p14:creationId xmlns:p14="http://schemas.microsoft.com/office/powerpoint/2010/main" val="346055914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19252" y="228614"/>
            <a:ext cx="11151917" cy="609399"/>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1069270" y="6596165"/>
            <a:ext cx="543178" cy="153888"/>
          </a:xfrm>
          <a:prstGeom prst="rect">
            <a:avLst/>
          </a:prstGeom>
        </p:spPr>
        <p:txBody>
          <a:bodyPr/>
          <a:lstStyle/>
          <a:p>
            <a:pPr defTabSz="1218534"/>
            <a:fld id="{71F47D9D-8D60-4698-A495-89D102E182A2}" type="slidenum">
              <a:rPr sz="1000">
                <a:solidFill>
                  <a:srgbClr val="292929"/>
                </a:solidFill>
              </a:rPr>
              <a:pPr defTabSz="1218534"/>
              <a:t>‹#›</a:t>
            </a:fld>
            <a:endParaRPr sz="1000" dirty="0">
              <a:solidFill>
                <a:srgbClr val="292929"/>
              </a:solidFill>
            </a:endParaRPr>
          </a:p>
        </p:txBody>
      </p:sp>
    </p:spTree>
    <p:extLst>
      <p:ext uri="{BB962C8B-B14F-4D97-AF65-F5344CB8AC3E}">
        <p14:creationId xmlns:p14="http://schemas.microsoft.com/office/powerpoint/2010/main" val="1716414471"/>
      </p:ext>
    </p:extLst>
  </p:cSld>
  <p:clrMapOvr>
    <a:masterClrMapping/>
  </p:clrMapOvr>
  <p:transition spd="slow">
    <p:push/>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57954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50866" y="6581262"/>
            <a:ext cx="3861807" cy="184666"/>
          </a:xfrm>
          <a:prstGeom prst="rect">
            <a:avLst/>
          </a:prstGeom>
        </p:spPr>
        <p:txBody>
          <a:bodyPr/>
          <a:lstStyle/>
          <a:p>
            <a:r>
              <a:rPr lang="en-US" dirty="0" smtClean="0">
                <a:solidFill>
                  <a:srgbClr val="292929"/>
                </a:solidFill>
              </a:rPr>
              <a:t>Microsoft Confidential</a:t>
            </a:r>
            <a:endParaRPr lang="en-US" dirty="0">
              <a:solidFill>
                <a:srgbClr val="292929"/>
              </a:solidFill>
            </a:endParaRPr>
          </a:p>
        </p:txBody>
      </p:sp>
      <p:sp>
        <p:nvSpPr>
          <p:cNvPr id="3" name="Slide Number Placeholder 2"/>
          <p:cNvSpPr>
            <a:spLocks noGrp="1"/>
          </p:cNvSpPr>
          <p:nvPr>
            <p:ph type="sldNum" sz="quarter" idx="11"/>
          </p:nvPr>
        </p:nvSpPr>
        <p:spPr>
          <a:xfrm>
            <a:off x="11220197" y="6581262"/>
            <a:ext cx="820952" cy="184666"/>
          </a:xfrm>
          <a:prstGeom prst="rect">
            <a:avLst/>
          </a:prstGeom>
        </p:spPr>
        <p:txBody>
          <a:bodyPr/>
          <a:lstStyle/>
          <a:p>
            <a:fld id="{71F47D9D-8D60-4698-A495-89D102E182A2}" type="slidenum">
              <a:rPr>
                <a:solidFill>
                  <a:srgbClr val="292929"/>
                </a:solidFill>
              </a:rPr>
              <a:pPr/>
              <a:t>‹#›</a:t>
            </a:fld>
            <a:endParaRPr dirty="0">
              <a:solidFill>
                <a:srgbClr val="292929"/>
              </a:solidFill>
            </a:endParaRPr>
          </a:p>
        </p:txBody>
      </p:sp>
    </p:spTree>
    <p:extLst>
      <p:ext uri="{BB962C8B-B14F-4D97-AF65-F5344CB8AC3E}">
        <p14:creationId xmlns:p14="http://schemas.microsoft.com/office/powerpoint/2010/main" val="3008602557"/>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52" y="228614"/>
            <a:ext cx="11151917" cy="609399"/>
          </a:xfrm>
          <a:prstGeom prst="rect">
            <a:avLst/>
          </a:prstGeom>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150853" y="1600200"/>
            <a:ext cx="11890296" cy="45770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a:xfrm>
            <a:off x="1069270" y="6565387"/>
            <a:ext cx="543178" cy="184666"/>
          </a:xfrm>
          <a:prstGeom prst="rect">
            <a:avLst/>
          </a:prstGeom>
        </p:spPr>
        <p:txBody>
          <a:bodyPr/>
          <a:lstStyle/>
          <a:p>
            <a:fld id="{FAADACFB-7C71-4E89-89D2-7BBA40B7BFA9}" type="slidenum">
              <a:rPr lang="en-US">
                <a:solidFill>
                  <a:srgbClr val="292929"/>
                </a:solidFill>
              </a:rPr>
              <a:pPr/>
              <a:t>‹#›</a:t>
            </a:fld>
            <a:endParaRPr lang="en-US" dirty="0">
              <a:solidFill>
                <a:srgbClr val="292929"/>
              </a:solidFill>
            </a:endParaRPr>
          </a:p>
        </p:txBody>
      </p:sp>
      <p:sp>
        <p:nvSpPr>
          <p:cNvPr id="20" name="Footer Placeholder 19"/>
          <p:cNvSpPr>
            <a:spLocks noGrp="1"/>
          </p:cNvSpPr>
          <p:nvPr>
            <p:ph type="ftr" sz="quarter" idx="16"/>
          </p:nvPr>
        </p:nvSpPr>
        <p:spPr>
          <a:xfrm>
            <a:off x="3048000" y="6477874"/>
            <a:ext cx="8382000" cy="380127"/>
          </a:xfrm>
          <a:prstGeom prst="rect">
            <a:avLst/>
          </a:prstGeom>
        </p:spPr>
        <p:txBody>
          <a:bodyPr/>
          <a:lstStyle/>
          <a:p>
            <a:endParaRPr lang="en-US" dirty="0">
              <a:solidFill>
                <a:srgbClr val="292929"/>
              </a:solidFill>
            </a:endParaRPr>
          </a:p>
        </p:txBody>
      </p:sp>
    </p:spTree>
    <p:extLst>
      <p:ext uri="{BB962C8B-B14F-4D97-AF65-F5344CB8AC3E}">
        <p14:creationId xmlns:p14="http://schemas.microsoft.com/office/powerpoint/2010/main" val="248707730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only1">
    <p:spTree>
      <p:nvGrpSpPr>
        <p:cNvPr id="1" name=""/>
        <p:cNvGrpSpPr/>
        <p:nvPr/>
      </p:nvGrpSpPr>
      <p:grpSpPr>
        <a:xfrm>
          <a:off x="0" y="0"/>
          <a:ext cx="0" cy="0"/>
          <a:chOff x="0" y="0"/>
          <a:chExt cx="0" cy="0"/>
        </a:xfrm>
      </p:grpSpPr>
      <p:sp>
        <p:nvSpPr>
          <p:cNvPr id="2" name="Rectangle 1"/>
          <p:cNvSpPr/>
          <p:nvPr userDrawn="1"/>
        </p:nvSpPr>
        <p:spPr bwMode="auto">
          <a:xfrm>
            <a:off x="0" y="1238250"/>
            <a:ext cx="12192000" cy="4810125"/>
          </a:xfrm>
          <a:prstGeom prst="rect">
            <a:avLst/>
          </a:prstGeom>
          <a:solidFill>
            <a:schemeClr val="bg2">
              <a:lumMod val="1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defTabSz="1218534"/>
            <a:fld id="{71F47D9D-8D60-4698-A495-89D102E182A2}" type="slidenum">
              <a:rPr sz="1000"/>
              <a:pPr defTabSz="1218534"/>
              <a:t>‹#›</a:t>
            </a:fld>
            <a:endParaRPr sz="1000" dirty="0"/>
          </a:p>
        </p:txBody>
      </p:sp>
    </p:spTree>
    <p:extLst>
      <p:ext uri="{BB962C8B-B14F-4D97-AF65-F5344CB8AC3E}">
        <p14:creationId xmlns:p14="http://schemas.microsoft.com/office/powerpoint/2010/main" val="2387154984"/>
      </p:ext>
    </p:extLst>
  </p:cSld>
  <p:clrMapOvr>
    <a:masterClrMapping/>
  </p:clrMapOvr>
  <p:transition spd="slow">
    <p:push/>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defTabSz="1218534"/>
            <a:fld id="{71F47D9D-8D60-4698-A495-89D102E182A2}" type="slidenum">
              <a:rPr sz="1000"/>
              <a:pPr defTabSz="1218534"/>
              <a:t>‹#›</a:t>
            </a:fld>
            <a:endParaRPr sz="1000" dirty="0"/>
          </a:p>
        </p:txBody>
      </p:sp>
    </p:spTree>
    <p:extLst>
      <p:ext uri="{BB962C8B-B14F-4D97-AF65-F5344CB8AC3E}">
        <p14:creationId xmlns:p14="http://schemas.microsoft.com/office/powerpoint/2010/main" val="3061318631"/>
      </p:ext>
    </p:extLst>
  </p:cSld>
  <p:clrMapOvr>
    <a:masterClrMapping/>
  </p:clrMapOvr>
  <p:transition spd="slow">
    <p:push/>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1F47D9D-8D60-4698-A495-89D102E182A2}" type="slidenum">
              <a:rPr/>
              <a:pPr/>
              <a:t>‹#›</a:t>
            </a:fld>
            <a:endParaRPr dirty="0"/>
          </a:p>
        </p:txBody>
      </p:sp>
    </p:spTree>
    <p:extLst>
      <p:ext uri="{BB962C8B-B14F-4D97-AF65-F5344CB8AC3E}">
        <p14:creationId xmlns:p14="http://schemas.microsoft.com/office/powerpoint/2010/main" val="852546492"/>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a:xfrm>
            <a:off x="1069270" y="6565387"/>
            <a:ext cx="543178" cy="184666"/>
          </a:xfrm>
        </p:spPr>
        <p:txBody>
          <a:bodyPr/>
          <a:lstStyle/>
          <a:p>
            <a:fld id="{FAADACFB-7C71-4E89-89D2-7BBA40B7BFA9}" type="slidenum">
              <a:rPr/>
              <a:pPr/>
              <a:t>‹#›</a:t>
            </a:fld>
            <a:endParaRPr dirty="0"/>
          </a:p>
        </p:txBody>
      </p:sp>
      <p:sp>
        <p:nvSpPr>
          <p:cNvPr id="20" name="Footer Placeholder 19"/>
          <p:cNvSpPr>
            <a:spLocks noGrp="1"/>
          </p:cNvSpPr>
          <p:nvPr>
            <p:ph type="ftr" sz="quarter" idx="16"/>
          </p:nvPr>
        </p:nvSpPr>
        <p:spPr>
          <a:xfrm>
            <a:off x="3048000" y="6477874"/>
            <a:ext cx="8382000" cy="380127"/>
          </a:xfrm>
          <a:prstGeom prst="rect">
            <a:avLst/>
          </a:prstGeom>
        </p:spPr>
        <p:txBody>
          <a:bodyPr/>
          <a:lstStyle/>
          <a:p>
            <a:endParaRPr lang="en-US" dirty="0">
              <a:solidFill>
                <a:srgbClr val="292929"/>
              </a:solidFill>
            </a:endParaRPr>
          </a:p>
        </p:txBody>
      </p:sp>
    </p:spTree>
    <p:extLst>
      <p:ext uri="{BB962C8B-B14F-4D97-AF65-F5344CB8AC3E}">
        <p14:creationId xmlns:p14="http://schemas.microsoft.com/office/powerpoint/2010/main" val="260951250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only1">
    <p:spTree>
      <p:nvGrpSpPr>
        <p:cNvPr id="1" name=""/>
        <p:cNvGrpSpPr/>
        <p:nvPr/>
      </p:nvGrpSpPr>
      <p:grpSpPr>
        <a:xfrm>
          <a:off x="0" y="0"/>
          <a:ext cx="0" cy="0"/>
          <a:chOff x="0" y="0"/>
          <a:chExt cx="0" cy="0"/>
        </a:xfrm>
      </p:grpSpPr>
      <p:sp>
        <p:nvSpPr>
          <p:cNvPr id="2" name="Rectangle 1"/>
          <p:cNvSpPr/>
          <p:nvPr userDrawn="1"/>
        </p:nvSpPr>
        <p:spPr bwMode="auto">
          <a:xfrm>
            <a:off x="0" y="1238251"/>
            <a:ext cx="12192000" cy="4810125"/>
          </a:xfrm>
          <a:prstGeom prst="rect">
            <a:avLst/>
          </a:prstGeom>
          <a:solidFill>
            <a:schemeClr val="bg1">
              <a:lumMod val="9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defTabSz="913924"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defTabSz="1218300"/>
            <a:fld id="{71F47D9D-8D60-4698-A495-89D102E182A2}" type="slidenum">
              <a:rPr lang="en-US" sz="1000" smtClean="0"/>
              <a:pPr defTabSz="1218300"/>
              <a:t>‹#›</a:t>
            </a:fld>
            <a:endParaRPr lang="en-US" sz="1000"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3982" y="6517493"/>
            <a:ext cx="859922" cy="316317"/>
          </a:xfrm>
          <a:prstGeom prst="rect">
            <a:avLst/>
          </a:prstGeom>
        </p:spPr>
      </p:pic>
    </p:spTree>
    <p:extLst>
      <p:ext uri="{BB962C8B-B14F-4D97-AF65-F5344CB8AC3E}">
        <p14:creationId xmlns:p14="http://schemas.microsoft.com/office/powerpoint/2010/main" val="949305755"/>
      </p:ext>
    </p:extLst>
  </p:cSld>
  <p:clrMapOvr>
    <a:masterClrMapping/>
  </p:clrMapOvr>
  <p:transition spd="slow">
    <p:push/>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6" y="6581262"/>
            <a:ext cx="3861807" cy="184666"/>
          </a:xfrm>
          <a:prstGeom prst="rect">
            <a:avLst/>
          </a:prstGeom>
        </p:spPr>
        <p:txBody>
          <a:bodyPr/>
          <a:lstStyle/>
          <a:p>
            <a:r>
              <a:rPr lang="en-US" dirty="0" smtClean="0">
                <a:solidFill>
                  <a:srgbClr val="292929"/>
                </a:solidFill>
              </a:rPr>
              <a:t>Microsoft Confidential</a:t>
            </a:r>
            <a:endParaRPr lang="en-US" dirty="0">
              <a:solidFill>
                <a:srgbClr val="292929"/>
              </a:solidFill>
            </a:endParaRPr>
          </a:p>
        </p:txBody>
      </p:sp>
    </p:spTree>
    <p:extLst>
      <p:ext uri="{BB962C8B-B14F-4D97-AF65-F5344CB8AC3E}">
        <p14:creationId xmlns:p14="http://schemas.microsoft.com/office/powerpoint/2010/main" val="2705601162"/>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6" y="6581262"/>
            <a:ext cx="3861807" cy="184666"/>
          </a:xfrm>
          <a:prstGeom prst="rect">
            <a:avLst/>
          </a:prstGeom>
        </p:spPr>
        <p:txBody>
          <a:bodyPr/>
          <a:lstStyle/>
          <a:p>
            <a:r>
              <a:rPr lang="en-US" dirty="0" smtClean="0">
                <a:solidFill>
                  <a:srgbClr val="292929"/>
                </a:solidFill>
              </a:rPr>
              <a:t>Microsoft Confidential</a:t>
            </a:r>
            <a:endParaRPr lang="en-US" dirty="0">
              <a:solidFill>
                <a:srgbClr val="292929"/>
              </a:solidFill>
            </a:endParaRPr>
          </a:p>
        </p:txBody>
      </p:sp>
      <p:sp>
        <p:nvSpPr>
          <p:cNvPr id="3" name="Picture Placeholder 2"/>
          <p:cNvSpPr>
            <a:spLocks noGrp="1"/>
          </p:cNvSpPr>
          <p:nvPr>
            <p:ph type="pic" sz="quarter" idx="11"/>
          </p:nvPr>
        </p:nvSpPr>
        <p:spPr>
          <a:xfrm>
            <a:off x="0" y="0"/>
            <a:ext cx="8113713" cy="6858000"/>
          </a:xfrm>
        </p:spPr>
        <p:txBody>
          <a:bodyPr/>
          <a:lstStyle/>
          <a:p>
            <a:endParaRPr lang="en-US" dirty="0"/>
          </a:p>
        </p:txBody>
      </p:sp>
    </p:spTree>
    <p:extLst>
      <p:ext uri="{BB962C8B-B14F-4D97-AF65-F5344CB8AC3E}">
        <p14:creationId xmlns:p14="http://schemas.microsoft.com/office/powerpoint/2010/main" val="83971837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6" y="6581262"/>
            <a:ext cx="3861807" cy="184666"/>
          </a:xfrm>
          <a:prstGeom prst="rect">
            <a:avLst/>
          </a:prstGeom>
        </p:spPr>
        <p:txBody>
          <a:bodyPr/>
          <a:lstStyle/>
          <a:p>
            <a:r>
              <a:rPr lang="en-US" dirty="0" smtClean="0">
                <a:solidFill>
                  <a:srgbClr val="292929"/>
                </a:solidFill>
              </a:rPr>
              <a:t>Microsoft Confidential</a:t>
            </a:r>
            <a:endParaRPr lang="en-US" dirty="0">
              <a:solidFill>
                <a:srgbClr val="292929"/>
              </a:solidFill>
            </a:endParaRPr>
          </a:p>
        </p:txBody>
      </p:sp>
      <p:sp>
        <p:nvSpPr>
          <p:cNvPr id="3" name="Picture Placeholder 2"/>
          <p:cNvSpPr>
            <a:spLocks noGrp="1"/>
          </p:cNvSpPr>
          <p:nvPr>
            <p:ph type="pic" sz="quarter" idx="11"/>
          </p:nvPr>
        </p:nvSpPr>
        <p:spPr>
          <a:xfrm>
            <a:off x="0" y="0"/>
            <a:ext cx="8113713" cy="6858000"/>
          </a:xfrm>
        </p:spPr>
        <p:txBody>
          <a:bodyPr/>
          <a:lstStyle/>
          <a:p>
            <a:endParaRPr lang="en-US" dirty="0"/>
          </a:p>
        </p:txBody>
      </p:sp>
      <p:sp>
        <p:nvSpPr>
          <p:cNvPr id="4" name="Title 1"/>
          <p:cNvSpPr>
            <a:spLocks noGrp="1"/>
          </p:cNvSpPr>
          <p:nvPr>
            <p:ph type="title"/>
          </p:nvPr>
        </p:nvSpPr>
        <p:spPr>
          <a:xfrm>
            <a:off x="519252" y="228614"/>
            <a:ext cx="11151917" cy="609399"/>
          </a:xfrm>
        </p:spPr>
        <p:txBody>
          <a:bodyPr/>
          <a:lstStyle/>
          <a:p>
            <a:r>
              <a:rPr lang="en-US" smtClean="0"/>
              <a:t>Click to edit Master title style</a:t>
            </a:r>
            <a:endParaRPr lang="en-US"/>
          </a:p>
        </p:txBody>
      </p:sp>
    </p:spTree>
    <p:extLst>
      <p:ext uri="{BB962C8B-B14F-4D97-AF65-F5344CB8AC3E}">
        <p14:creationId xmlns:p14="http://schemas.microsoft.com/office/powerpoint/2010/main" val="256801146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6" y="6581262"/>
            <a:ext cx="3861807" cy="184666"/>
          </a:xfrm>
          <a:prstGeom prst="rect">
            <a:avLst/>
          </a:prstGeom>
        </p:spPr>
        <p:txBody>
          <a:bodyPr/>
          <a:lstStyle/>
          <a:p>
            <a:r>
              <a:rPr lang="en-US" dirty="0" smtClean="0">
                <a:solidFill>
                  <a:srgbClr val="292929"/>
                </a:solidFill>
              </a:rPr>
              <a:t>Microsoft Confidential</a:t>
            </a:r>
            <a:endParaRPr lang="en-US" dirty="0">
              <a:solidFill>
                <a:srgbClr val="292929"/>
              </a:solidFill>
            </a:endParaRPr>
          </a:p>
        </p:txBody>
      </p:sp>
      <p:sp>
        <p:nvSpPr>
          <p:cNvPr id="3" name="Picture Placeholder 2"/>
          <p:cNvSpPr>
            <a:spLocks noGrp="1"/>
          </p:cNvSpPr>
          <p:nvPr>
            <p:ph type="pic" sz="quarter" idx="11"/>
          </p:nvPr>
        </p:nvSpPr>
        <p:spPr>
          <a:xfrm>
            <a:off x="0" y="0"/>
            <a:ext cx="12192000" cy="6858000"/>
          </a:xfrm>
        </p:spPr>
        <p:txBody>
          <a:bodyPr/>
          <a:lstStyle/>
          <a:p>
            <a:endParaRPr lang="en-US" dirty="0"/>
          </a:p>
        </p:txBody>
      </p:sp>
      <p:sp>
        <p:nvSpPr>
          <p:cNvPr id="4" name="Title 1"/>
          <p:cNvSpPr>
            <a:spLocks noGrp="1"/>
          </p:cNvSpPr>
          <p:nvPr>
            <p:ph type="title"/>
          </p:nvPr>
        </p:nvSpPr>
        <p:spPr>
          <a:xfrm>
            <a:off x="519252" y="228614"/>
            <a:ext cx="11151917" cy="609399"/>
          </a:xfrm>
        </p:spPr>
        <p:txBody>
          <a:bodyPr/>
          <a:lstStyle/>
          <a:p>
            <a:r>
              <a:rPr lang="en-US" smtClean="0"/>
              <a:t>Click to edit Master title style</a:t>
            </a:r>
            <a:endParaRPr lang="en-US"/>
          </a:p>
        </p:txBody>
      </p:sp>
    </p:spTree>
    <p:extLst>
      <p:ext uri="{BB962C8B-B14F-4D97-AF65-F5344CB8AC3E}">
        <p14:creationId xmlns:p14="http://schemas.microsoft.com/office/powerpoint/2010/main" val="2318525820"/>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Title only1">
    <p:spTree>
      <p:nvGrpSpPr>
        <p:cNvPr id="1" name=""/>
        <p:cNvGrpSpPr/>
        <p:nvPr/>
      </p:nvGrpSpPr>
      <p:grpSpPr>
        <a:xfrm>
          <a:off x="0" y="0"/>
          <a:ext cx="0" cy="0"/>
          <a:chOff x="0" y="0"/>
          <a:chExt cx="0" cy="0"/>
        </a:xfrm>
      </p:grpSpPr>
      <p:sp>
        <p:nvSpPr>
          <p:cNvPr id="2" name="Rectangle 1"/>
          <p:cNvSpPr/>
          <p:nvPr userDrawn="1"/>
        </p:nvSpPr>
        <p:spPr bwMode="auto">
          <a:xfrm>
            <a:off x="0" y="1238250"/>
            <a:ext cx="12192000" cy="4810125"/>
          </a:xfrm>
          <a:prstGeom prst="rect">
            <a:avLst/>
          </a:prstGeom>
          <a:solidFill>
            <a:schemeClr val="bg2">
              <a:lumMod val="1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defTabSz="1218534"/>
            <a:fld id="{71F47D9D-8D60-4698-A495-89D102E182A2}" type="slidenum">
              <a:rPr sz="1000"/>
              <a:pPr defTabSz="1218534"/>
              <a:t>‹#›</a:t>
            </a:fld>
            <a:endParaRPr sz="1000" dirty="0"/>
          </a:p>
        </p:txBody>
      </p:sp>
    </p:spTree>
    <p:extLst>
      <p:ext uri="{BB962C8B-B14F-4D97-AF65-F5344CB8AC3E}">
        <p14:creationId xmlns:p14="http://schemas.microsoft.com/office/powerpoint/2010/main" val="169573433"/>
      </p:ext>
    </p:extLst>
  </p:cSld>
  <p:clrMapOvr>
    <a:masterClrMapping/>
  </p:clrMapOvr>
  <p:transition spd="slow">
    <p:push/>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defTabSz="1218534"/>
            <a:fld id="{71F47D9D-8D60-4698-A495-89D102E182A2}" type="slidenum">
              <a:rPr sz="1000"/>
              <a:pPr defTabSz="1218534"/>
              <a:t>‹#›</a:t>
            </a:fld>
            <a:endParaRPr sz="1000" dirty="0"/>
          </a:p>
        </p:txBody>
      </p:sp>
    </p:spTree>
    <p:extLst>
      <p:ext uri="{BB962C8B-B14F-4D97-AF65-F5344CB8AC3E}">
        <p14:creationId xmlns:p14="http://schemas.microsoft.com/office/powerpoint/2010/main" val="1526169023"/>
      </p:ext>
    </p:extLst>
  </p:cSld>
  <p:clrMapOvr>
    <a:masterClrMapping/>
  </p:clrMapOvr>
  <p:transition spd="slow">
    <p:push/>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71F47D9D-8D60-4698-A495-89D102E182A2}" type="slidenum">
              <a:rPr/>
              <a:pPr/>
              <a:t>‹#›</a:t>
            </a:fld>
            <a:endParaRPr dirty="0"/>
          </a:p>
        </p:txBody>
      </p:sp>
    </p:spTree>
    <p:extLst>
      <p:ext uri="{BB962C8B-B14F-4D97-AF65-F5344CB8AC3E}">
        <p14:creationId xmlns:p14="http://schemas.microsoft.com/office/powerpoint/2010/main" val="4266127068"/>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a:xfrm>
            <a:off x="1069270" y="6565387"/>
            <a:ext cx="543178" cy="184666"/>
          </a:xfrm>
        </p:spPr>
        <p:txBody>
          <a:bodyPr/>
          <a:lstStyle/>
          <a:p>
            <a:fld id="{FAADACFB-7C71-4E89-89D2-7BBA40B7BFA9}" type="slidenum">
              <a:rPr/>
              <a:pPr/>
              <a:t>‹#›</a:t>
            </a:fld>
            <a:endParaRPr dirty="0"/>
          </a:p>
        </p:txBody>
      </p:sp>
      <p:sp>
        <p:nvSpPr>
          <p:cNvPr id="20" name="Footer Placeholder 19"/>
          <p:cNvSpPr>
            <a:spLocks noGrp="1"/>
          </p:cNvSpPr>
          <p:nvPr>
            <p:ph type="ftr" sz="quarter" idx="16"/>
          </p:nvPr>
        </p:nvSpPr>
        <p:spPr>
          <a:xfrm>
            <a:off x="3048000" y="6477874"/>
            <a:ext cx="8382000" cy="380127"/>
          </a:xfrm>
          <a:prstGeom prst="rect">
            <a:avLst/>
          </a:prstGeom>
        </p:spPr>
        <p:txBody>
          <a:bodyPr/>
          <a:lstStyle/>
          <a:p>
            <a:endParaRPr lang="en-US" dirty="0">
              <a:solidFill>
                <a:srgbClr val="292929"/>
              </a:solidFill>
            </a:endParaRPr>
          </a:p>
        </p:txBody>
      </p:sp>
    </p:spTree>
    <p:extLst>
      <p:ext uri="{BB962C8B-B14F-4D97-AF65-F5344CB8AC3E}">
        <p14:creationId xmlns:p14="http://schemas.microsoft.com/office/powerpoint/2010/main" val="93530266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only1">
    <p:spTree>
      <p:nvGrpSpPr>
        <p:cNvPr id="1" name=""/>
        <p:cNvGrpSpPr/>
        <p:nvPr/>
      </p:nvGrpSpPr>
      <p:grpSpPr>
        <a:xfrm>
          <a:off x="0" y="0"/>
          <a:ext cx="0" cy="0"/>
          <a:chOff x="0" y="0"/>
          <a:chExt cx="0" cy="0"/>
        </a:xfrm>
      </p:grpSpPr>
      <p:sp>
        <p:nvSpPr>
          <p:cNvPr id="2" name="Rectangle 1"/>
          <p:cNvSpPr/>
          <p:nvPr userDrawn="1"/>
        </p:nvSpPr>
        <p:spPr bwMode="auto">
          <a:xfrm>
            <a:off x="0" y="1238251"/>
            <a:ext cx="12192000" cy="4810125"/>
          </a:xfrm>
          <a:prstGeom prst="rect">
            <a:avLst/>
          </a:prstGeom>
          <a:solidFill>
            <a:schemeClr val="bg1">
              <a:lumMod val="9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defTabSz="913924"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defTabSz="1218300"/>
            <a:fld id="{71F47D9D-8D60-4698-A495-89D102E182A2}" type="slidenum">
              <a:rPr sz="1000"/>
              <a:pPr defTabSz="1218300"/>
              <a:t>‹#›</a:t>
            </a:fld>
            <a:endParaRPr sz="1000"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3982" y="6517493"/>
            <a:ext cx="859922" cy="316317"/>
          </a:xfrm>
          <a:prstGeom prst="rect">
            <a:avLst/>
          </a:prstGeom>
        </p:spPr>
      </p:pic>
    </p:spTree>
    <p:extLst>
      <p:ext uri="{BB962C8B-B14F-4D97-AF65-F5344CB8AC3E}">
        <p14:creationId xmlns:p14="http://schemas.microsoft.com/office/powerpoint/2010/main" val="3278380524"/>
      </p:ext>
    </p:extLst>
  </p:cSld>
  <p:clrMapOvr>
    <a:masterClrMapping/>
  </p:clrMapOvr>
  <p:transition spd="slow">
    <p:push/>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6" y="6581262"/>
            <a:ext cx="3861807" cy="184666"/>
          </a:xfrm>
          <a:prstGeom prst="rect">
            <a:avLst/>
          </a:prstGeom>
        </p:spPr>
        <p:txBody>
          <a:bodyPr/>
          <a:lstStyle/>
          <a:p>
            <a:r>
              <a:rPr lang="en-US" dirty="0" smtClean="0">
                <a:solidFill>
                  <a:srgbClr val="292929"/>
                </a:solidFill>
              </a:rPr>
              <a:t>Microsoft Confidential</a:t>
            </a:r>
            <a:endParaRPr lang="en-US" dirty="0">
              <a:solidFill>
                <a:srgbClr val="292929"/>
              </a:solidFill>
            </a:endParaRPr>
          </a:p>
        </p:txBody>
      </p:sp>
    </p:spTree>
    <p:extLst>
      <p:ext uri="{BB962C8B-B14F-4D97-AF65-F5344CB8AC3E}">
        <p14:creationId xmlns:p14="http://schemas.microsoft.com/office/powerpoint/2010/main" val="22277219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6" y="6581262"/>
            <a:ext cx="3861807" cy="184666"/>
          </a:xfrm>
          <a:prstGeom prst="rect">
            <a:avLst/>
          </a:prstGeom>
        </p:spPr>
        <p:txBody>
          <a:bodyPr/>
          <a:lstStyle/>
          <a:p>
            <a:r>
              <a:rPr lang="en-US" dirty="0" smtClean="0">
                <a:solidFill>
                  <a:srgbClr val="292929"/>
                </a:solidFill>
              </a:rPr>
              <a:t>Microsoft Confidential</a:t>
            </a:r>
            <a:endParaRPr lang="en-US" dirty="0">
              <a:solidFill>
                <a:srgbClr val="292929"/>
              </a:solidFill>
            </a:endParaRPr>
          </a:p>
        </p:txBody>
      </p:sp>
    </p:spTree>
    <p:extLst>
      <p:ext uri="{BB962C8B-B14F-4D97-AF65-F5344CB8AC3E}">
        <p14:creationId xmlns:p14="http://schemas.microsoft.com/office/powerpoint/2010/main" val="1040366020"/>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6" y="6581262"/>
            <a:ext cx="3861807" cy="184666"/>
          </a:xfrm>
          <a:prstGeom prst="rect">
            <a:avLst/>
          </a:prstGeom>
        </p:spPr>
        <p:txBody>
          <a:bodyPr/>
          <a:lstStyle/>
          <a:p>
            <a:r>
              <a:rPr lang="en-US" dirty="0" smtClean="0">
                <a:solidFill>
                  <a:srgbClr val="292929"/>
                </a:solidFill>
              </a:rPr>
              <a:t>Microsoft Confidential</a:t>
            </a:r>
            <a:endParaRPr lang="en-US" dirty="0">
              <a:solidFill>
                <a:srgbClr val="292929"/>
              </a:solidFill>
            </a:endParaRPr>
          </a:p>
        </p:txBody>
      </p:sp>
      <p:sp>
        <p:nvSpPr>
          <p:cNvPr id="3" name="Picture Placeholder 2"/>
          <p:cNvSpPr>
            <a:spLocks noGrp="1"/>
          </p:cNvSpPr>
          <p:nvPr>
            <p:ph type="pic" sz="quarter" idx="11"/>
          </p:nvPr>
        </p:nvSpPr>
        <p:spPr>
          <a:xfrm>
            <a:off x="0" y="0"/>
            <a:ext cx="8113713" cy="6858000"/>
          </a:xfrm>
        </p:spPr>
        <p:txBody>
          <a:bodyPr/>
          <a:lstStyle/>
          <a:p>
            <a:endParaRPr lang="en-US" dirty="0"/>
          </a:p>
        </p:txBody>
      </p:sp>
    </p:spTree>
    <p:extLst>
      <p:ext uri="{BB962C8B-B14F-4D97-AF65-F5344CB8AC3E}">
        <p14:creationId xmlns:p14="http://schemas.microsoft.com/office/powerpoint/2010/main" val="3403118002"/>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6" y="6581262"/>
            <a:ext cx="3861807" cy="184666"/>
          </a:xfrm>
          <a:prstGeom prst="rect">
            <a:avLst/>
          </a:prstGeom>
        </p:spPr>
        <p:txBody>
          <a:bodyPr/>
          <a:lstStyle/>
          <a:p>
            <a:r>
              <a:rPr lang="en-US" dirty="0" smtClean="0">
                <a:solidFill>
                  <a:srgbClr val="292929"/>
                </a:solidFill>
              </a:rPr>
              <a:t>Microsoft Confidential</a:t>
            </a:r>
            <a:endParaRPr lang="en-US" dirty="0">
              <a:solidFill>
                <a:srgbClr val="292929"/>
              </a:solidFill>
            </a:endParaRPr>
          </a:p>
        </p:txBody>
      </p:sp>
      <p:sp>
        <p:nvSpPr>
          <p:cNvPr id="3" name="Picture Placeholder 2"/>
          <p:cNvSpPr>
            <a:spLocks noGrp="1"/>
          </p:cNvSpPr>
          <p:nvPr>
            <p:ph type="pic" sz="quarter" idx="11"/>
          </p:nvPr>
        </p:nvSpPr>
        <p:spPr>
          <a:xfrm>
            <a:off x="0" y="0"/>
            <a:ext cx="8113713" cy="6858000"/>
          </a:xfrm>
        </p:spPr>
        <p:txBody>
          <a:bodyPr/>
          <a:lstStyle/>
          <a:p>
            <a:endParaRPr lang="en-US" dirty="0"/>
          </a:p>
        </p:txBody>
      </p:sp>
      <p:sp>
        <p:nvSpPr>
          <p:cNvPr id="4" name="Title 1"/>
          <p:cNvSpPr>
            <a:spLocks noGrp="1"/>
          </p:cNvSpPr>
          <p:nvPr>
            <p:ph type="title"/>
          </p:nvPr>
        </p:nvSpPr>
        <p:spPr>
          <a:xfrm>
            <a:off x="519252" y="228614"/>
            <a:ext cx="11151917" cy="609399"/>
          </a:xfrm>
        </p:spPr>
        <p:txBody>
          <a:bodyPr/>
          <a:lstStyle/>
          <a:p>
            <a:r>
              <a:rPr lang="en-US" smtClean="0"/>
              <a:t>Click to edit Master title style</a:t>
            </a:r>
            <a:endParaRPr lang="en-US"/>
          </a:p>
        </p:txBody>
      </p:sp>
    </p:spTree>
    <p:extLst>
      <p:ext uri="{BB962C8B-B14F-4D97-AF65-F5344CB8AC3E}">
        <p14:creationId xmlns:p14="http://schemas.microsoft.com/office/powerpoint/2010/main" val="195283936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6" y="6581262"/>
            <a:ext cx="3861807" cy="184666"/>
          </a:xfrm>
          <a:prstGeom prst="rect">
            <a:avLst/>
          </a:prstGeom>
        </p:spPr>
        <p:txBody>
          <a:bodyPr/>
          <a:lstStyle/>
          <a:p>
            <a:r>
              <a:rPr lang="en-US" dirty="0" smtClean="0">
                <a:solidFill>
                  <a:srgbClr val="292929"/>
                </a:solidFill>
              </a:rPr>
              <a:t>Microsoft Confidential</a:t>
            </a:r>
            <a:endParaRPr lang="en-US" dirty="0">
              <a:solidFill>
                <a:srgbClr val="292929"/>
              </a:solidFill>
            </a:endParaRPr>
          </a:p>
        </p:txBody>
      </p:sp>
      <p:sp>
        <p:nvSpPr>
          <p:cNvPr id="3" name="Picture Placeholder 2"/>
          <p:cNvSpPr>
            <a:spLocks noGrp="1"/>
          </p:cNvSpPr>
          <p:nvPr>
            <p:ph type="pic" sz="quarter" idx="11"/>
          </p:nvPr>
        </p:nvSpPr>
        <p:spPr>
          <a:xfrm>
            <a:off x="0" y="0"/>
            <a:ext cx="12192000" cy="6858000"/>
          </a:xfrm>
        </p:spPr>
        <p:txBody>
          <a:bodyPr/>
          <a:lstStyle/>
          <a:p>
            <a:endParaRPr lang="en-US" dirty="0"/>
          </a:p>
        </p:txBody>
      </p:sp>
      <p:sp>
        <p:nvSpPr>
          <p:cNvPr id="4" name="Title 1"/>
          <p:cNvSpPr>
            <a:spLocks noGrp="1"/>
          </p:cNvSpPr>
          <p:nvPr>
            <p:ph type="title"/>
          </p:nvPr>
        </p:nvSpPr>
        <p:spPr>
          <a:xfrm>
            <a:off x="519252" y="228614"/>
            <a:ext cx="11151917" cy="609399"/>
          </a:xfrm>
        </p:spPr>
        <p:txBody>
          <a:bodyPr/>
          <a:lstStyle/>
          <a:p>
            <a:r>
              <a:rPr lang="en-US" smtClean="0"/>
              <a:t>Click to edit Master title style</a:t>
            </a:r>
            <a:endParaRPr lang="en-US"/>
          </a:p>
        </p:txBody>
      </p:sp>
    </p:spTree>
    <p:extLst>
      <p:ext uri="{BB962C8B-B14F-4D97-AF65-F5344CB8AC3E}">
        <p14:creationId xmlns:p14="http://schemas.microsoft.com/office/powerpoint/2010/main" val="908549948"/>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796217"/>
          </a:xfrm>
          <a:noFill/>
        </p:spPr>
        <p:txBody>
          <a:bodyPr tIns="91440" bIns="91440" anchor="t" anchorCtr="0"/>
          <a:lstStyle>
            <a:lvl1pPr>
              <a:defRPr sz="8627" spc="-98"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0996858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itle only1">
    <p:spTree>
      <p:nvGrpSpPr>
        <p:cNvPr id="1" name=""/>
        <p:cNvGrpSpPr/>
        <p:nvPr/>
      </p:nvGrpSpPr>
      <p:grpSpPr>
        <a:xfrm>
          <a:off x="0" y="0"/>
          <a:ext cx="0" cy="0"/>
          <a:chOff x="0" y="0"/>
          <a:chExt cx="0" cy="0"/>
        </a:xfrm>
      </p:grpSpPr>
      <p:sp>
        <p:nvSpPr>
          <p:cNvPr id="2" name="Rectangle 1"/>
          <p:cNvSpPr/>
          <p:nvPr userDrawn="1"/>
        </p:nvSpPr>
        <p:spPr bwMode="auto">
          <a:xfrm>
            <a:off x="0" y="1238250"/>
            <a:ext cx="12192000" cy="4810125"/>
          </a:xfrm>
          <a:prstGeom prst="rect">
            <a:avLst/>
          </a:prstGeom>
          <a:solidFill>
            <a:schemeClr val="bg2">
              <a:lumMod val="1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l" defTabSz="914099"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7"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marL="0" marR="0" lvl="0" indent="0" algn="l" defTabSz="1218534" rtl="0" eaLnBrk="1" fontAlgn="auto" latinLnBrk="0" hangingPunct="1">
              <a:lnSpc>
                <a:spcPct val="100000"/>
              </a:lnSpc>
              <a:spcBef>
                <a:spcPts val="0"/>
              </a:spcBef>
              <a:spcAft>
                <a:spcPts val="0"/>
              </a:spcAft>
              <a:buClrTx/>
              <a:buSzTx/>
              <a:buFontTx/>
              <a:buNone/>
              <a:tabLst/>
              <a:defRPr/>
            </a:pPr>
            <a:fld id="{71F47D9D-8D60-4698-A495-89D102E182A2}" type="slidenum">
              <a:rPr kumimoji="0" lang="en-US" sz="1000" b="0" i="0" u="none" strike="noStrike" kern="1200" cap="none" spc="0" normalizeH="0" baseline="0" noProof="0">
                <a:ln>
                  <a:noFill/>
                </a:ln>
                <a:gradFill>
                  <a:gsLst>
                    <a:gs pos="73333">
                      <a:srgbClr val="808080"/>
                    </a:gs>
                    <a:gs pos="38000">
                      <a:srgbClr val="808080"/>
                    </a:gs>
                  </a:gsLst>
                  <a:lin ang="5400000" scaled="0"/>
                </a:gradFill>
                <a:effectLst/>
                <a:uLnTx/>
                <a:uFillTx/>
                <a:latin typeface="Segoe UI Light"/>
                <a:ea typeface="+mn-ea"/>
                <a:cs typeface="+mn-cs"/>
              </a:rPr>
              <a:pPr marL="0" marR="0" lvl="0" indent="0" algn="l" defTabSz="1218534"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spTree>
    <p:extLst>
      <p:ext uri="{BB962C8B-B14F-4D97-AF65-F5344CB8AC3E}">
        <p14:creationId xmlns:p14="http://schemas.microsoft.com/office/powerpoint/2010/main" val="2700380164"/>
      </p:ext>
    </p:extLst>
  </p:cSld>
  <p:clrMapOvr>
    <a:masterClrMapping/>
  </p:clrMapOvr>
  <p:transition spd="slow">
    <p:push/>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marL="0" marR="0" lvl="0" indent="0" algn="l" defTabSz="1218534" rtl="0" eaLnBrk="1" fontAlgn="auto" latinLnBrk="0" hangingPunct="1">
              <a:lnSpc>
                <a:spcPct val="100000"/>
              </a:lnSpc>
              <a:spcBef>
                <a:spcPts val="0"/>
              </a:spcBef>
              <a:spcAft>
                <a:spcPts val="0"/>
              </a:spcAft>
              <a:buClrTx/>
              <a:buSzTx/>
              <a:buFontTx/>
              <a:buNone/>
              <a:tabLst/>
              <a:defRPr/>
            </a:pPr>
            <a:fld id="{71F47D9D-8D60-4698-A495-89D102E182A2}" type="slidenum">
              <a:rPr kumimoji="0" lang="en-US" sz="1000" b="0" i="0" u="none" strike="noStrike" kern="1200" cap="none" spc="0" normalizeH="0" baseline="0" noProof="0">
                <a:ln>
                  <a:noFill/>
                </a:ln>
                <a:gradFill>
                  <a:gsLst>
                    <a:gs pos="73333">
                      <a:srgbClr val="808080"/>
                    </a:gs>
                    <a:gs pos="38000">
                      <a:srgbClr val="808080"/>
                    </a:gs>
                  </a:gsLst>
                  <a:lin ang="5400000" scaled="0"/>
                </a:gradFill>
                <a:effectLst/>
                <a:uLnTx/>
                <a:uFillTx/>
                <a:latin typeface="Segoe UI Light"/>
                <a:ea typeface="+mn-ea"/>
                <a:cs typeface="+mn-cs"/>
              </a:rPr>
              <a:pPr marL="0" marR="0" lvl="0" indent="0" algn="l" defTabSz="1218534"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spTree>
    <p:extLst>
      <p:ext uri="{BB962C8B-B14F-4D97-AF65-F5344CB8AC3E}">
        <p14:creationId xmlns:p14="http://schemas.microsoft.com/office/powerpoint/2010/main" val="1299132339"/>
      </p:ext>
    </p:extLst>
  </p:cSld>
  <p:clrMapOvr>
    <a:masterClrMapping/>
  </p:clrMapOvr>
  <p:transition spd="slow">
    <p:push/>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F47D9D-8D60-4698-A495-89D102E182A2}" type="slidenum">
              <a:rPr kumimoji="0" lang="en-US" sz="1200" b="0" i="0" u="none" strike="noStrike" kern="1200" cap="none" spc="0" normalizeH="0" baseline="0" noProof="0">
                <a:ln>
                  <a:noFill/>
                </a:ln>
                <a:gradFill>
                  <a:gsLst>
                    <a:gs pos="73333">
                      <a:srgbClr val="808080"/>
                    </a:gs>
                    <a:gs pos="38000">
                      <a:srgbClr val="808080"/>
                    </a:gs>
                  </a:gsLst>
                  <a:lin ang="5400000" scaled="0"/>
                </a:gradFill>
                <a:effectLst/>
                <a:uLnTx/>
                <a:uFillTx/>
                <a:latin typeface="Segoe U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spTree>
    <p:extLst>
      <p:ext uri="{BB962C8B-B14F-4D97-AF65-F5344CB8AC3E}">
        <p14:creationId xmlns:p14="http://schemas.microsoft.com/office/powerpoint/2010/main" val="167341543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a:xfrm>
            <a:off x="1069270" y="6565387"/>
            <a:ext cx="543178" cy="1846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DACFB-7C71-4E89-89D2-7BBA40B7BFA9}" type="slidenum">
              <a:rPr kumimoji="0" lang="en-US" sz="1200" b="0" i="0" u="none" strike="noStrike" kern="1200" cap="none" spc="0" normalizeH="0" baseline="0" noProof="0" smtClean="0">
                <a:ln>
                  <a:noFill/>
                </a:ln>
                <a:gradFill>
                  <a:gsLst>
                    <a:gs pos="73333">
                      <a:srgbClr val="808080"/>
                    </a:gs>
                    <a:gs pos="38000">
                      <a:srgbClr val="808080"/>
                    </a:gs>
                  </a:gsLst>
                  <a:lin ang="5400000" scaled="0"/>
                </a:gradFill>
                <a:effectLst/>
                <a:uLnTx/>
                <a:uFillTx/>
                <a:latin typeface="Segoe U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sp>
        <p:nvSpPr>
          <p:cNvPr id="20" name="Footer Placeholder 19"/>
          <p:cNvSpPr>
            <a:spLocks noGrp="1"/>
          </p:cNvSpPr>
          <p:nvPr>
            <p:ph type="ftr" sz="quarter" idx="16"/>
          </p:nvPr>
        </p:nvSpPr>
        <p:spPr>
          <a:xfrm>
            <a:off x="3048000" y="6477874"/>
            <a:ext cx="8382000" cy="38012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92929"/>
              </a:solidFill>
              <a:effectLst/>
              <a:uLnTx/>
              <a:uFillTx/>
              <a:latin typeface="Segoe UI Light"/>
              <a:ea typeface="+mn-ea"/>
              <a:cs typeface="+mn-cs"/>
            </a:endParaRPr>
          </a:p>
        </p:txBody>
      </p:sp>
    </p:spTree>
    <p:extLst>
      <p:ext uri="{BB962C8B-B14F-4D97-AF65-F5344CB8AC3E}">
        <p14:creationId xmlns:p14="http://schemas.microsoft.com/office/powerpoint/2010/main" val="169472875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_Title only1">
    <p:spTree>
      <p:nvGrpSpPr>
        <p:cNvPr id="1" name=""/>
        <p:cNvGrpSpPr/>
        <p:nvPr/>
      </p:nvGrpSpPr>
      <p:grpSpPr>
        <a:xfrm>
          <a:off x="0" y="0"/>
          <a:ext cx="0" cy="0"/>
          <a:chOff x="0" y="0"/>
          <a:chExt cx="0" cy="0"/>
        </a:xfrm>
      </p:grpSpPr>
      <p:sp>
        <p:nvSpPr>
          <p:cNvPr id="2" name="Rectangle 1"/>
          <p:cNvSpPr/>
          <p:nvPr userDrawn="1"/>
        </p:nvSpPr>
        <p:spPr bwMode="auto">
          <a:xfrm>
            <a:off x="0" y="1238251"/>
            <a:ext cx="12192000" cy="4810125"/>
          </a:xfrm>
          <a:prstGeom prst="rect">
            <a:avLst/>
          </a:prstGeom>
          <a:solidFill>
            <a:schemeClr val="bg1">
              <a:lumMod val="9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marL="0" marR="0" lvl="0" indent="0" algn="l" defTabSz="91392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7"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marL="0" marR="0" lvl="0" indent="0" algn="l" defTabSz="1218300" rtl="0" eaLnBrk="1" fontAlgn="auto" latinLnBrk="0" hangingPunct="1">
              <a:lnSpc>
                <a:spcPct val="100000"/>
              </a:lnSpc>
              <a:spcBef>
                <a:spcPts val="0"/>
              </a:spcBef>
              <a:spcAft>
                <a:spcPts val="0"/>
              </a:spcAft>
              <a:buClrTx/>
              <a:buSzTx/>
              <a:buFontTx/>
              <a:buNone/>
              <a:tabLst/>
              <a:defRPr/>
            </a:pPr>
            <a:fld id="{71F47D9D-8D60-4698-A495-89D102E182A2}" type="slidenum">
              <a:rPr kumimoji="0" lang="en-US" sz="1000" b="0" i="0" u="none" strike="noStrike" kern="1200" cap="none" spc="0" normalizeH="0" baseline="0" noProof="0" smtClean="0">
                <a:ln>
                  <a:noFill/>
                </a:ln>
                <a:gradFill>
                  <a:gsLst>
                    <a:gs pos="73333">
                      <a:srgbClr val="808080"/>
                    </a:gs>
                    <a:gs pos="38000">
                      <a:srgbClr val="808080"/>
                    </a:gs>
                  </a:gsLst>
                  <a:lin ang="5400000" scaled="0"/>
                </a:gradFill>
                <a:effectLst/>
                <a:uLnTx/>
                <a:uFillTx/>
                <a:latin typeface="Segoe UI Light"/>
                <a:ea typeface="+mn-ea"/>
                <a:cs typeface="+mn-cs"/>
              </a:rPr>
              <a:pPr marL="0" marR="0" lvl="0" indent="0" algn="l" defTabSz="12183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3982" y="6517493"/>
            <a:ext cx="859922" cy="316317"/>
          </a:xfrm>
          <a:prstGeom prst="rect">
            <a:avLst/>
          </a:prstGeom>
        </p:spPr>
      </p:pic>
    </p:spTree>
    <p:extLst>
      <p:ext uri="{BB962C8B-B14F-4D97-AF65-F5344CB8AC3E}">
        <p14:creationId xmlns:p14="http://schemas.microsoft.com/office/powerpoint/2010/main" val="2457743753"/>
      </p:ext>
    </p:extLst>
  </p:cSld>
  <p:clrMapOvr>
    <a:masterClrMapping/>
  </p:clrMapOvr>
  <p:transition spd="slow">
    <p:push/>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6" y="6581262"/>
            <a:ext cx="3861807" cy="18466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92929"/>
                </a:solidFill>
                <a:effectLst/>
                <a:uLnTx/>
                <a:uFillTx/>
                <a:latin typeface="Segoe UI Light"/>
                <a:ea typeface="+mn-ea"/>
                <a:cs typeface="+mn-cs"/>
              </a:rPr>
              <a:t>Microsoft Confidential</a:t>
            </a:r>
            <a:endParaRPr kumimoji="0" lang="en-US" sz="1800" b="0" i="0" u="none" strike="noStrike" kern="1200" cap="none" spc="0" normalizeH="0" baseline="0" noProof="0" dirty="0">
              <a:ln>
                <a:noFill/>
              </a:ln>
              <a:solidFill>
                <a:srgbClr val="292929"/>
              </a:solidFill>
              <a:effectLst/>
              <a:uLnTx/>
              <a:uFillTx/>
              <a:latin typeface="Segoe UI Light"/>
              <a:ea typeface="+mn-ea"/>
              <a:cs typeface="+mn-cs"/>
            </a:endParaRPr>
          </a:p>
        </p:txBody>
      </p:sp>
    </p:spTree>
    <p:extLst>
      <p:ext uri="{BB962C8B-B14F-4D97-AF65-F5344CB8AC3E}">
        <p14:creationId xmlns:p14="http://schemas.microsoft.com/office/powerpoint/2010/main" val="207279310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mp; 2-Content, no Bullets">
    <p:spTree>
      <p:nvGrpSpPr>
        <p:cNvPr id="1" name=""/>
        <p:cNvGrpSpPr/>
        <p:nvPr/>
      </p:nvGrpSpPr>
      <p:grpSpPr>
        <a:xfrm>
          <a:off x="0" y="0"/>
          <a:ext cx="0" cy="0"/>
          <a:chOff x="0" y="0"/>
          <a:chExt cx="0" cy="0"/>
        </a:xfrm>
      </p:grpSpPr>
      <p:sp>
        <p:nvSpPr>
          <p:cNvPr id="3" name="Rectangle 2"/>
          <p:cNvSpPr/>
          <p:nvPr userDrawn="1"/>
        </p:nvSpPr>
        <p:spPr bwMode="auto">
          <a:xfrm>
            <a:off x="0" y="0"/>
            <a:ext cx="12192000" cy="6858000"/>
          </a:xfrm>
          <a:prstGeom prst="rect">
            <a:avLst/>
          </a:prstGeom>
          <a:solidFill>
            <a:schemeClr val="bg2">
              <a:lumMod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5602" y="6517493"/>
            <a:ext cx="859922" cy="316317"/>
          </a:xfrm>
          <a:prstGeom prst="rect">
            <a:avLst/>
          </a:prstGeom>
        </p:spPr>
      </p:pic>
    </p:spTree>
    <p:extLst>
      <p:ext uri="{BB962C8B-B14F-4D97-AF65-F5344CB8AC3E}">
        <p14:creationId xmlns:p14="http://schemas.microsoft.com/office/powerpoint/2010/main" val="1549284335"/>
      </p:ext>
    </p:extLst>
  </p:cSld>
  <p:clrMapOvr>
    <a:masterClrMapping/>
  </p:clrMapOvr>
  <p:transition spd="slow">
    <p:push/>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19252" y="228614"/>
            <a:ext cx="11151917" cy="609399"/>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57903483"/>
      </p:ext>
    </p:extLst>
  </p:cSld>
  <p:clrMapOvr>
    <a:masterClrMapping/>
  </p:clrMapOvr>
  <p:transition spd="slow">
    <p:push/>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9225235"/>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91055715"/>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Title only1">
    <p:spTree>
      <p:nvGrpSpPr>
        <p:cNvPr id="1" name=""/>
        <p:cNvGrpSpPr/>
        <p:nvPr/>
      </p:nvGrpSpPr>
      <p:grpSpPr>
        <a:xfrm>
          <a:off x="0" y="0"/>
          <a:ext cx="0" cy="0"/>
          <a:chOff x="0" y="0"/>
          <a:chExt cx="0" cy="0"/>
        </a:xfrm>
      </p:grpSpPr>
      <p:sp>
        <p:nvSpPr>
          <p:cNvPr id="2" name="Rectangle 1"/>
          <p:cNvSpPr/>
          <p:nvPr userDrawn="1"/>
        </p:nvSpPr>
        <p:spPr bwMode="auto">
          <a:xfrm>
            <a:off x="0" y="1238250"/>
            <a:ext cx="12192000" cy="4810125"/>
          </a:xfrm>
          <a:prstGeom prst="rect">
            <a:avLst/>
          </a:prstGeom>
          <a:solidFill>
            <a:schemeClr val="bg2">
              <a:lumMod val="1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l" defTabSz="914099"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7"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marL="0" marR="0" lvl="0" indent="0" algn="l" defTabSz="1218534" rtl="0" eaLnBrk="1" fontAlgn="auto" latinLnBrk="0" hangingPunct="1">
              <a:lnSpc>
                <a:spcPct val="100000"/>
              </a:lnSpc>
              <a:spcBef>
                <a:spcPts val="0"/>
              </a:spcBef>
              <a:spcAft>
                <a:spcPts val="0"/>
              </a:spcAft>
              <a:buClrTx/>
              <a:buSzTx/>
              <a:buFontTx/>
              <a:buNone/>
              <a:tabLst/>
              <a:defRPr/>
            </a:pPr>
            <a:fld id="{71F47D9D-8D60-4698-A495-89D102E182A2}" type="slidenum">
              <a:rPr kumimoji="0" lang="en-US" sz="1000" b="0" i="0" u="none" strike="noStrike" kern="1200" cap="none" spc="0" normalizeH="0" baseline="0" noProof="0">
                <a:ln>
                  <a:noFill/>
                </a:ln>
                <a:gradFill>
                  <a:gsLst>
                    <a:gs pos="73333">
                      <a:srgbClr val="808080"/>
                    </a:gs>
                    <a:gs pos="38000">
                      <a:srgbClr val="808080"/>
                    </a:gs>
                  </a:gsLst>
                  <a:lin ang="5400000" scaled="0"/>
                </a:gradFill>
                <a:effectLst/>
                <a:uLnTx/>
                <a:uFillTx/>
                <a:latin typeface="Segoe UI Light"/>
                <a:ea typeface="+mn-ea"/>
                <a:cs typeface="+mn-cs"/>
              </a:rPr>
              <a:pPr marL="0" marR="0" lvl="0" indent="0" algn="l" defTabSz="1218534"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spTree>
    <p:extLst>
      <p:ext uri="{BB962C8B-B14F-4D97-AF65-F5344CB8AC3E}">
        <p14:creationId xmlns:p14="http://schemas.microsoft.com/office/powerpoint/2010/main" val="224761990"/>
      </p:ext>
    </p:extLst>
  </p:cSld>
  <p:clrMapOvr>
    <a:masterClrMapping/>
  </p:clrMapOvr>
  <p:transition spd="slow">
    <p:push/>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marL="0" marR="0" lvl="0" indent="0" algn="l" defTabSz="1218534" rtl="0" eaLnBrk="1" fontAlgn="auto" latinLnBrk="0" hangingPunct="1">
              <a:lnSpc>
                <a:spcPct val="100000"/>
              </a:lnSpc>
              <a:spcBef>
                <a:spcPts val="0"/>
              </a:spcBef>
              <a:spcAft>
                <a:spcPts val="0"/>
              </a:spcAft>
              <a:buClrTx/>
              <a:buSzTx/>
              <a:buFontTx/>
              <a:buNone/>
              <a:tabLst/>
              <a:defRPr/>
            </a:pPr>
            <a:fld id="{71F47D9D-8D60-4698-A495-89D102E182A2}" type="slidenum">
              <a:rPr kumimoji="0" lang="en-US" sz="1000" b="0" i="0" u="none" strike="noStrike" kern="1200" cap="none" spc="0" normalizeH="0" baseline="0" noProof="0">
                <a:ln>
                  <a:noFill/>
                </a:ln>
                <a:gradFill>
                  <a:gsLst>
                    <a:gs pos="73333">
                      <a:srgbClr val="808080"/>
                    </a:gs>
                    <a:gs pos="38000">
                      <a:srgbClr val="808080"/>
                    </a:gs>
                  </a:gsLst>
                  <a:lin ang="5400000" scaled="0"/>
                </a:gradFill>
                <a:effectLst/>
                <a:uLnTx/>
                <a:uFillTx/>
                <a:latin typeface="Segoe UI Light"/>
                <a:ea typeface="+mn-ea"/>
                <a:cs typeface="+mn-cs"/>
              </a:rPr>
              <a:pPr marL="0" marR="0" lvl="0" indent="0" algn="l" defTabSz="1218534"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spTree>
    <p:extLst>
      <p:ext uri="{BB962C8B-B14F-4D97-AF65-F5344CB8AC3E}">
        <p14:creationId xmlns:p14="http://schemas.microsoft.com/office/powerpoint/2010/main" val="541324704"/>
      </p:ext>
    </p:extLst>
  </p:cSld>
  <p:clrMapOvr>
    <a:masterClrMapping/>
  </p:clrMapOvr>
  <p:transition spd="slow">
    <p:push/>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F47D9D-8D60-4698-A495-89D102E182A2}" type="slidenum">
              <a:rPr kumimoji="0" lang="en-US" sz="1200" b="0" i="0" u="none" strike="noStrike" kern="1200" cap="none" spc="0" normalizeH="0" baseline="0" noProof="0">
                <a:ln>
                  <a:noFill/>
                </a:ln>
                <a:gradFill>
                  <a:gsLst>
                    <a:gs pos="73333">
                      <a:srgbClr val="808080"/>
                    </a:gs>
                    <a:gs pos="38000">
                      <a:srgbClr val="808080"/>
                    </a:gs>
                  </a:gsLst>
                  <a:lin ang="5400000" scaled="0"/>
                </a:gradFill>
                <a:effectLst/>
                <a:uLnTx/>
                <a:uFillTx/>
                <a:latin typeface="Segoe U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spTree>
    <p:extLst>
      <p:ext uri="{BB962C8B-B14F-4D97-AF65-F5344CB8AC3E}">
        <p14:creationId xmlns:p14="http://schemas.microsoft.com/office/powerpoint/2010/main" val="2115264070"/>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a:xfrm>
            <a:off x="1069270" y="6565387"/>
            <a:ext cx="543178" cy="1846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DACFB-7C71-4E89-89D2-7BBA40B7BFA9}" type="slidenum">
              <a:rPr kumimoji="0" lang="en-US" sz="1200" b="0" i="0" u="none" strike="noStrike" kern="1200" cap="none" spc="0" normalizeH="0" baseline="0" noProof="0" smtClean="0">
                <a:ln>
                  <a:noFill/>
                </a:ln>
                <a:gradFill>
                  <a:gsLst>
                    <a:gs pos="73333">
                      <a:srgbClr val="808080"/>
                    </a:gs>
                    <a:gs pos="38000">
                      <a:srgbClr val="808080"/>
                    </a:gs>
                  </a:gsLst>
                  <a:lin ang="5400000" scaled="0"/>
                </a:gradFill>
                <a:effectLst/>
                <a:uLnTx/>
                <a:uFillTx/>
                <a:latin typeface="Segoe U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sp>
        <p:nvSpPr>
          <p:cNvPr id="20" name="Footer Placeholder 19"/>
          <p:cNvSpPr>
            <a:spLocks noGrp="1"/>
          </p:cNvSpPr>
          <p:nvPr>
            <p:ph type="ftr" sz="quarter" idx="16"/>
          </p:nvPr>
        </p:nvSpPr>
        <p:spPr>
          <a:xfrm>
            <a:off x="3048000" y="6477874"/>
            <a:ext cx="8382000" cy="38012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92929"/>
              </a:solidFill>
              <a:effectLst/>
              <a:uLnTx/>
              <a:uFillTx/>
              <a:latin typeface="Segoe UI Light"/>
              <a:ea typeface="+mn-ea"/>
              <a:cs typeface="+mn-cs"/>
            </a:endParaRPr>
          </a:p>
        </p:txBody>
      </p:sp>
    </p:spTree>
    <p:extLst>
      <p:ext uri="{BB962C8B-B14F-4D97-AF65-F5344CB8AC3E}">
        <p14:creationId xmlns:p14="http://schemas.microsoft.com/office/powerpoint/2010/main" val="352902291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Title only1">
    <p:spTree>
      <p:nvGrpSpPr>
        <p:cNvPr id="1" name=""/>
        <p:cNvGrpSpPr/>
        <p:nvPr/>
      </p:nvGrpSpPr>
      <p:grpSpPr>
        <a:xfrm>
          <a:off x="0" y="0"/>
          <a:ext cx="0" cy="0"/>
          <a:chOff x="0" y="0"/>
          <a:chExt cx="0" cy="0"/>
        </a:xfrm>
      </p:grpSpPr>
      <p:sp>
        <p:nvSpPr>
          <p:cNvPr id="2" name="Rectangle 1"/>
          <p:cNvSpPr/>
          <p:nvPr userDrawn="1"/>
        </p:nvSpPr>
        <p:spPr bwMode="auto">
          <a:xfrm>
            <a:off x="0" y="1238251"/>
            <a:ext cx="12192000" cy="4810125"/>
          </a:xfrm>
          <a:prstGeom prst="rect">
            <a:avLst/>
          </a:prstGeom>
          <a:solidFill>
            <a:schemeClr val="bg1">
              <a:lumMod val="9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marL="0" marR="0" lvl="0" indent="0" algn="l" defTabSz="91392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7"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marL="0" marR="0" lvl="0" indent="0" algn="l" defTabSz="1218300" rtl="0" eaLnBrk="1" fontAlgn="auto" latinLnBrk="0" hangingPunct="1">
              <a:lnSpc>
                <a:spcPct val="100000"/>
              </a:lnSpc>
              <a:spcBef>
                <a:spcPts val="0"/>
              </a:spcBef>
              <a:spcAft>
                <a:spcPts val="0"/>
              </a:spcAft>
              <a:buClrTx/>
              <a:buSzTx/>
              <a:buFontTx/>
              <a:buNone/>
              <a:tabLst/>
              <a:defRPr/>
            </a:pPr>
            <a:fld id="{71F47D9D-8D60-4698-A495-89D102E182A2}" type="slidenum">
              <a:rPr kumimoji="0" lang="en-US" sz="1000" b="0" i="0" u="none" strike="noStrike" kern="1200" cap="none" spc="0" normalizeH="0" baseline="0" noProof="0" smtClean="0">
                <a:ln>
                  <a:noFill/>
                </a:ln>
                <a:gradFill>
                  <a:gsLst>
                    <a:gs pos="73333">
                      <a:srgbClr val="808080"/>
                    </a:gs>
                    <a:gs pos="38000">
                      <a:srgbClr val="808080"/>
                    </a:gs>
                  </a:gsLst>
                  <a:lin ang="5400000" scaled="0"/>
                </a:gradFill>
                <a:effectLst/>
                <a:uLnTx/>
                <a:uFillTx/>
                <a:latin typeface="Segoe UI Light"/>
                <a:ea typeface="+mn-ea"/>
                <a:cs typeface="+mn-cs"/>
              </a:rPr>
              <a:pPr marL="0" marR="0" lvl="0" indent="0" algn="l" defTabSz="12183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3982" y="6517493"/>
            <a:ext cx="859922" cy="316317"/>
          </a:xfrm>
          <a:prstGeom prst="rect">
            <a:avLst/>
          </a:prstGeom>
        </p:spPr>
      </p:pic>
    </p:spTree>
    <p:extLst>
      <p:ext uri="{BB962C8B-B14F-4D97-AF65-F5344CB8AC3E}">
        <p14:creationId xmlns:p14="http://schemas.microsoft.com/office/powerpoint/2010/main" val="1754937115"/>
      </p:ext>
    </p:extLst>
  </p:cSld>
  <p:clrMapOvr>
    <a:masterClrMapping/>
  </p:clrMapOvr>
  <p:transition spd="slow">
    <p:push/>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6" y="6581262"/>
            <a:ext cx="3861807" cy="18466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92929"/>
                </a:solidFill>
                <a:effectLst/>
                <a:uLnTx/>
                <a:uFillTx/>
                <a:latin typeface="Segoe UI Light"/>
                <a:ea typeface="+mn-ea"/>
                <a:cs typeface="+mn-cs"/>
              </a:rPr>
              <a:t>Microsoft Confidential</a:t>
            </a:r>
            <a:endParaRPr kumimoji="0" lang="en-US" sz="1800" b="0" i="0" u="none" strike="noStrike" kern="1200" cap="none" spc="0" normalizeH="0" baseline="0" noProof="0" dirty="0">
              <a:ln>
                <a:noFill/>
              </a:ln>
              <a:solidFill>
                <a:srgbClr val="292929"/>
              </a:solidFill>
              <a:effectLst/>
              <a:uLnTx/>
              <a:uFillTx/>
              <a:latin typeface="Segoe UI Light"/>
              <a:ea typeface="+mn-ea"/>
              <a:cs typeface="+mn-cs"/>
            </a:endParaRPr>
          </a:p>
        </p:txBody>
      </p:sp>
    </p:spTree>
    <p:extLst>
      <p:ext uri="{BB962C8B-B14F-4D97-AF65-F5344CB8AC3E}">
        <p14:creationId xmlns:p14="http://schemas.microsoft.com/office/powerpoint/2010/main" val="201242794"/>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19252" y="228614"/>
            <a:ext cx="11151917" cy="609399"/>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839149476"/>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6" y="6581262"/>
            <a:ext cx="3861807" cy="184666"/>
          </a:xfrm>
          <a:prstGeom prst="rect">
            <a:avLst/>
          </a:prstGeom>
        </p:spPr>
        <p:txBody>
          <a:bodyPr/>
          <a:lstStyle/>
          <a:p>
            <a:r>
              <a:rPr lang="en-US" dirty="0" smtClean="0">
                <a:solidFill>
                  <a:srgbClr val="292929"/>
                </a:solidFill>
              </a:rPr>
              <a:t>Microsoft Confidential</a:t>
            </a:r>
            <a:endParaRPr lang="en-US" dirty="0">
              <a:solidFill>
                <a:srgbClr val="292929"/>
              </a:solidFill>
            </a:endParaRPr>
          </a:p>
        </p:txBody>
      </p:sp>
    </p:spTree>
    <p:extLst>
      <p:ext uri="{BB962C8B-B14F-4D97-AF65-F5344CB8AC3E}">
        <p14:creationId xmlns:p14="http://schemas.microsoft.com/office/powerpoint/2010/main" val="1602021047"/>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193181"/>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6" y="6581262"/>
            <a:ext cx="3861807" cy="18466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92929"/>
                </a:solidFill>
                <a:effectLst/>
                <a:uLnTx/>
                <a:uFillTx/>
                <a:latin typeface="Segoe UI Light"/>
                <a:ea typeface="+mn-ea"/>
                <a:cs typeface="+mn-cs"/>
              </a:rPr>
              <a:t>Microsoft Confidential</a:t>
            </a:r>
            <a:endParaRPr kumimoji="0" lang="en-US" sz="1800" b="0" i="0" u="none" strike="noStrike" kern="1200" cap="none" spc="0" normalizeH="0" baseline="0" noProof="0" dirty="0">
              <a:ln>
                <a:noFill/>
              </a:ln>
              <a:solidFill>
                <a:srgbClr val="292929"/>
              </a:solidFill>
              <a:effectLst/>
              <a:uLnTx/>
              <a:uFillTx/>
              <a:latin typeface="Segoe UI Light"/>
              <a:ea typeface="+mn-ea"/>
              <a:cs typeface="+mn-cs"/>
            </a:endParaRPr>
          </a:p>
        </p:txBody>
      </p:sp>
      <p:sp>
        <p:nvSpPr>
          <p:cNvPr id="3" name="Picture Placeholder 2"/>
          <p:cNvSpPr>
            <a:spLocks noGrp="1"/>
          </p:cNvSpPr>
          <p:nvPr>
            <p:ph type="pic" sz="quarter" idx="11"/>
          </p:nvPr>
        </p:nvSpPr>
        <p:spPr>
          <a:xfrm>
            <a:off x="0" y="0"/>
            <a:ext cx="12192000" cy="6858000"/>
          </a:xfrm>
        </p:spPr>
        <p:txBody>
          <a:bodyPr/>
          <a:lstStyle/>
          <a:p>
            <a:endParaRPr lang="en-US" dirty="0"/>
          </a:p>
        </p:txBody>
      </p:sp>
      <p:sp>
        <p:nvSpPr>
          <p:cNvPr id="4" name="Title 1"/>
          <p:cNvSpPr>
            <a:spLocks noGrp="1"/>
          </p:cNvSpPr>
          <p:nvPr>
            <p:ph type="title"/>
          </p:nvPr>
        </p:nvSpPr>
        <p:spPr>
          <a:xfrm>
            <a:off x="519252" y="228614"/>
            <a:ext cx="11151917" cy="609399"/>
          </a:xfrm>
        </p:spPr>
        <p:txBody>
          <a:bodyPr/>
          <a:lstStyle/>
          <a:p>
            <a:r>
              <a:rPr lang="en-US" smtClean="0"/>
              <a:t>Click to edit Master title style</a:t>
            </a:r>
            <a:endParaRPr lang="en-US"/>
          </a:p>
        </p:txBody>
      </p:sp>
    </p:spTree>
    <p:extLst>
      <p:ext uri="{BB962C8B-B14F-4D97-AF65-F5344CB8AC3E}">
        <p14:creationId xmlns:p14="http://schemas.microsoft.com/office/powerpoint/2010/main" val="272125991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338077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Title only1">
    <p:spTree>
      <p:nvGrpSpPr>
        <p:cNvPr id="1" name=""/>
        <p:cNvGrpSpPr/>
        <p:nvPr/>
      </p:nvGrpSpPr>
      <p:grpSpPr>
        <a:xfrm>
          <a:off x="0" y="0"/>
          <a:ext cx="0" cy="0"/>
          <a:chOff x="0" y="0"/>
          <a:chExt cx="0" cy="0"/>
        </a:xfrm>
      </p:grpSpPr>
      <p:sp>
        <p:nvSpPr>
          <p:cNvPr id="2" name="Rectangle 1"/>
          <p:cNvSpPr/>
          <p:nvPr userDrawn="1"/>
        </p:nvSpPr>
        <p:spPr bwMode="auto">
          <a:xfrm>
            <a:off x="0" y="1238250"/>
            <a:ext cx="12192000" cy="4810125"/>
          </a:xfrm>
          <a:prstGeom prst="rect">
            <a:avLst/>
          </a:prstGeom>
          <a:solidFill>
            <a:schemeClr val="bg2">
              <a:lumMod val="1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l" defTabSz="914099"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7"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marL="0" marR="0" lvl="0" indent="0" algn="l" defTabSz="1218534" rtl="0" eaLnBrk="1" fontAlgn="auto" latinLnBrk="0" hangingPunct="1">
              <a:lnSpc>
                <a:spcPct val="100000"/>
              </a:lnSpc>
              <a:spcBef>
                <a:spcPts val="0"/>
              </a:spcBef>
              <a:spcAft>
                <a:spcPts val="0"/>
              </a:spcAft>
              <a:buClrTx/>
              <a:buSzTx/>
              <a:buFontTx/>
              <a:buNone/>
              <a:tabLst/>
              <a:defRPr/>
            </a:pPr>
            <a:fld id="{71F47D9D-8D60-4698-A495-89D102E182A2}" type="slidenum">
              <a:rPr kumimoji="0" lang="en-US" sz="1000" b="0" i="0" u="none" strike="noStrike" kern="1200" cap="none" spc="0" normalizeH="0" baseline="0" noProof="0">
                <a:ln>
                  <a:noFill/>
                </a:ln>
                <a:gradFill>
                  <a:gsLst>
                    <a:gs pos="73333">
                      <a:srgbClr val="808080"/>
                    </a:gs>
                    <a:gs pos="38000">
                      <a:srgbClr val="808080"/>
                    </a:gs>
                  </a:gsLst>
                  <a:lin ang="5400000" scaled="0"/>
                </a:gradFill>
                <a:effectLst/>
                <a:uLnTx/>
                <a:uFillTx/>
                <a:latin typeface="Segoe UI Light"/>
                <a:ea typeface="+mn-ea"/>
                <a:cs typeface="+mn-cs"/>
              </a:rPr>
              <a:pPr marL="0" marR="0" lvl="0" indent="0" algn="l" defTabSz="1218534"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spTree>
    <p:extLst>
      <p:ext uri="{BB962C8B-B14F-4D97-AF65-F5344CB8AC3E}">
        <p14:creationId xmlns:p14="http://schemas.microsoft.com/office/powerpoint/2010/main" val="936291556"/>
      </p:ext>
    </p:extLst>
  </p:cSld>
  <p:clrMapOvr>
    <a:masterClrMapping/>
  </p:clrMapOvr>
  <p:transition spd="slow">
    <p:push/>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marL="0" marR="0" lvl="0" indent="0" algn="l" defTabSz="1218534" rtl="0" eaLnBrk="1" fontAlgn="auto" latinLnBrk="0" hangingPunct="1">
              <a:lnSpc>
                <a:spcPct val="100000"/>
              </a:lnSpc>
              <a:spcBef>
                <a:spcPts val="0"/>
              </a:spcBef>
              <a:spcAft>
                <a:spcPts val="0"/>
              </a:spcAft>
              <a:buClrTx/>
              <a:buSzTx/>
              <a:buFontTx/>
              <a:buNone/>
              <a:tabLst/>
              <a:defRPr/>
            </a:pPr>
            <a:fld id="{71F47D9D-8D60-4698-A495-89D102E182A2}" type="slidenum">
              <a:rPr kumimoji="0" lang="en-US" sz="1000" b="0" i="0" u="none" strike="noStrike" kern="1200" cap="none" spc="0" normalizeH="0" baseline="0" noProof="0">
                <a:ln>
                  <a:noFill/>
                </a:ln>
                <a:gradFill>
                  <a:gsLst>
                    <a:gs pos="73333">
                      <a:srgbClr val="808080"/>
                    </a:gs>
                    <a:gs pos="38000">
                      <a:srgbClr val="808080"/>
                    </a:gs>
                  </a:gsLst>
                  <a:lin ang="5400000" scaled="0"/>
                </a:gradFill>
                <a:effectLst/>
                <a:uLnTx/>
                <a:uFillTx/>
                <a:latin typeface="Segoe UI Light"/>
                <a:ea typeface="+mn-ea"/>
                <a:cs typeface="+mn-cs"/>
              </a:rPr>
              <a:pPr marL="0" marR="0" lvl="0" indent="0" algn="l" defTabSz="1218534"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spTree>
    <p:extLst>
      <p:ext uri="{BB962C8B-B14F-4D97-AF65-F5344CB8AC3E}">
        <p14:creationId xmlns:p14="http://schemas.microsoft.com/office/powerpoint/2010/main" val="4019052289"/>
      </p:ext>
    </p:extLst>
  </p:cSld>
  <p:clrMapOvr>
    <a:masterClrMapping/>
  </p:clrMapOvr>
  <p:transition spd="slow">
    <p:push/>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F47D9D-8D60-4698-A495-89D102E182A2}" type="slidenum">
              <a:rPr kumimoji="0" lang="en-US" sz="1200" b="0" i="0" u="none" strike="noStrike" kern="1200" cap="none" spc="0" normalizeH="0" baseline="0" noProof="0">
                <a:ln>
                  <a:noFill/>
                </a:ln>
                <a:gradFill>
                  <a:gsLst>
                    <a:gs pos="73333">
                      <a:srgbClr val="808080"/>
                    </a:gs>
                    <a:gs pos="38000">
                      <a:srgbClr val="808080"/>
                    </a:gs>
                  </a:gsLst>
                  <a:lin ang="5400000" scaled="0"/>
                </a:gradFill>
                <a:effectLst/>
                <a:uLnTx/>
                <a:uFillTx/>
                <a:latin typeface="Segoe U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spTree>
    <p:extLst>
      <p:ext uri="{BB962C8B-B14F-4D97-AF65-F5344CB8AC3E}">
        <p14:creationId xmlns:p14="http://schemas.microsoft.com/office/powerpoint/2010/main" val="3365423755"/>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a:xfrm>
            <a:off x="1069270" y="6565387"/>
            <a:ext cx="543178" cy="1846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DACFB-7C71-4E89-89D2-7BBA40B7BFA9}" type="slidenum">
              <a:rPr kumimoji="0" lang="en-US" sz="1200" b="0" i="0" u="none" strike="noStrike" kern="1200" cap="none" spc="0" normalizeH="0" baseline="0" noProof="0" smtClean="0">
                <a:ln>
                  <a:noFill/>
                </a:ln>
                <a:gradFill>
                  <a:gsLst>
                    <a:gs pos="73333">
                      <a:srgbClr val="808080"/>
                    </a:gs>
                    <a:gs pos="38000">
                      <a:srgbClr val="808080"/>
                    </a:gs>
                  </a:gsLst>
                  <a:lin ang="5400000" scaled="0"/>
                </a:gradFill>
                <a:effectLst/>
                <a:uLnTx/>
                <a:uFillTx/>
                <a:latin typeface="Segoe U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sp>
        <p:nvSpPr>
          <p:cNvPr id="20" name="Footer Placeholder 19"/>
          <p:cNvSpPr>
            <a:spLocks noGrp="1"/>
          </p:cNvSpPr>
          <p:nvPr>
            <p:ph type="ftr" sz="quarter" idx="16"/>
          </p:nvPr>
        </p:nvSpPr>
        <p:spPr>
          <a:xfrm>
            <a:off x="3048000" y="6477874"/>
            <a:ext cx="8382000" cy="38012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92929"/>
              </a:solidFill>
              <a:effectLst/>
              <a:uLnTx/>
              <a:uFillTx/>
              <a:latin typeface="Segoe UI Light"/>
              <a:ea typeface="+mn-ea"/>
              <a:cs typeface="+mn-cs"/>
            </a:endParaRPr>
          </a:p>
        </p:txBody>
      </p:sp>
    </p:spTree>
    <p:extLst>
      <p:ext uri="{BB962C8B-B14F-4D97-AF65-F5344CB8AC3E}">
        <p14:creationId xmlns:p14="http://schemas.microsoft.com/office/powerpoint/2010/main" val="4086775188"/>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_Title only1">
    <p:spTree>
      <p:nvGrpSpPr>
        <p:cNvPr id="1" name=""/>
        <p:cNvGrpSpPr/>
        <p:nvPr/>
      </p:nvGrpSpPr>
      <p:grpSpPr>
        <a:xfrm>
          <a:off x="0" y="0"/>
          <a:ext cx="0" cy="0"/>
          <a:chOff x="0" y="0"/>
          <a:chExt cx="0" cy="0"/>
        </a:xfrm>
      </p:grpSpPr>
      <p:sp>
        <p:nvSpPr>
          <p:cNvPr id="2" name="Rectangle 1"/>
          <p:cNvSpPr/>
          <p:nvPr userDrawn="1"/>
        </p:nvSpPr>
        <p:spPr bwMode="auto">
          <a:xfrm>
            <a:off x="0" y="1238251"/>
            <a:ext cx="12192000" cy="4810125"/>
          </a:xfrm>
          <a:prstGeom prst="rect">
            <a:avLst/>
          </a:prstGeom>
          <a:solidFill>
            <a:schemeClr val="bg1">
              <a:lumMod val="9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marL="0" marR="0" lvl="0" indent="0" algn="l" defTabSz="91392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7"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marL="0" marR="0" lvl="0" indent="0" algn="l" defTabSz="1218300" rtl="0" eaLnBrk="1" fontAlgn="auto" latinLnBrk="0" hangingPunct="1">
              <a:lnSpc>
                <a:spcPct val="100000"/>
              </a:lnSpc>
              <a:spcBef>
                <a:spcPts val="0"/>
              </a:spcBef>
              <a:spcAft>
                <a:spcPts val="0"/>
              </a:spcAft>
              <a:buClrTx/>
              <a:buSzTx/>
              <a:buFontTx/>
              <a:buNone/>
              <a:tabLst/>
              <a:defRPr/>
            </a:pPr>
            <a:fld id="{71F47D9D-8D60-4698-A495-89D102E182A2}" type="slidenum">
              <a:rPr kumimoji="0" lang="en-US" sz="1000" b="0" i="0" u="none" strike="noStrike" kern="1200" cap="none" spc="0" normalizeH="0" baseline="0" noProof="0" smtClean="0">
                <a:ln>
                  <a:noFill/>
                </a:ln>
                <a:gradFill>
                  <a:gsLst>
                    <a:gs pos="73333">
                      <a:srgbClr val="808080"/>
                    </a:gs>
                    <a:gs pos="38000">
                      <a:srgbClr val="808080"/>
                    </a:gs>
                  </a:gsLst>
                  <a:lin ang="5400000" scaled="0"/>
                </a:gradFill>
                <a:effectLst/>
                <a:uLnTx/>
                <a:uFillTx/>
                <a:latin typeface="Segoe UI Light"/>
                <a:ea typeface="+mn-ea"/>
                <a:cs typeface="+mn-cs"/>
              </a:rPr>
              <a:pPr marL="0" marR="0" lvl="0" indent="0" algn="l" defTabSz="12183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3982" y="6517493"/>
            <a:ext cx="859922" cy="316317"/>
          </a:xfrm>
          <a:prstGeom prst="rect">
            <a:avLst/>
          </a:prstGeom>
        </p:spPr>
      </p:pic>
    </p:spTree>
    <p:extLst>
      <p:ext uri="{BB962C8B-B14F-4D97-AF65-F5344CB8AC3E}">
        <p14:creationId xmlns:p14="http://schemas.microsoft.com/office/powerpoint/2010/main" val="2440596851"/>
      </p:ext>
    </p:extLst>
  </p:cSld>
  <p:clrMapOvr>
    <a:masterClrMapping/>
  </p:clrMapOvr>
  <p:transition spd="slow">
    <p:push/>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6" y="6581262"/>
            <a:ext cx="3861807" cy="18466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92929"/>
                </a:solidFill>
                <a:effectLst/>
                <a:uLnTx/>
                <a:uFillTx/>
                <a:latin typeface="Segoe UI Light"/>
                <a:ea typeface="+mn-ea"/>
                <a:cs typeface="+mn-cs"/>
              </a:rPr>
              <a:t>Microsoft Confidential</a:t>
            </a:r>
            <a:endParaRPr kumimoji="0" lang="en-US" sz="1800" b="0" i="0" u="none" strike="noStrike" kern="1200" cap="none" spc="0" normalizeH="0" baseline="0" noProof="0" dirty="0">
              <a:ln>
                <a:noFill/>
              </a:ln>
              <a:solidFill>
                <a:srgbClr val="292929"/>
              </a:solidFill>
              <a:effectLst/>
              <a:uLnTx/>
              <a:uFillTx/>
              <a:latin typeface="Segoe UI Light"/>
              <a:ea typeface="+mn-ea"/>
              <a:cs typeface="+mn-cs"/>
            </a:endParaRPr>
          </a:p>
        </p:txBody>
      </p:sp>
    </p:spTree>
    <p:extLst>
      <p:ext uri="{BB962C8B-B14F-4D97-AF65-F5344CB8AC3E}">
        <p14:creationId xmlns:p14="http://schemas.microsoft.com/office/powerpoint/2010/main" val="1038813332"/>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19252" y="228614"/>
            <a:ext cx="11151917" cy="609399"/>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763010957"/>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252" y="228614"/>
            <a:ext cx="11151917" cy="609399"/>
          </a:xfrm>
          <a:prstGeom prst="rect">
            <a:avLst/>
          </a:prstGeom>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150853" y="1600200"/>
            <a:ext cx="11890296" cy="45770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a:xfrm>
            <a:off x="1069270" y="6565387"/>
            <a:ext cx="543178" cy="184666"/>
          </a:xfrm>
          <a:prstGeom prst="rect">
            <a:avLst/>
          </a:prstGeom>
        </p:spPr>
        <p:txBody>
          <a:bodyPr/>
          <a:lstStyle/>
          <a:p>
            <a:fld id="{FAADACFB-7C71-4E89-89D2-7BBA40B7BFA9}" type="slidenum">
              <a:rPr lang="en-US" smtClean="0"/>
              <a:pPr/>
              <a:t>‹#›</a:t>
            </a:fld>
            <a:endParaRPr lang="en-US" dirty="0"/>
          </a:p>
        </p:txBody>
      </p:sp>
      <p:sp>
        <p:nvSpPr>
          <p:cNvPr id="20" name="Footer Placeholder 19"/>
          <p:cNvSpPr>
            <a:spLocks noGrp="1"/>
          </p:cNvSpPr>
          <p:nvPr>
            <p:ph type="ftr" sz="quarter" idx="16"/>
          </p:nvPr>
        </p:nvSpPr>
        <p:spPr>
          <a:xfrm>
            <a:off x="3048000" y="6477874"/>
            <a:ext cx="8382000" cy="380127"/>
          </a:xfrm>
          <a:prstGeom prst="rect">
            <a:avLst/>
          </a:prstGeom>
        </p:spPr>
        <p:txBody>
          <a:bodyPr/>
          <a:lstStyle/>
          <a:p>
            <a:endParaRPr lang="en-US" dirty="0"/>
          </a:p>
        </p:txBody>
      </p:sp>
    </p:spTree>
    <p:extLst>
      <p:ext uri="{BB962C8B-B14F-4D97-AF65-F5344CB8AC3E}">
        <p14:creationId xmlns:p14="http://schemas.microsoft.com/office/powerpoint/2010/main" val="349518314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6" y="6581262"/>
            <a:ext cx="3861807" cy="18466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92929"/>
                </a:solidFill>
                <a:effectLst/>
                <a:uLnTx/>
                <a:uFillTx/>
                <a:latin typeface="Segoe UI Light"/>
                <a:ea typeface="+mn-ea"/>
                <a:cs typeface="+mn-cs"/>
              </a:rPr>
              <a:t>Microsoft Confidential</a:t>
            </a:r>
            <a:endParaRPr kumimoji="0" lang="en-US" sz="1800" b="0" i="0" u="none" strike="noStrike" kern="1200" cap="none" spc="0" normalizeH="0" baseline="0" noProof="0" dirty="0">
              <a:ln>
                <a:noFill/>
              </a:ln>
              <a:solidFill>
                <a:srgbClr val="292929"/>
              </a:solidFill>
              <a:effectLst/>
              <a:uLnTx/>
              <a:uFillTx/>
              <a:latin typeface="Segoe UI Light"/>
              <a:ea typeface="+mn-ea"/>
              <a:cs typeface="+mn-cs"/>
            </a:endParaRPr>
          </a:p>
        </p:txBody>
      </p:sp>
      <p:sp>
        <p:nvSpPr>
          <p:cNvPr id="3" name="Picture Placeholder 2"/>
          <p:cNvSpPr>
            <a:spLocks noGrp="1"/>
          </p:cNvSpPr>
          <p:nvPr>
            <p:ph type="pic" sz="quarter" idx="11"/>
          </p:nvPr>
        </p:nvSpPr>
        <p:spPr>
          <a:xfrm>
            <a:off x="0" y="0"/>
            <a:ext cx="8113713" cy="6858000"/>
          </a:xfrm>
        </p:spPr>
        <p:txBody>
          <a:bodyPr/>
          <a:lstStyle/>
          <a:p>
            <a:endParaRPr lang="en-US" dirty="0"/>
          </a:p>
        </p:txBody>
      </p:sp>
    </p:spTree>
    <p:extLst>
      <p:ext uri="{BB962C8B-B14F-4D97-AF65-F5344CB8AC3E}">
        <p14:creationId xmlns:p14="http://schemas.microsoft.com/office/powerpoint/2010/main" val="4192950234"/>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6" y="6581262"/>
            <a:ext cx="3861807" cy="18466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92929"/>
                </a:solidFill>
                <a:effectLst/>
                <a:uLnTx/>
                <a:uFillTx/>
                <a:latin typeface="Segoe UI Light"/>
                <a:ea typeface="+mn-ea"/>
                <a:cs typeface="+mn-cs"/>
              </a:rPr>
              <a:t>Microsoft Confidential</a:t>
            </a:r>
            <a:endParaRPr kumimoji="0" lang="en-US" sz="1800" b="0" i="0" u="none" strike="noStrike" kern="1200" cap="none" spc="0" normalizeH="0" baseline="0" noProof="0" dirty="0">
              <a:ln>
                <a:noFill/>
              </a:ln>
              <a:solidFill>
                <a:srgbClr val="292929"/>
              </a:solidFill>
              <a:effectLst/>
              <a:uLnTx/>
              <a:uFillTx/>
              <a:latin typeface="Segoe UI Light"/>
              <a:ea typeface="+mn-ea"/>
              <a:cs typeface="+mn-cs"/>
            </a:endParaRPr>
          </a:p>
        </p:txBody>
      </p:sp>
      <p:sp>
        <p:nvSpPr>
          <p:cNvPr id="3" name="Picture Placeholder 2"/>
          <p:cNvSpPr>
            <a:spLocks noGrp="1"/>
          </p:cNvSpPr>
          <p:nvPr>
            <p:ph type="pic" sz="quarter" idx="11"/>
          </p:nvPr>
        </p:nvSpPr>
        <p:spPr>
          <a:xfrm>
            <a:off x="0" y="0"/>
            <a:ext cx="12192000" cy="6858000"/>
          </a:xfrm>
        </p:spPr>
        <p:txBody>
          <a:bodyPr/>
          <a:lstStyle/>
          <a:p>
            <a:endParaRPr lang="en-US" dirty="0"/>
          </a:p>
        </p:txBody>
      </p:sp>
      <p:sp>
        <p:nvSpPr>
          <p:cNvPr id="4" name="Title 1"/>
          <p:cNvSpPr>
            <a:spLocks noGrp="1"/>
          </p:cNvSpPr>
          <p:nvPr>
            <p:ph type="title"/>
          </p:nvPr>
        </p:nvSpPr>
        <p:spPr>
          <a:xfrm>
            <a:off x="519252" y="228614"/>
            <a:ext cx="11151917" cy="609399"/>
          </a:xfrm>
        </p:spPr>
        <p:txBody>
          <a:bodyPr/>
          <a:lstStyle/>
          <a:p>
            <a:r>
              <a:rPr lang="en-US" smtClean="0"/>
              <a:t>Click to edit Master title style</a:t>
            </a:r>
            <a:endParaRPr lang="en-US"/>
          </a:p>
        </p:txBody>
      </p:sp>
    </p:spTree>
    <p:extLst>
      <p:ext uri="{BB962C8B-B14F-4D97-AF65-F5344CB8AC3E}">
        <p14:creationId xmlns:p14="http://schemas.microsoft.com/office/powerpoint/2010/main" val="2648867543"/>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14314149"/>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_Title only1">
    <p:spTree>
      <p:nvGrpSpPr>
        <p:cNvPr id="1" name=""/>
        <p:cNvGrpSpPr/>
        <p:nvPr/>
      </p:nvGrpSpPr>
      <p:grpSpPr>
        <a:xfrm>
          <a:off x="0" y="0"/>
          <a:ext cx="0" cy="0"/>
          <a:chOff x="0" y="0"/>
          <a:chExt cx="0" cy="0"/>
        </a:xfrm>
      </p:grpSpPr>
      <p:sp>
        <p:nvSpPr>
          <p:cNvPr id="2" name="Rectangle 1"/>
          <p:cNvSpPr/>
          <p:nvPr userDrawn="1"/>
        </p:nvSpPr>
        <p:spPr bwMode="auto">
          <a:xfrm>
            <a:off x="0" y="1238250"/>
            <a:ext cx="12192000" cy="4810125"/>
          </a:xfrm>
          <a:prstGeom prst="rect">
            <a:avLst/>
          </a:prstGeom>
          <a:solidFill>
            <a:schemeClr val="bg2">
              <a:lumMod val="1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l" defTabSz="914099"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7"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marL="0" marR="0" lvl="0" indent="0" algn="l" defTabSz="1218534" rtl="0" eaLnBrk="1" fontAlgn="auto" latinLnBrk="0" hangingPunct="1">
              <a:lnSpc>
                <a:spcPct val="100000"/>
              </a:lnSpc>
              <a:spcBef>
                <a:spcPts val="0"/>
              </a:spcBef>
              <a:spcAft>
                <a:spcPts val="0"/>
              </a:spcAft>
              <a:buClrTx/>
              <a:buSzTx/>
              <a:buFontTx/>
              <a:buNone/>
              <a:tabLst/>
              <a:defRPr/>
            </a:pPr>
            <a:fld id="{71F47D9D-8D60-4698-A495-89D102E182A2}" type="slidenum">
              <a:rPr kumimoji="0" lang="en-US" sz="1000" b="0" i="0" u="none" strike="noStrike" kern="1200" cap="none" spc="0" normalizeH="0" baseline="0" noProof="0">
                <a:ln>
                  <a:noFill/>
                </a:ln>
                <a:gradFill>
                  <a:gsLst>
                    <a:gs pos="73333">
                      <a:srgbClr val="808080"/>
                    </a:gs>
                    <a:gs pos="38000">
                      <a:srgbClr val="808080"/>
                    </a:gs>
                  </a:gsLst>
                  <a:lin ang="5400000" scaled="0"/>
                </a:gradFill>
                <a:effectLst/>
                <a:uLnTx/>
                <a:uFillTx/>
                <a:latin typeface="Segoe UI Light"/>
                <a:ea typeface="+mn-ea"/>
                <a:cs typeface="+mn-cs"/>
              </a:rPr>
              <a:pPr marL="0" marR="0" lvl="0" indent="0" algn="l" defTabSz="1218534"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spTree>
    <p:extLst>
      <p:ext uri="{BB962C8B-B14F-4D97-AF65-F5344CB8AC3E}">
        <p14:creationId xmlns:p14="http://schemas.microsoft.com/office/powerpoint/2010/main" val="2361867980"/>
      </p:ext>
    </p:extLst>
  </p:cSld>
  <p:clrMapOvr>
    <a:masterClrMapping/>
  </p:clrMapOvr>
  <p:transition spd="slow">
    <p:push/>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marL="0" marR="0" lvl="0" indent="0" algn="l" defTabSz="1218534" rtl="0" eaLnBrk="1" fontAlgn="auto" latinLnBrk="0" hangingPunct="1">
              <a:lnSpc>
                <a:spcPct val="100000"/>
              </a:lnSpc>
              <a:spcBef>
                <a:spcPts val="0"/>
              </a:spcBef>
              <a:spcAft>
                <a:spcPts val="0"/>
              </a:spcAft>
              <a:buClrTx/>
              <a:buSzTx/>
              <a:buFontTx/>
              <a:buNone/>
              <a:tabLst/>
              <a:defRPr/>
            </a:pPr>
            <a:fld id="{71F47D9D-8D60-4698-A495-89D102E182A2}" type="slidenum">
              <a:rPr kumimoji="0" lang="en-US" sz="1000" b="0" i="0" u="none" strike="noStrike" kern="1200" cap="none" spc="0" normalizeH="0" baseline="0" noProof="0">
                <a:ln>
                  <a:noFill/>
                </a:ln>
                <a:gradFill>
                  <a:gsLst>
                    <a:gs pos="73333">
                      <a:srgbClr val="808080"/>
                    </a:gs>
                    <a:gs pos="38000">
                      <a:srgbClr val="808080"/>
                    </a:gs>
                  </a:gsLst>
                  <a:lin ang="5400000" scaled="0"/>
                </a:gradFill>
                <a:effectLst/>
                <a:uLnTx/>
                <a:uFillTx/>
                <a:latin typeface="Segoe UI Light"/>
                <a:ea typeface="+mn-ea"/>
                <a:cs typeface="+mn-cs"/>
              </a:rPr>
              <a:pPr marL="0" marR="0" lvl="0" indent="0" algn="l" defTabSz="1218534"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spTree>
    <p:extLst>
      <p:ext uri="{BB962C8B-B14F-4D97-AF65-F5344CB8AC3E}">
        <p14:creationId xmlns:p14="http://schemas.microsoft.com/office/powerpoint/2010/main" val="1102848102"/>
      </p:ext>
    </p:extLst>
  </p:cSld>
  <p:clrMapOvr>
    <a:masterClrMapping/>
  </p:clrMapOvr>
  <p:transition spd="slow">
    <p:push/>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1F47D9D-8D60-4698-A495-89D102E182A2}" type="slidenum">
              <a:rPr kumimoji="0" lang="en-US" sz="1200" b="0" i="0" u="none" strike="noStrike" kern="1200" cap="none" spc="0" normalizeH="0" baseline="0" noProof="0">
                <a:ln>
                  <a:noFill/>
                </a:ln>
                <a:gradFill>
                  <a:gsLst>
                    <a:gs pos="73333">
                      <a:srgbClr val="808080"/>
                    </a:gs>
                    <a:gs pos="38000">
                      <a:srgbClr val="808080"/>
                    </a:gs>
                  </a:gsLst>
                  <a:lin ang="5400000" scaled="0"/>
                </a:gradFill>
                <a:effectLst/>
                <a:uLnTx/>
                <a:uFillTx/>
                <a:latin typeface="Segoe U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spTree>
    <p:extLst>
      <p:ext uri="{BB962C8B-B14F-4D97-AF65-F5344CB8AC3E}">
        <p14:creationId xmlns:p14="http://schemas.microsoft.com/office/powerpoint/2010/main" val="3990749866"/>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150853" y="1600200"/>
            <a:ext cx="11890296" cy="4577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a:xfrm>
            <a:off x="1069270" y="6565387"/>
            <a:ext cx="543178" cy="1846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DACFB-7C71-4E89-89D2-7BBA40B7BFA9}" type="slidenum">
              <a:rPr kumimoji="0" lang="en-US" sz="1200" b="0" i="0" u="none" strike="noStrike" kern="1200" cap="none" spc="0" normalizeH="0" baseline="0" noProof="0" smtClean="0">
                <a:ln>
                  <a:noFill/>
                </a:ln>
                <a:gradFill>
                  <a:gsLst>
                    <a:gs pos="73333">
                      <a:srgbClr val="808080"/>
                    </a:gs>
                    <a:gs pos="38000">
                      <a:srgbClr val="808080"/>
                    </a:gs>
                  </a:gsLst>
                  <a:lin ang="5400000" scaled="0"/>
                </a:gradFill>
                <a:effectLst/>
                <a:uLnTx/>
                <a:uFillTx/>
                <a:latin typeface="Segoe U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sp>
        <p:nvSpPr>
          <p:cNvPr id="20" name="Footer Placeholder 19"/>
          <p:cNvSpPr>
            <a:spLocks noGrp="1"/>
          </p:cNvSpPr>
          <p:nvPr>
            <p:ph type="ftr" sz="quarter" idx="16"/>
          </p:nvPr>
        </p:nvSpPr>
        <p:spPr>
          <a:xfrm>
            <a:off x="3048000" y="6477874"/>
            <a:ext cx="8382000" cy="38012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92929"/>
              </a:solidFill>
              <a:effectLst/>
              <a:uLnTx/>
              <a:uFillTx/>
              <a:latin typeface="Segoe UI Light"/>
              <a:ea typeface="+mn-ea"/>
              <a:cs typeface="+mn-cs"/>
            </a:endParaRPr>
          </a:p>
        </p:txBody>
      </p:sp>
    </p:spTree>
    <p:extLst>
      <p:ext uri="{BB962C8B-B14F-4D97-AF65-F5344CB8AC3E}">
        <p14:creationId xmlns:p14="http://schemas.microsoft.com/office/powerpoint/2010/main" val="55186617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_Title only1">
    <p:spTree>
      <p:nvGrpSpPr>
        <p:cNvPr id="1" name=""/>
        <p:cNvGrpSpPr/>
        <p:nvPr/>
      </p:nvGrpSpPr>
      <p:grpSpPr>
        <a:xfrm>
          <a:off x="0" y="0"/>
          <a:ext cx="0" cy="0"/>
          <a:chOff x="0" y="0"/>
          <a:chExt cx="0" cy="0"/>
        </a:xfrm>
      </p:grpSpPr>
      <p:sp>
        <p:nvSpPr>
          <p:cNvPr id="2" name="Rectangle 1"/>
          <p:cNvSpPr/>
          <p:nvPr userDrawn="1"/>
        </p:nvSpPr>
        <p:spPr bwMode="auto">
          <a:xfrm>
            <a:off x="0" y="1238251"/>
            <a:ext cx="12192000" cy="4810125"/>
          </a:xfrm>
          <a:prstGeom prst="rect">
            <a:avLst/>
          </a:prstGeom>
          <a:solidFill>
            <a:schemeClr val="bg1">
              <a:lumMod val="9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marL="0" marR="0" lvl="0" indent="0" algn="l" defTabSz="91392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7"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marL="0" marR="0" lvl="0" indent="0" algn="l" defTabSz="1218300" rtl="0" eaLnBrk="1" fontAlgn="auto" latinLnBrk="0" hangingPunct="1">
              <a:lnSpc>
                <a:spcPct val="100000"/>
              </a:lnSpc>
              <a:spcBef>
                <a:spcPts val="0"/>
              </a:spcBef>
              <a:spcAft>
                <a:spcPts val="0"/>
              </a:spcAft>
              <a:buClrTx/>
              <a:buSzTx/>
              <a:buFontTx/>
              <a:buNone/>
              <a:tabLst/>
              <a:defRPr/>
            </a:pPr>
            <a:fld id="{71F47D9D-8D60-4698-A495-89D102E182A2}" type="slidenum">
              <a:rPr kumimoji="0" lang="en-US" sz="1000" b="0" i="0" u="none" strike="noStrike" kern="1200" cap="none" spc="0" normalizeH="0" baseline="0" noProof="0" smtClean="0">
                <a:ln>
                  <a:noFill/>
                </a:ln>
                <a:gradFill>
                  <a:gsLst>
                    <a:gs pos="73333">
                      <a:srgbClr val="808080"/>
                    </a:gs>
                    <a:gs pos="38000">
                      <a:srgbClr val="808080"/>
                    </a:gs>
                  </a:gsLst>
                  <a:lin ang="5400000" scaled="0"/>
                </a:gradFill>
                <a:effectLst/>
                <a:uLnTx/>
                <a:uFillTx/>
                <a:latin typeface="Segoe UI Light"/>
                <a:ea typeface="+mn-ea"/>
                <a:cs typeface="+mn-cs"/>
              </a:rPr>
              <a:pPr marL="0" marR="0" lvl="0" indent="0" algn="l" defTabSz="12183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3982" y="6517493"/>
            <a:ext cx="859922" cy="316317"/>
          </a:xfrm>
          <a:prstGeom prst="rect">
            <a:avLst/>
          </a:prstGeom>
        </p:spPr>
      </p:pic>
    </p:spTree>
    <p:extLst>
      <p:ext uri="{BB962C8B-B14F-4D97-AF65-F5344CB8AC3E}">
        <p14:creationId xmlns:p14="http://schemas.microsoft.com/office/powerpoint/2010/main" val="643854529"/>
      </p:ext>
    </p:extLst>
  </p:cSld>
  <p:clrMapOvr>
    <a:masterClrMapping/>
  </p:clrMapOvr>
  <p:transition spd="slow">
    <p:push/>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6" y="6581262"/>
            <a:ext cx="3861807" cy="18466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92929"/>
                </a:solidFill>
                <a:effectLst/>
                <a:uLnTx/>
                <a:uFillTx/>
                <a:latin typeface="Segoe UI Light"/>
                <a:ea typeface="+mn-ea"/>
                <a:cs typeface="+mn-cs"/>
              </a:rPr>
              <a:t>Microsoft Confidential</a:t>
            </a:r>
            <a:endParaRPr kumimoji="0" lang="en-US" sz="1800" b="0" i="0" u="none" strike="noStrike" kern="1200" cap="none" spc="0" normalizeH="0" baseline="0" noProof="0" dirty="0">
              <a:ln>
                <a:noFill/>
              </a:ln>
              <a:solidFill>
                <a:srgbClr val="292929"/>
              </a:solidFill>
              <a:effectLst/>
              <a:uLnTx/>
              <a:uFillTx/>
              <a:latin typeface="Segoe UI Light"/>
              <a:ea typeface="+mn-ea"/>
              <a:cs typeface="+mn-cs"/>
            </a:endParaRPr>
          </a:p>
        </p:txBody>
      </p:sp>
    </p:spTree>
    <p:extLst>
      <p:ext uri="{BB962C8B-B14F-4D97-AF65-F5344CB8AC3E}">
        <p14:creationId xmlns:p14="http://schemas.microsoft.com/office/powerpoint/2010/main" val="2698757053"/>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19252" y="228614"/>
            <a:ext cx="11151917" cy="609399"/>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4978020"/>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6" y="6581262"/>
            <a:ext cx="3861807" cy="184666"/>
          </a:xfrm>
          <a:prstGeom prst="rect">
            <a:avLst/>
          </a:prstGeom>
        </p:spPr>
        <p:txBody>
          <a:bodyPr/>
          <a:lstStyle/>
          <a:p>
            <a:r>
              <a:rPr lang="en-US" dirty="0" smtClean="0">
                <a:solidFill>
                  <a:srgbClr val="292929"/>
                </a:solidFill>
              </a:rPr>
              <a:t>Microsoft Confidential</a:t>
            </a:r>
            <a:endParaRPr lang="en-US" dirty="0">
              <a:solidFill>
                <a:srgbClr val="292929"/>
              </a:solidFill>
            </a:endParaRPr>
          </a:p>
        </p:txBody>
      </p:sp>
    </p:spTree>
    <p:extLst>
      <p:ext uri="{BB962C8B-B14F-4D97-AF65-F5344CB8AC3E}">
        <p14:creationId xmlns:p14="http://schemas.microsoft.com/office/powerpoint/2010/main" val="12447610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6" y="6581262"/>
            <a:ext cx="3861807" cy="184666"/>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92929"/>
                </a:solidFill>
                <a:effectLst/>
                <a:uLnTx/>
                <a:uFillTx/>
                <a:latin typeface="Segoe UI Light"/>
                <a:ea typeface="+mn-ea"/>
                <a:cs typeface="+mn-cs"/>
              </a:rPr>
              <a:t>Microsoft Confidential</a:t>
            </a:r>
            <a:endParaRPr kumimoji="0" lang="en-US" sz="1800" b="0" i="0" u="none" strike="noStrike" kern="1200" cap="none" spc="0" normalizeH="0" baseline="0" noProof="0" dirty="0">
              <a:ln>
                <a:noFill/>
              </a:ln>
              <a:solidFill>
                <a:srgbClr val="292929"/>
              </a:solidFill>
              <a:effectLst/>
              <a:uLnTx/>
              <a:uFillTx/>
              <a:latin typeface="Segoe UI Light"/>
              <a:ea typeface="+mn-ea"/>
              <a:cs typeface="+mn-cs"/>
            </a:endParaRPr>
          </a:p>
        </p:txBody>
      </p:sp>
      <p:sp>
        <p:nvSpPr>
          <p:cNvPr id="3" name="Picture Placeholder 2"/>
          <p:cNvSpPr>
            <a:spLocks noGrp="1"/>
          </p:cNvSpPr>
          <p:nvPr>
            <p:ph type="pic" sz="quarter" idx="11"/>
          </p:nvPr>
        </p:nvSpPr>
        <p:spPr>
          <a:xfrm>
            <a:off x="0" y="0"/>
            <a:ext cx="8113713" cy="6858000"/>
          </a:xfrm>
        </p:spPr>
        <p:txBody>
          <a:bodyPr/>
          <a:lstStyle/>
          <a:p>
            <a:endParaRPr lang="en-US" dirty="0"/>
          </a:p>
        </p:txBody>
      </p:sp>
    </p:spTree>
    <p:extLst>
      <p:ext uri="{BB962C8B-B14F-4D97-AF65-F5344CB8AC3E}">
        <p14:creationId xmlns:p14="http://schemas.microsoft.com/office/powerpoint/2010/main" val="3459887174"/>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951344"/>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29279043"/>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_Title only1">
    <p:spTree>
      <p:nvGrpSpPr>
        <p:cNvPr id="1" name=""/>
        <p:cNvGrpSpPr/>
        <p:nvPr/>
      </p:nvGrpSpPr>
      <p:grpSpPr>
        <a:xfrm>
          <a:off x="0" y="0"/>
          <a:ext cx="0" cy="0"/>
          <a:chOff x="0" y="0"/>
          <a:chExt cx="0" cy="0"/>
        </a:xfrm>
      </p:grpSpPr>
      <p:sp>
        <p:nvSpPr>
          <p:cNvPr id="2" name="Rectangle 1"/>
          <p:cNvSpPr/>
          <p:nvPr userDrawn="1"/>
        </p:nvSpPr>
        <p:spPr bwMode="auto">
          <a:xfrm>
            <a:off x="0" y="1238251"/>
            <a:ext cx="12192000" cy="4810125"/>
          </a:xfrm>
          <a:prstGeom prst="rect">
            <a:avLst/>
          </a:prstGeom>
          <a:solidFill>
            <a:schemeClr val="bg2">
              <a:lumMod val="1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defTabSz="913924"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defTabSz="1218300"/>
            <a:fld id="{71F47D9D-8D60-4698-A495-89D102E182A2}" type="slidenum">
              <a:rPr lang="en-US" sz="1000" smtClean="0"/>
              <a:pPr defTabSz="1218300"/>
              <a:t>‹#›</a:t>
            </a:fld>
            <a:endParaRPr lang="en-US" sz="1000" dirty="0"/>
          </a:p>
        </p:txBody>
      </p:sp>
    </p:spTree>
    <p:extLst>
      <p:ext uri="{BB962C8B-B14F-4D97-AF65-F5344CB8AC3E}">
        <p14:creationId xmlns:p14="http://schemas.microsoft.com/office/powerpoint/2010/main" val="2510942235"/>
      </p:ext>
    </p:extLst>
  </p:cSld>
  <p:clrMapOvr>
    <a:masterClrMapping/>
  </p:clrMapOvr>
  <p:transition spd="slow">
    <p:push/>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defTabSz="1218300"/>
            <a:fld id="{71F47D9D-8D60-4698-A495-89D102E182A2}" type="slidenum">
              <a:rPr lang="en-US" sz="1000" smtClean="0"/>
              <a:pPr defTabSz="1218300"/>
              <a:t>‹#›</a:t>
            </a:fld>
            <a:endParaRPr lang="en-US" sz="1000" dirty="0"/>
          </a:p>
        </p:txBody>
      </p:sp>
    </p:spTree>
    <p:extLst>
      <p:ext uri="{BB962C8B-B14F-4D97-AF65-F5344CB8AC3E}">
        <p14:creationId xmlns:p14="http://schemas.microsoft.com/office/powerpoint/2010/main" val="3224414602"/>
      </p:ext>
    </p:extLst>
  </p:cSld>
  <p:clrMapOvr>
    <a:masterClrMapping/>
  </p:clrMapOvr>
  <p:transition spd="slow">
    <p:push/>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069270" y="6565345"/>
            <a:ext cx="543178" cy="184708"/>
          </a:xfrm>
        </p:spPr>
        <p:txBody>
          <a:bodyPr/>
          <a:lstStyle/>
          <a:p>
            <a:fld id="{71F47D9D-8D60-4698-A495-89D102E182A2}" type="slidenum">
              <a:rPr/>
              <a:pPr/>
              <a:t>‹#›</a:t>
            </a:fld>
            <a:endParaRPr dirty="0"/>
          </a:p>
        </p:txBody>
      </p:sp>
    </p:spTree>
    <p:extLst>
      <p:ext uri="{BB962C8B-B14F-4D97-AF65-F5344CB8AC3E}">
        <p14:creationId xmlns:p14="http://schemas.microsoft.com/office/powerpoint/2010/main" val="756218232"/>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20" indent="0">
              <a:buNone/>
              <a:defRPr/>
            </a:lvl2pPr>
            <a:lvl3pPr marL="588363" indent="0">
              <a:buNone/>
              <a:defRPr/>
            </a:lvl3pPr>
            <a:lvl4pPr marL="869983" indent="0">
              <a:buNone/>
              <a:defRPr/>
            </a:lvl4pPr>
            <a:lvl5pPr marL="1105327"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150853" y="1600201"/>
            <a:ext cx="11890296" cy="4577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a:xfrm>
            <a:off x="1069270" y="6565387"/>
            <a:ext cx="543178" cy="184666"/>
          </a:xfrm>
        </p:spPr>
        <p:txBody>
          <a:bodyPr/>
          <a:lstStyle/>
          <a:p>
            <a:fld id="{FAADACFB-7C71-4E89-89D2-7BBA40B7BFA9}" type="slidenum">
              <a:rPr/>
              <a:pPr/>
              <a:t>‹#›</a:t>
            </a:fld>
            <a:endParaRPr dirty="0"/>
          </a:p>
        </p:txBody>
      </p:sp>
      <p:sp>
        <p:nvSpPr>
          <p:cNvPr id="20" name="Footer Placeholder 19"/>
          <p:cNvSpPr>
            <a:spLocks noGrp="1"/>
          </p:cNvSpPr>
          <p:nvPr>
            <p:ph type="ftr" sz="quarter" idx="16"/>
          </p:nvPr>
        </p:nvSpPr>
        <p:spPr>
          <a:xfrm>
            <a:off x="3048001" y="6477874"/>
            <a:ext cx="8382000" cy="380127"/>
          </a:xfrm>
          <a:prstGeom prst="rect">
            <a:avLst/>
          </a:prstGeom>
        </p:spPr>
        <p:txBody>
          <a:bodyPr/>
          <a:lstStyle/>
          <a:p>
            <a:pPr defTabSz="914225"/>
            <a:endParaRPr lang="en-US" dirty="0">
              <a:solidFill>
                <a:srgbClr val="292929"/>
              </a:solidFill>
            </a:endParaRPr>
          </a:p>
        </p:txBody>
      </p:sp>
    </p:spTree>
    <p:extLst>
      <p:ext uri="{BB962C8B-B14F-4D97-AF65-F5344CB8AC3E}">
        <p14:creationId xmlns:p14="http://schemas.microsoft.com/office/powerpoint/2010/main" val="1309246123"/>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7" y="6581262"/>
            <a:ext cx="3861807" cy="184666"/>
          </a:xfrm>
          <a:prstGeom prst="rect">
            <a:avLst/>
          </a:prstGeom>
        </p:spPr>
        <p:txBody>
          <a:bodyPr/>
          <a:lstStyle/>
          <a:p>
            <a:pPr defTabSz="914225"/>
            <a:r>
              <a:rPr lang="en-US" dirty="0" smtClean="0">
                <a:solidFill>
                  <a:srgbClr val="292929"/>
                </a:solidFill>
              </a:rPr>
              <a:t>Microsoft Confidential</a:t>
            </a:r>
            <a:endParaRPr lang="en-US" dirty="0">
              <a:solidFill>
                <a:srgbClr val="292929"/>
              </a:solidFill>
            </a:endParaRPr>
          </a:p>
        </p:txBody>
      </p:sp>
    </p:spTree>
    <p:extLst>
      <p:ext uri="{BB962C8B-B14F-4D97-AF65-F5344CB8AC3E}">
        <p14:creationId xmlns:p14="http://schemas.microsoft.com/office/powerpoint/2010/main" val="3224093287"/>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7" y="6581262"/>
            <a:ext cx="3861807" cy="184666"/>
          </a:xfrm>
          <a:prstGeom prst="rect">
            <a:avLst/>
          </a:prstGeom>
        </p:spPr>
        <p:txBody>
          <a:bodyPr/>
          <a:lstStyle/>
          <a:p>
            <a:pPr defTabSz="914225"/>
            <a:r>
              <a:rPr lang="en-US" dirty="0" smtClean="0">
                <a:solidFill>
                  <a:srgbClr val="292929"/>
                </a:solidFill>
              </a:rPr>
              <a:t>Microsoft Confidential</a:t>
            </a:r>
            <a:endParaRPr lang="en-US" dirty="0">
              <a:solidFill>
                <a:srgbClr val="292929"/>
              </a:solidFill>
            </a:endParaRPr>
          </a:p>
        </p:txBody>
      </p:sp>
      <p:sp>
        <p:nvSpPr>
          <p:cNvPr id="3" name="Picture Placeholder 2"/>
          <p:cNvSpPr>
            <a:spLocks noGrp="1"/>
          </p:cNvSpPr>
          <p:nvPr>
            <p:ph type="pic" sz="quarter" idx="11"/>
          </p:nvPr>
        </p:nvSpPr>
        <p:spPr>
          <a:xfrm>
            <a:off x="0" y="0"/>
            <a:ext cx="8113713" cy="6858000"/>
          </a:xfrm>
        </p:spPr>
        <p:txBody>
          <a:bodyPr/>
          <a:lstStyle/>
          <a:p>
            <a:endParaRPr lang="en-US" dirty="0"/>
          </a:p>
        </p:txBody>
      </p:sp>
    </p:spTree>
    <p:extLst>
      <p:ext uri="{BB962C8B-B14F-4D97-AF65-F5344CB8AC3E}">
        <p14:creationId xmlns:p14="http://schemas.microsoft.com/office/powerpoint/2010/main" val="1431996006"/>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7" y="6581262"/>
            <a:ext cx="3861807" cy="184666"/>
          </a:xfrm>
          <a:prstGeom prst="rect">
            <a:avLst/>
          </a:prstGeom>
        </p:spPr>
        <p:txBody>
          <a:bodyPr/>
          <a:lstStyle/>
          <a:p>
            <a:pPr defTabSz="914225"/>
            <a:r>
              <a:rPr lang="en-US" dirty="0" smtClean="0">
                <a:solidFill>
                  <a:srgbClr val="292929"/>
                </a:solidFill>
              </a:rPr>
              <a:t>Microsoft Confidential</a:t>
            </a:r>
            <a:endParaRPr lang="en-US" dirty="0">
              <a:solidFill>
                <a:srgbClr val="292929"/>
              </a:solidFill>
            </a:endParaRPr>
          </a:p>
        </p:txBody>
      </p:sp>
      <p:sp>
        <p:nvSpPr>
          <p:cNvPr id="3" name="Picture Placeholder 2"/>
          <p:cNvSpPr>
            <a:spLocks noGrp="1"/>
          </p:cNvSpPr>
          <p:nvPr>
            <p:ph type="pic" sz="quarter" idx="11"/>
          </p:nvPr>
        </p:nvSpPr>
        <p:spPr>
          <a:xfrm>
            <a:off x="0" y="0"/>
            <a:ext cx="8113713" cy="6858000"/>
          </a:xfrm>
        </p:spPr>
        <p:txBody>
          <a:bodyPr/>
          <a:lstStyle/>
          <a:p>
            <a:endParaRPr lang="en-US" dirty="0"/>
          </a:p>
        </p:txBody>
      </p:sp>
      <p:sp>
        <p:nvSpPr>
          <p:cNvPr id="4" name="Title 1"/>
          <p:cNvSpPr>
            <a:spLocks noGrp="1"/>
          </p:cNvSpPr>
          <p:nvPr>
            <p:ph type="title"/>
          </p:nvPr>
        </p:nvSpPr>
        <p:spPr>
          <a:xfrm>
            <a:off x="519253" y="228615"/>
            <a:ext cx="11151917" cy="609399"/>
          </a:xfrm>
        </p:spPr>
        <p:txBody>
          <a:bodyPr/>
          <a:lstStyle/>
          <a:p>
            <a:r>
              <a:rPr lang="en-US" smtClean="0"/>
              <a:t>Click to edit Master title style</a:t>
            </a:r>
            <a:endParaRPr lang="en-US"/>
          </a:p>
        </p:txBody>
      </p:sp>
    </p:spTree>
    <p:extLst>
      <p:ext uri="{BB962C8B-B14F-4D97-AF65-F5344CB8AC3E}">
        <p14:creationId xmlns:p14="http://schemas.microsoft.com/office/powerpoint/2010/main" val="654762261"/>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11655840" cy="899665"/>
          </a:xfrm>
          <a:prstGeom prst="rect">
            <a:avLst/>
          </a:prstGeom>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 y="573604"/>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20" indent="0">
              <a:buNone/>
              <a:defRPr/>
            </a:lvl2pPr>
            <a:lvl3pPr marL="588363" indent="0">
              <a:buNone/>
              <a:defRPr/>
            </a:lvl3pPr>
            <a:lvl4pPr marL="869983" indent="0">
              <a:buNone/>
              <a:defRPr/>
            </a:lvl4pPr>
            <a:lvl5pPr marL="1105327"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150852" y="1600200"/>
            <a:ext cx="11890297" cy="218480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a:xfrm>
            <a:off x="11430002" y="6477875"/>
            <a:ext cx="761998" cy="380126"/>
          </a:xfrm>
          <a:prstGeom prst="rect">
            <a:avLst/>
          </a:prstGeom>
        </p:spPr>
        <p:txBody>
          <a:bodyPr/>
          <a:lstStyle/>
          <a:p>
            <a:fld id="{FAADACFB-7C71-4E89-89D2-7BBA40B7BFA9}" type="slidenum">
              <a:rPr lang="en-US" smtClean="0">
                <a:solidFill>
                  <a:srgbClr val="292929"/>
                </a:solidFill>
              </a:rPr>
              <a:pPr/>
              <a:t>‹#›</a:t>
            </a:fld>
            <a:endParaRPr lang="en-US" dirty="0">
              <a:solidFill>
                <a:srgbClr val="292929"/>
              </a:solidFill>
            </a:endParaRPr>
          </a:p>
        </p:txBody>
      </p:sp>
      <p:sp>
        <p:nvSpPr>
          <p:cNvPr id="20" name="Footer Placeholder 19"/>
          <p:cNvSpPr>
            <a:spLocks noGrp="1"/>
          </p:cNvSpPr>
          <p:nvPr>
            <p:ph type="ftr" sz="quarter" idx="16"/>
          </p:nvPr>
        </p:nvSpPr>
        <p:spPr>
          <a:xfrm>
            <a:off x="3048000" y="6477873"/>
            <a:ext cx="8381999" cy="380127"/>
          </a:xfrm>
          <a:prstGeom prst="rect">
            <a:avLst/>
          </a:prstGeom>
        </p:spPr>
        <p:txBody>
          <a:bodyPr/>
          <a:lstStyle/>
          <a:p>
            <a:endParaRPr lang="en-US" dirty="0">
              <a:solidFill>
                <a:srgbClr val="292929"/>
              </a:solidFill>
            </a:endParaRPr>
          </a:p>
        </p:txBody>
      </p:sp>
    </p:spTree>
    <p:extLst>
      <p:ext uri="{BB962C8B-B14F-4D97-AF65-F5344CB8AC3E}">
        <p14:creationId xmlns:p14="http://schemas.microsoft.com/office/powerpoint/2010/main" val="1393471548"/>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7" y="6581262"/>
            <a:ext cx="3861807" cy="184666"/>
          </a:xfrm>
          <a:prstGeom prst="rect">
            <a:avLst/>
          </a:prstGeom>
        </p:spPr>
        <p:txBody>
          <a:bodyPr/>
          <a:lstStyle/>
          <a:p>
            <a:pPr defTabSz="914225"/>
            <a:r>
              <a:rPr lang="en-US" dirty="0" smtClean="0">
                <a:solidFill>
                  <a:srgbClr val="292929"/>
                </a:solidFill>
              </a:rPr>
              <a:t>Microsoft Confidential</a:t>
            </a:r>
            <a:endParaRPr lang="en-US" dirty="0">
              <a:solidFill>
                <a:srgbClr val="292929"/>
              </a:solidFill>
            </a:endParaRPr>
          </a:p>
        </p:txBody>
      </p:sp>
      <p:sp>
        <p:nvSpPr>
          <p:cNvPr id="3" name="Picture Placeholder 2"/>
          <p:cNvSpPr>
            <a:spLocks noGrp="1"/>
          </p:cNvSpPr>
          <p:nvPr>
            <p:ph type="pic" sz="quarter" idx="11"/>
          </p:nvPr>
        </p:nvSpPr>
        <p:spPr>
          <a:xfrm>
            <a:off x="0" y="0"/>
            <a:ext cx="12192000" cy="6858000"/>
          </a:xfrm>
        </p:spPr>
        <p:txBody>
          <a:bodyPr/>
          <a:lstStyle/>
          <a:p>
            <a:endParaRPr lang="en-US" dirty="0"/>
          </a:p>
        </p:txBody>
      </p:sp>
      <p:sp>
        <p:nvSpPr>
          <p:cNvPr id="4" name="Title 1"/>
          <p:cNvSpPr>
            <a:spLocks noGrp="1"/>
          </p:cNvSpPr>
          <p:nvPr>
            <p:ph type="title"/>
          </p:nvPr>
        </p:nvSpPr>
        <p:spPr>
          <a:xfrm>
            <a:off x="519253" y="228615"/>
            <a:ext cx="11151917" cy="609399"/>
          </a:xfrm>
        </p:spPr>
        <p:txBody>
          <a:bodyPr/>
          <a:lstStyle/>
          <a:p>
            <a:r>
              <a:rPr lang="en-US" smtClean="0"/>
              <a:t>Click to edit Master title style</a:t>
            </a:r>
            <a:endParaRPr lang="en-US"/>
          </a:p>
        </p:txBody>
      </p:sp>
    </p:spTree>
    <p:extLst>
      <p:ext uri="{BB962C8B-B14F-4D97-AF65-F5344CB8AC3E}">
        <p14:creationId xmlns:p14="http://schemas.microsoft.com/office/powerpoint/2010/main" val="1535973166"/>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_Title only1">
    <p:spTree>
      <p:nvGrpSpPr>
        <p:cNvPr id="1" name=""/>
        <p:cNvGrpSpPr/>
        <p:nvPr/>
      </p:nvGrpSpPr>
      <p:grpSpPr>
        <a:xfrm>
          <a:off x="0" y="0"/>
          <a:ext cx="0" cy="0"/>
          <a:chOff x="0" y="0"/>
          <a:chExt cx="0" cy="0"/>
        </a:xfrm>
      </p:grpSpPr>
      <p:sp>
        <p:nvSpPr>
          <p:cNvPr id="2" name="Rectangle 1"/>
          <p:cNvSpPr/>
          <p:nvPr userDrawn="1"/>
        </p:nvSpPr>
        <p:spPr bwMode="auto">
          <a:xfrm>
            <a:off x="0" y="1238251"/>
            <a:ext cx="12192000" cy="4810125"/>
          </a:xfrm>
          <a:prstGeom prst="rect">
            <a:avLst/>
          </a:prstGeom>
          <a:solidFill>
            <a:schemeClr val="bg2">
              <a:lumMod val="1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23" tIns="45711" rIns="91423" bIns="45711" numCol="1" rtlCol="0" anchor="ctr" anchorCtr="0" compatLnSpc="1">
            <a:prstTxWarp prst="textNoShape">
              <a:avLst/>
            </a:prstTxWarp>
          </a:bodyPr>
          <a:lstStyle/>
          <a:p>
            <a:pPr defTabSz="913924"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defTabSz="1218300"/>
            <a:fld id="{71F47D9D-8D60-4698-A495-89D102E182A2}" type="slidenum">
              <a:rPr lang="en-US" sz="1000" smtClean="0"/>
              <a:pPr defTabSz="1218300"/>
              <a:t>‹#›</a:t>
            </a:fld>
            <a:endParaRPr lang="en-US" sz="1000" dirty="0"/>
          </a:p>
        </p:txBody>
      </p:sp>
    </p:spTree>
    <p:extLst>
      <p:ext uri="{BB962C8B-B14F-4D97-AF65-F5344CB8AC3E}">
        <p14:creationId xmlns:p14="http://schemas.microsoft.com/office/powerpoint/2010/main" val="843877095"/>
      </p:ext>
    </p:extLst>
  </p:cSld>
  <p:clrMapOvr>
    <a:masterClrMapping/>
  </p:clrMapOvr>
  <p:transition spd="slow">
    <p:push/>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defTabSz="1218300"/>
            <a:fld id="{71F47D9D-8D60-4698-A495-89D102E182A2}" type="slidenum">
              <a:rPr lang="en-US" sz="1000" smtClean="0"/>
              <a:pPr defTabSz="1218300"/>
              <a:t>‹#›</a:t>
            </a:fld>
            <a:endParaRPr lang="en-US" sz="1000" dirty="0"/>
          </a:p>
        </p:txBody>
      </p:sp>
    </p:spTree>
    <p:extLst>
      <p:ext uri="{BB962C8B-B14F-4D97-AF65-F5344CB8AC3E}">
        <p14:creationId xmlns:p14="http://schemas.microsoft.com/office/powerpoint/2010/main" val="71640708"/>
      </p:ext>
    </p:extLst>
  </p:cSld>
  <p:clrMapOvr>
    <a:masterClrMapping/>
  </p:clrMapOvr>
  <p:transition spd="slow">
    <p:push/>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069270" y="6565345"/>
            <a:ext cx="543178" cy="184708"/>
          </a:xfrm>
        </p:spPr>
        <p:txBody>
          <a:bodyPr/>
          <a:lstStyle/>
          <a:p>
            <a:fld id="{71F47D9D-8D60-4698-A495-89D102E182A2}" type="slidenum">
              <a:rPr/>
              <a:pPr/>
              <a:t>‹#›</a:t>
            </a:fld>
            <a:endParaRPr dirty="0"/>
          </a:p>
        </p:txBody>
      </p:sp>
    </p:spTree>
    <p:extLst>
      <p:ext uri="{BB962C8B-B14F-4D97-AF65-F5344CB8AC3E}">
        <p14:creationId xmlns:p14="http://schemas.microsoft.com/office/powerpoint/2010/main" val="3887696429"/>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3"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20" indent="0">
              <a:buNone/>
              <a:defRPr/>
            </a:lvl2pPr>
            <a:lvl3pPr marL="588363" indent="0">
              <a:buNone/>
              <a:defRPr/>
            </a:lvl3pPr>
            <a:lvl4pPr marL="869983" indent="0">
              <a:buNone/>
              <a:defRPr/>
            </a:lvl4pPr>
            <a:lvl5pPr marL="1105327" indent="0">
              <a:buNone/>
              <a:defRPr/>
            </a:lvl5pPr>
          </a:lstStyle>
          <a:p>
            <a:pPr lvl="0"/>
            <a:r>
              <a:rPr lang="en-US" dirty="0" smtClean="0"/>
              <a:t>Click to add subtitle</a:t>
            </a:r>
          </a:p>
        </p:txBody>
      </p:sp>
      <p:sp>
        <p:nvSpPr>
          <p:cNvPr id="16" name="Text Placeholder 15"/>
          <p:cNvSpPr>
            <a:spLocks noGrp="1"/>
          </p:cNvSpPr>
          <p:nvPr>
            <p:ph type="body" sz="quarter" idx="14"/>
          </p:nvPr>
        </p:nvSpPr>
        <p:spPr>
          <a:xfrm>
            <a:off x="150853" y="1600201"/>
            <a:ext cx="11890296" cy="4577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15"/>
          </p:nvPr>
        </p:nvSpPr>
        <p:spPr>
          <a:xfrm>
            <a:off x="1069270" y="6565387"/>
            <a:ext cx="543178" cy="184666"/>
          </a:xfrm>
        </p:spPr>
        <p:txBody>
          <a:bodyPr/>
          <a:lstStyle/>
          <a:p>
            <a:fld id="{FAADACFB-7C71-4E89-89D2-7BBA40B7BFA9}" type="slidenum">
              <a:rPr/>
              <a:pPr/>
              <a:t>‹#›</a:t>
            </a:fld>
            <a:endParaRPr dirty="0"/>
          </a:p>
        </p:txBody>
      </p:sp>
      <p:sp>
        <p:nvSpPr>
          <p:cNvPr id="20" name="Footer Placeholder 19"/>
          <p:cNvSpPr>
            <a:spLocks noGrp="1"/>
          </p:cNvSpPr>
          <p:nvPr>
            <p:ph type="ftr" sz="quarter" idx="16"/>
          </p:nvPr>
        </p:nvSpPr>
        <p:spPr>
          <a:xfrm>
            <a:off x="3048001" y="6477874"/>
            <a:ext cx="8382000" cy="380127"/>
          </a:xfrm>
          <a:prstGeom prst="rect">
            <a:avLst/>
          </a:prstGeom>
        </p:spPr>
        <p:txBody>
          <a:bodyPr/>
          <a:lstStyle/>
          <a:p>
            <a:pPr defTabSz="914225"/>
            <a:endParaRPr lang="en-US" dirty="0">
              <a:solidFill>
                <a:srgbClr val="292929"/>
              </a:solidFill>
            </a:endParaRPr>
          </a:p>
        </p:txBody>
      </p:sp>
    </p:spTree>
    <p:extLst>
      <p:ext uri="{BB962C8B-B14F-4D97-AF65-F5344CB8AC3E}">
        <p14:creationId xmlns:p14="http://schemas.microsoft.com/office/powerpoint/2010/main" val="1793090080"/>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3_Title only1">
    <p:spTree>
      <p:nvGrpSpPr>
        <p:cNvPr id="1" name=""/>
        <p:cNvGrpSpPr/>
        <p:nvPr/>
      </p:nvGrpSpPr>
      <p:grpSpPr>
        <a:xfrm>
          <a:off x="0" y="0"/>
          <a:ext cx="0" cy="0"/>
          <a:chOff x="0" y="0"/>
          <a:chExt cx="0" cy="0"/>
        </a:xfrm>
      </p:grpSpPr>
      <p:sp>
        <p:nvSpPr>
          <p:cNvPr id="2" name="Rectangle 1"/>
          <p:cNvSpPr/>
          <p:nvPr userDrawn="1"/>
        </p:nvSpPr>
        <p:spPr bwMode="auto">
          <a:xfrm>
            <a:off x="0" y="1238252"/>
            <a:ext cx="12192000" cy="4810125"/>
          </a:xfrm>
          <a:prstGeom prst="rect">
            <a:avLst/>
          </a:prstGeom>
          <a:solidFill>
            <a:schemeClr val="bg1">
              <a:lumMod val="9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defTabSz="913748"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7"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defTabSz="1218066"/>
            <a:fld id="{71F47D9D-8D60-4698-A495-89D102E182A2}" type="slidenum">
              <a:rPr lang="en-US" sz="1000" smtClean="0"/>
              <a:pPr defTabSz="1218066"/>
              <a:t>‹#›</a:t>
            </a:fld>
            <a:endParaRPr lang="en-US" sz="1000" dirty="0"/>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3982" y="6517494"/>
            <a:ext cx="859922" cy="316317"/>
          </a:xfrm>
          <a:prstGeom prst="rect">
            <a:avLst/>
          </a:prstGeom>
        </p:spPr>
      </p:pic>
    </p:spTree>
    <p:extLst>
      <p:ext uri="{BB962C8B-B14F-4D97-AF65-F5344CB8AC3E}">
        <p14:creationId xmlns:p14="http://schemas.microsoft.com/office/powerpoint/2010/main" val="2238217940"/>
      </p:ext>
    </p:extLst>
  </p:cSld>
  <p:clrMapOvr>
    <a:masterClrMapping/>
  </p:clrMapOvr>
  <p:transition spd="slow">
    <p:push/>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7" y="6581262"/>
            <a:ext cx="3861807" cy="184666"/>
          </a:xfrm>
          <a:prstGeom prst="rect">
            <a:avLst/>
          </a:prstGeom>
        </p:spPr>
        <p:txBody>
          <a:bodyPr/>
          <a:lstStyle/>
          <a:p>
            <a:pPr defTabSz="914225"/>
            <a:r>
              <a:rPr lang="en-US" dirty="0" smtClean="0">
                <a:solidFill>
                  <a:srgbClr val="292929"/>
                </a:solidFill>
              </a:rPr>
              <a:t>Microsoft Confidential</a:t>
            </a:r>
            <a:endParaRPr lang="en-US" dirty="0">
              <a:solidFill>
                <a:srgbClr val="292929"/>
              </a:solidFill>
            </a:endParaRPr>
          </a:p>
        </p:txBody>
      </p:sp>
    </p:spTree>
    <p:extLst>
      <p:ext uri="{BB962C8B-B14F-4D97-AF65-F5344CB8AC3E}">
        <p14:creationId xmlns:p14="http://schemas.microsoft.com/office/powerpoint/2010/main" val="663661652"/>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7" y="6581262"/>
            <a:ext cx="3861807" cy="184666"/>
          </a:xfrm>
          <a:prstGeom prst="rect">
            <a:avLst/>
          </a:prstGeom>
        </p:spPr>
        <p:txBody>
          <a:bodyPr/>
          <a:lstStyle/>
          <a:p>
            <a:pPr defTabSz="914225"/>
            <a:r>
              <a:rPr lang="en-US" dirty="0" smtClean="0">
                <a:solidFill>
                  <a:srgbClr val="292929"/>
                </a:solidFill>
              </a:rPr>
              <a:t>Microsoft Confidential</a:t>
            </a:r>
            <a:endParaRPr lang="en-US" dirty="0">
              <a:solidFill>
                <a:srgbClr val="292929"/>
              </a:solidFill>
            </a:endParaRPr>
          </a:p>
        </p:txBody>
      </p:sp>
      <p:sp>
        <p:nvSpPr>
          <p:cNvPr id="3" name="Picture Placeholder 2"/>
          <p:cNvSpPr>
            <a:spLocks noGrp="1"/>
          </p:cNvSpPr>
          <p:nvPr>
            <p:ph type="pic" sz="quarter" idx="11"/>
          </p:nvPr>
        </p:nvSpPr>
        <p:spPr>
          <a:xfrm>
            <a:off x="0" y="0"/>
            <a:ext cx="8113713" cy="6858000"/>
          </a:xfrm>
        </p:spPr>
        <p:txBody>
          <a:bodyPr/>
          <a:lstStyle/>
          <a:p>
            <a:endParaRPr lang="en-US" dirty="0"/>
          </a:p>
        </p:txBody>
      </p:sp>
    </p:spTree>
    <p:extLst>
      <p:ext uri="{BB962C8B-B14F-4D97-AF65-F5344CB8AC3E}">
        <p14:creationId xmlns:p14="http://schemas.microsoft.com/office/powerpoint/2010/main" val="2917455234"/>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7" y="6581262"/>
            <a:ext cx="3861807" cy="184666"/>
          </a:xfrm>
          <a:prstGeom prst="rect">
            <a:avLst/>
          </a:prstGeom>
        </p:spPr>
        <p:txBody>
          <a:bodyPr/>
          <a:lstStyle/>
          <a:p>
            <a:pPr defTabSz="914225"/>
            <a:r>
              <a:rPr lang="en-US" dirty="0" smtClean="0">
                <a:solidFill>
                  <a:srgbClr val="292929"/>
                </a:solidFill>
              </a:rPr>
              <a:t>Microsoft Confidential</a:t>
            </a:r>
            <a:endParaRPr lang="en-US" dirty="0">
              <a:solidFill>
                <a:srgbClr val="292929"/>
              </a:solidFill>
            </a:endParaRPr>
          </a:p>
        </p:txBody>
      </p:sp>
      <p:sp>
        <p:nvSpPr>
          <p:cNvPr id="3" name="Picture Placeholder 2"/>
          <p:cNvSpPr>
            <a:spLocks noGrp="1"/>
          </p:cNvSpPr>
          <p:nvPr>
            <p:ph type="pic" sz="quarter" idx="11"/>
          </p:nvPr>
        </p:nvSpPr>
        <p:spPr>
          <a:xfrm>
            <a:off x="0" y="0"/>
            <a:ext cx="8113713" cy="6858000"/>
          </a:xfrm>
        </p:spPr>
        <p:txBody>
          <a:bodyPr/>
          <a:lstStyle/>
          <a:p>
            <a:endParaRPr lang="en-US" dirty="0"/>
          </a:p>
        </p:txBody>
      </p:sp>
      <p:sp>
        <p:nvSpPr>
          <p:cNvPr id="4" name="Title 1"/>
          <p:cNvSpPr>
            <a:spLocks noGrp="1"/>
          </p:cNvSpPr>
          <p:nvPr>
            <p:ph type="title"/>
          </p:nvPr>
        </p:nvSpPr>
        <p:spPr>
          <a:xfrm>
            <a:off x="519253" y="228615"/>
            <a:ext cx="11151917" cy="609399"/>
          </a:xfrm>
        </p:spPr>
        <p:txBody>
          <a:bodyPr/>
          <a:lstStyle/>
          <a:p>
            <a:r>
              <a:rPr lang="en-US" smtClean="0"/>
              <a:t>Click to edit Master title style</a:t>
            </a:r>
            <a:endParaRPr lang="en-US"/>
          </a:p>
        </p:txBody>
      </p:sp>
    </p:spTree>
    <p:extLst>
      <p:ext uri="{BB962C8B-B14F-4D97-AF65-F5344CB8AC3E}">
        <p14:creationId xmlns:p14="http://schemas.microsoft.com/office/powerpoint/2010/main" val="1952725867"/>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0867" y="6581262"/>
            <a:ext cx="3861807" cy="184666"/>
          </a:xfrm>
          <a:prstGeom prst="rect">
            <a:avLst/>
          </a:prstGeom>
        </p:spPr>
        <p:txBody>
          <a:bodyPr/>
          <a:lstStyle/>
          <a:p>
            <a:pPr defTabSz="914225"/>
            <a:r>
              <a:rPr lang="en-US" dirty="0" smtClean="0">
                <a:solidFill>
                  <a:srgbClr val="292929"/>
                </a:solidFill>
              </a:rPr>
              <a:t>Microsoft Confidential</a:t>
            </a:r>
            <a:endParaRPr lang="en-US" dirty="0">
              <a:solidFill>
                <a:srgbClr val="292929"/>
              </a:solidFill>
            </a:endParaRPr>
          </a:p>
        </p:txBody>
      </p:sp>
      <p:sp>
        <p:nvSpPr>
          <p:cNvPr id="3" name="Picture Placeholder 2"/>
          <p:cNvSpPr>
            <a:spLocks noGrp="1"/>
          </p:cNvSpPr>
          <p:nvPr>
            <p:ph type="pic" sz="quarter" idx="11"/>
          </p:nvPr>
        </p:nvSpPr>
        <p:spPr>
          <a:xfrm>
            <a:off x="0" y="0"/>
            <a:ext cx="12192000" cy="6858000"/>
          </a:xfrm>
        </p:spPr>
        <p:txBody>
          <a:bodyPr/>
          <a:lstStyle/>
          <a:p>
            <a:endParaRPr lang="en-US" dirty="0"/>
          </a:p>
        </p:txBody>
      </p:sp>
      <p:sp>
        <p:nvSpPr>
          <p:cNvPr id="4" name="Title 1"/>
          <p:cNvSpPr>
            <a:spLocks noGrp="1"/>
          </p:cNvSpPr>
          <p:nvPr>
            <p:ph type="title"/>
          </p:nvPr>
        </p:nvSpPr>
        <p:spPr>
          <a:xfrm>
            <a:off x="519253" y="228615"/>
            <a:ext cx="11151917" cy="609399"/>
          </a:xfrm>
        </p:spPr>
        <p:txBody>
          <a:bodyPr/>
          <a:lstStyle/>
          <a:p>
            <a:r>
              <a:rPr lang="en-US" smtClean="0"/>
              <a:t>Click to edit Master title style</a:t>
            </a:r>
            <a:endParaRPr lang="en-US"/>
          </a:p>
        </p:txBody>
      </p:sp>
    </p:spTree>
    <p:extLst>
      <p:ext uri="{BB962C8B-B14F-4D97-AF65-F5344CB8AC3E}">
        <p14:creationId xmlns:p14="http://schemas.microsoft.com/office/powerpoint/2010/main" val="3086668268"/>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heme" Target="../theme/theme10.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5" Type="http://schemas.openxmlformats.org/officeDocument/2006/relationships/slideLayout" Target="../slideLayouts/slideLayout87.xml"/><Relationship Id="rId10" Type="http://schemas.openxmlformats.org/officeDocument/2006/relationships/image" Target="../media/image1.png"/><Relationship Id="rId4" Type="http://schemas.openxmlformats.org/officeDocument/2006/relationships/slideLayout" Target="../slideLayouts/slideLayout86.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theme" Target="../theme/theme12.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3.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4.xml"/><Relationship Id="rId1" Type="http://schemas.openxmlformats.org/officeDocument/2006/relationships/slideLayout" Target="../slideLayouts/slideLayout112.xml"/><Relationship Id="rId4"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13.xml"/></Relationships>
</file>

<file path=ppt/slideMasters/_rels/slideMaster16.xml.rels><?xml version="1.0" encoding="UTF-8" standalone="yes"?>
<Relationships xmlns="http://schemas.openxmlformats.org/package/2006/relationships"><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114.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1.xml"/><Relationship Id="rId1" Type="http://schemas.openxmlformats.org/officeDocument/2006/relationships/slideLayout" Target="../slideLayouts/slideLayout115.xml"/><Relationship Id="rId4" Type="http://schemas.openxmlformats.org/officeDocument/2006/relationships/image" Target="../media/image5.png"/></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5.xml"/><Relationship Id="rId1" Type="http://schemas.openxmlformats.org/officeDocument/2006/relationships/slideLayout" Target="../slideLayouts/slideLayout116.xml"/><Relationship Id="rId4" Type="http://schemas.openxmlformats.org/officeDocument/2006/relationships/image" Target="../media/image4.png"/></Relationships>
</file>

<file path=ppt/slideMasters/_rels/slideMaster26.xml.rels><?xml version="1.0" encoding="UTF-8" standalone="yes"?>
<Relationships xmlns="http://schemas.openxmlformats.org/package/2006/relationships"><Relationship Id="rId1" Type="http://schemas.openxmlformats.org/officeDocument/2006/relationships/theme" Target="../theme/theme2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117.xml"/></Relationships>
</file>

<file path=ppt/slideMasters/_rels/slideMaster28.xml.rels><?xml version="1.0" encoding="UTF-8" standalone="yes"?>
<Relationships xmlns="http://schemas.openxmlformats.org/package/2006/relationships"><Relationship Id="rId1"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1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4.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1.png"/><Relationship Id="rId4" Type="http://schemas.openxmlformats.org/officeDocument/2006/relationships/slideLayout" Target="../slideLayouts/slideLayout29.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theme" Target="../theme/theme6.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image" Target="../media/image1.png"/><Relationship Id="rId5" Type="http://schemas.openxmlformats.org/officeDocument/2006/relationships/slideLayout" Target="../slideLayouts/slideLayout48.xml"/><Relationship Id="rId10" Type="http://schemas.openxmlformats.org/officeDocument/2006/relationships/theme" Target="../theme/theme7.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image" Target="../media/image1.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theme" Target="../theme/theme8.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image" Target="../media/image1.pn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theme" Target="../theme/theme9.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2" y="228614"/>
            <a:ext cx="11151917" cy="609399"/>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251" y="1447800"/>
            <a:ext cx="11151916" cy="4953000"/>
          </a:xfrm>
          <a:prstGeom prst="rect">
            <a:avLst/>
          </a:prstGeom>
        </p:spPr>
        <p:txBody>
          <a:bodyPr vert="horz" wrap="square"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43982" y="6517493"/>
            <a:ext cx="859922" cy="316317"/>
          </a:xfrm>
          <a:prstGeom prst="rect">
            <a:avLst/>
          </a:prstGeom>
        </p:spPr>
      </p:pic>
      <p:sp>
        <p:nvSpPr>
          <p:cNvPr id="10"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defTabSz="1218534"/>
            <a:fld id="{71F47D9D-8D60-4698-A495-89D102E182A2}" type="slidenum">
              <a:rPr sz="1000"/>
              <a:pPr defTabSz="1218534"/>
              <a:t>‹#›</a:t>
            </a:fld>
            <a:endParaRPr sz="1000" dirty="0"/>
          </a:p>
        </p:txBody>
      </p:sp>
    </p:spTree>
    <p:extLst>
      <p:ext uri="{BB962C8B-B14F-4D97-AF65-F5344CB8AC3E}">
        <p14:creationId xmlns:p14="http://schemas.microsoft.com/office/powerpoint/2010/main" val="4132439395"/>
      </p:ext>
    </p:extLst>
  </p:cSld>
  <p:clrMap bg1="lt1" tx1="dk1" bg2="lt2" tx2="dk2" accent1="accent1" accent2="accent2" accent3="accent3" accent4="accent4" accent5="accent5" accent6="accent6" hlink="hlink" folHlink="folHlink"/>
  <p:sldLayoutIdLst>
    <p:sldLayoutId id="2147483770" r:id="rId1"/>
    <p:sldLayoutId id="2147483665" r:id="rId2"/>
    <p:sldLayoutId id="2147483772" r:id="rId3"/>
    <p:sldLayoutId id="2147483773" r:id="rId4"/>
    <p:sldLayoutId id="2147483774" r:id="rId5"/>
  </p:sldLayoutIdLst>
  <p:transition spd="slow">
    <p:push/>
  </p:transition>
  <p:timing>
    <p:tnLst>
      <p:par>
        <p:cTn id="1" dur="indefinite" restart="never" nodeType="tmRoot"/>
      </p:par>
    </p:tnLst>
  </p:timing>
  <p:hf sldNum="0" hdr="0" dt="0"/>
  <p:txStyles>
    <p:title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236" indent="-460236" algn="l" defTabSz="914098"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413" indent="-395173" algn="l" defTabSz="914098"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519" indent="-403109" algn="l" defTabSz="914098"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496" indent="-345978"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953" indent="-336457"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768"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1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6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22"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98" rtl="0" eaLnBrk="1" latinLnBrk="0" hangingPunct="1">
        <a:defRPr sz="1867" kern="1200">
          <a:solidFill>
            <a:schemeClr val="tx1"/>
          </a:solidFill>
          <a:latin typeface="+mn-lt"/>
          <a:ea typeface="+mn-ea"/>
          <a:cs typeface="+mn-cs"/>
        </a:defRPr>
      </a:lvl1pPr>
      <a:lvl2pPr marL="457047" algn="l" defTabSz="914098" rtl="0" eaLnBrk="1" latinLnBrk="0" hangingPunct="1">
        <a:defRPr sz="1867" kern="1200">
          <a:solidFill>
            <a:schemeClr val="tx1"/>
          </a:solidFill>
          <a:latin typeface="+mn-lt"/>
          <a:ea typeface="+mn-ea"/>
          <a:cs typeface="+mn-cs"/>
        </a:defRPr>
      </a:lvl2pPr>
      <a:lvl3pPr marL="914098" algn="l" defTabSz="914098" rtl="0" eaLnBrk="1" latinLnBrk="0" hangingPunct="1">
        <a:defRPr sz="1867" kern="1200">
          <a:solidFill>
            <a:schemeClr val="tx1"/>
          </a:solidFill>
          <a:latin typeface="+mn-lt"/>
          <a:ea typeface="+mn-ea"/>
          <a:cs typeface="+mn-cs"/>
        </a:defRPr>
      </a:lvl3pPr>
      <a:lvl4pPr marL="1371148" algn="l" defTabSz="914098" rtl="0" eaLnBrk="1" latinLnBrk="0" hangingPunct="1">
        <a:defRPr sz="1867" kern="1200">
          <a:solidFill>
            <a:schemeClr val="tx1"/>
          </a:solidFill>
          <a:latin typeface="+mn-lt"/>
          <a:ea typeface="+mn-ea"/>
          <a:cs typeface="+mn-cs"/>
        </a:defRPr>
      </a:lvl4pPr>
      <a:lvl5pPr marL="1828197" algn="l" defTabSz="914098" rtl="0" eaLnBrk="1" latinLnBrk="0" hangingPunct="1">
        <a:defRPr sz="1867" kern="1200">
          <a:solidFill>
            <a:schemeClr val="tx1"/>
          </a:solidFill>
          <a:latin typeface="+mn-lt"/>
          <a:ea typeface="+mn-ea"/>
          <a:cs typeface="+mn-cs"/>
        </a:defRPr>
      </a:lvl5pPr>
      <a:lvl6pPr marL="2285250" algn="l" defTabSz="914098" rtl="0" eaLnBrk="1" latinLnBrk="0" hangingPunct="1">
        <a:defRPr sz="1867" kern="1200">
          <a:solidFill>
            <a:schemeClr val="tx1"/>
          </a:solidFill>
          <a:latin typeface="+mn-lt"/>
          <a:ea typeface="+mn-ea"/>
          <a:cs typeface="+mn-cs"/>
        </a:defRPr>
      </a:lvl6pPr>
      <a:lvl7pPr marL="2742297" algn="l" defTabSz="914098" rtl="0" eaLnBrk="1" latinLnBrk="0" hangingPunct="1">
        <a:defRPr sz="1867" kern="1200">
          <a:solidFill>
            <a:schemeClr val="tx1"/>
          </a:solidFill>
          <a:latin typeface="+mn-lt"/>
          <a:ea typeface="+mn-ea"/>
          <a:cs typeface="+mn-cs"/>
        </a:defRPr>
      </a:lvl7pPr>
      <a:lvl8pPr marL="3199339" algn="l" defTabSz="914098" rtl="0" eaLnBrk="1" latinLnBrk="0" hangingPunct="1">
        <a:defRPr sz="1867" kern="1200">
          <a:solidFill>
            <a:schemeClr val="tx1"/>
          </a:solidFill>
          <a:latin typeface="+mn-lt"/>
          <a:ea typeface="+mn-ea"/>
          <a:cs typeface="+mn-cs"/>
        </a:defRPr>
      </a:lvl8pPr>
      <a:lvl9pPr marL="3656383" algn="l" defTabSz="914098" rtl="0" eaLnBrk="1" latinLnBrk="0" hangingPunct="1">
        <a:defRPr sz="1867"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2" y="228614"/>
            <a:ext cx="11151917" cy="609399"/>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251" y="1447800"/>
            <a:ext cx="11151916" cy="4953000"/>
          </a:xfrm>
          <a:prstGeom prst="rect">
            <a:avLst/>
          </a:prstGeom>
        </p:spPr>
        <p:txBody>
          <a:bodyPr vert="horz" wrap="square"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43982" y="6517493"/>
            <a:ext cx="859922" cy="316317"/>
          </a:xfrm>
          <a:prstGeom prst="rect">
            <a:avLst/>
          </a:prstGeom>
        </p:spPr>
      </p:pic>
      <p:sp>
        <p:nvSpPr>
          <p:cNvPr id="10"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marL="0" marR="0" lvl="0" indent="0" algn="l" defTabSz="1218534" rtl="0" eaLnBrk="1" fontAlgn="auto" latinLnBrk="0" hangingPunct="1">
              <a:lnSpc>
                <a:spcPct val="100000"/>
              </a:lnSpc>
              <a:spcBef>
                <a:spcPts val="0"/>
              </a:spcBef>
              <a:spcAft>
                <a:spcPts val="0"/>
              </a:spcAft>
              <a:buClrTx/>
              <a:buSzTx/>
              <a:buFontTx/>
              <a:buNone/>
              <a:tabLst/>
              <a:defRPr/>
            </a:pPr>
            <a:fld id="{71F47D9D-8D60-4698-A495-89D102E182A2}" type="slidenum">
              <a:rPr kumimoji="0" lang="en-US" sz="1000" b="0" i="0" u="none" strike="noStrike" kern="1200" cap="none" spc="0" normalizeH="0" baseline="0" noProof="0">
                <a:ln>
                  <a:noFill/>
                </a:ln>
                <a:gradFill>
                  <a:gsLst>
                    <a:gs pos="73333">
                      <a:srgbClr val="808080"/>
                    </a:gs>
                    <a:gs pos="38000">
                      <a:srgbClr val="808080"/>
                    </a:gs>
                  </a:gsLst>
                  <a:lin ang="5400000" scaled="0"/>
                </a:gradFill>
                <a:effectLst/>
                <a:uLnTx/>
                <a:uFillTx/>
                <a:latin typeface="Segoe UI Light"/>
                <a:ea typeface="+mn-ea"/>
                <a:cs typeface="+mn-cs"/>
              </a:rPr>
              <a:pPr marL="0" marR="0" lvl="0" indent="0" algn="l" defTabSz="1218534"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spTree>
    <p:extLst>
      <p:ext uri="{BB962C8B-B14F-4D97-AF65-F5344CB8AC3E}">
        <p14:creationId xmlns:p14="http://schemas.microsoft.com/office/powerpoint/2010/main" val="1298240328"/>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6" r:id="rId10"/>
  </p:sldLayoutIdLst>
  <p:transition spd="slow">
    <p:push/>
  </p:transition>
  <p:timing>
    <p:tnLst>
      <p:par>
        <p:cTn id="1" dur="indefinite" restart="never" nodeType="tmRoot"/>
      </p:par>
    </p:tnLst>
  </p:timing>
  <p:hf sldNum="0" hdr="0" dt="0"/>
  <p:txStyles>
    <p:title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236" indent="-460236" algn="l" defTabSz="914098"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413" indent="-395173" algn="l" defTabSz="914098"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519" indent="-403109" algn="l" defTabSz="914098"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496" indent="-345978"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953" indent="-336457"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768"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1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6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22"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98" rtl="0" eaLnBrk="1" latinLnBrk="0" hangingPunct="1">
        <a:defRPr sz="1867" kern="1200">
          <a:solidFill>
            <a:schemeClr val="tx1"/>
          </a:solidFill>
          <a:latin typeface="+mn-lt"/>
          <a:ea typeface="+mn-ea"/>
          <a:cs typeface="+mn-cs"/>
        </a:defRPr>
      </a:lvl1pPr>
      <a:lvl2pPr marL="457047" algn="l" defTabSz="914098" rtl="0" eaLnBrk="1" latinLnBrk="0" hangingPunct="1">
        <a:defRPr sz="1867" kern="1200">
          <a:solidFill>
            <a:schemeClr val="tx1"/>
          </a:solidFill>
          <a:latin typeface="+mn-lt"/>
          <a:ea typeface="+mn-ea"/>
          <a:cs typeface="+mn-cs"/>
        </a:defRPr>
      </a:lvl2pPr>
      <a:lvl3pPr marL="914098" algn="l" defTabSz="914098" rtl="0" eaLnBrk="1" latinLnBrk="0" hangingPunct="1">
        <a:defRPr sz="1867" kern="1200">
          <a:solidFill>
            <a:schemeClr val="tx1"/>
          </a:solidFill>
          <a:latin typeface="+mn-lt"/>
          <a:ea typeface="+mn-ea"/>
          <a:cs typeface="+mn-cs"/>
        </a:defRPr>
      </a:lvl3pPr>
      <a:lvl4pPr marL="1371148" algn="l" defTabSz="914098" rtl="0" eaLnBrk="1" latinLnBrk="0" hangingPunct="1">
        <a:defRPr sz="1867" kern="1200">
          <a:solidFill>
            <a:schemeClr val="tx1"/>
          </a:solidFill>
          <a:latin typeface="+mn-lt"/>
          <a:ea typeface="+mn-ea"/>
          <a:cs typeface="+mn-cs"/>
        </a:defRPr>
      </a:lvl4pPr>
      <a:lvl5pPr marL="1828197" algn="l" defTabSz="914098" rtl="0" eaLnBrk="1" latinLnBrk="0" hangingPunct="1">
        <a:defRPr sz="1867" kern="1200">
          <a:solidFill>
            <a:schemeClr val="tx1"/>
          </a:solidFill>
          <a:latin typeface="+mn-lt"/>
          <a:ea typeface="+mn-ea"/>
          <a:cs typeface="+mn-cs"/>
        </a:defRPr>
      </a:lvl5pPr>
      <a:lvl6pPr marL="2285250" algn="l" defTabSz="914098" rtl="0" eaLnBrk="1" latinLnBrk="0" hangingPunct="1">
        <a:defRPr sz="1867" kern="1200">
          <a:solidFill>
            <a:schemeClr val="tx1"/>
          </a:solidFill>
          <a:latin typeface="+mn-lt"/>
          <a:ea typeface="+mn-ea"/>
          <a:cs typeface="+mn-cs"/>
        </a:defRPr>
      </a:lvl6pPr>
      <a:lvl7pPr marL="2742297" algn="l" defTabSz="914098" rtl="0" eaLnBrk="1" latinLnBrk="0" hangingPunct="1">
        <a:defRPr sz="1867" kern="1200">
          <a:solidFill>
            <a:schemeClr val="tx1"/>
          </a:solidFill>
          <a:latin typeface="+mn-lt"/>
          <a:ea typeface="+mn-ea"/>
          <a:cs typeface="+mn-cs"/>
        </a:defRPr>
      </a:lvl7pPr>
      <a:lvl8pPr marL="3199339" algn="l" defTabSz="914098" rtl="0" eaLnBrk="1" latinLnBrk="0" hangingPunct="1">
        <a:defRPr sz="1867" kern="1200">
          <a:solidFill>
            <a:schemeClr val="tx1"/>
          </a:solidFill>
          <a:latin typeface="+mn-lt"/>
          <a:ea typeface="+mn-ea"/>
          <a:cs typeface="+mn-cs"/>
        </a:defRPr>
      </a:lvl8pPr>
      <a:lvl9pPr marL="3656383" algn="l" defTabSz="914098" rtl="0" eaLnBrk="1" latinLnBrk="0" hangingPunct="1">
        <a:defRPr sz="1867"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3" y="228615"/>
            <a:ext cx="11151917" cy="609399"/>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251" y="1447800"/>
            <a:ext cx="11151916" cy="4953000"/>
          </a:xfrm>
          <a:prstGeom prst="rect">
            <a:avLst/>
          </a:prstGeom>
        </p:spPr>
        <p:txBody>
          <a:bodyPr vert="horz" wrap="square"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43982" y="6517494"/>
            <a:ext cx="859922" cy="316317"/>
          </a:xfrm>
          <a:prstGeom prst="rect">
            <a:avLst/>
          </a:prstGeom>
        </p:spPr>
      </p:pic>
      <p:sp>
        <p:nvSpPr>
          <p:cNvPr id="10"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defTabSz="1218300"/>
            <a:fld id="{71F47D9D-8D60-4698-A495-89D102E182A2}" type="slidenum">
              <a:rPr lang="en-US" sz="1000" smtClean="0"/>
              <a:pPr defTabSz="1218300"/>
              <a:t>‹#›</a:t>
            </a:fld>
            <a:endParaRPr lang="en-US" sz="1000" dirty="0"/>
          </a:p>
        </p:txBody>
      </p:sp>
    </p:spTree>
    <p:extLst>
      <p:ext uri="{BB962C8B-B14F-4D97-AF65-F5344CB8AC3E}">
        <p14:creationId xmlns:p14="http://schemas.microsoft.com/office/powerpoint/2010/main" val="635286771"/>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Lst>
  <p:transition spd="slow">
    <p:push/>
  </p:transition>
  <p:timing>
    <p:tnLst>
      <p:par>
        <p:cTn id="1" dur="indefinite" restart="never" nodeType="tmRoot"/>
      </p:par>
    </p:tnLst>
  </p:timing>
  <p:hf sldNum="0" hdr="0" dt="0"/>
  <p:txStyles>
    <p:titleStyle>
      <a:lvl1pPr algn="l" defTabSz="913923" rtl="0" eaLnBrk="1" latinLnBrk="0" hangingPunct="1">
        <a:lnSpc>
          <a:spcPct val="90000"/>
        </a:lnSpc>
        <a:spcBef>
          <a:spcPct val="0"/>
        </a:spcBef>
        <a:buNone/>
        <a:defRPr lang="en-US" sz="4400" b="0" kern="1200" cap="none" spc="-100" baseline="0" dirty="0" smtClean="0">
          <a:ln w="3175">
            <a:noFill/>
          </a:ln>
          <a:solidFill>
            <a:schemeClr val="tx1"/>
          </a:solidFill>
          <a:effectLst/>
          <a:latin typeface="+mj-lt"/>
          <a:ea typeface="+mn-ea"/>
          <a:cs typeface="Arial" charset="0"/>
        </a:defRPr>
      </a:lvl1pPr>
    </p:titleStyle>
    <p:bodyStyle>
      <a:lvl1pPr marL="460148" indent="-460148" algn="l" defTabSz="913923"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249" indent="-395097" algn="l" defTabSz="913923"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278" indent="-403032" algn="l" defTabSz="913923"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187" indent="-345912" algn="l" defTabSz="913923"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580" indent="-336392" algn="l" defTabSz="913923"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285" indent="-228484" algn="l" defTabSz="9139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45" indent="-228484" algn="l" defTabSz="9139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208" indent="-228484" algn="l" defTabSz="9139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76" indent="-228484" algn="l" defTabSz="91392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23" rtl="0" eaLnBrk="1" latinLnBrk="0" hangingPunct="1">
        <a:defRPr sz="1866" kern="1200">
          <a:solidFill>
            <a:schemeClr val="tx1"/>
          </a:solidFill>
          <a:latin typeface="+mn-lt"/>
          <a:ea typeface="+mn-ea"/>
          <a:cs typeface="+mn-cs"/>
        </a:defRPr>
      </a:lvl1pPr>
      <a:lvl2pPr marL="456959" algn="l" defTabSz="913923" rtl="0" eaLnBrk="1" latinLnBrk="0" hangingPunct="1">
        <a:defRPr sz="1866" kern="1200">
          <a:solidFill>
            <a:schemeClr val="tx1"/>
          </a:solidFill>
          <a:latin typeface="+mn-lt"/>
          <a:ea typeface="+mn-ea"/>
          <a:cs typeface="+mn-cs"/>
        </a:defRPr>
      </a:lvl2pPr>
      <a:lvl3pPr marL="913923" algn="l" defTabSz="913923" rtl="0" eaLnBrk="1" latinLnBrk="0" hangingPunct="1">
        <a:defRPr sz="1866" kern="1200">
          <a:solidFill>
            <a:schemeClr val="tx1"/>
          </a:solidFill>
          <a:latin typeface="+mn-lt"/>
          <a:ea typeface="+mn-ea"/>
          <a:cs typeface="+mn-cs"/>
        </a:defRPr>
      </a:lvl3pPr>
      <a:lvl4pPr marL="1370885" algn="l" defTabSz="913923" rtl="0" eaLnBrk="1" latinLnBrk="0" hangingPunct="1">
        <a:defRPr sz="1866" kern="1200">
          <a:solidFill>
            <a:schemeClr val="tx1"/>
          </a:solidFill>
          <a:latin typeface="+mn-lt"/>
          <a:ea typeface="+mn-ea"/>
          <a:cs typeface="+mn-cs"/>
        </a:defRPr>
      </a:lvl4pPr>
      <a:lvl5pPr marL="1827846" algn="l" defTabSz="913923" rtl="0" eaLnBrk="1" latinLnBrk="0" hangingPunct="1">
        <a:defRPr sz="1866" kern="1200">
          <a:solidFill>
            <a:schemeClr val="tx1"/>
          </a:solidFill>
          <a:latin typeface="+mn-lt"/>
          <a:ea typeface="+mn-ea"/>
          <a:cs typeface="+mn-cs"/>
        </a:defRPr>
      </a:lvl5pPr>
      <a:lvl6pPr marL="2284811" algn="l" defTabSz="913923" rtl="0" eaLnBrk="1" latinLnBrk="0" hangingPunct="1">
        <a:defRPr sz="1866" kern="1200">
          <a:solidFill>
            <a:schemeClr val="tx1"/>
          </a:solidFill>
          <a:latin typeface="+mn-lt"/>
          <a:ea typeface="+mn-ea"/>
          <a:cs typeface="+mn-cs"/>
        </a:defRPr>
      </a:lvl6pPr>
      <a:lvl7pPr marL="2741771" algn="l" defTabSz="913923" rtl="0" eaLnBrk="1" latinLnBrk="0" hangingPunct="1">
        <a:defRPr sz="1866" kern="1200">
          <a:solidFill>
            <a:schemeClr val="tx1"/>
          </a:solidFill>
          <a:latin typeface="+mn-lt"/>
          <a:ea typeface="+mn-ea"/>
          <a:cs typeface="+mn-cs"/>
        </a:defRPr>
      </a:lvl7pPr>
      <a:lvl8pPr marL="3198725" algn="l" defTabSz="913923" rtl="0" eaLnBrk="1" latinLnBrk="0" hangingPunct="1">
        <a:defRPr sz="1866" kern="1200">
          <a:solidFill>
            <a:schemeClr val="tx1"/>
          </a:solidFill>
          <a:latin typeface="+mn-lt"/>
          <a:ea typeface="+mn-ea"/>
          <a:cs typeface="+mn-cs"/>
        </a:defRPr>
      </a:lvl8pPr>
      <a:lvl9pPr marL="3655681" algn="l" defTabSz="913923" rtl="0" eaLnBrk="1" latinLnBrk="0" hangingPunct="1">
        <a:defRPr sz="1866"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3" y="228615"/>
            <a:ext cx="11151917" cy="609399"/>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251" y="1447800"/>
            <a:ext cx="11151916" cy="4953000"/>
          </a:xfrm>
          <a:prstGeom prst="rect">
            <a:avLst/>
          </a:prstGeom>
        </p:spPr>
        <p:txBody>
          <a:bodyPr vert="horz" wrap="square"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defTabSz="1218300"/>
            <a:fld id="{71F47D9D-8D60-4698-A495-89D102E182A2}" type="slidenum">
              <a:rPr lang="en-US" sz="1000" smtClean="0"/>
              <a:pPr defTabSz="1218300"/>
              <a:t>‹#›</a:t>
            </a:fld>
            <a:endParaRPr lang="en-US" sz="1000" dirty="0"/>
          </a:p>
        </p:txBody>
      </p:sp>
    </p:spTree>
    <p:extLst>
      <p:ext uri="{BB962C8B-B14F-4D97-AF65-F5344CB8AC3E}">
        <p14:creationId xmlns:p14="http://schemas.microsoft.com/office/powerpoint/2010/main" val="2504271454"/>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Lst>
  <p:transition spd="slow">
    <p:push/>
  </p:transition>
  <p:timing>
    <p:tnLst>
      <p:par>
        <p:cTn id="1" dur="indefinite" restart="never" nodeType="tmRoot"/>
      </p:par>
    </p:tnLst>
  </p:timing>
  <p:hf sldNum="0" hdr="0" dt="0"/>
  <p:txStyles>
    <p:titleStyle>
      <a:lvl1pPr algn="l" defTabSz="913923" rtl="0" eaLnBrk="1" latinLnBrk="0" hangingPunct="1">
        <a:lnSpc>
          <a:spcPct val="90000"/>
        </a:lnSpc>
        <a:spcBef>
          <a:spcPct val="0"/>
        </a:spcBef>
        <a:buNone/>
        <a:defRPr lang="en-US" sz="4400" b="0" kern="1200" cap="none" spc="-100" baseline="0" dirty="0" smtClean="0">
          <a:ln w="3175">
            <a:noFill/>
          </a:ln>
          <a:solidFill>
            <a:schemeClr val="tx1"/>
          </a:solidFill>
          <a:effectLst/>
          <a:latin typeface="+mj-lt"/>
          <a:ea typeface="+mn-ea"/>
          <a:cs typeface="Arial" charset="0"/>
        </a:defRPr>
      </a:lvl1pPr>
    </p:titleStyle>
    <p:bodyStyle>
      <a:lvl1pPr marL="460148" indent="-460148" algn="l" defTabSz="913923"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249" indent="-395097" algn="l" defTabSz="913923"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278" indent="-403032" algn="l" defTabSz="913923"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187" indent="-345912" algn="l" defTabSz="913923"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580" indent="-336392" algn="l" defTabSz="913923"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285" indent="-228484" algn="l" defTabSz="9139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45" indent="-228484" algn="l" defTabSz="9139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208" indent="-228484" algn="l" defTabSz="9139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76" indent="-228484" algn="l" defTabSz="91392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23" rtl="0" eaLnBrk="1" latinLnBrk="0" hangingPunct="1">
        <a:defRPr sz="1866" kern="1200">
          <a:solidFill>
            <a:schemeClr val="tx1"/>
          </a:solidFill>
          <a:latin typeface="+mn-lt"/>
          <a:ea typeface="+mn-ea"/>
          <a:cs typeface="+mn-cs"/>
        </a:defRPr>
      </a:lvl1pPr>
      <a:lvl2pPr marL="456959" algn="l" defTabSz="913923" rtl="0" eaLnBrk="1" latinLnBrk="0" hangingPunct="1">
        <a:defRPr sz="1866" kern="1200">
          <a:solidFill>
            <a:schemeClr val="tx1"/>
          </a:solidFill>
          <a:latin typeface="+mn-lt"/>
          <a:ea typeface="+mn-ea"/>
          <a:cs typeface="+mn-cs"/>
        </a:defRPr>
      </a:lvl2pPr>
      <a:lvl3pPr marL="913923" algn="l" defTabSz="913923" rtl="0" eaLnBrk="1" latinLnBrk="0" hangingPunct="1">
        <a:defRPr sz="1866" kern="1200">
          <a:solidFill>
            <a:schemeClr val="tx1"/>
          </a:solidFill>
          <a:latin typeface="+mn-lt"/>
          <a:ea typeface="+mn-ea"/>
          <a:cs typeface="+mn-cs"/>
        </a:defRPr>
      </a:lvl3pPr>
      <a:lvl4pPr marL="1370885" algn="l" defTabSz="913923" rtl="0" eaLnBrk="1" latinLnBrk="0" hangingPunct="1">
        <a:defRPr sz="1866" kern="1200">
          <a:solidFill>
            <a:schemeClr val="tx1"/>
          </a:solidFill>
          <a:latin typeface="+mn-lt"/>
          <a:ea typeface="+mn-ea"/>
          <a:cs typeface="+mn-cs"/>
        </a:defRPr>
      </a:lvl4pPr>
      <a:lvl5pPr marL="1827846" algn="l" defTabSz="913923" rtl="0" eaLnBrk="1" latinLnBrk="0" hangingPunct="1">
        <a:defRPr sz="1866" kern="1200">
          <a:solidFill>
            <a:schemeClr val="tx1"/>
          </a:solidFill>
          <a:latin typeface="+mn-lt"/>
          <a:ea typeface="+mn-ea"/>
          <a:cs typeface="+mn-cs"/>
        </a:defRPr>
      </a:lvl5pPr>
      <a:lvl6pPr marL="2284811" algn="l" defTabSz="913923" rtl="0" eaLnBrk="1" latinLnBrk="0" hangingPunct="1">
        <a:defRPr sz="1866" kern="1200">
          <a:solidFill>
            <a:schemeClr val="tx1"/>
          </a:solidFill>
          <a:latin typeface="+mn-lt"/>
          <a:ea typeface="+mn-ea"/>
          <a:cs typeface="+mn-cs"/>
        </a:defRPr>
      </a:lvl6pPr>
      <a:lvl7pPr marL="2741771" algn="l" defTabSz="913923" rtl="0" eaLnBrk="1" latinLnBrk="0" hangingPunct="1">
        <a:defRPr sz="1866" kern="1200">
          <a:solidFill>
            <a:schemeClr val="tx1"/>
          </a:solidFill>
          <a:latin typeface="+mn-lt"/>
          <a:ea typeface="+mn-ea"/>
          <a:cs typeface="+mn-cs"/>
        </a:defRPr>
      </a:lvl7pPr>
      <a:lvl8pPr marL="3198725" algn="l" defTabSz="913923" rtl="0" eaLnBrk="1" latinLnBrk="0" hangingPunct="1">
        <a:defRPr sz="1866" kern="1200">
          <a:solidFill>
            <a:schemeClr val="tx1"/>
          </a:solidFill>
          <a:latin typeface="+mn-lt"/>
          <a:ea typeface="+mn-ea"/>
          <a:cs typeface="+mn-cs"/>
        </a:defRPr>
      </a:lvl8pPr>
      <a:lvl9pPr marL="3655681" algn="l" defTabSz="913923" rtl="0" eaLnBrk="1" latinLnBrk="0" hangingPunct="1">
        <a:defRPr sz="1866"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2" y="228614"/>
            <a:ext cx="11151917" cy="609399"/>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251" y="1447800"/>
            <a:ext cx="11151916" cy="4953000"/>
          </a:xfrm>
          <a:prstGeom prst="rect">
            <a:avLst/>
          </a:prstGeom>
        </p:spPr>
        <p:txBody>
          <a:bodyPr vert="horz" wrap="square"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43982" y="6517493"/>
            <a:ext cx="859922" cy="316317"/>
          </a:xfrm>
          <a:prstGeom prst="rect">
            <a:avLst/>
          </a:prstGeom>
        </p:spPr>
      </p:pic>
      <p:sp>
        <p:nvSpPr>
          <p:cNvPr id="10"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defTabSz="1218534"/>
            <a:fld id="{71F47D9D-8D60-4698-A495-89D102E182A2}" type="slidenum">
              <a:rPr sz="1000"/>
              <a:pPr defTabSz="1218534"/>
              <a:t>‹#›</a:t>
            </a:fld>
            <a:endParaRPr sz="1000" dirty="0"/>
          </a:p>
        </p:txBody>
      </p:sp>
    </p:spTree>
    <p:extLst>
      <p:ext uri="{BB962C8B-B14F-4D97-AF65-F5344CB8AC3E}">
        <p14:creationId xmlns:p14="http://schemas.microsoft.com/office/powerpoint/2010/main" val="1662153299"/>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3" r:id="rId10"/>
    <p:sldLayoutId id="2147484014" r:id="rId11"/>
  </p:sldLayoutIdLst>
  <p:transition spd="slow">
    <p:push/>
  </p:transition>
  <p:timing>
    <p:tnLst>
      <p:par>
        <p:cTn id="1" dur="indefinite" restart="never" nodeType="tmRoot"/>
      </p:par>
    </p:tnLst>
  </p:timing>
  <p:hf sldNum="0" hdr="0" dt="0"/>
  <p:txStyles>
    <p:title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236" indent="-460236" algn="l" defTabSz="914098"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413" indent="-395173" algn="l" defTabSz="914098"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519" indent="-403109" algn="l" defTabSz="914098"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496" indent="-345978"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953" indent="-336457"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768"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1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6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22"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98" rtl="0" eaLnBrk="1" latinLnBrk="0" hangingPunct="1">
        <a:defRPr sz="1867" kern="1200">
          <a:solidFill>
            <a:schemeClr val="tx1"/>
          </a:solidFill>
          <a:latin typeface="+mn-lt"/>
          <a:ea typeface="+mn-ea"/>
          <a:cs typeface="+mn-cs"/>
        </a:defRPr>
      </a:lvl1pPr>
      <a:lvl2pPr marL="457047" algn="l" defTabSz="914098" rtl="0" eaLnBrk="1" latinLnBrk="0" hangingPunct="1">
        <a:defRPr sz="1867" kern="1200">
          <a:solidFill>
            <a:schemeClr val="tx1"/>
          </a:solidFill>
          <a:latin typeface="+mn-lt"/>
          <a:ea typeface="+mn-ea"/>
          <a:cs typeface="+mn-cs"/>
        </a:defRPr>
      </a:lvl2pPr>
      <a:lvl3pPr marL="914098" algn="l" defTabSz="914098" rtl="0" eaLnBrk="1" latinLnBrk="0" hangingPunct="1">
        <a:defRPr sz="1867" kern="1200">
          <a:solidFill>
            <a:schemeClr val="tx1"/>
          </a:solidFill>
          <a:latin typeface="+mn-lt"/>
          <a:ea typeface="+mn-ea"/>
          <a:cs typeface="+mn-cs"/>
        </a:defRPr>
      </a:lvl3pPr>
      <a:lvl4pPr marL="1371148" algn="l" defTabSz="914098" rtl="0" eaLnBrk="1" latinLnBrk="0" hangingPunct="1">
        <a:defRPr sz="1867" kern="1200">
          <a:solidFill>
            <a:schemeClr val="tx1"/>
          </a:solidFill>
          <a:latin typeface="+mn-lt"/>
          <a:ea typeface="+mn-ea"/>
          <a:cs typeface="+mn-cs"/>
        </a:defRPr>
      </a:lvl4pPr>
      <a:lvl5pPr marL="1828197" algn="l" defTabSz="914098" rtl="0" eaLnBrk="1" latinLnBrk="0" hangingPunct="1">
        <a:defRPr sz="1867" kern="1200">
          <a:solidFill>
            <a:schemeClr val="tx1"/>
          </a:solidFill>
          <a:latin typeface="+mn-lt"/>
          <a:ea typeface="+mn-ea"/>
          <a:cs typeface="+mn-cs"/>
        </a:defRPr>
      </a:lvl5pPr>
      <a:lvl6pPr marL="2285250" algn="l" defTabSz="914098" rtl="0" eaLnBrk="1" latinLnBrk="0" hangingPunct="1">
        <a:defRPr sz="1867" kern="1200">
          <a:solidFill>
            <a:schemeClr val="tx1"/>
          </a:solidFill>
          <a:latin typeface="+mn-lt"/>
          <a:ea typeface="+mn-ea"/>
          <a:cs typeface="+mn-cs"/>
        </a:defRPr>
      </a:lvl6pPr>
      <a:lvl7pPr marL="2742297" algn="l" defTabSz="914098" rtl="0" eaLnBrk="1" latinLnBrk="0" hangingPunct="1">
        <a:defRPr sz="1867" kern="1200">
          <a:solidFill>
            <a:schemeClr val="tx1"/>
          </a:solidFill>
          <a:latin typeface="+mn-lt"/>
          <a:ea typeface="+mn-ea"/>
          <a:cs typeface="+mn-cs"/>
        </a:defRPr>
      </a:lvl7pPr>
      <a:lvl8pPr marL="3199339" algn="l" defTabSz="914098" rtl="0" eaLnBrk="1" latinLnBrk="0" hangingPunct="1">
        <a:defRPr sz="1867" kern="1200">
          <a:solidFill>
            <a:schemeClr val="tx1"/>
          </a:solidFill>
          <a:latin typeface="+mn-lt"/>
          <a:ea typeface="+mn-ea"/>
          <a:cs typeface="+mn-cs"/>
        </a:defRPr>
      </a:lvl8pPr>
      <a:lvl9pPr marL="3656383" algn="l" defTabSz="914098" rtl="0" eaLnBrk="1" latinLnBrk="0" hangingPunct="1">
        <a:defRPr sz="1867"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4" y="228631"/>
            <a:ext cx="11151917" cy="6093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248" y="1447803"/>
            <a:ext cx="11151916"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2951" y="6430841"/>
            <a:ext cx="1066452" cy="392184"/>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1013883" y="6430842"/>
            <a:ext cx="980715" cy="392184"/>
          </a:xfrm>
          <a:prstGeom prst="rect">
            <a:avLst/>
          </a:prstGeom>
        </p:spPr>
      </p:pic>
    </p:spTree>
    <p:extLst>
      <p:ext uri="{BB962C8B-B14F-4D97-AF65-F5344CB8AC3E}">
        <p14:creationId xmlns:p14="http://schemas.microsoft.com/office/powerpoint/2010/main" val="3321054821"/>
      </p:ext>
    </p:extLst>
  </p:cSld>
  <p:clrMap bg1="lt1" tx1="dk1" bg2="lt2" tx2="dk2" accent1="accent1" accent2="accent2" accent3="accent3" accent4="accent4" accent5="accent5" accent6="accent6" hlink="hlink" folHlink="folHlink"/>
  <p:sldLayoutIdLst>
    <p:sldLayoutId id="2147484017" r:id="rId1"/>
  </p:sldLayoutIdLst>
  <mc:AlternateContent xmlns:mc="http://schemas.openxmlformats.org/markup-compatibility/2006" xmlns:p14="http://schemas.microsoft.com/office/powerpoint/2010/main">
    <mc:Choice Requires="p14">
      <p:transition spd="slow" p14:dur="1150">
        <p:push/>
      </p:transition>
    </mc:Choice>
    <mc:Fallback xmlns="">
      <p:transition spd="slow">
        <p:push/>
      </p:transition>
    </mc:Fallback>
  </mc:AlternateContent>
  <p:timing>
    <p:tnLst>
      <p:par>
        <p:cTn id="1" dur="indefinite" restart="never" nodeType="tmRoot"/>
      </p:par>
    </p:tnLst>
  </p:timing>
  <p:hf hdr="0" dt="0"/>
  <p:txStyles>
    <p:titleStyle>
      <a:lvl1pPr algn="l" defTabSz="913945"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155" indent="-460155" algn="l" defTabSz="913945"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269" indent="-395112" algn="l" defTabSz="913945"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316" indent="-403047" algn="l" defTabSz="913945"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221" indent="-345914" algn="l" defTabSz="913945"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630" indent="-336396" algn="l" defTabSz="913945"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355" indent="-228488" algn="l" defTabSz="9139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317" indent="-228488" algn="l" defTabSz="9139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293" indent="-228488" algn="l" defTabSz="9139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263" indent="-228488" algn="l" defTabSz="9139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45" rtl="0" eaLnBrk="1" latinLnBrk="0" hangingPunct="1">
        <a:defRPr sz="1900" kern="1200">
          <a:solidFill>
            <a:schemeClr val="tx1"/>
          </a:solidFill>
          <a:latin typeface="+mn-lt"/>
          <a:ea typeface="+mn-ea"/>
          <a:cs typeface="+mn-cs"/>
        </a:defRPr>
      </a:lvl1pPr>
      <a:lvl2pPr marL="456965" algn="l" defTabSz="913945" rtl="0" eaLnBrk="1" latinLnBrk="0" hangingPunct="1">
        <a:defRPr sz="1900" kern="1200">
          <a:solidFill>
            <a:schemeClr val="tx1"/>
          </a:solidFill>
          <a:latin typeface="+mn-lt"/>
          <a:ea typeface="+mn-ea"/>
          <a:cs typeface="+mn-cs"/>
        </a:defRPr>
      </a:lvl2pPr>
      <a:lvl3pPr marL="913945" algn="l" defTabSz="913945" rtl="0" eaLnBrk="1" latinLnBrk="0" hangingPunct="1">
        <a:defRPr sz="1900" kern="1200">
          <a:solidFill>
            <a:schemeClr val="tx1"/>
          </a:solidFill>
          <a:latin typeface="+mn-lt"/>
          <a:ea typeface="+mn-ea"/>
          <a:cs typeface="+mn-cs"/>
        </a:defRPr>
      </a:lvl3pPr>
      <a:lvl4pPr marL="1370915" algn="l" defTabSz="913945" rtl="0" eaLnBrk="1" latinLnBrk="0" hangingPunct="1">
        <a:defRPr sz="1900" kern="1200">
          <a:solidFill>
            <a:schemeClr val="tx1"/>
          </a:solidFill>
          <a:latin typeface="+mn-lt"/>
          <a:ea typeface="+mn-ea"/>
          <a:cs typeface="+mn-cs"/>
        </a:defRPr>
      </a:lvl4pPr>
      <a:lvl5pPr marL="1827891" algn="l" defTabSz="913945" rtl="0" eaLnBrk="1" latinLnBrk="0" hangingPunct="1">
        <a:defRPr sz="1900" kern="1200">
          <a:solidFill>
            <a:schemeClr val="tx1"/>
          </a:solidFill>
          <a:latin typeface="+mn-lt"/>
          <a:ea typeface="+mn-ea"/>
          <a:cs typeface="+mn-cs"/>
        </a:defRPr>
      </a:lvl5pPr>
      <a:lvl6pPr marL="2284853" algn="l" defTabSz="913945" rtl="0" eaLnBrk="1" latinLnBrk="0" hangingPunct="1">
        <a:defRPr sz="1900" kern="1200">
          <a:solidFill>
            <a:schemeClr val="tx1"/>
          </a:solidFill>
          <a:latin typeface="+mn-lt"/>
          <a:ea typeface="+mn-ea"/>
          <a:cs typeface="+mn-cs"/>
        </a:defRPr>
      </a:lvl6pPr>
      <a:lvl7pPr marL="2741832" algn="l" defTabSz="913945" rtl="0" eaLnBrk="1" latinLnBrk="0" hangingPunct="1">
        <a:defRPr sz="1900" kern="1200">
          <a:solidFill>
            <a:schemeClr val="tx1"/>
          </a:solidFill>
          <a:latin typeface="+mn-lt"/>
          <a:ea typeface="+mn-ea"/>
          <a:cs typeface="+mn-cs"/>
        </a:defRPr>
      </a:lvl7pPr>
      <a:lvl8pPr marL="3198805" algn="l" defTabSz="913945" rtl="0" eaLnBrk="1" latinLnBrk="0" hangingPunct="1">
        <a:defRPr sz="1900" kern="1200">
          <a:solidFill>
            <a:schemeClr val="tx1"/>
          </a:solidFill>
          <a:latin typeface="+mn-lt"/>
          <a:ea typeface="+mn-ea"/>
          <a:cs typeface="+mn-cs"/>
        </a:defRPr>
      </a:lvl8pPr>
      <a:lvl9pPr marL="3655780" algn="l" defTabSz="913945" rtl="0" eaLnBrk="1" latinLnBrk="0" hangingPunct="1">
        <a:defRPr sz="19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2"/>
            <a:ext cx="12192000" cy="646042"/>
          </a:xfrm>
          <a:prstGeom prst="rect">
            <a:avLst/>
          </a:prstGeom>
        </p:spPr>
        <p:txBody>
          <a:bodyPr vert="horz" lIns="320040" tIns="152357" rIns="53325" bIns="53325" rtlCol="0" anchor="ctr">
            <a:normAutofit/>
          </a:bodyPr>
          <a:lstStyle/>
          <a:p>
            <a:endParaRPr lang="en-US" dirty="0"/>
          </a:p>
        </p:txBody>
      </p:sp>
      <p:sp>
        <p:nvSpPr>
          <p:cNvPr id="7" name="Footer Placeholder 6"/>
          <p:cNvSpPr>
            <a:spLocks noGrp="1"/>
          </p:cNvSpPr>
          <p:nvPr>
            <p:ph type="ftr" sz="quarter" idx="3"/>
          </p:nvPr>
        </p:nvSpPr>
        <p:spPr>
          <a:xfrm>
            <a:off x="3048000" y="6477874"/>
            <a:ext cx="8382000" cy="380127"/>
          </a:xfrm>
          <a:prstGeom prst="rect">
            <a:avLst/>
          </a:prstGeom>
        </p:spPr>
        <p:txBody>
          <a:bodyPr vert="horz" lIns="76179" tIns="38089" rIns="76179" bIns="38089" rtlCol="0" anchor="ctr"/>
          <a:lstStyle>
            <a:lvl1pPr algn="l">
              <a:defRPr sz="800">
                <a:solidFill>
                  <a:schemeClr val="tx1"/>
                </a:solidFill>
                <a:latin typeface="Segoe UI" pitchFamily="34" charset="0"/>
                <a:ea typeface="Segoe UI" pitchFamily="34" charset="0"/>
                <a:cs typeface="Segoe UI" pitchFamily="34" charset="0"/>
              </a:defRPr>
            </a:lvl1pPr>
          </a:lstStyle>
          <a:p>
            <a:pPr marL="0" marR="0" lvl="0" indent="0" algn="l" defTabSz="1088105"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505050"/>
              </a:solidFill>
              <a:effectLst/>
              <a:uLnTx/>
              <a:uFillTx/>
              <a:latin typeface="Segoe UI" pitchFamily="34" charset="0"/>
              <a:cs typeface="Segoe UI" pitchFamily="34" charset="0"/>
            </a:endParaRPr>
          </a:p>
        </p:txBody>
      </p:sp>
      <p:sp>
        <p:nvSpPr>
          <p:cNvPr id="15" name="Text Placeholder 14"/>
          <p:cNvSpPr>
            <a:spLocks noGrp="1"/>
          </p:cNvSpPr>
          <p:nvPr>
            <p:ph type="body" idx="1"/>
          </p:nvPr>
        </p:nvSpPr>
        <p:spPr>
          <a:xfrm>
            <a:off x="150853" y="1600201"/>
            <a:ext cx="11890296" cy="4559531"/>
          </a:xfrm>
          <a:prstGeom prst="rect">
            <a:avLst/>
          </a:prstGeom>
        </p:spPr>
        <p:txBody>
          <a:bodyPr vert="horz" lIns="182880" tIns="91440" rIns="18288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4"/>
          </p:nvPr>
        </p:nvSpPr>
        <p:spPr>
          <a:xfrm>
            <a:off x="11430002" y="6477874"/>
            <a:ext cx="761998"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marL="0" marR="0" lvl="0" indent="0" algn="r" defTabSz="1088105" rtl="0" eaLnBrk="1" fontAlgn="auto" latinLnBrk="0" hangingPunct="1">
              <a:lnSpc>
                <a:spcPct val="100000"/>
              </a:lnSpc>
              <a:spcBef>
                <a:spcPts val="0"/>
              </a:spcBef>
              <a:spcAft>
                <a:spcPts val="0"/>
              </a:spcAft>
              <a:buClrTx/>
              <a:buSzTx/>
              <a:buFontTx/>
              <a:buNone/>
              <a:tabLst/>
              <a:defRPr/>
            </a:pPr>
            <a:fld id="{FAADACFB-7C71-4E89-89D2-7BBA40B7BFA9}" type="slidenum">
              <a:rPr kumimoji="0" lang="en-US" sz="800" b="0" i="0" u="none" strike="noStrike" kern="1200" cap="none" spc="0" normalizeH="0" baseline="0" noProof="0" smtClean="0">
                <a:ln>
                  <a:noFill/>
                </a:ln>
                <a:solidFill>
                  <a:srgbClr val="505050"/>
                </a:solidFill>
                <a:effectLst/>
                <a:uLnTx/>
                <a:uFillTx/>
                <a:latin typeface="Segoe UI" pitchFamily="34" charset="0"/>
                <a:cs typeface="Segoe UI" pitchFamily="34" charset="0"/>
              </a:rPr>
              <a:pPr marL="0" marR="0" lvl="0" indent="0" algn="r" defTabSz="1088105"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505050"/>
              </a:solidFill>
              <a:effectLst/>
              <a:uLnTx/>
              <a:uFillTx/>
              <a:latin typeface="Segoe UI" pitchFamily="34" charset="0"/>
              <a:cs typeface="Segoe UI" pitchFamily="34" charset="0"/>
            </a:endParaRPr>
          </a:p>
        </p:txBody>
      </p:sp>
    </p:spTree>
    <p:extLst>
      <p:ext uri="{BB962C8B-B14F-4D97-AF65-F5344CB8AC3E}">
        <p14:creationId xmlns:p14="http://schemas.microsoft.com/office/powerpoint/2010/main" val="3722120214"/>
      </p:ext>
    </p:extLst>
  </p:cSld>
  <p:clrMap bg1="lt1" tx1="dk1" bg2="lt2" tx2="dk2" accent1="accent1" accent2="accent2" accent3="accent3" accent4="accent4" accent5="accent5" accent6="accent6" hlink="hlink" folHlink="folHlink"/>
  <p:sldLayoutIdLst>
    <p:sldLayoutId id="2147484019" r:id="rId1"/>
  </p:sldLayoutIdLst>
  <p:transition>
    <p:fade/>
  </p:transition>
  <p:timing>
    <p:tnLst>
      <p:par>
        <p:cTn id="1" dur="indefinite" restart="never" nodeType="tmRoot"/>
      </p:par>
    </p:tnLst>
  </p:timing>
  <p:hf hdr="0" ftr="0" dt="0"/>
  <p:txStyles>
    <p:titleStyle>
      <a:lvl1pPr marL="0" algn="l" defTabSz="1088105" rtl="0" eaLnBrk="1" latinLnBrk="0" hangingPunct="1">
        <a:lnSpc>
          <a:spcPct val="90000"/>
        </a:lnSpc>
        <a:spcBef>
          <a:spcPct val="0"/>
        </a:spcBef>
        <a:buNone/>
        <a:defRPr lang="en-US" sz="4000" kern="1200" spc="-58" baseline="0" dirty="0">
          <a:solidFill>
            <a:schemeClr val="bg2"/>
          </a:solidFill>
          <a:latin typeface="Segoe UI Light" pitchFamily="34" charset="0"/>
          <a:ea typeface="Segoe UI" pitchFamily="34" charset="0"/>
          <a:cs typeface="Segoe UI" pitchFamily="34" charset="0"/>
        </a:defRPr>
      </a:lvl1pPr>
    </p:titleStyle>
    <p:body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8105" rtl="0" eaLnBrk="1" latinLnBrk="0" hangingPunct="1">
        <a:defRPr sz="2200" kern="1200">
          <a:solidFill>
            <a:schemeClr val="tx1"/>
          </a:solidFill>
          <a:latin typeface="+mn-lt"/>
          <a:ea typeface="+mn-ea"/>
          <a:cs typeface="+mn-cs"/>
        </a:defRPr>
      </a:lvl1pPr>
      <a:lvl2pPr marL="544053" algn="l" defTabSz="1088105" rtl="0" eaLnBrk="1" latinLnBrk="0" hangingPunct="1">
        <a:defRPr sz="2200" kern="1200">
          <a:solidFill>
            <a:schemeClr val="tx1"/>
          </a:solidFill>
          <a:latin typeface="+mn-lt"/>
          <a:ea typeface="+mn-ea"/>
          <a:cs typeface="+mn-cs"/>
        </a:defRPr>
      </a:lvl2pPr>
      <a:lvl3pPr marL="1088105" algn="l" defTabSz="1088105" rtl="0" eaLnBrk="1" latinLnBrk="0" hangingPunct="1">
        <a:defRPr sz="2200" kern="1200">
          <a:solidFill>
            <a:schemeClr val="tx1"/>
          </a:solidFill>
          <a:latin typeface="+mn-lt"/>
          <a:ea typeface="+mn-ea"/>
          <a:cs typeface="+mn-cs"/>
        </a:defRPr>
      </a:lvl3pPr>
      <a:lvl4pPr marL="1632159" algn="l" defTabSz="1088105" rtl="0" eaLnBrk="1" latinLnBrk="0" hangingPunct="1">
        <a:defRPr sz="2200" kern="1200">
          <a:solidFill>
            <a:schemeClr val="tx1"/>
          </a:solidFill>
          <a:latin typeface="+mn-lt"/>
          <a:ea typeface="+mn-ea"/>
          <a:cs typeface="+mn-cs"/>
        </a:defRPr>
      </a:lvl4pPr>
      <a:lvl5pPr marL="2176211" algn="l" defTabSz="1088105" rtl="0" eaLnBrk="1" latinLnBrk="0" hangingPunct="1">
        <a:defRPr sz="2200" kern="1200">
          <a:solidFill>
            <a:schemeClr val="tx1"/>
          </a:solidFill>
          <a:latin typeface="+mn-lt"/>
          <a:ea typeface="+mn-ea"/>
          <a:cs typeface="+mn-cs"/>
        </a:defRPr>
      </a:lvl5pPr>
      <a:lvl6pPr marL="2720264" algn="l" defTabSz="1088105" rtl="0" eaLnBrk="1" latinLnBrk="0" hangingPunct="1">
        <a:defRPr sz="2200" kern="1200">
          <a:solidFill>
            <a:schemeClr val="tx1"/>
          </a:solidFill>
          <a:latin typeface="+mn-lt"/>
          <a:ea typeface="+mn-ea"/>
          <a:cs typeface="+mn-cs"/>
        </a:defRPr>
      </a:lvl6pPr>
      <a:lvl7pPr marL="3264316" algn="l" defTabSz="1088105" rtl="0" eaLnBrk="1" latinLnBrk="0" hangingPunct="1">
        <a:defRPr sz="2200" kern="1200">
          <a:solidFill>
            <a:schemeClr val="tx1"/>
          </a:solidFill>
          <a:latin typeface="+mn-lt"/>
          <a:ea typeface="+mn-ea"/>
          <a:cs typeface="+mn-cs"/>
        </a:defRPr>
      </a:lvl7pPr>
      <a:lvl8pPr marL="3808369" algn="l" defTabSz="1088105" rtl="0" eaLnBrk="1" latinLnBrk="0" hangingPunct="1">
        <a:defRPr sz="2200" kern="1200">
          <a:solidFill>
            <a:schemeClr val="tx1"/>
          </a:solidFill>
          <a:latin typeface="+mn-lt"/>
          <a:ea typeface="+mn-ea"/>
          <a:cs typeface="+mn-cs"/>
        </a:defRPr>
      </a:lvl8pPr>
      <a:lvl9pPr marL="4352422" algn="l" defTabSz="1088105"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5" y="228633"/>
            <a:ext cx="11151917" cy="6093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248" y="1447803"/>
            <a:ext cx="11151916"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11220198" y="6581280"/>
            <a:ext cx="820952" cy="184667"/>
          </a:xfrm>
          <a:prstGeom prst="rect">
            <a:avLst/>
          </a:prstGeom>
        </p:spPr>
        <p:txBody>
          <a:bodyPr vert="horz" wrap="square" lIns="0" tIns="0" rIns="0" bIns="0" rtlCol="0" anchor="b" anchorCtr="0">
            <a:spAutoFit/>
          </a:bodyPr>
          <a:lstStyle>
            <a:lvl1pPr algn="r">
              <a:defRPr lang="en-US" sz="1200" kern="1200" smtClean="0">
                <a:gradFill>
                  <a:gsLst>
                    <a:gs pos="73333">
                      <a:srgbClr val="808080"/>
                    </a:gs>
                    <a:gs pos="38000">
                      <a:srgbClr val="808080"/>
                    </a:gs>
                  </a:gsLst>
                  <a:lin ang="5400000" scaled="0"/>
                </a:gradFill>
                <a:latin typeface="+mn-lt"/>
                <a:ea typeface="+mn-ea"/>
                <a:cs typeface="+mn-cs"/>
              </a:defRPr>
            </a:lvl1pPr>
          </a:lstStyle>
          <a:p>
            <a:pPr marL="0" marR="0" lvl="0" indent="0" algn="r" defTabSz="913707" rtl="0" eaLnBrk="1" fontAlgn="auto" latinLnBrk="0" hangingPunct="1">
              <a:lnSpc>
                <a:spcPct val="100000"/>
              </a:lnSpc>
              <a:spcBef>
                <a:spcPts val="0"/>
              </a:spcBef>
              <a:spcAft>
                <a:spcPts val="0"/>
              </a:spcAft>
              <a:buClrTx/>
              <a:buSzTx/>
              <a:buFontTx/>
              <a:buNone/>
              <a:tabLst/>
              <a:defRPr/>
            </a:pPr>
            <a:fld id="{71F47D9D-8D60-4698-A495-89D102E182A2}" type="slidenum">
              <a:rPr kumimoji="0" lang="en-GB" sz="1200" b="0" i="0" u="none" strike="noStrike" kern="1200" cap="none" spc="0" normalizeH="0" baseline="0" noProof="0" smtClean="0">
                <a:ln>
                  <a:noFill/>
                </a:ln>
                <a:gradFill>
                  <a:gsLst>
                    <a:gs pos="73333">
                      <a:srgbClr val="808080"/>
                    </a:gs>
                    <a:gs pos="38000">
                      <a:srgbClr val="808080"/>
                    </a:gs>
                  </a:gsLst>
                  <a:lin ang="5400000" scaled="0"/>
                </a:gradFill>
                <a:effectLst/>
                <a:uLnTx/>
                <a:uFillTx/>
                <a:latin typeface="Segoe UI Light"/>
                <a:ea typeface="+mn-ea"/>
                <a:cs typeface="+mn-cs"/>
              </a:rPr>
              <a:pPr marL="0" marR="0" lvl="0" indent="0" algn="r" defTabSz="913707"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sp>
        <p:nvSpPr>
          <p:cNvPr id="5" name="Footer Placeholder 4"/>
          <p:cNvSpPr>
            <a:spLocks noGrp="1"/>
          </p:cNvSpPr>
          <p:nvPr>
            <p:ph type="ftr" sz="quarter" idx="3"/>
          </p:nvPr>
        </p:nvSpPr>
        <p:spPr>
          <a:xfrm>
            <a:off x="150852" y="6581280"/>
            <a:ext cx="3861806" cy="184667"/>
          </a:xfrm>
          <a:prstGeom prst="rect">
            <a:avLst/>
          </a:prstGeom>
        </p:spPr>
        <p:txBody>
          <a:bodyPr vert="horz" lIns="0" tIns="0" rIns="0" bIns="0" rtlCol="0" anchor="b" anchorCtr="0">
            <a:spAutoFit/>
          </a:bodyPr>
          <a:lstStyle>
            <a:lvl1pPr algn="l">
              <a:defRPr sz="1200">
                <a:gradFill>
                  <a:gsLst>
                    <a:gs pos="73333">
                      <a:srgbClr val="808080"/>
                    </a:gs>
                    <a:gs pos="38000">
                      <a:srgbClr val="808080"/>
                    </a:gs>
                  </a:gsLst>
                  <a:lin ang="5400000" scaled="0"/>
                </a:gradFill>
              </a:defRPr>
            </a:lvl1pPr>
          </a:lstStyle>
          <a:p>
            <a:pPr marL="0" marR="0" lvl="0" indent="0" algn="l" defTabSz="91370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gradFill>
                  <a:gsLst>
                    <a:gs pos="73333">
                      <a:srgbClr val="808080"/>
                    </a:gs>
                    <a:gs pos="38000">
                      <a:srgbClr val="808080"/>
                    </a:gs>
                  </a:gsLst>
                  <a:lin ang="5400000" scaled="0"/>
                </a:gradFill>
                <a:effectLst/>
                <a:uLnTx/>
                <a:uFillTx/>
                <a:latin typeface="Segoe UI Light"/>
                <a:ea typeface="+mn-ea"/>
                <a:cs typeface="+mn-cs"/>
              </a:rPr>
              <a:t>Microsoft Confidential</a:t>
            </a:r>
            <a:endParaRPr kumimoji="0" lang="en-US" sz="12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spTree>
    <p:extLst>
      <p:ext uri="{BB962C8B-B14F-4D97-AF65-F5344CB8AC3E}">
        <p14:creationId xmlns:p14="http://schemas.microsoft.com/office/powerpoint/2010/main" val="270248582"/>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150">
        <p:push/>
      </p:transition>
    </mc:Choice>
    <mc:Fallback xmlns="">
      <p:transition spd="slow">
        <p:push/>
      </p:transition>
    </mc:Fallback>
  </mc:AlternateContent>
  <p:timing>
    <p:tnLst>
      <p:par>
        <p:cTn id="1" dur="indefinite" restart="never" nodeType="tmRoot"/>
      </p:par>
    </p:tnLst>
  </p:timing>
  <p:hf hdr="0" dt="0"/>
  <p:txStyles>
    <p:titleStyle>
      <a:lvl1pPr algn="l" defTabSz="913671" rtl="0" eaLnBrk="1" latinLnBrk="0" hangingPunct="1">
        <a:lnSpc>
          <a:spcPct val="90000"/>
        </a:lnSpc>
        <a:spcBef>
          <a:spcPct val="0"/>
        </a:spcBef>
        <a:buNone/>
        <a:defRPr lang="en-US" sz="4399"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017" indent="-460017" algn="l" defTabSz="913671" rtl="0" eaLnBrk="1" latinLnBrk="0" hangingPunct="1">
        <a:lnSpc>
          <a:spcPct val="90000"/>
        </a:lnSpc>
        <a:spcBef>
          <a:spcPct val="20000"/>
        </a:spcBef>
        <a:buClr>
          <a:schemeClr val="accent1"/>
        </a:buClr>
        <a:buSzPct val="90000"/>
        <a:buFont typeface="Wingdings" pitchFamily="2" charset="2"/>
        <a:buChar char="§"/>
        <a:defRPr sz="3199" kern="1200" spc="-71" baseline="0">
          <a:gradFill>
            <a:gsLst>
              <a:gs pos="0">
                <a:schemeClr val="tx1"/>
              </a:gs>
              <a:gs pos="86000">
                <a:schemeClr val="tx1"/>
              </a:gs>
            </a:gsLst>
            <a:lin ang="5400000" scaled="0"/>
          </a:gradFill>
          <a:latin typeface="+mn-lt"/>
          <a:ea typeface="+mn-ea"/>
          <a:cs typeface="+mn-cs"/>
        </a:defRPr>
      </a:lvl1pPr>
      <a:lvl2pPr marL="855012" indent="-394993" algn="l" defTabSz="913671" rtl="0" eaLnBrk="1" latinLnBrk="0" hangingPunct="1">
        <a:lnSpc>
          <a:spcPct val="90000"/>
        </a:lnSpc>
        <a:spcBef>
          <a:spcPct val="20000"/>
        </a:spcBef>
        <a:buClr>
          <a:schemeClr val="accent1"/>
        </a:buClr>
        <a:buSzPct val="90000"/>
        <a:buFont typeface="Wingdings" pitchFamily="2" charset="2"/>
        <a:buChar char="§"/>
        <a:defRPr sz="2799" kern="1200" spc="-71" baseline="0">
          <a:gradFill>
            <a:gsLst>
              <a:gs pos="0">
                <a:schemeClr val="tx1"/>
              </a:gs>
              <a:gs pos="86000">
                <a:schemeClr val="tx1"/>
              </a:gs>
            </a:gsLst>
            <a:lin ang="5400000" scaled="0"/>
          </a:gradFill>
          <a:latin typeface="+mn-lt"/>
          <a:ea typeface="+mn-ea"/>
          <a:cs typeface="+mn-cs"/>
        </a:defRPr>
      </a:lvl2pPr>
      <a:lvl3pPr marL="1257939" indent="-402926" algn="l" defTabSz="913671" rtl="0" eaLnBrk="1" latinLnBrk="0" hangingPunct="1">
        <a:lnSpc>
          <a:spcPct val="90000"/>
        </a:lnSpc>
        <a:spcBef>
          <a:spcPct val="20000"/>
        </a:spcBef>
        <a:buClr>
          <a:schemeClr val="accent1"/>
        </a:buClr>
        <a:buSzPct val="90000"/>
        <a:buFont typeface="Wingdings" pitchFamily="2" charset="2"/>
        <a:buChar char="§"/>
        <a:defRPr sz="2399" kern="1200" spc="-71" baseline="0">
          <a:gradFill>
            <a:gsLst>
              <a:gs pos="0">
                <a:schemeClr val="tx1"/>
              </a:gs>
              <a:gs pos="86000">
                <a:schemeClr val="tx1"/>
              </a:gs>
            </a:gsLst>
            <a:lin ang="5400000" scaled="0"/>
          </a:gradFill>
          <a:latin typeface="+mn-lt"/>
          <a:ea typeface="+mn-ea"/>
          <a:cs typeface="+mn-cs"/>
        </a:defRPr>
      </a:lvl3pPr>
      <a:lvl4pPr marL="1603740" indent="-345810" algn="l" defTabSz="913671" rtl="0" eaLnBrk="1" latinLnBrk="0" hangingPunct="1">
        <a:lnSpc>
          <a:spcPct val="90000"/>
        </a:lnSpc>
        <a:spcBef>
          <a:spcPct val="20000"/>
        </a:spcBef>
        <a:buClr>
          <a:schemeClr val="accent1"/>
        </a:buClr>
        <a:buSzPct val="90000"/>
        <a:buFont typeface="Wingdings" pitchFamily="2" charset="2"/>
        <a:buChar char="§"/>
        <a:defRPr sz="1999" kern="1200" spc="-71" baseline="0">
          <a:gradFill>
            <a:gsLst>
              <a:gs pos="0">
                <a:schemeClr val="tx1"/>
              </a:gs>
              <a:gs pos="86000">
                <a:schemeClr val="tx1"/>
              </a:gs>
            </a:gsLst>
            <a:lin ang="5400000" scaled="0"/>
          </a:gradFill>
          <a:latin typeface="+mn-lt"/>
          <a:ea typeface="+mn-ea"/>
          <a:cs typeface="+mn-cs"/>
        </a:defRPr>
      </a:lvl4pPr>
      <a:lvl5pPr marL="1940048" indent="-336295" algn="l" defTabSz="913671" rtl="0" eaLnBrk="1" latinLnBrk="0" hangingPunct="1">
        <a:lnSpc>
          <a:spcPct val="90000"/>
        </a:lnSpc>
        <a:spcBef>
          <a:spcPct val="20000"/>
        </a:spcBef>
        <a:buClr>
          <a:schemeClr val="accent1"/>
        </a:buClr>
        <a:buSzPct val="90000"/>
        <a:buFont typeface="Wingdings" pitchFamily="2" charset="2"/>
        <a:buChar char="§"/>
        <a:defRPr sz="1999" kern="1200" spc="-71" baseline="0">
          <a:gradFill>
            <a:gsLst>
              <a:gs pos="0">
                <a:schemeClr val="tx1"/>
              </a:gs>
              <a:gs pos="86000">
                <a:schemeClr val="tx1"/>
              </a:gs>
            </a:gsLst>
            <a:lin ang="5400000" scaled="0"/>
          </a:gradFill>
          <a:latin typeface="+mn-lt"/>
          <a:ea typeface="+mn-ea"/>
          <a:cs typeface="+mn-cs"/>
        </a:defRPr>
      </a:lvl5pPr>
      <a:lvl6pPr marL="2512601" indent="-228419" algn="l" defTabSz="913671"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69426" indent="-228419" algn="l" defTabSz="913671"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6265" indent="-228419" algn="l" defTabSz="913671"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3098" indent="-228419" algn="l" defTabSz="913671"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671" rtl="0" eaLnBrk="1" latinLnBrk="0" hangingPunct="1">
        <a:defRPr sz="1899" kern="1200">
          <a:solidFill>
            <a:schemeClr val="tx1"/>
          </a:solidFill>
          <a:latin typeface="+mn-lt"/>
          <a:ea typeface="+mn-ea"/>
          <a:cs typeface="+mn-cs"/>
        </a:defRPr>
      </a:lvl1pPr>
      <a:lvl2pPr marL="456828" algn="l" defTabSz="913671" rtl="0" eaLnBrk="1" latinLnBrk="0" hangingPunct="1">
        <a:defRPr sz="1899" kern="1200">
          <a:solidFill>
            <a:schemeClr val="tx1"/>
          </a:solidFill>
          <a:latin typeface="+mn-lt"/>
          <a:ea typeface="+mn-ea"/>
          <a:cs typeface="+mn-cs"/>
        </a:defRPr>
      </a:lvl2pPr>
      <a:lvl3pPr marL="913671" algn="l" defTabSz="913671" rtl="0" eaLnBrk="1" latinLnBrk="0" hangingPunct="1">
        <a:defRPr sz="1899" kern="1200">
          <a:solidFill>
            <a:schemeClr val="tx1"/>
          </a:solidFill>
          <a:latin typeface="+mn-lt"/>
          <a:ea typeface="+mn-ea"/>
          <a:cs typeface="+mn-cs"/>
        </a:defRPr>
      </a:lvl3pPr>
      <a:lvl4pPr marL="1370504" algn="l" defTabSz="913671" rtl="0" eaLnBrk="1" latinLnBrk="0" hangingPunct="1">
        <a:defRPr sz="1899" kern="1200">
          <a:solidFill>
            <a:schemeClr val="tx1"/>
          </a:solidFill>
          <a:latin typeface="+mn-lt"/>
          <a:ea typeface="+mn-ea"/>
          <a:cs typeface="+mn-cs"/>
        </a:defRPr>
      </a:lvl4pPr>
      <a:lvl5pPr marL="1827343" algn="l" defTabSz="913671" rtl="0" eaLnBrk="1" latinLnBrk="0" hangingPunct="1">
        <a:defRPr sz="1899" kern="1200">
          <a:solidFill>
            <a:schemeClr val="tx1"/>
          </a:solidFill>
          <a:latin typeface="+mn-lt"/>
          <a:ea typeface="+mn-ea"/>
          <a:cs typeface="+mn-cs"/>
        </a:defRPr>
      </a:lvl5pPr>
      <a:lvl6pPr marL="2284168" algn="l" defTabSz="913671" rtl="0" eaLnBrk="1" latinLnBrk="0" hangingPunct="1">
        <a:defRPr sz="1899" kern="1200">
          <a:solidFill>
            <a:schemeClr val="tx1"/>
          </a:solidFill>
          <a:latin typeface="+mn-lt"/>
          <a:ea typeface="+mn-ea"/>
          <a:cs typeface="+mn-cs"/>
        </a:defRPr>
      </a:lvl6pPr>
      <a:lvl7pPr marL="2741009" algn="l" defTabSz="913671" rtl="0" eaLnBrk="1" latinLnBrk="0" hangingPunct="1">
        <a:defRPr sz="1899" kern="1200">
          <a:solidFill>
            <a:schemeClr val="tx1"/>
          </a:solidFill>
          <a:latin typeface="+mn-lt"/>
          <a:ea typeface="+mn-ea"/>
          <a:cs typeface="+mn-cs"/>
        </a:defRPr>
      </a:lvl7pPr>
      <a:lvl8pPr marL="3197845" algn="l" defTabSz="913671" rtl="0" eaLnBrk="1" latinLnBrk="0" hangingPunct="1">
        <a:defRPr sz="1899" kern="1200">
          <a:solidFill>
            <a:schemeClr val="tx1"/>
          </a:solidFill>
          <a:latin typeface="+mn-lt"/>
          <a:ea typeface="+mn-ea"/>
          <a:cs typeface="+mn-cs"/>
        </a:defRPr>
      </a:lvl8pPr>
      <a:lvl9pPr marL="3654683" algn="l" defTabSz="913671" rtl="0" eaLnBrk="1" latinLnBrk="0" hangingPunct="1">
        <a:defRPr sz="1899"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1" y="289511"/>
            <a:ext cx="11655840" cy="733299"/>
          </a:xfrm>
          <a:prstGeom prst="rect">
            <a:avLst/>
          </a:prstGeom>
        </p:spPr>
        <p:txBody>
          <a:bodyPr vert="horz" wrap="square" lIns="146289" tIns="0" rIns="146289"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411760"/>
            <a:ext cx="11653521" cy="1704996"/>
          </a:xfrm>
          <a:prstGeom prst="rect">
            <a:avLst/>
          </a:prstGeom>
        </p:spPr>
        <p:txBody>
          <a:bodyPr vert="horz" wrap="square" lIns="146289" tIns="0" rIns="146289"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3"/>
          </p:nvPr>
        </p:nvSpPr>
        <p:spPr>
          <a:xfrm>
            <a:off x="269239" y="6566933"/>
            <a:ext cx="3859607" cy="364224"/>
          </a:xfrm>
          <a:prstGeom prst="rect">
            <a:avLst/>
          </a:prstGeom>
        </p:spPr>
        <p:txBody>
          <a:bodyPr vert="horz" lIns="0" tIns="45716" rIns="91431" bIns="45716" rtlCol="0" anchor="ctr"/>
          <a:lstStyle>
            <a:lvl1pPr algn="l">
              <a:defRPr sz="1176">
                <a:gradFill>
                  <a:gsLst>
                    <a:gs pos="0">
                      <a:schemeClr val="bg2">
                        <a:lumMod val="75000"/>
                      </a:schemeClr>
                    </a:gs>
                    <a:gs pos="100000">
                      <a:schemeClr val="bg2">
                        <a:lumMod val="75000"/>
                      </a:schemeClr>
                    </a:gs>
                  </a:gsLst>
                  <a:lin ang="5400000" scaled="0"/>
                </a:gra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76" b="0" i="0" u="none" strike="noStrike" kern="1200" cap="none" spc="0" normalizeH="0" baseline="0" noProof="0" dirty="0">
              <a:ln>
                <a:noFill/>
              </a:ln>
              <a:gradFill>
                <a:gsLst>
                  <a:gs pos="0">
                    <a:srgbClr val="DDDDDD">
                      <a:lumMod val="75000"/>
                    </a:srgbClr>
                  </a:gs>
                  <a:gs pos="100000">
                    <a:srgbClr val="DDDDDD">
                      <a:lumMod val="75000"/>
                    </a:srgbClr>
                  </a:gs>
                </a:gsLst>
                <a:lin ang="5400000" scaled="0"/>
              </a:gradFill>
              <a:effectLst/>
              <a:uLnTx/>
              <a:uFillTx/>
              <a:latin typeface="Segoe UI"/>
              <a:ea typeface="+mn-ea"/>
              <a:cs typeface="+mn-cs"/>
            </a:endParaRPr>
          </a:p>
        </p:txBody>
      </p:sp>
      <p:sp>
        <p:nvSpPr>
          <p:cNvPr id="5" name="Slide Number Placeholder 4"/>
          <p:cNvSpPr>
            <a:spLocks noGrp="1"/>
          </p:cNvSpPr>
          <p:nvPr>
            <p:ph type="sldNum" sz="quarter" idx="4"/>
          </p:nvPr>
        </p:nvSpPr>
        <p:spPr>
          <a:xfrm>
            <a:off x="9077859" y="6564685"/>
            <a:ext cx="2844904" cy="364224"/>
          </a:xfrm>
          <a:prstGeom prst="rect">
            <a:avLst/>
          </a:prstGeom>
        </p:spPr>
        <p:txBody>
          <a:bodyPr vert="horz" lIns="91431" tIns="45716" rIns="0" bIns="45716" rtlCol="0" anchor="ctr"/>
          <a:lstStyle>
            <a:lvl1pPr algn="r">
              <a:defRPr sz="1176">
                <a:gradFill>
                  <a:gsLst>
                    <a:gs pos="0">
                      <a:schemeClr val="bg2">
                        <a:lumMod val="75000"/>
                      </a:schemeClr>
                    </a:gs>
                    <a:gs pos="100000">
                      <a:schemeClr val="bg2">
                        <a:lumMod val="75000"/>
                      </a:schemeClr>
                    </a:gs>
                  </a:gsLst>
                  <a:lin ang="5400000" scaled="0"/>
                </a:gra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78A060-9BBF-4FE4-B281-2B4DB075F217}" type="slidenum">
              <a:rPr kumimoji="0" lang="en-IN" sz="1176" b="0" i="0" u="none" strike="noStrike" kern="1200" cap="none" spc="0" normalizeH="0" baseline="0" noProof="0" smtClean="0">
                <a:ln>
                  <a:noFill/>
                </a:ln>
                <a:gradFill>
                  <a:gsLst>
                    <a:gs pos="0">
                      <a:srgbClr val="DDDDDD">
                        <a:lumMod val="75000"/>
                      </a:srgbClr>
                    </a:gs>
                    <a:gs pos="100000">
                      <a:srgbClr val="DDDDDD">
                        <a:lumMod val="75000"/>
                      </a:srgbClr>
                    </a:gs>
                  </a:gsLst>
                  <a:lin ang="5400000" scaled="0"/>
                </a:gra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176" b="0" i="0" u="none" strike="noStrike" kern="1200" cap="none" spc="0" normalizeH="0" baseline="0" noProof="0" dirty="0">
              <a:ln>
                <a:noFill/>
              </a:ln>
              <a:gradFill>
                <a:gsLst>
                  <a:gs pos="0">
                    <a:srgbClr val="DDDDDD">
                      <a:lumMod val="75000"/>
                    </a:srgbClr>
                  </a:gs>
                  <a:gs pos="100000">
                    <a:srgbClr val="DDDDDD">
                      <a:lumMod val="75000"/>
                    </a:srgbClr>
                  </a:gs>
                </a:gsLst>
                <a:lin ang="5400000" scaled="0"/>
              </a:gradFill>
              <a:effectLst/>
              <a:uLnTx/>
              <a:uFillTx/>
              <a:latin typeface="Segoe UI"/>
              <a:ea typeface="+mn-ea"/>
              <a:cs typeface="+mn-cs"/>
            </a:endParaRPr>
          </a:p>
        </p:txBody>
      </p:sp>
    </p:spTree>
    <p:extLst>
      <p:ext uri="{BB962C8B-B14F-4D97-AF65-F5344CB8AC3E}">
        <p14:creationId xmlns:p14="http://schemas.microsoft.com/office/powerpoint/2010/main" val="2798739115"/>
      </p:ext>
    </p:extLst>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txStyles>
    <p:titleStyle>
      <a:lvl1pPr algn="l" defTabSz="914278" rtl="0" eaLnBrk="1" latinLnBrk="0" hangingPunct="1">
        <a:lnSpc>
          <a:spcPct val="90000"/>
        </a:lnSpc>
        <a:spcBef>
          <a:spcPct val="0"/>
        </a:spcBef>
        <a:buNone/>
        <a:defRPr lang="en-US" sz="5294" b="0" kern="1200" cap="none" spc="-100" baseline="0" dirty="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0" marR="0" indent="0" algn="l" defTabSz="914278" rtl="0" eaLnBrk="1" fontAlgn="auto" latinLnBrk="0" hangingPunct="1">
        <a:lnSpc>
          <a:spcPct val="90000"/>
        </a:lnSpc>
        <a:spcBef>
          <a:spcPts val="1176"/>
        </a:spcBef>
        <a:spcAft>
          <a:spcPts val="0"/>
        </a:spcAft>
        <a:buClrTx/>
        <a:buSzPct val="90000"/>
        <a:buFont typeface="Arial" pitchFamily="34" charset="0"/>
        <a:buNone/>
        <a:tabLst/>
        <a:defRPr sz="3921" b="0" kern="1200" spc="0" baseline="0">
          <a:gradFill>
            <a:gsLst>
              <a:gs pos="1250">
                <a:schemeClr val="tx1"/>
              </a:gs>
              <a:gs pos="100000">
                <a:schemeClr val="tx1"/>
              </a:gs>
            </a:gsLst>
            <a:lin ang="5400000" scaled="0"/>
          </a:gradFill>
          <a:latin typeface="+mj-lt"/>
          <a:ea typeface="+mn-ea"/>
          <a:cs typeface="+mn-cs"/>
        </a:defRPr>
      </a:lvl1pPr>
      <a:lvl2pPr marL="4669" marR="0" indent="0" algn="l" defTabSz="914278"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2pPr>
      <a:lvl3pPr marL="0" marR="0" indent="0" algn="l" defTabSz="914278"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3pPr>
      <a:lvl4pPr marL="1008336" marR="0" indent="-1008336" algn="l" defTabSz="914278" rtl="0" eaLnBrk="1" fontAlgn="auto" latinLnBrk="0" hangingPunct="1">
        <a:lnSpc>
          <a:spcPct val="90000"/>
        </a:lnSpc>
        <a:spcBef>
          <a:spcPct val="20000"/>
        </a:spcBef>
        <a:spcAft>
          <a:spcPts val="0"/>
        </a:spcAft>
        <a:buClrTx/>
        <a:buSzPct val="90000"/>
        <a:buFont typeface="Arial" pitchFamily="34" charset="0"/>
        <a:buNone/>
        <a:tabLst/>
        <a:defRPr sz="1568" kern="1200" spc="0" baseline="0">
          <a:gradFill>
            <a:gsLst>
              <a:gs pos="1250">
                <a:schemeClr val="tx1"/>
              </a:gs>
              <a:gs pos="100000">
                <a:schemeClr val="tx1"/>
              </a:gs>
            </a:gsLst>
            <a:lin ang="5400000" scaled="0"/>
          </a:gradFill>
          <a:latin typeface="+mn-lt"/>
          <a:ea typeface="+mn-ea"/>
          <a:cs typeface="+mn-cs"/>
        </a:defRPr>
      </a:lvl4pPr>
      <a:lvl5pPr marL="1008336" marR="0" indent="-1008336" algn="l" defTabSz="914278" rtl="0" eaLnBrk="1" fontAlgn="auto" latinLnBrk="0" hangingPunct="1">
        <a:lnSpc>
          <a:spcPct val="90000"/>
        </a:lnSpc>
        <a:spcBef>
          <a:spcPct val="20000"/>
        </a:spcBef>
        <a:spcAft>
          <a:spcPts val="0"/>
        </a:spcAft>
        <a:buClrTx/>
        <a:buSzPct val="90000"/>
        <a:buFont typeface="Arial" pitchFamily="34" charset="0"/>
        <a:buNone/>
        <a:tabLst/>
        <a:defRPr sz="1568" kern="1200" spc="0" baseline="0">
          <a:gradFill>
            <a:gsLst>
              <a:gs pos="1250">
                <a:schemeClr val="tx1"/>
              </a:gs>
              <a:gs pos="100000">
                <a:schemeClr val="tx1"/>
              </a:gs>
            </a:gsLst>
            <a:lin ang="5400000" scaled="0"/>
          </a:gradFill>
          <a:latin typeface="+mn-lt"/>
          <a:ea typeface="+mn-ea"/>
          <a:cs typeface="+mn-cs"/>
        </a:defRPr>
      </a:lvl5pPr>
      <a:lvl6pPr marL="2514262" indent="-228570" algn="l" defTabSz="914278"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402" indent="-228570" algn="l" defTabSz="914278"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540" indent="-228570" algn="l" defTabSz="914278"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681" indent="-228570" algn="l" defTabSz="914278"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278" rtl="0" eaLnBrk="1" latinLnBrk="0" hangingPunct="1">
        <a:defRPr sz="1765" kern="1200">
          <a:solidFill>
            <a:schemeClr val="tx1"/>
          </a:solidFill>
          <a:latin typeface="+mn-lt"/>
          <a:ea typeface="+mn-ea"/>
          <a:cs typeface="+mn-cs"/>
        </a:defRPr>
      </a:lvl1pPr>
      <a:lvl2pPr marL="457138" algn="l" defTabSz="914278" rtl="0" eaLnBrk="1" latinLnBrk="0" hangingPunct="1">
        <a:defRPr sz="1765" kern="1200">
          <a:solidFill>
            <a:schemeClr val="tx1"/>
          </a:solidFill>
          <a:latin typeface="+mn-lt"/>
          <a:ea typeface="+mn-ea"/>
          <a:cs typeface="+mn-cs"/>
        </a:defRPr>
      </a:lvl2pPr>
      <a:lvl3pPr marL="914278" algn="l" defTabSz="914278" rtl="0" eaLnBrk="1" latinLnBrk="0" hangingPunct="1">
        <a:defRPr sz="1765" kern="1200">
          <a:solidFill>
            <a:schemeClr val="tx1"/>
          </a:solidFill>
          <a:latin typeface="+mn-lt"/>
          <a:ea typeface="+mn-ea"/>
          <a:cs typeface="+mn-cs"/>
        </a:defRPr>
      </a:lvl3pPr>
      <a:lvl4pPr marL="1371416" algn="l" defTabSz="914278" rtl="0" eaLnBrk="1" latinLnBrk="0" hangingPunct="1">
        <a:defRPr sz="1765" kern="1200">
          <a:solidFill>
            <a:schemeClr val="tx1"/>
          </a:solidFill>
          <a:latin typeface="+mn-lt"/>
          <a:ea typeface="+mn-ea"/>
          <a:cs typeface="+mn-cs"/>
        </a:defRPr>
      </a:lvl4pPr>
      <a:lvl5pPr marL="1828555" algn="l" defTabSz="914278" rtl="0" eaLnBrk="1" latinLnBrk="0" hangingPunct="1">
        <a:defRPr sz="1765" kern="1200">
          <a:solidFill>
            <a:schemeClr val="tx1"/>
          </a:solidFill>
          <a:latin typeface="+mn-lt"/>
          <a:ea typeface="+mn-ea"/>
          <a:cs typeface="+mn-cs"/>
        </a:defRPr>
      </a:lvl5pPr>
      <a:lvl6pPr marL="2285694" algn="l" defTabSz="914278" rtl="0" eaLnBrk="1" latinLnBrk="0" hangingPunct="1">
        <a:defRPr sz="1765" kern="1200">
          <a:solidFill>
            <a:schemeClr val="tx1"/>
          </a:solidFill>
          <a:latin typeface="+mn-lt"/>
          <a:ea typeface="+mn-ea"/>
          <a:cs typeface="+mn-cs"/>
        </a:defRPr>
      </a:lvl6pPr>
      <a:lvl7pPr marL="2742832" algn="l" defTabSz="914278" rtl="0" eaLnBrk="1" latinLnBrk="0" hangingPunct="1">
        <a:defRPr sz="1765" kern="1200">
          <a:solidFill>
            <a:schemeClr val="tx1"/>
          </a:solidFill>
          <a:latin typeface="+mn-lt"/>
          <a:ea typeface="+mn-ea"/>
          <a:cs typeface="+mn-cs"/>
        </a:defRPr>
      </a:lvl7pPr>
      <a:lvl8pPr marL="3199971" algn="l" defTabSz="914278" rtl="0" eaLnBrk="1" latinLnBrk="0" hangingPunct="1">
        <a:defRPr sz="1765" kern="1200">
          <a:solidFill>
            <a:schemeClr val="tx1"/>
          </a:solidFill>
          <a:latin typeface="+mn-lt"/>
          <a:ea typeface="+mn-ea"/>
          <a:cs typeface="+mn-cs"/>
        </a:defRPr>
      </a:lvl8pPr>
      <a:lvl9pPr marL="3657111" algn="l" defTabSz="914278" rtl="0" eaLnBrk="1" latinLnBrk="0" hangingPunct="1">
        <a:defRPr sz="1765"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5" y="228633"/>
            <a:ext cx="11151917" cy="6093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248" y="1447803"/>
            <a:ext cx="11151916"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11220198" y="6581280"/>
            <a:ext cx="820952" cy="184667"/>
          </a:xfrm>
          <a:prstGeom prst="rect">
            <a:avLst/>
          </a:prstGeom>
        </p:spPr>
        <p:txBody>
          <a:bodyPr vert="horz" wrap="square" lIns="0" tIns="0" rIns="0" bIns="0" rtlCol="0" anchor="b" anchorCtr="0">
            <a:spAutoFit/>
          </a:bodyPr>
          <a:lstStyle>
            <a:lvl1pPr algn="r">
              <a:defRPr lang="en-US" sz="1200" kern="1200" smtClean="0">
                <a:gradFill>
                  <a:gsLst>
                    <a:gs pos="73333">
                      <a:srgbClr val="808080"/>
                    </a:gs>
                    <a:gs pos="38000">
                      <a:srgbClr val="808080"/>
                    </a:gs>
                  </a:gsLst>
                  <a:lin ang="5400000" scaled="0"/>
                </a:gradFill>
                <a:latin typeface="+mn-lt"/>
                <a:ea typeface="+mn-ea"/>
                <a:cs typeface="+mn-cs"/>
              </a:defRPr>
            </a:lvl1pPr>
          </a:lstStyle>
          <a:p>
            <a:pPr marL="0" marR="0" lvl="0" indent="0" algn="r" defTabSz="913707" rtl="0" eaLnBrk="1" fontAlgn="auto" latinLnBrk="0" hangingPunct="1">
              <a:lnSpc>
                <a:spcPct val="100000"/>
              </a:lnSpc>
              <a:spcBef>
                <a:spcPts val="0"/>
              </a:spcBef>
              <a:spcAft>
                <a:spcPts val="0"/>
              </a:spcAft>
              <a:buClrTx/>
              <a:buSzTx/>
              <a:buFontTx/>
              <a:buNone/>
              <a:tabLst/>
              <a:defRPr/>
            </a:pPr>
            <a:fld id="{71F47D9D-8D60-4698-A495-89D102E182A2}" type="slidenum">
              <a:rPr kumimoji="0" lang="en-GB" sz="1200" b="0" i="0" u="none" strike="noStrike" kern="1200" cap="none" spc="0" normalizeH="0" baseline="0" noProof="0" smtClean="0">
                <a:ln>
                  <a:noFill/>
                </a:ln>
                <a:gradFill>
                  <a:gsLst>
                    <a:gs pos="73333">
                      <a:srgbClr val="808080"/>
                    </a:gs>
                    <a:gs pos="38000">
                      <a:srgbClr val="808080"/>
                    </a:gs>
                  </a:gsLst>
                  <a:lin ang="5400000" scaled="0"/>
                </a:gradFill>
                <a:effectLst/>
                <a:uLnTx/>
                <a:uFillTx/>
                <a:latin typeface="Segoe UI Light"/>
                <a:ea typeface="+mn-ea"/>
                <a:cs typeface="+mn-cs"/>
              </a:rPr>
              <a:pPr marL="0" marR="0" lvl="0" indent="0" algn="r" defTabSz="913707"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sp>
        <p:nvSpPr>
          <p:cNvPr id="5" name="Footer Placeholder 4"/>
          <p:cNvSpPr>
            <a:spLocks noGrp="1"/>
          </p:cNvSpPr>
          <p:nvPr>
            <p:ph type="ftr" sz="quarter" idx="3"/>
          </p:nvPr>
        </p:nvSpPr>
        <p:spPr>
          <a:xfrm>
            <a:off x="150852" y="6581280"/>
            <a:ext cx="3861806" cy="184667"/>
          </a:xfrm>
          <a:prstGeom prst="rect">
            <a:avLst/>
          </a:prstGeom>
        </p:spPr>
        <p:txBody>
          <a:bodyPr vert="horz" lIns="0" tIns="0" rIns="0" bIns="0" rtlCol="0" anchor="b" anchorCtr="0">
            <a:spAutoFit/>
          </a:bodyPr>
          <a:lstStyle>
            <a:lvl1pPr algn="l">
              <a:defRPr sz="1200">
                <a:gradFill>
                  <a:gsLst>
                    <a:gs pos="73333">
                      <a:srgbClr val="808080"/>
                    </a:gs>
                    <a:gs pos="38000">
                      <a:srgbClr val="808080"/>
                    </a:gs>
                  </a:gsLst>
                  <a:lin ang="5400000" scaled="0"/>
                </a:gradFill>
              </a:defRPr>
            </a:lvl1pPr>
          </a:lstStyle>
          <a:p>
            <a:pPr marL="0" marR="0" lvl="0" indent="0" algn="l" defTabSz="91370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gradFill>
                  <a:gsLst>
                    <a:gs pos="73333">
                      <a:srgbClr val="808080"/>
                    </a:gs>
                    <a:gs pos="38000">
                      <a:srgbClr val="808080"/>
                    </a:gs>
                  </a:gsLst>
                  <a:lin ang="5400000" scaled="0"/>
                </a:gradFill>
                <a:effectLst/>
                <a:uLnTx/>
                <a:uFillTx/>
                <a:latin typeface="Segoe UI Light"/>
                <a:ea typeface="+mn-ea"/>
                <a:cs typeface="+mn-cs"/>
              </a:rPr>
              <a:t>Microsoft Confidential</a:t>
            </a:r>
            <a:endParaRPr kumimoji="0" lang="en-US" sz="12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spTree>
    <p:extLst>
      <p:ext uri="{BB962C8B-B14F-4D97-AF65-F5344CB8AC3E}">
        <p14:creationId xmlns:p14="http://schemas.microsoft.com/office/powerpoint/2010/main" val="215330836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150">
        <p:push/>
      </p:transition>
    </mc:Choice>
    <mc:Fallback xmlns="">
      <p:transition spd="slow">
        <p:push/>
      </p:transition>
    </mc:Fallback>
  </mc:AlternateContent>
  <p:timing>
    <p:tnLst>
      <p:par>
        <p:cTn id="1" dur="indefinite" restart="never" nodeType="tmRoot"/>
      </p:par>
    </p:tnLst>
  </p:timing>
  <p:hf hdr="0" dt="0"/>
  <p:txStyles>
    <p:titleStyle>
      <a:lvl1pPr algn="l" defTabSz="913671" rtl="0" eaLnBrk="1" latinLnBrk="0" hangingPunct="1">
        <a:lnSpc>
          <a:spcPct val="90000"/>
        </a:lnSpc>
        <a:spcBef>
          <a:spcPct val="0"/>
        </a:spcBef>
        <a:buNone/>
        <a:defRPr lang="en-US" sz="4399"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017" indent="-460017" algn="l" defTabSz="913671" rtl="0" eaLnBrk="1" latinLnBrk="0" hangingPunct="1">
        <a:lnSpc>
          <a:spcPct val="90000"/>
        </a:lnSpc>
        <a:spcBef>
          <a:spcPct val="20000"/>
        </a:spcBef>
        <a:buClr>
          <a:schemeClr val="accent1"/>
        </a:buClr>
        <a:buSzPct val="90000"/>
        <a:buFont typeface="Wingdings" pitchFamily="2" charset="2"/>
        <a:buChar char="§"/>
        <a:defRPr sz="3199" kern="1200" spc="-71" baseline="0">
          <a:gradFill>
            <a:gsLst>
              <a:gs pos="0">
                <a:schemeClr val="tx1"/>
              </a:gs>
              <a:gs pos="86000">
                <a:schemeClr val="tx1"/>
              </a:gs>
            </a:gsLst>
            <a:lin ang="5400000" scaled="0"/>
          </a:gradFill>
          <a:latin typeface="+mn-lt"/>
          <a:ea typeface="+mn-ea"/>
          <a:cs typeface="+mn-cs"/>
        </a:defRPr>
      </a:lvl1pPr>
      <a:lvl2pPr marL="855012" indent="-394993" algn="l" defTabSz="913671" rtl="0" eaLnBrk="1" latinLnBrk="0" hangingPunct="1">
        <a:lnSpc>
          <a:spcPct val="90000"/>
        </a:lnSpc>
        <a:spcBef>
          <a:spcPct val="20000"/>
        </a:spcBef>
        <a:buClr>
          <a:schemeClr val="accent1"/>
        </a:buClr>
        <a:buSzPct val="90000"/>
        <a:buFont typeface="Wingdings" pitchFamily="2" charset="2"/>
        <a:buChar char="§"/>
        <a:defRPr sz="2799" kern="1200" spc="-71" baseline="0">
          <a:gradFill>
            <a:gsLst>
              <a:gs pos="0">
                <a:schemeClr val="tx1"/>
              </a:gs>
              <a:gs pos="86000">
                <a:schemeClr val="tx1"/>
              </a:gs>
            </a:gsLst>
            <a:lin ang="5400000" scaled="0"/>
          </a:gradFill>
          <a:latin typeface="+mn-lt"/>
          <a:ea typeface="+mn-ea"/>
          <a:cs typeface="+mn-cs"/>
        </a:defRPr>
      </a:lvl2pPr>
      <a:lvl3pPr marL="1257939" indent="-402926" algn="l" defTabSz="913671" rtl="0" eaLnBrk="1" latinLnBrk="0" hangingPunct="1">
        <a:lnSpc>
          <a:spcPct val="90000"/>
        </a:lnSpc>
        <a:spcBef>
          <a:spcPct val="20000"/>
        </a:spcBef>
        <a:buClr>
          <a:schemeClr val="accent1"/>
        </a:buClr>
        <a:buSzPct val="90000"/>
        <a:buFont typeface="Wingdings" pitchFamily="2" charset="2"/>
        <a:buChar char="§"/>
        <a:defRPr sz="2399" kern="1200" spc="-71" baseline="0">
          <a:gradFill>
            <a:gsLst>
              <a:gs pos="0">
                <a:schemeClr val="tx1"/>
              </a:gs>
              <a:gs pos="86000">
                <a:schemeClr val="tx1"/>
              </a:gs>
            </a:gsLst>
            <a:lin ang="5400000" scaled="0"/>
          </a:gradFill>
          <a:latin typeface="+mn-lt"/>
          <a:ea typeface="+mn-ea"/>
          <a:cs typeface="+mn-cs"/>
        </a:defRPr>
      </a:lvl3pPr>
      <a:lvl4pPr marL="1603740" indent="-345810" algn="l" defTabSz="913671" rtl="0" eaLnBrk="1" latinLnBrk="0" hangingPunct="1">
        <a:lnSpc>
          <a:spcPct val="90000"/>
        </a:lnSpc>
        <a:spcBef>
          <a:spcPct val="20000"/>
        </a:spcBef>
        <a:buClr>
          <a:schemeClr val="accent1"/>
        </a:buClr>
        <a:buSzPct val="90000"/>
        <a:buFont typeface="Wingdings" pitchFamily="2" charset="2"/>
        <a:buChar char="§"/>
        <a:defRPr sz="1999" kern="1200" spc="-71" baseline="0">
          <a:gradFill>
            <a:gsLst>
              <a:gs pos="0">
                <a:schemeClr val="tx1"/>
              </a:gs>
              <a:gs pos="86000">
                <a:schemeClr val="tx1"/>
              </a:gs>
            </a:gsLst>
            <a:lin ang="5400000" scaled="0"/>
          </a:gradFill>
          <a:latin typeface="+mn-lt"/>
          <a:ea typeface="+mn-ea"/>
          <a:cs typeface="+mn-cs"/>
        </a:defRPr>
      </a:lvl4pPr>
      <a:lvl5pPr marL="1940048" indent="-336295" algn="l" defTabSz="913671" rtl="0" eaLnBrk="1" latinLnBrk="0" hangingPunct="1">
        <a:lnSpc>
          <a:spcPct val="90000"/>
        </a:lnSpc>
        <a:spcBef>
          <a:spcPct val="20000"/>
        </a:spcBef>
        <a:buClr>
          <a:schemeClr val="accent1"/>
        </a:buClr>
        <a:buSzPct val="90000"/>
        <a:buFont typeface="Wingdings" pitchFamily="2" charset="2"/>
        <a:buChar char="§"/>
        <a:defRPr sz="1999" kern="1200" spc="-71" baseline="0">
          <a:gradFill>
            <a:gsLst>
              <a:gs pos="0">
                <a:schemeClr val="tx1"/>
              </a:gs>
              <a:gs pos="86000">
                <a:schemeClr val="tx1"/>
              </a:gs>
            </a:gsLst>
            <a:lin ang="5400000" scaled="0"/>
          </a:gradFill>
          <a:latin typeface="+mn-lt"/>
          <a:ea typeface="+mn-ea"/>
          <a:cs typeface="+mn-cs"/>
        </a:defRPr>
      </a:lvl5pPr>
      <a:lvl6pPr marL="2512601" indent="-228419" algn="l" defTabSz="913671"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69426" indent="-228419" algn="l" defTabSz="913671"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6265" indent="-228419" algn="l" defTabSz="913671"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3098" indent="-228419" algn="l" defTabSz="913671"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671" rtl="0" eaLnBrk="1" latinLnBrk="0" hangingPunct="1">
        <a:defRPr sz="1899" kern="1200">
          <a:solidFill>
            <a:schemeClr val="tx1"/>
          </a:solidFill>
          <a:latin typeface="+mn-lt"/>
          <a:ea typeface="+mn-ea"/>
          <a:cs typeface="+mn-cs"/>
        </a:defRPr>
      </a:lvl1pPr>
      <a:lvl2pPr marL="456828" algn="l" defTabSz="913671" rtl="0" eaLnBrk="1" latinLnBrk="0" hangingPunct="1">
        <a:defRPr sz="1899" kern="1200">
          <a:solidFill>
            <a:schemeClr val="tx1"/>
          </a:solidFill>
          <a:latin typeface="+mn-lt"/>
          <a:ea typeface="+mn-ea"/>
          <a:cs typeface="+mn-cs"/>
        </a:defRPr>
      </a:lvl2pPr>
      <a:lvl3pPr marL="913671" algn="l" defTabSz="913671" rtl="0" eaLnBrk="1" latinLnBrk="0" hangingPunct="1">
        <a:defRPr sz="1899" kern="1200">
          <a:solidFill>
            <a:schemeClr val="tx1"/>
          </a:solidFill>
          <a:latin typeface="+mn-lt"/>
          <a:ea typeface="+mn-ea"/>
          <a:cs typeface="+mn-cs"/>
        </a:defRPr>
      </a:lvl3pPr>
      <a:lvl4pPr marL="1370504" algn="l" defTabSz="913671" rtl="0" eaLnBrk="1" latinLnBrk="0" hangingPunct="1">
        <a:defRPr sz="1899" kern="1200">
          <a:solidFill>
            <a:schemeClr val="tx1"/>
          </a:solidFill>
          <a:latin typeface="+mn-lt"/>
          <a:ea typeface="+mn-ea"/>
          <a:cs typeface="+mn-cs"/>
        </a:defRPr>
      </a:lvl4pPr>
      <a:lvl5pPr marL="1827343" algn="l" defTabSz="913671" rtl="0" eaLnBrk="1" latinLnBrk="0" hangingPunct="1">
        <a:defRPr sz="1899" kern="1200">
          <a:solidFill>
            <a:schemeClr val="tx1"/>
          </a:solidFill>
          <a:latin typeface="+mn-lt"/>
          <a:ea typeface="+mn-ea"/>
          <a:cs typeface="+mn-cs"/>
        </a:defRPr>
      </a:lvl5pPr>
      <a:lvl6pPr marL="2284168" algn="l" defTabSz="913671" rtl="0" eaLnBrk="1" latinLnBrk="0" hangingPunct="1">
        <a:defRPr sz="1899" kern="1200">
          <a:solidFill>
            <a:schemeClr val="tx1"/>
          </a:solidFill>
          <a:latin typeface="+mn-lt"/>
          <a:ea typeface="+mn-ea"/>
          <a:cs typeface="+mn-cs"/>
        </a:defRPr>
      </a:lvl6pPr>
      <a:lvl7pPr marL="2741009" algn="l" defTabSz="913671" rtl="0" eaLnBrk="1" latinLnBrk="0" hangingPunct="1">
        <a:defRPr sz="1899" kern="1200">
          <a:solidFill>
            <a:schemeClr val="tx1"/>
          </a:solidFill>
          <a:latin typeface="+mn-lt"/>
          <a:ea typeface="+mn-ea"/>
          <a:cs typeface="+mn-cs"/>
        </a:defRPr>
      </a:lvl7pPr>
      <a:lvl8pPr marL="3197845" algn="l" defTabSz="913671" rtl="0" eaLnBrk="1" latinLnBrk="0" hangingPunct="1">
        <a:defRPr sz="1899" kern="1200">
          <a:solidFill>
            <a:schemeClr val="tx1"/>
          </a:solidFill>
          <a:latin typeface="+mn-lt"/>
          <a:ea typeface="+mn-ea"/>
          <a:cs typeface="+mn-cs"/>
        </a:defRPr>
      </a:lvl8pPr>
      <a:lvl9pPr marL="3654683" algn="l" defTabSz="913671" rtl="0" eaLnBrk="1" latinLnBrk="0" hangingPunct="1">
        <a:defRPr sz="1899"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1" y="289511"/>
            <a:ext cx="11655840" cy="733299"/>
          </a:xfrm>
          <a:prstGeom prst="rect">
            <a:avLst/>
          </a:prstGeom>
        </p:spPr>
        <p:txBody>
          <a:bodyPr vert="horz" wrap="square" lIns="146289" tIns="0" rIns="146289"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411760"/>
            <a:ext cx="11653521" cy="1704996"/>
          </a:xfrm>
          <a:prstGeom prst="rect">
            <a:avLst/>
          </a:prstGeom>
        </p:spPr>
        <p:txBody>
          <a:bodyPr vert="horz" wrap="square" lIns="146289" tIns="0" rIns="146289"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3"/>
          </p:nvPr>
        </p:nvSpPr>
        <p:spPr>
          <a:xfrm>
            <a:off x="269239" y="6566933"/>
            <a:ext cx="3859607" cy="364224"/>
          </a:xfrm>
          <a:prstGeom prst="rect">
            <a:avLst/>
          </a:prstGeom>
        </p:spPr>
        <p:txBody>
          <a:bodyPr vert="horz" lIns="0" tIns="45716" rIns="91431" bIns="45716" rtlCol="0" anchor="ctr"/>
          <a:lstStyle>
            <a:lvl1pPr algn="l">
              <a:defRPr sz="1176">
                <a:gradFill>
                  <a:gsLst>
                    <a:gs pos="0">
                      <a:schemeClr val="bg2">
                        <a:lumMod val="75000"/>
                      </a:schemeClr>
                    </a:gs>
                    <a:gs pos="100000">
                      <a:schemeClr val="bg2">
                        <a:lumMod val="75000"/>
                      </a:schemeClr>
                    </a:gs>
                  </a:gsLst>
                  <a:lin ang="5400000" scaled="0"/>
                </a:gra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176" b="0" i="0" u="none" strike="noStrike" kern="1200" cap="none" spc="0" normalizeH="0" baseline="0" noProof="0" dirty="0">
              <a:ln>
                <a:noFill/>
              </a:ln>
              <a:gradFill>
                <a:gsLst>
                  <a:gs pos="0">
                    <a:srgbClr val="DDDDDD">
                      <a:lumMod val="75000"/>
                    </a:srgbClr>
                  </a:gs>
                  <a:gs pos="100000">
                    <a:srgbClr val="DDDDDD">
                      <a:lumMod val="75000"/>
                    </a:srgbClr>
                  </a:gs>
                </a:gsLst>
                <a:lin ang="5400000" scaled="0"/>
              </a:gradFill>
              <a:effectLst/>
              <a:uLnTx/>
              <a:uFillTx/>
              <a:latin typeface="Segoe UI"/>
              <a:ea typeface="+mn-ea"/>
              <a:cs typeface="+mn-cs"/>
            </a:endParaRPr>
          </a:p>
        </p:txBody>
      </p:sp>
      <p:sp>
        <p:nvSpPr>
          <p:cNvPr id="5" name="Slide Number Placeholder 4"/>
          <p:cNvSpPr>
            <a:spLocks noGrp="1"/>
          </p:cNvSpPr>
          <p:nvPr>
            <p:ph type="sldNum" sz="quarter" idx="4"/>
          </p:nvPr>
        </p:nvSpPr>
        <p:spPr>
          <a:xfrm>
            <a:off x="9077859" y="6564685"/>
            <a:ext cx="2844904" cy="364224"/>
          </a:xfrm>
          <a:prstGeom prst="rect">
            <a:avLst/>
          </a:prstGeom>
        </p:spPr>
        <p:txBody>
          <a:bodyPr vert="horz" lIns="91431" tIns="45716" rIns="0" bIns="45716" rtlCol="0" anchor="ctr"/>
          <a:lstStyle>
            <a:lvl1pPr algn="r">
              <a:defRPr sz="1176">
                <a:gradFill>
                  <a:gsLst>
                    <a:gs pos="0">
                      <a:schemeClr val="bg2">
                        <a:lumMod val="75000"/>
                      </a:schemeClr>
                    </a:gs>
                    <a:gs pos="100000">
                      <a:schemeClr val="bg2">
                        <a:lumMod val="75000"/>
                      </a:schemeClr>
                    </a:gs>
                  </a:gsLst>
                  <a:lin ang="5400000" scaled="0"/>
                </a:gra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978A060-9BBF-4FE4-B281-2B4DB075F217}" type="slidenum">
              <a:rPr kumimoji="0" lang="en-IN" sz="1176" b="0" i="0" u="none" strike="noStrike" kern="1200" cap="none" spc="0" normalizeH="0" baseline="0" noProof="0" smtClean="0">
                <a:ln>
                  <a:noFill/>
                </a:ln>
                <a:gradFill>
                  <a:gsLst>
                    <a:gs pos="0">
                      <a:srgbClr val="DDDDDD">
                        <a:lumMod val="75000"/>
                      </a:srgbClr>
                    </a:gs>
                    <a:gs pos="100000">
                      <a:srgbClr val="DDDDDD">
                        <a:lumMod val="75000"/>
                      </a:srgbClr>
                    </a:gs>
                  </a:gsLst>
                  <a:lin ang="5400000" scaled="0"/>
                </a:gra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IN" sz="1176" b="0" i="0" u="none" strike="noStrike" kern="1200" cap="none" spc="0" normalizeH="0" baseline="0" noProof="0" dirty="0">
              <a:ln>
                <a:noFill/>
              </a:ln>
              <a:gradFill>
                <a:gsLst>
                  <a:gs pos="0">
                    <a:srgbClr val="DDDDDD">
                      <a:lumMod val="75000"/>
                    </a:srgbClr>
                  </a:gs>
                  <a:gs pos="100000">
                    <a:srgbClr val="DDDDDD">
                      <a:lumMod val="75000"/>
                    </a:srgbClr>
                  </a:gs>
                </a:gsLst>
                <a:lin ang="5400000" scaled="0"/>
              </a:gradFill>
              <a:effectLst/>
              <a:uLnTx/>
              <a:uFillTx/>
              <a:latin typeface="Segoe UI"/>
              <a:ea typeface="+mn-ea"/>
              <a:cs typeface="+mn-cs"/>
            </a:endParaRPr>
          </a:p>
        </p:txBody>
      </p:sp>
    </p:spTree>
    <p:extLst>
      <p:ext uri="{BB962C8B-B14F-4D97-AF65-F5344CB8AC3E}">
        <p14:creationId xmlns:p14="http://schemas.microsoft.com/office/powerpoint/2010/main" val="1303116045"/>
      </p:ext>
    </p:extLst>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txStyles>
    <p:titleStyle>
      <a:lvl1pPr algn="l" defTabSz="914278" rtl="0" eaLnBrk="1" latinLnBrk="0" hangingPunct="1">
        <a:lnSpc>
          <a:spcPct val="90000"/>
        </a:lnSpc>
        <a:spcBef>
          <a:spcPct val="0"/>
        </a:spcBef>
        <a:buNone/>
        <a:defRPr lang="en-US" sz="5294" b="0" kern="1200" cap="none" spc="-100" baseline="0" dirty="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0" marR="0" indent="0" algn="l" defTabSz="914278" rtl="0" eaLnBrk="1" fontAlgn="auto" latinLnBrk="0" hangingPunct="1">
        <a:lnSpc>
          <a:spcPct val="90000"/>
        </a:lnSpc>
        <a:spcBef>
          <a:spcPts val="1176"/>
        </a:spcBef>
        <a:spcAft>
          <a:spcPts val="0"/>
        </a:spcAft>
        <a:buClrTx/>
        <a:buSzPct val="90000"/>
        <a:buFont typeface="Arial" pitchFamily="34" charset="0"/>
        <a:buNone/>
        <a:tabLst/>
        <a:defRPr sz="3921" b="0" kern="1200" spc="0" baseline="0">
          <a:gradFill>
            <a:gsLst>
              <a:gs pos="1250">
                <a:schemeClr val="tx1"/>
              </a:gs>
              <a:gs pos="100000">
                <a:schemeClr val="tx1"/>
              </a:gs>
            </a:gsLst>
            <a:lin ang="5400000" scaled="0"/>
          </a:gradFill>
          <a:latin typeface="+mj-lt"/>
          <a:ea typeface="+mn-ea"/>
          <a:cs typeface="+mn-cs"/>
        </a:defRPr>
      </a:lvl1pPr>
      <a:lvl2pPr marL="4669" marR="0" indent="0" algn="l" defTabSz="914278"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2pPr>
      <a:lvl3pPr marL="0" marR="0" indent="0" algn="l" defTabSz="914278"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3pPr>
      <a:lvl4pPr marL="1008336" marR="0" indent="-1008336" algn="l" defTabSz="914278" rtl="0" eaLnBrk="1" fontAlgn="auto" latinLnBrk="0" hangingPunct="1">
        <a:lnSpc>
          <a:spcPct val="90000"/>
        </a:lnSpc>
        <a:spcBef>
          <a:spcPct val="20000"/>
        </a:spcBef>
        <a:spcAft>
          <a:spcPts val="0"/>
        </a:spcAft>
        <a:buClrTx/>
        <a:buSzPct val="90000"/>
        <a:buFont typeface="Arial" pitchFamily="34" charset="0"/>
        <a:buNone/>
        <a:tabLst/>
        <a:defRPr sz="1568" kern="1200" spc="0" baseline="0">
          <a:gradFill>
            <a:gsLst>
              <a:gs pos="1250">
                <a:schemeClr val="tx1"/>
              </a:gs>
              <a:gs pos="100000">
                <a:schemeClr val="tx1"/>
              </a:gs>
            </a:gsLst>
            <a:lin ang="5400000" scaled="0"/>
          </a:gradFill>
          <a:latin typeface="+mn-lt"/>
          <a:ea typeface="+mn-ea"/>
          <a:cs typeface="+mn-cs"/>
        </a:defRPr>
      </a:lvl4pPr>
      <a:lvl5pPr marL="1008336" marR="0" indent="-1008336" algn="l" defTabSz="914278" rtl="0" eaLnBrk="1" fontAlgn="auto" latinLnBrk="0" hangingPunct="1">
        <a:lnSpc>
          <a:spcPct val="90000"/>
        </a:lnSpc>
        <a:spcBef>
          <a:spcPct val="20000"/>
        </a:spcBef>
        <a:spcAft>
          <a:spcPts val="0"/>
        </a:spcAft>
        <a:buClrTx/>
        <a:buSzPct val="90000"/>
        <a:buFont typeface="Arial" pitchFamily="34" charset="0"/>
        <a:buNone/>
        <a:tabLst/>
        <a:defRPr sz="1568" kern="1200" spc="0" baseline="0">
          <a:gradFill>
            <a:gsLst>
              <a:gs pos="1250">
                <a:schemeClr val="tx1"/>
              </a:gs>
              <a:gs pos="100000">
                <a:schemeClr val="tx1"/>
              </a:gs>
            </a:gsLst>
            <a:lin ang="5400000" scaled="0"/>
          </a:gradFill>
          <a:latin typeface="+mn-lt"/>
          <a:ea typeface="+mn-ea"/>
          <a:cs typeface="+mn-cs"/>
        </a:defRPr>
      </a:lvl5pPr>
      <a:lvl6pPr marL="2514262" indent="-228570" algn="l" defTabSz="914278"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402" indent="-228570" algn="l" defTabSz="914278"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540" indent="-228570" algn="l" defTabSz="914278"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681" indent="-228570" algn="l" defTabSz="914278"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278" rtl="0" eaLnBrk="1" latinLnBrk="0" hangingPunct="1">
        <a:defRPr sz="1765" kern="1200">
          <a:solidFill>
            <a:schemeClr val="tx1"/>
          </a:solidFill>
          <a:latin typeface="+mn-lt"/>
          <a:ea typeface="+mn-ea"/>
          <a:cs typeface="+mn-cs"/>
        </a:defRPr>
      </a:lvl1pPr>
      <a:lvl2pPr marL="457138" algn="l" defTabSz="914278" rtl="0" eaLnBrk="1" latinLnBrk="0" hangingPunct="1">
        <a:defRPr sz="1765" kern="1200">
          <a:solidFill>
            <a:schemeClr val="tx1"/>
          </a:solidFill>
          <a:latin typeface="+mn-lt"/>
          <a:ea typeface="+mn-ea"/>
          <a:cs typeface="+mn-cs"/>
        </a:defRPr>
      </a:lvl2pPr>
      <a:lvl3pPr marL="914278" algn="l" defTabSz="914278" rtl="0" eaLnBrk="1" latinLnBrk="0" hangingPunct="1">
        <a:defRPr sz="1765" kern="1200">
          <a:solidFill>
            <a:schemeClr val="tx1"/>
          </a:solidFill>
          <a:latin typeface="+mn-lt"/>
          <a:ea typeface="+mn-ea"/>
          <a:cs typeface="+mn-cs"/>
        </a:defRPr>
      </a:lvl3pPr>
      <a:lvl4pPr marL="1371416" algn="l" defTabSz="914278" rtl="0" eaLnBrk="1" latinLnBrk="0" hangingPunct="1">
        <a:defRPr sz="1765" kern="1200">
          <a:solidFill>
            <a:schemeClr val="tx1"/>
          </a:solidFill>
          <a:latin typeface="+mn-lt"/>
          <a:ea typeface="+mn-ea"/>
          <a:cs typeface="+mn-cs"/>
        </a:defRPr>
      </a:lvl4pPr>
      <a:lvl5pPr marL="1828555" algn="l" defTabSz="914278" rtl="0" eaLnBrk="1" latinLnBrk="0" hangingPunct="1">
        <a:defRPr sz="1765" kern="1200">
          <a:solidFill>
            <a:schemeClr val="tx1"/>
          </a:solidFill>
          <a:latin typeface="+mn-lt"/>
          <a:ea typeface="+mn-ea"/>
          <a:cs typeface="+mn-cs"/>
        </a:defRPr>
      </a:lvl5pPr>
      <a:lvl6pPr marL="2285694" algn="l" defTabSz="914278" rtl="0" eaLnBrk="1" latinLnBrk="0" hangingPunct="1">
        <a:defRPr sz="1765" kern="1200">
          <a:solidFill>
            <a:schemeClr val="tx1"/>
          </a:solidFill>
          <a:latin typeface="+mn-lt"/>
          <a:ea typeface="+mn-ea"/>
          <a:cs typeface="+mn-cs"/>
        </a:defRPr>
      </a:lvl6pPr>
      <a:lvl7pPr marL="2742832" algn="l" defTabSz="914278" rtl="0" eaLnBrk="1" latinLnBrk="0" hangingPunct="1">
        <a:defRPr sz="1765" kern="1200">
          <a:solidFill>
            <a:schemeClr val="tx1"/>
          </a:solidFill>
          <a:latin typeface="+mn-lt"/>
          <a:ea typeface="+mn-ea"/>
          <a:cs typeface="+mn-cs"/>
        </a:defRPr>
      </a:lvl7pPr>
      <a:lvl8pPr marL="3199971" algn="l" defTabSz="914278" rtl="0" eaLnBrk="1" latinLnBrk="0" hangingPunct="1">
        <a:defRPr sz="1765" kern="1200">
          <a:solidFill>
            <a:schemeClr val="tx1"/>
          </a:solidFill>
          <a:latin typeface="+mn-lt"/>
          <a:ea typeface="+mn-ea"/>
          <a:cs typeface="+mn-cs"/>
        </a:defRPr>
      </a:lvl8pPr>
      <a:lvl9pPr marL="3657111" algn="l" defTabSz="914278" rtl="0" eaLnBrk="1" latinLnBrk="0" hangingPunct="1">
        <a:defRPr sz="176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Footer Placeholder 1"/>
          <p:cNvSpPr>
            <a:spLocks noGrp="1"/>
          </p:cNvSpPr>
          <p:nvPr>
            <p:ph type="ftr" sz="quarter" idx="3"/>
          </p:nvPr>
        </p:nvSpPr>
        <p:spPr>
          <a:xfrm>
            <a:off x="252466" y="6581262"/>
            <a:ext cx="3861807" cy="184666"/>
          </a:xfrm>
          <a:prstGeom prst="rect">
            <a:avLst/>
          </a:prstGeom>
        </p:spPr>
        <p:txBody>
          <a:bodyPr/>
          <a:lstStyle>
            <a:lvl1pPr>
              <a:defRPr sz="1000"/>
            </a:lvl1pPr>
          </a:lstStyle>
          <a:p>
            <a:r>
              <a:rPr lang="en-US" dirty="0" smtClean="0">
                <a:solidFill>
                  <a:srgbClr val="292929"/>
                </a:solidFill>
              </a:rPr>
              <a:t>Microsoft Confidential</a:t>
            </a:r>
            <a:endParaRPr lang="en-US" dirty="0">
              <a:solidFill>
                <a:srgbClr val="292929"/>
              </a:solidFill>
            </a:endParaRPr>
          </a:p>
        </p:txBody>
      </p:sp>
    </p:spTree>
    <p:extLst>
      <p:ext uri="{BB962C8B-B14F-4D97-AF65-F5344CB8AC3E}">
        <p14:creationId xmlns:p14="http://schemas.microsoft.com/office/powerpoint/2010/main" val="651317595"/>
      </p:ext>
    </p:extLst>
  </p:cSld>
  <p:clrMap bg1="lt1" tx1="dk1" bg2="lt2" tx2="dk2" accent1="accent1" accent2="accent2" accent3="accent3" accent4="accent4" accent5="accent5" accent6="accent6" hlink="hlink" folHlink="folHlink"/>
  <p:sldLayoutIdLst>
    <p:sldLayoutId id="2147483759" r:id="rId1"/>
    <p:sldLayoutId id="2147483775" r:id="rId2"/>
  </p:sldLayoutIdLst>
  <p:transition>
    <p:fade/>
  </p:transition>
  <p:timing>
    <p:tnLst>
      <p:par>
        <p:cTn id="1" dur="indefinite" restart="never" nodeType="tmRoot"/>
      </p:par>
    </p:tnLst>
  </p:timing>
  <p:hf sldNum="0" hdr="0" dt="0"/>
  <p:txStyles>
    <p:title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236" indent="-460236" algn="l" defTabSz="914098"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413" indent="-395173" algn="l" defTabSz="914098"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519" indent="-403109" algn="l" defTabSz="914098"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496" indent="-345978"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953" indent="-336457"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768"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1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6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22"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98" rtl="0" eaLnBrk="1" latinLnBrk="0" hangingPunct="1">
        <a:defRPr sz="1867" kern="1200">
          <a:solidFill>
            <a:schemeClr val="tx1"/>
          </a:solidFill>
          <a:latin typeface="+mn-lt"/>
          <a:ea typeface="+mn-ea"/>
          <a:cs typeface="+mn-cs"/>
        </a:defRPr>
      </a:lvl1pPr>
      <a:lvl2pPr marL="457047" algn="l" defTabSz="914098" rtl="0" eaLnBrk="1" latinLnBrk="0" hangingPunct="1">
        <a:defRPr sz="1867" kern="1200">
          <a:solidFill>
            <a:schemeClr val="tx1"/>
          </a:solidFill>
          <a:latin typeface="+mn-lt"/>
          <a:ea typeface="+mn-ea"/>
          <a:cs typeface="+mn-cs"/>
        </a:defRPr>
      </a:lvl2pPr>
      <a:lvl3pPr marL="914098" algn="l" defTabSz="914098" rtl="0" eaLnBrk="1" latinLnBrk="0" hangingPunct="1">
        <a:defRPr sz="1867" kern="1200">
          <a:solidFill>
            <a:schemeClr val="tx1"/>
          </a:solidFill>
          <a:latin typeface="+mn-lt"/>
          <a:ea typeface="+mn-ea"/>
          <a:cs typeface="+mn-cs"/>
        </a:defRPr>
      </a:lvl3pPr>
      <a:lvl4pPr marL="1371148" algn="l" defTabSz="914098" rtl="0" eaLnBrk="1" latinLnBrk="0" hangingPunct="1">
        <a:defRPr sz="1867" kern="1200">
          <a:solidFill>
            <a:schemeClr val="tx1"/>
          </a:solidFill>
          <a:latin typeface="+mn-lt"/>
          <a:ea typeface="+mn-ea"/>
          <a:cs typeface="+mn-cs"/>
        </a:defRPr>
      </a:lvl4pPr>
      <a:lvl5pPr marL="1828197" algn="l" defTabSz="914098" rtl="0" eaLnBrk="1" latinLnBrk="0" hangingPunct="1">
        <a:defRPr sz="1867" kern="1200">
          <a:solidFill>
            <a:schemeClr val="tx1"/>
          </a:solidFill>
          <a:latin typeface="+mn-lt"/>
          <a:ea typeface="+mn-ea"/>
          <a:cs typeface="+mn-cs"/>
        </a:defRPr>
      </a:lvl5pPr>
      <a:lvl6pPr marL="2285250" algn="l" defTabSz="914098" rtl="0" eaLnBrk="1" latinLnBrk="0" hangingPunct="1">
        <a:defRPr sz="1867" kern="1200">
          <a:solidFill>
            <a:schemeClr val="tx1"/>
          </a:solidFill>
          <a:latin typeface="+mn-lt"/>
          <a:ea typeface="+mn-ea"/>
          <a:cs typeface="+mn-cs"/>
        </a:defRPr>
      </a:lvl6pPr>
      <a:lvl7pPr marL="2742297" algn="l" defTabSz="914098" rtl="0" eaLnBrk="1" latinLnBrk="0" hangingPunct="1">
        <a:defRPr sz="1867" kern="1200">
          <a:solidFill>
            <a:schemeClr val="tx1"/>
          </a:solidFill>
          <a:latin typeface="+mn-lt"/>
          <a:ea typeface="+mn-ea"/>
          <a:cs typeface="+mn-cs"/>
        </a:defRPr>
      </a:lvl7pPr>
      <a:lvl8pPr marL="3199339" algn="l" defTabSz="914098" rtl="0" eaLnBrk="1" latinLnBrk="0" hangingPunct="1">
        <a:defRPr sz="1867" kern="1200">
          <a:solidFill>
            <a:schemeClr val="tx1"/>
          </a:solidFill>
          <a:latin typeface="+mn-lt"/>
          <a:ea typeface="+mn-ea"/>
          <a:cs typeface="+mn-cs"/>
        </a:defRPr>
      </a:lvl8pPr>
      <a:lvl9pPr marL="3656383" algn="l" defTabSz="914098" rtl="0" eaLnBrk="1" latinLnBrk="0" hangingPunct="1">
        <a:defRPr sz="1867"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1564433"/>
      </p:ext>
    </p:extLst>
  </p:cSld>
  <p:clrMap bg1="lt1" tx1="dk1" bg2="lt2" tx2="dk2" accent1="accent1" accent2="accent2" accent3="accent3" accent4="accent4" accent5="accent5" accent6="accent6" hlink="hlink" folHlink="folHlink"/>
  <p:sldLayoutIdLst>
    <p:sldLayoutId id="2147484029" r:id="rId1"/>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73">
          <p15:clr>
            <a:srgbClr val="5ACBF0"/>
          </p15:clr>
        </p15:guide>
        <p15:guide id="2" pos="749">
          <p15:clr>
            <a:srgbClr val="5ACBF0"/>
          </p15:clr>
        </p15:guide>
        <p15:guide id="3" pos="1325">
          <p15:clr>
            <a:srgbClr val="5ACBF0"/>
          </p15:clr>
        </p15:guide>
        <p15:guide id="4" pos="1901">
          <p15:clr>
            <a:srgbClr val="5ACBF0"/>
          </p15:clr>
        </p15:guide>
        <p15:guide id="5" pos="2477">
          <p15:clr>
            <a:srgbClr val="5ACBF0"/>
          </p15:clr>
        </p15:guide>
        <p15:guide id="6" pos="3053">
          <p15:clr>
            <a:srgbClr val="5ACBF0"/>
          </p15:clr>
        </p15:guide>
        <p15:guide id="7" pos="3629">
          <p15:clr>
            <a:srgbClr val="5ACBF0"/>
          </p15:clr>
        </p15:guide>
        <p15:guide id="8" pos="4205">
          <p15:clr>
            <a:srgbClr val="5ACBF0"/>
          </p15:clr>
        </p15:guide>
        <p15:guide id="9" pos="4781">
          <p15:clr>
            <a:srgbClr val="5ACBF0"/>
          </p15:clr>
        </p15:guide>
        <p15:guide id="10" pos="5357">
          <p15:clr>
            <a:srgbClr val="5ACBF0"/>
          </p15:clr>
        </p15:guide>
        <p15:guide id="11" pos="5933">
          <p15:clr>
            <a:srgbClr val="5ACBF0"/>
          </p15:clr>
        </p15:guide>
        <p15:guide id="12" pos="6509">
          <p15:clr>
            <a:srgbClr val="5ACBF0"/>
          </p15:clr>
        </p15:guide>
        <p15:guide id="13" pos="7085">
          <p15:clr>
            <a:srgbClr val="5ACBF0"/>
          </p15:clr>
        </p15:guide>
        <p15:guide id="14" pos="7661">
          <p15:clr>
            <a:srgbClr val="5ACBF0"/>
          </p15:clr>
        </p15:guide>
        <p15:guide id="15" pos="288">
          <p15:clr>
            <a:srgbClr val="C35EA4"/>
          </p15:clr>
        </p15:guide>
        <p15:guide id="16" pos="7546">
          <p15:clr>
            <a:srgbClr val="C35EA4"/>
          </p15:clr>
        </p15:guide>
        <p15:guide id="17" orient="horz" pos="187">
          <p15:clr>
            <a:srgbClr val="5ACBF0"/>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4104">
          <p15:clr>
            <a:srgbClr val="C35EA4"/>
          </p15:clr>
        </p15:guide>
        <p15:guide id="26" orient="horz" pos="302">
          <p15:clr>
            <a:srgbClr val="C35EA4"/>
          </p15:clr>
        </p15:guide>
      </p15:sldGuideLst>
    </p:ext>
  </p:extLst>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5" y="228632"/>
            <a:ext cx="11151917" cy="6093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249" y="1447803"/>
            <a:ext cx="11151916"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13883" y="6430844"/>
            <a:ext cx="980716" cy="392184"/>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4727" y="6371220"/>
            <a:ext cx="1390712" cy="511432"/>
          </a:xfrm>
          <a:prstGeom prst="rect">
            <a:avLst/>
          </a:prstGeom>
        </p:spPr>
      </p:pic>
    </p:spTree>
    <p:extLst>
      <p:ext uri="{BB962C8B-B14F-4D97-AF65-F5344CB8AC3E}">
        <p14:creationId xmlns:p14="http://schemas.microsoft.com/office/powerpoint/2010/main" val="1059375769"/>
      </p:ext>
    </p:extLst>
  </p:cSld>
  <p:clrMap bg1="lt1" tx1="dk1" bg2="lt2" tx2="dk2" accent1="accent1" accent2="accent2" accent3="accent3" accent4="accent4" accent5="accent5" accent6="accent6" hlink="hlink" folHlink="folHlink"/>
  <p:sldLayoutIdLst>
    <p:sldLayoutId id="2147484137" r:id="rId1"/>
  </p:sldLayoutIdLst>
  <mc:AlternateContent xmlns:mc="http://schemas.openxmlformats.org/markup-compatibility/2006" xmlns:p14="http://schemas.microsoft.com/office/powerpoint/2010/main">
    <mc:Choice Requires="p14">
      <p:transition spd="slow" p14:dur="1150">
        <p:push/>
      </p:transition>
    </mc:Choice>
    <mc:Fallback xmlns="">
      <p:transition spd="slow">
        <p:push/>
      </p:transition>
    </mc:Fallback>
  </mc:AlternateContent>
  <p:timing>
    <p:tnLst>
      <p:par>
        <p:cTn id="1" dur="indefinite" restart="never" nodeType="tmRoot"/>
      </p:par>
    </p:tnLst>
  </p:timing>
  <p:hf hdr="0" dt="0"/>
  <p:txStyles>
    <p:titleStyle>
      <a:lvl1pPr algn="l" defTabSz="913746"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055" indent="-460055" algn="l" defTabSz="913746"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083" indent="-395027" algn="l" defTabSz="913746"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043" indent="-402959" algn="l" defTabSz="913746"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3873" indent="-345840" algn="l" defTabSz="913746"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210" indent="-336323" algn="l" defTabSz="913746"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2810" indent="-228438" algn="l" defTabSz="91374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673" indent="-228438" algn="l" defTabSz="91374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549" indent="-228438" algn="l" defTabSz="91374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420" indent="-228438" algn="l" defTabSz="9137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46" rtl="0" eaLnBrk="1" latinLnBrk="0" hangingPunct="1">
        <a:defRPr sz="1900" kern="1200">
          <a:solidFill>
            <a:schemeClr val="tx1"/>
          </a:solidFill>
          <a:latin typeface="+mn-lt"/>
          <a:ea typeface="+mn-ea"/>
          <a:cs typeface="+mn-cs"/>
        </a:defRPr>
      </a:lvl1pPr>
      <a:lvl2pPr marL="456866" algn="l" defTabSz="913746" rtl="0" eaLnBrk="1" latinLnBrk="0" hangingPunct="1">
        <a:defRPr sz="1900" kern="1200">
          <a:solidFill>
            <a:schemeClr val="tx1"/>
          </a:solidFill>
          <a:latin typeface="+mn-lt"/>
          <a:ea typeface="+mn-ea"/>
          <a:cs typeface="+mn-cs"/>
        </a:defRPr>
      </a:lvl2pPr>
      <a:lvl3pPr marL="913746" algn="l" defTabSz="913746" rtl="0" eaLnBrk="1" latinLnBrk="0" hangingPunct="1">
        <a:defRPr sz="1900" kern="1200">
          <a:solidFill>
            <a:schemeClr val="tx1"/>
          </a:solidFill>
          <a:latin typeface="+mn-lt"/>
          <a:ea typeface="+mn-ea"/>
          <a:cs typeface="+mn-cs"/>
        </a:defRPr>
      </a:lvl3pPr>
      <a:lvl4pPr marL="1370617" algn="l" defTabSz="913746" rtl="0" eaLnBrk="1" latinLnBrk="0" hangingPunct="1">
        <a:defRPr sz="1900" kern="1200">
          <a:solidFill>
            <a:schemeClr val="tx1"/>
          </a:solidFill>
          <a:latin typeface="+mn-lt"/>
          <a:ea typeface="+mn-ea"/>
          <a:cs typeface="+mn-cs"/>
        </a:defRPr>
      </a:lvl4pPr>
      <a:lvl5pPr marL="1827494" algn="l" defTabSz="913746" rtl="0" eaLnBrk="1" latinLnBrk="0" hangingPunct="1">
        <a:defRPr sz="1900" kern="1200">
          <a:solidFill>
            <a:schemeClr val="tx1"/>
          </a:solidFill>
          <a:latin typeface="+mn-lt"/>
          <a:ea typeface="+mn-ea"/>
          <a:cs typeface="+mn-cs"/>
        </a:defRPr>
      </a:lvl5pPr>
      <a:lvl6pPr marL="2284357" algn="l" defTabSz="913746" rtl="0" eaLnBrk="1" latinLnBrk="0" hangingPunct="1">
        <a:defRPr sz="1900" kern="1200">
          <a:solidFill>
            <a:schemeClr val="tx1"/>
          </a:solidFill>
          <a:latin typeface="+mn-lt"/>
          <a:ea typeface="+mn-ea"/>
          <a:cs typeface="+mn-cs"/>
        </a:defRPr>
      </a:lvl6pPr>
      <a:lvl7pPr marL="2741236" algn="l" defTabSz="913746" rtl="0" eaLnBrk="1" latinLnBrk="0" hangingPunct="1">
        <a:defRPr sz="1900" kern="1200">
          <a:solidFill>
            <a:schemeClr val="tx1"/>
          </a:solidFill>
          <a:latin typeface="+mn-lt"/>
          <a:ea typeface="+mn-ea"/>
          <a:cs typeface="+mn-cs"/>
        </a:defRPr>
      </a:lvl7pPr>
      <a:lvl8pPr marL="3198111" algn="l" defTabSz="913746" rtl="0" eaLnBrk="1" latinLnBrk="0" hangingPunct="1">
        <a:defRPr sz="1900" kern="1200">
          <a:solidFill>
            <a:schemeClr val="tx1"/>
          </a:solidFill>
          <a:latin typeface="+mn-lt"/>
          <a:ea typeface="+mn-ea"/>
          <a:cs typeface="+mn-cs"/>
        </a:defRPr>
      </a:lvl8pPr>
      <a:lvl9pPr marL="3654987" algn="l" defTabSz="913746" rtl="0" eaLnBrk="1" latinLnBrk="0" hangingPunct="1">
        <a:defRPr sz="19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3" y="228632"/>
            <a:ext cx="11151918"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249" y="1447803"/>
            <a:ext cx="11151916"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3884" y="6430843"/>
            <a:ext cx="980716" cy="392184"/>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4727" y="6371219"/>
            <a:ext cx="1390712" cy="511432"/>
          </a:xfrm>
          <a:prstGeom prst="rect">
            <a:avLst/>
          </a:prstGeom>
        </p:spPr>
      </p:pic>
    </p:spTree>
    <p:extLst>
      <p:ext uri="{BB962C8B-B14F-4D97-AF65-F5344CB8AC3E}">
        <p14:creationId xmlns:p14="http://schemas.microsoft.com/office/powerpoint/2010/main" val="1538879234"/>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150">
        <p:push/>
      </p:transition>
    </mc:Choice>
    <mc:Fallback xmlns="">
      <p:transition spd="slow">
        <p:push/>
      </p:transition>
    </mc:Fallback>
  </mc:AlternateContent>
  <p:timing>
    <p:tnLst>
      <p:par>
        <p:cTn id="1" dur="indefinite" restart="never" nodeType="tmRoot"/>
      </p:par>
    </p:tnLst>
  </p:timing>
  <p:hf hdr="0" dt="0"/>
  <p:txStyles>
    <p:titleStyle>
      <a:lvl1pPr algn="l" defTabSz="91379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077" indent="-460077" algn="l" defTabSz="913793"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126" indent="-395046" algn="l" defTabSz="913793"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105" indent="-402979" algn="l" defTabSz="913793"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3952" indent="-345857" algn="l" defTabSz="913793"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306" indent="-336340" algn="l" defTabSz="913793"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2933" indent="-228450" algn="l" defTabSz="9137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820" indent="-228450" algn="l" defTabSz="9137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719" indent="-228450" algn="l" defTabSz="9137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612" indent="-228450" algn="l" defTabSz="9137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93" rtl="0" eaLnBrk="1" latinLnBrk="0" hangingPunct="1">
        <a:defRPr sz="1900" kern="1200">
          <a:solidFill>
            <a:schemeClr val="tx1"/>
          </a:solidFill>
          <a:latin typeface="+mn-lt"/>
          <a:ea typeface="+mn-ea"/>
          <a:cs typeface="+mn-cs"/>
        </a:defRPr>
      </a:lvl1pPr>
      <a:lvl2pPr marL="456888" algn="l" defTabSz="913793" rtl="0" eaLnBrk="1" latinLnBrk="0" hangingPunct="1">
        <a:defRPr sz="1900" kern="1200">
          <a:solidFill>
            <a:schemeClr val="tx1"/>
          </a:solidFill>
          <a:latin typeface="+mn-lt"/>
          <a:ea typeface="+mn-ea"/>
          <a:cs typeface="+mn-cs"/>
        </a:defRPr>
      </a:lvl2pPr>
      <a:lvl3pPr marL="913793" algn="l" defTabSz="913793" rtl="0" eaLnBrk="1" latinLnBrk="0" hangingPunct="1">
        <a:defRPr sz="1900" kern="1200">
          <a:solidFill>
            <a:schemeClr val="tx1"/>
          </a:solidFill>
          <a:latin typeface="+mn-lt"/>
          <a:ea typeface="+mn-ea"/>
          <a:cs typeface="+mn-cs"/>
        </a:defRPr>
      </a:lvl3pPr>
      <a:lvl4pPr marL="1370685" algn="l" defTabSz="913793" rtl="0" eaLnBrk="1" latinLnBrk="0" hangingPunct="1">
        <a:defRPr sz="1900" kern="1200">
          <a:solidFill>
            <a:schemeClr val="tx1"/>
          </a:solidFill>
          <a:latin typeface="+mn-lt"/>
          <a:ea typeface="+mn-ea"/>
          <a:cs typeface="+mn-cs"/>
        </a:defRPr>
      </a:lvl4pPr>
      <a:lvl5pPr marL="1827584" algn="l" defTabSz="913793" rtl="0" eaLnBrk="1" latinLnBrk="0" hangingPunct="1">
        <a:defRPr sz="1900" kern="1200">
          <a:solidFill>
            <a:schemeClr val="tx1"/>
          </a:solidFill>
          <a:latin typeface="+mn-lt"/>
          <a:ea typeface="+mn-ea"/>
          <a:cs typeface="+mn-cs"/>
        </a:defRPr>
      </a:lvl5pPr>
      <a:lvl6pPr marL="2284471" algn="l" defTabSz="913793" rtl="0" eaLnBrk="1" latinLnBrk="0" hangingPunct="1">
        <a:defRPr sz="1900" kern="1200">
          <a:solidFill>
            <a:schemeClr val="tx1"/>
          </a:solidFill>
          <a:latin typeface="+mn-lt"/>
          <a:ea typeface="+mn-ea"/>
          <a:cs typeface="+mn-cs"/>
        </a:defRPr>
      </a:lvl6pPr>
      <a:lvl7pPr marL="2741373" algn="l" defTabSz="913793" rtl="0" eaLnBrk="1" latinLnBrk="0" hangingPunct="1">
        <a:defRPr sz="1900" kern="1200">
          <a:solidFill>
            <a:schemeClr val="tx1"/>
          </a:solidFill>
          <a:latin typeface="+mn-lt"/>
          <a:ea typeface="+mn-ea"/>
          <a:cs typeface="+mn-cs"/>
        </a:defRPr>
      </a:lvl7pPr>
      <a:lvl8pPr marL="3198270" algn="l" defTabSz="913793" rtl="0" eaLnBrk="1" latinLnBrk="0" hangingPunct="1">
        <a:defRPr sz="1900" kern="1200">
          <a:solidFill>
            <a:schemeClr val="tx1"/>
          </a:solidFill>
          <a:latin typeface="+mn-lt"/>
          <a:ea typeface="+mn-ea"/>
          <a:cs typeface="+mn-cs"/>
        </a:defRPr>
      </a:lvl8pPr>
      <a:lvl9pPr marL="3655167" algn="l" defTabSz="913793" rtl="0" eaLnBrk="1" latinLnBrk="0" hangingPunct="1">
        <a:defRPr sz="19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2848456784"/>
      </p:ext>
    </p:extLst>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891934151"/>
      </p:ext>
    </p:extLst>
  </p:cSld>
  <p:clrMap bg1="dk1" tx1="lt1" bg2="dk2" tx2="lt2" accent1="accent1" accent2="accent2" accent3="accent3" accent4="accent4" accent5="accent5" accent6="accent6" hlink="hlink" folHlink="folHlink"/>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4" y="228631"/>
            <a:ext cx="11151917" cy="6093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248" y="1447803"/>
            <a:ext cx="11151916"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951" y="6430841"/>
            <a:ext cx="1066452" cy="392184"/>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13883" y="6430842"/>
            <a:ext cx="980715" cy="392184"/>
          </a:xfrm>
          <a:prstGeom prst="rect">
            <a:avLst/>
          </a:prstGeom>
        </p:spPr>
      </p:pic>
    </p:spTree>
    <p:extLst>
      <p:ext uri="{BB962C8B-B14F-4D97-AF65-F5344CB8AC3E}">
        <p14:creationId xmlns:p14="http://schemas.microsoft.com/office/powerpoint/2010/main" val="564877148"/>
      </p:ext>
    </p:extLst>
  </p:cSld>
  <p:clrMap bg1="lt1" tx1="dk1" bg2="lt2" tx2="dk2" accent1="accent1" accent2="accent2" accent3="accent3" accent4="accent4" accent5="accent5" accent6="accent6" hlink="hlink" folHlink="folHlink"/>
  <p:sldLayoutIdLst>
    <p:sldLayoutId id="2147484053" r:id="rId1"/>
  </p:sldLayoutIdLst>
  <mc:AlternateContent xmlns:mc="http://schemas.openxmlformats.org/markup-compatibility/2006" xmlns:p14="http://schemas.microsoft.com/office/powerpoint/2010/main">
    <mc:Choice Requires="p14">
      <p:transition spd="slow" p14:dur="1150">
        <p:push/>
      </p:transition>
    </mc:Choice>
    <mc:Fallback xmlns="">
      <p:transition spd="slow">
        <p:push/>
      </p:transition>
    </mc:Fallback>
  </mc:AlternateContent>
  <p:timing>
    <p:tnLst>
      <p:par>
        <p:cTn id="1" dur="indefinite" restart="never" nodeType="tmRoot"/>
      </p:par>
    </p:tnLst>
  </p:timing>
  <p:hf hdr="0" dt="0"/>
  <p:txStyles>
    <p:titleStyle>
      <a:lvl1pPr algn="l" defTabSz="913945"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155" indent="-460155" algn="l" defTabSz="913945"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269" indent="-395112" algn="l" defTabSz="913945"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316" indent="-403047" algn="l" defTabSz="913945"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221" indent="-345914" algn="l" defTabSz="913945"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630" indent="-336396" algn="l" defTabSz="913945"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355" indent="-228488" algn="l" defTabSz="91394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317" indent="-228488" algn="l" defTabSz="91394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293" indent="-228488" algn="l" defTabSz="91394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263" indent="-228488" algn="l" defTabSz="91394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45" rtl="0" eaLnBrk="1" latinLnBrk="0" hangingPunct="1">
        <a:defRPr sz="1900" kern="1200">
          <a:solidFill>
            <a:schemeClr val="tx1"/>
          </a:solidFill>
          <a:latin typeface="+mn-lt"/>
          <a:ea typeface="+mn-ea"/>
          <a:cs typeface="+mn-cs"/>
        </a:defRPr>
      </a:lvl1pPr>
      <a:lvl2pPr marL="456965" algn="l" defTabSz="913945" rtl="0" eaLnBrk="1" latinLnBrk="0" hangingPunct="1">
        <a:defRPr sz="1900" kern="1200">
          <a:solidFill>
            <a:schemeClr val="tx1"/>
          </a:solidFill>
          <a:latin typeface="+mn-lt"/>
          <a:ea typeface="+mn-ea"/>
          <a:cs typeface="+mn-cs"/>
        </a:defRPr>
      </a:lvl2pPr>
      <a:lvl3pPr marL="913945" algn="l" defTabSz="913945" rtl="0" eaLnBrk="1" latinLnBrk="0" hangingPunct="1">
        <a:defRPr sz="1900" kern="1200">
          <a:solidFill>
            <a:schemeClr val="tx1"/>
          </a:solidFill>
          <a:latin typeface="+mn-lt"/>
          <a:ea typeface="+mn-ea"/>
          <a:cs typeface="+mn-cs"/>
        </a:defRPr>
      </a:lvl3pPr>
      <a:lvl4pPr marL="1370915" algn="l" defTabSz="913945" rtl="0" eaLnBrk="1" latinLnBrk="0" hangingPunct="1">
        <a:defRPr sz="1900" kern="1200">
          <a:solidFill>
            <a:schemeClr val="tx1"/>
          </a:solidFill>
          <a:latin typeface="+mn-lt"/>
          <a:ea typeface="+mn-ea"/>
          <a:cs typeface="+mn-cs"/>
        </a:defRPr>
      </a:lvl4pPr>
      <a:lvl5pPr marL="1827891" algn="l" defTabSz="913945" rtl="0" eaLnBrk="1" latinLnBrk="0" hangingPunct="1">
        <a:defRPr sz="1900" kern="1200">
          <a:solidFill>
            <a:schemeClr val="tx1"/>
          </a:solidFill>
          <a:latin typeface="+mn-lt"/>
          <a:ea typeface="+mn-ea"/>
          <a:cs typeface="+mn-cs"/>
        </a:defRPr>
      </a:lvl5pPr>
      <a:lvl6pPr marL="2284853" algn="l" defTabSz="913945" rtl="0" eaLnBrk="1" latinLnBrk="0" hangingPunct="1">
        <a:defRPr sz="1900" kern="1200">
          <a:solidFill>
            <a:schemeClr val="tx1"/>
          </a:solidFill>
          <a:latin typeface="+mn-lt"/>
          <a:ea typeface="+mn-ea"/>
          <a:cs typeface="+mn-cs"/>
        </a:defRPr>
      </a:lvl6pPr>
      <a:lvl7pPr marL="2741832" algn="l" defTabSz="913945" rtl="0" eaLnBrk="1" latinLnBrk="0" hangingPunct="1">
        <a:defRPr sz="1900" kern="1200">
          <a:solidFill>
            <a:schemeClr val="tx1"/>
          </a:solidFill>
          <a:latin typeface="+mn-lt"/>
          <a:ea typeface="+mn-ea"/>
          <a:cs typeface="+mn-cs"/>
        </a:defRPr>
      </a:lvl7pPr>
      <a:lvl8pPr marL="3198805" algn="l" defTabSz="913945" rtl="0" eaLnBrk="1" latinLnBrk="0" hangingPunct="1">
        <a:defRPr sz="1900" kern="1200">
          <a:solidFill>
            <a:schemeClr val="tx1"/>
          </a:solidFill>
          <a:latin typeface="+mn-lt"/>
          <a:ea typeface="+mn-ea"/>
          <a:cs typeface="+mn-cs"/>
        </a:defRPr>
      </a:lvl8pPr>
      <a:lvl9pPr marL="3655780" algn="l" defTabSz="913945" rtl="0" eaLnBrk="1" latinLnBrk="0" hangingPunct="1">
        <a:defRPr sz="19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5" y="228633"/>
            <a:ext cx="11151917" cy="6093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248" y="1447803"/>
            <a:ext cx="11151916"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11220198" y="6581280"/>
            <a:ext cx="820952" cy="184667"/>
          </a:xfrm>
          <a:prstGeom prst="rect">
            <a:avLst/>
          </a:prstGeom>
        </p:spPr>
        <p:txBody>
          <a:bodyPr vert="horz" wrap="square" lIns="0" tIns="0" rIns="0" bIns="0" rtlCol="0" anchor="b" anchorCtr="0">
            <a:spAutoFit/>
          </a:bodyPr>
          <a:lstStyle>
            <a:lvl1pPr algn="r">
              <a:defRPr lang="en-US" sz="1200" kern="1200" smtClean="0">
                <a:gradFill>
                  <a:gsLst>
                    <a:gs pos="73333">
                      <a:srgbClr val="808080"/>
                    </a:gs>
                    <a:gs pos="38000">
                      <a:srgbClr val="808080"/>
                    </a:gs>
                  </a:gsLst>
                  <a:lin ang="5400000" scaled="0"/>
                </a:gradFill>
                <a:latin typeface="+mn-lt"/>
                <a:ea typeface="+mn-ea"/>
                <a:cs typeface="+mn-cs"/>
              </a:defRPr>
            </a:lvl1pPr>
          </a:lstStyle>
          <a:p>
            <a:pPr marL="0" marR="0" lvl="0" indent="0" algn="r" defTabSz="913707" rtl="0" eaLnBrk="1" fontAlgn="auto" latinLnBrk="0" hangingPunct="1">
              <a:lnSpc>
                <a:spcPct val="100000"/>
              </a:lnSpc>
              <a:spcBef>
                <a:spcPts val="0"/>
              </a:spcBef>
              <a:spcAft>
                <a:spcPts val="0"/>
              </a:spcAft>
              <a:buClrTx/>
              <a:buSzTx/>
              <a:buFontTx/>
              <a:buNone/>
              <a:tabLst/>
              <a:defRPr/>
            </a:pPr>
            <a:fld id="{71F47D9D-8D60-4698-A495-89D102E182A2}" type="slidenum">
              <a:rPr kumimoji="0" lang="en-GB" sz="1200" b="0" i="0" u="none" strike="noStrike" kern="1200" cap="none" spc="0" normalizeH="0" baseline="0" noProof="0" smtClean="0">
                <a:ln>
                  <a:noFill/>
                </a:ln>
                <a:gradFill>
                  <a:gsLst>
                    <a:gs pos="73333">
                      <a:srgbClr val="808080"/>
                    </a:gs>
                    <a:gs pos="38000">
                      <a:srgbClr val="808080"/>
                    </a:gs>
                  </a:gsLst>
                  <a:lin ang="5400000" scaled="0"/>
                </a:gradFill>
                <a:effectLst/>
                <a:uLnTx/>
                <a:uFillTx/>
                <a:latin typeface="Segoe UI Light"/>
                <a:ea typeface="+mn-ea"/>
                <a:cs typeface="+mn-cs"/>
              </a:rPr>
              <a:pPr marL="0" marR="0" lvl="0" indent="0" algn="r" defTabSz="913707"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sp>
        <p:nvSpPr>
          <p:cNvPr id="5" name="Footer Placeholder 4"/>
          <p:cNvSpPr>
            <a:spLocks noGrp="1"/>
          </p:cNvSpPr>
          <p:nvPr>
            <p:ph type="ftr" sz="quarter" idx="3"/>
          </p:nvPr>
        </p:nvSpPr>
        <p:spPr>
          <a:xfrm>
            <a:off x="150852" y="6581280"/>
            <a:ext cx="3861806" cy="184667"/>
          </a:xfrm>
          <a:prstGeom prst="rect">
            <a:avLst/>
          </a:prstGeom>
        </p:spPr>
        <p:txBody>
          <a:bodyPr vert="horz" lIns="0" tIns="0" rIns="0" bIns="0" rtlCol="0" anchor="b" anchorCtr="0">
            <a:spAutoFit/>
          </a:bodyPr>
          <a:lstStyle>
            <a:lvl1pPr algn="l">
              <a:defRPr sz="1200">
                <a:gradFill>
                  <a:gsLst>
                    <a:gs pos="73333">
                      <a:srgbClr val="808080"/>
                    </a:gs>
                    <a:gs pos="38000">
                      <a:srgbClr val="808080"/>
                    </a:gs>
                  </a:gsLst>
                  <a:lin ang="5400000" scaled="0"/>
                </a:gradFill>
              </a:defRPr>
            </a:lvl1pPr>
          </a:lstStyle>
          <a:p>
            <a:pPr marL="0" marR="0" lvl="0" indent="0" algn="l" defTabSz="91370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gradFill>
                  <a:gsLst>
                    <a:gs pos="73333">
                      <a:srgbClr val="808080"/>
                    </a:gs>
                    <a:gs pos="38000">
                      <a:srgbClr val="808080"/>
                    </a:gs>
                  </a:gsLst>
                  <a:lin ang="5400000" scaled="0"/>
                </a:gradFill>
                <a:effectLst/>
                <a:uLnTx/>
                <a:uFillTx/>
                <a:latin typeface="Segoe UI Light"/>
                <a:ea typeface="+mn-ea"/>
                <a:cs typeface="+mn-cs"/>
              </a:rPr>
              <a:t>Microsoft Confidential</a:t>
            </a:r>
            <a:endParaRPr kumimoji="0" lang="en-US" sz="12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spTree>
    <p:extLst>
      <p:ext uri="{BB962C8B-B14F-4D97-AF65-F5344CB8AC3E}">
        <p14:creationId xmlns:p14="http://schemas.microsoft.com/office/powerpoint/2010/main" val="3106449825"/>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150">
        <p:push/>
      </p:transition>
    </mc:Choice>
    <mc:Fallback xmlns="">
      <p:transition spd="slow">
        <p:push/>
      </p:transition>
    </mc:Fallback>
  </mc:AlternateContent>
  <p:timing>
    <p:tnLst>
      <p:par>
        <p:cTn id="1" dur="indefinite" restart="never" nodeType="tmRoot"/>
      </p:par>
    </p:tnLst>
  </p:timing>
  <p:hf hdr="0" dt="0"/>
  <p:txStyles>
    <p:titleStyle>
      <a:lvl1pPr algn="l" defTabSz="913671" rtl="0" eaLnBrk="1" latinLnBrk="0" hangingPunct="1">
        <a:lnSpc>
          <a:spcPct val="90000"/>
        </a:lnSpc>
        <a:spcBef>
          <a:spcPct val="0"/>
        </a:spcBef>
        <a:buNone/>
        <a:defRPr lang="en-US" sz="4399"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017" indent="-460017" algn="l" defTabSz="913671" rtl="0" eaLnBrk="1" latinLnBrk="0" hangingPunct="1">
        <a:lnSpc>
          <a:spcPct val="90000"/>
        </a:lnSpc>
        <a:spcBef>
          <a:spcPct val="20000"/>
        </a:spcBef>
        <a:buClr>
          <a:schemeClr val="accent1"/>
        </a:buClr>
        <a:buSzPct val="90000"/>
        <a:buFont typeface="Wingdings" pitchFamily="2" charset="2"/>
        <a:buChar char="§"/>
        <a:defRPr sz="3199" kern="1200" spc="-71" baseline="0">
          <a:gradFill>
            <a:gsLst>
              <a:gs pos="0">
                <a:schemeClr val="tx1"/>
              </a:gs>
              <a:gs pos="86000">
                <a:schemeClr val="tx1"/>
              </a:gs>
            </a:gsLst>
            <a:lin ang="5400000" scaled="0"/>
          </a:gradFill>
          <a:latin typeface="+mn-lt"/>
          <a:ea typeface="+mn-ea"/>
          <a:cs typeface="+mn-cs"/>
        </a:defRPr>
      </a:lvl1pPr>
      <a:lvl2pPr marL="855012" indent="-394993" algn="l" defTabSz="913671" rtl="0" eaLnBrk="1" latinLnBrk="0" hangingPunct="1">
        <a:lnSpc>
          <a:spcPct val="90000"/>
        </a:lnSpc>
        <a:spcBef>
          <a:spcPct val="20000"/>
        </a:spcBef>
        <a:buClr>
          <a:schemeClr val="accent1"/>
        </a:buClr>
        <a:buSzPct val="90000"/>
        <a:buFont typeface="Wingdings" pitchFamily="2" charset="2"/>
        <a:buChar char="§"/>
        <a:defRPr sz="2799" kern="1200" spc="-71" baseline="0">
          <a:gradFill>
            <a:gsLst>
              <a:gs pos="0">
                <a:schemeClr val="tx1"/>
              </a:gs>
              <a:gs pos="86000">
                <a:schemeClr val="tx1"/>
              </a:gs>
            </a:gsLst>
            <a:lin ang="5400000" scaled="0"/>
          </a:gradFill>
          <a:latin typeface="+mn-lt"/>
          <a:ea typeface="+mn-ea"/>
          <a:cs typeface="+mn-cs"/>
        </a:defRPr>
      </a:lvl2pPr>
      <a:lvl3pPr marL="1257939" indent="-402926" algn="l" defTabSz="913671" rtl="0" eaLnBrk="1" latinLnBrk="0" hangingPunct="1">
        <a:lnSpc>
          <a:spcPct val="90000"/>
        </a:lnSpc>
        <a:spcBef>
          <a:spcPct val="20000"/>
        </a:spcBef>
        <a:buClr>
          <a:schemeClr val="accent1"/>
        </a:buClr>
        <a:buSzPct val="90000"/>
        <a:buFont typeface="Wingdings" pitchFamily="2" charset="2"/>
        <a:buChar char="§"/>
        <a:defRPr sz="2399" kern="1200" spc="-71" baseline="0">
          <a:gradFill>
            <a:gsLst>
              <a:gs pos="0">
                <a:schemeClr val="tx1"/>
              </a:gs>
              <a:gs pos="86000">
                <a:schemeClr val="tx1"/>
              </a:gs>
            </a:gsLst>
            <a:lin ang="5400000" scaled="0"/>
          </a:gradFill>
          <a:latin typeface="+mn-lt"/>
          <a:ea typeface="+mn-ea"/>
          <a:cs typeface="+mn-cs"/>
        </a:defRPr>
      </a:lvl3pPr>
      <a:lvl4pPr marL="1603740" indent="-345810" algn="l" defTabSz="913671" rtl="0" eaLnBrk="1" latinLnBrk="0" hangingPunct="1">
        <a:lnSpc>
          <a:spcPct val="90000"/>
        </a:lnSpc>
        <a:spcBef>
          <a:spcPct val="20000"/>
        </a:spcBef>
        <a:buClr>
          <a:schemeClr val="accent1"/>
        </a:buClr>
        <a:buSzPct val="90000"/>
        <a:buFont typeface="Wingdings" pitchFamily="2" charset="2"/>
        <a:buChar char="§"/>
        <a:defRPr sz="1999" kern="1200" spc="-71" baseline="0">
          <a:gradFill>
            <a:gsLst>
              <a:gs pos="0">
                <a:schemeClr val="tx1"/>
              </a:gs>
              <a:gs pos="86000">
                <a:schemeClr val="tx1"/>
              </a:gs>
            </a:gsLst>
            <a:lin ang="5400000" scaled="0"/>
          </a:gradFill>
          <a:latin typeface="+mn-lt"/>
          <a:ea typeface="+mn-ea"/>
          <a:cs typeface="+mn-cs"/>
        </a:defRPr>
      </a:lvl4pPr>
      <a:lvl5pPr marL="1940048" indent="-336295" algn="l" defTabSz="913671" rtl="0" eaLnBrk="1" latinLnBrk="0" hangingPunct="1">
        <a:lnSpc>
          <a:spcPct val="90000"/>
        </a:lnSpc>
        <a:spcBef>
          <a:spcPct val="20000"/>
        </a:spcBef>
        <a:buClr>
          <a:schemeClr val="accent1"/>
        </a:buClr>
        <a:buSzPct val="90000"/>
        <a:buFont typeface="Wingdings" pitchFamily="2" charset="2"/>
        <a:buChar char="§"/>
        <a:defRPr sz="1999" kern="1200" spc="-71" baseline="0">
          <a:gradFill>
            <a:gsLst>
              <a:gs pos="0">
                <a:schemeClr val="tx1"/>
              </a:gs>
              <a:gs pos="86000">
                <a:schemeClr val="tx1"/>
              </a:gs>
            </a:gsLst>
            <a:lin ang="5400000" scaled="0"/>
          </a:gradFill>
          <a:latin typeface="+mn-lt"/>
          <a:ea typeface="+mn-ea"/>
          <a:cs typeface="+mn-cs"/>
        </a:defRPr>
      </a:lvl5pPr>
      <a:lvl6pPr marL="2512601" indent="-228419" algn="l" defTabSz="913671"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69426" indent="-228419" algn="l" defTabSz="913671"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6265" indent="-228419" algn="l" defTabSz="913671"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3098" indent="-228419" algn="l" defTabSz="913671"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671" rtl="0" eaLnBrk="1" latinLnBrk="0" hangingPunct="1">
        <a:defRPr sz="1899" kern="1200">
          <a:solidFill>
            <a:schemeClr val="tx1"/>
          </a:solidFill>
          <a:latin typeface="+mn-lt"/>
          <a:ea typeface="+mn-ea"/>
          <a:cs typeface="+mn-cs"/>
        </a:defRPr>
      </a:lvl1pPr>
      <a:lvl2pPr marL="456828" algn="l" defTabSz="913671" rtl="0" eaLnBrk="1" latinLnBrk="0" hangingPunct="1">
        <a:defRPr sz="1899" kern="1200">
          <a:solidFill>
            <a:schemeClr val="tx1"/>
          </a:solidFill>
          <a:latin typeface="+mn-lt"/>
          <a:ea typeface="+mn-ea"/>
          <a:cs typeface="+mn-cs"/>
        </a:defRPr>
      </a:lvl2pPr>
      <a:lvl3pPr marL="913671" algn="l" defTabSz="913671" rtl="0" eaLnBrk="1" latinLnBrk="0" hangingPunct="1">
        <a:defRPr sz="1899" kern="1200">
          <a:solidFill>
            <a:schemeClr val="tx1"/>
          </a:solidFill>
          <a:latin typeface="+mn-lt"/>
          <a:ea typeface="+mn-ea"/>
          <a:cs typeface="+mn-cs"/>
        </a:defRPr>
      </a:lvl3pPr>
      <a:lvl4pPr marL="1370504" algn="l" defTabSz="913671" rtl="0" eaLnBrk="1" latinLnBrk="0" hangingPunct="1">
        <a:defRPr sz="1899" kern="1200">
          <a:solidFill>
            <a:schemeClr val="tx1"/>
          </a:solidFill>
          <a:latin typeface="+mn-lt"/>
          <a:ea typeface="+mn-ea"/>
          <a:cs typeface="+mn-cs"/>
        </a:defRPr>
      </a:lvl4pPr>
      <a:lvl5pPr marL="1827343" algn="l" defTabSz="913671" rtl="0" eaLnBrk="1" latinLnBrk="0" hangingPunct="1">
        <a:defRPr sz="1899" kern="1200">
          <a:solidFill>
            <a:schemeClr val="tx1"/>
          </a:solidFill>
          <a:latin typeface="+mn-lt"/>
          <a:ea typeface="+mn-ea"/>
          <a:cs typeface="+mn-cs"/>
        </a:defRPr>
      </a:lvl5pPr>
      <a:lvl6pPr marL="2284168" algn="l" defTabSz="913671" rtl="0" eaLnBrk="1" latinLnBrk="0" hangingPunct="1">
        <a:defRPr sz="1899" kern="1200">
          <a:solidFill>
            <a:schemeClr val="tx1"/>
          </a:solidFill>
          <a:latin typeface="+mn-lt"/>
          <a:ea typeface="+mn-ea"/>
          <a:cs typeface="+mn-cs"/>
        </a:defRPr>
      </a:lvl6pPr>
      <a:lvl7pPr marL="2741009" algn="l" defTabSz="913671" rtl="0" eaLnBrk="1" latinLnBrk="0" hangingPunct="1">
        <a:defRPr sz="1899" kern="1200">
          <a:solidFill>
            <a:schemeClr val="tx1"/>
          </a:solidFill>
          <a:latin typeface="+mn-lt"/>
          <a:ea typeface="+mn-ea"/>
          <a:cs typeface="+mn-cs"/>
        </a:defRPr>
      </a:lvl7pPr>
      <a:lvl8pPr marL="3197845" algn="l" defTabSz="913671" rtl="0" eaLnBrk="1" latinLnBrk="0" hangingPunct="1">
        <a:defRPr sz="1899" kern="1200">
          <a:solidFill>
            <a:schemeClr val="tx1"/>
          </a:solidFill>
          <a:latin typeface="+mn-lt"/>
          <a:ea typeface="+mn-ea"/>
          <a:cs typeface="+mn-cs"/>
        </a:defRPr>
      </a:lvl8pPr>
      <a:lvl9pPr marL="3654683" algn="l" defTabSz="913671" rtl="0" eaLnBrk="1" latinLnBrk="0" hangingPunct="1">
        <a:defRPr sz="1899"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2"/>
            <a:ext cx="12192000" cy="646042"/>
          </a:xfrm>
          <a:prstGeom prst="rect">
            <a:avLst/>
          </a:prstGeom>
        </p:spPr>
        <p:txBody>
          <a:bodyPr vert="horz" lIns="320040" tIns="152357" rIns="53325" bIns="53325" rtlCol="0" anchor="ctr">
            <a:normAutofit/>
          </a:bodyPr>
          <a:lstStyle/>
          <a:p>
            <a:endParaRPr lang="en-US" dirty="0"/>
          </a:p>
        </p:txBody>
      </p:sp>
      <p:sp>
        <p:nvSpPr>
          <p:cNvPr id="7" name="Footer Placeholder 6"/>
          <p:cNvSpPr>
            <a:spLocks noGrp="1"/>
          </p:cNvSpPr>
          <p:nvPr>
            <p:ph type="ftr" sz="quarter" idx="3"/>
          </p:nvPr>
        </p:nvSpPr>
        <p:spPr>
          <a:xfrm>
            <a:off x="3048001" y="6477874"/>
            <a:ext cx="8382000" cy="380127"/>
          </a:xfrm>
          <a:prstGeom prst="rect">
            <a:avLst/>
          </a:prstGeom>
        </p:spPr>
        <p:txBody>
          <a:bodyPr vert="horz" lIns="76179" tIns="38089" rIns="76179" bIns="38089" rtlCol="0" anchor="ctr"/>
          <a:lstStyle>
            <a:lvl1pPr algn="l">
              <a:defRPr sz="800">
                <a:solidFill>
                  <a:schemeClr val="tx1"/>
                </a:solidFill>
                <a:latin typeface="Segoe UI" pitchFamily="34" charset="0"/>
                <a:ea typeface="Segoe UI" pitchFamily="34" charset="0"/>
                <a:cs typeface="Segoe UI" pitchFamily="34" charset="0"/>
              </a:defRPr>
            </a:lvl1pPr>
          </a:lstStyle>
          <a:p>
            <a:pPr defTabSz="1087896"/>
            <a:endParaRPr lang="en-US" dirty="0">
              <a:solidFill>
                <a:srgbClr val="505050"/>
              </a:solidFill>
            </a:endParaRPr>
          </a:p>
        </p:txBody>
      </p:sp>
      <p:sp>
        <p:nvSpPr>
          <p:cNvPr id="15" name="Text Placeholder 14"/>
          <p:cNvSpPr>
            <a:spLocks noGrp="1"/>
          </p:cNvSpPr>
          <p:nvPr>
            <p:ph type="body" idx="1"/>
          </p:nvPr>
        </p:nvSpPr>
        <p:spPr>
          <a:xfrm>
            <a:off x="227072" y="1600201"/>
            <a:ext cx="11356756" cy="4572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4"/>
          </p:nvPr>
        </p:nvSpPr>
        <p:spPr>
          <a:xfrm>
            <a:off x="11430002" y="6477875"/>
            <a:ext cx="761998"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7896"/>
            <a:fld id="{FAADACFB-7C71-4E89-89D2-7BBA40B7BFA9}" type="slidenum">
              <a:rPr lang="en-US" smtClean="0">
                <a:solidFill>
                  <a:srgbClr val="505050"/>
                </a:solidFill>
              </a:rPr>
              <a:pPr defTabSz="1087896"/>
              <a:t>‹#›</a:t>
            </a:fld>
            <a:endParaRPr lang="en-US" dirty="0">
              <a:solidFill>
                <a:srgbClr val="505050"/>
              </a:solidFill>
            </a:endParaRPr>
          </a:p>
        </p:txBody>
      </p:sp>
    </p:spTree>
    <p:extLst>
      <p:ext uri="{BB962C8B-B14F-4D97-AF65-F5344CB8AC3E}">
        <p14:creationId xmlns:p14="http://schemas.microsoft.com/office/powerpoint/2010/main" val="3688245694"/>
      </p:ext>
    </p:extLst>
  </p:cSld>
  <p:clrMap bg1="lt1" tx1="dk1" bg2="lt2" tx2="dk2" accent1="accent1" accent2="accent2" accent3="accent3" accent4="accent4" accent5="accent5" accent6="accent6" hlink="hlink" folHlink="folHlink"/>
  <p:sldLayoutIdLst>
    <p:sldLayoutId id="2147484185" r:id="rId1"/>
  </p:sldLayoutIdLst>
  <p:transition>
    <p:fade/>
  </p:transition>
  <p:timing>
    <p:tnLst>
      <p:par>
        <p:cTn id="1" dur="indefinite" restart="never" nodeType="tmRoot"/>
      </p:par>
    </p:tnLst>
  </p:timing>
  <p:hf hdr="0" ftr="0" dt="0"/>
  <p:txStyles>
    <p:titleStyle>
      <a:lvl1pPr marL="0" algn="l" defTabSz="1087896" rtl="0" eaLnBrk="1" latinLnBrk="0" hangingPunct="1">
        <a:lnSpc>
          <a:spcPct val="90000"/>
        </a:lnSpc>
        <a:spcBef>
          <a:spcPct val="0"/>
        </a:spcBef>
        <a:buNone/>
        <a:defRPr lang="en-US" sz="4000" kern="1200" spc="-58" baseline="0" dirty="0">
          <a:solidFill>
            <a:srgbClr val="505050"/>
          </a:solidFill>
          <a:latin typeface="Segoe UI Light" pitchFamily="34" charset="0"/>
          <a:ea typeface="Segoe UI" pitchFamily="34" charset="0"/>
          <a:cs typeface="Segoe UI" pitchFamily="34" charset="0"/>
        </a:defRPr>
      </a:lvl1pPr>
    </p:titleStyle>
    <p:bodyStyle>
      <a:lvl1pPr marL="0" indent="0" algn="l" defTabSz="1087896" rtl="0" eaLnBrk="1" latinLnBrk="0" hangingPunct="1">
        <a:spcBef>
          <a:spcPts val="1800"/>
        </a:spcBef>
        <a:buClr>
          <a:srgbClr val="0072C6"/>
        </a:buClr>
        <a:buSzPct val="100000"/>
        <a:buFont typeface="Wingdings" pitchFamily="2" charset="2"/>
        <a:buNone/>
        <a:defRPr sz="2400" kern="1200">
          <a:solidFill>
            <a:srgbClr val="0072C6"/>
          </a:solidFill>
          <a:latin typeface="Segoe UI" pitchFamily="34" charset="0"/>
          <a:ea typeface="Segoe UI" pitchFamily="34" charset="0"/>
          <a:cs typeface="Segoe UI" pitchFamily="34" charset="0"/>
        </a:defRPr>
      </a:lvl1pPr>
      <a:lvl2pPr marL="475979" indent="-194358" algn="l" defTabSz="1087896" rtl="0" eaLnBrk="1" latinLnBrk="0" hangingPunct="1">
        <a:spcBef>
          <a:spcPct val="20000"/>
        </a:spcBef>
        <a:buFont typeface="Arial" pitchFamily="34" charset="0"/>
        <a:buChar char="•"/>
        <a:defRPr sz="1800" kern="1200">
          <a:solidFill>
            <a:srgbClr val="505050"/>
          </a:solidFill>
          <a:latin typeface="Segoe UI" pitchFamily="34" charset="0"/>
          <a:ea typeface="Segoe UI" pitchFamily="34" charset="0"/>
          <a:cs typeface="Segoe UI" pitchFamily="34" charset="0"/>
        </a:defRPr>
      </a:lvl2pPr>
      <a:lvl3pPr marL="761566" indent="-173202" algn="l" defTabSz="1087896" rtl="0" eaLnBrk="1" latinLnBrk="0" hangingPunct="1">
        <a:spcBef>
          <a:spcPct val="20000"/>
        </a:spcBef>
        <a:buFont typeface="Arial" pitchFamily="34" charset="0"/>
        <a:buChar char="•"/>
        <a:defRPr sz="1600" kern="1200">
          <a:solidFill>
            <a:srgbClr val="505050"/>
          </a:solidFill>
          <a:latin typeface="Segoe UI" pitchFamily="34" charset="0"/>
          <a:ea typeface="Segoe UI" pitchFamily="34" charset="0"/>
          <a:cs typeface="Segoe UI" pitchFamily="34" charset="0"/>
        </a:defRPr>
      </a:lvl3pPr>
      <a:lvl4pPr marL="1047153" indent="-177170" algn="l" defTabSz="1087896" rtl="0" eaLnBrk="1" latinLnBrk="0" hangingPunct="1">
        <a:spcBef>
          <a:spcPct val="20000"/>
        </a:spcBef>
        <a:buFont typeface="Arial" pitchFamily="34" charset="0"/>
        <a:buChar char="–"/>
        <a:defRPr sz="1400" kern="1200">
          <a:solidFill>
            <a:srgbClr val="505050"/>
          </a:solidFill>
          <a:latin typeface="Segoe UI" pitchFamily="34" charset="0"/>
          <a:ea typeface="Segoe UI" pitchFamily="34" charset="0"/>
          <a:cs typeface="Segoe UI" pitchFamily="34" charset="0"/>
        </a:defRPr>
      </a:lvl4pPr>
      <a:lvl5pPr marL="1285142" indent="-179814" algn="l" defTabSz="1087896" rtl="0" eaLnBrk="1" latinLnBrk="0" hangingPunct="1">
        <a:spcBef>
          <a:spcPct val="20000"/>
        </a:spcBef>
        <a:buFont typeface="Arial" pitchFamily="34" charset="0"/>
        <a:buChar char="»"/>
        <a:defRPr sz="1400" kern="1200">
          <a:solidFill>
            <a:srgbClr val="505050"/>
          </a:solidFill>
          <a:latin typeface="Segoe UI" pitchFamily="34" charset="0"/>
          <a:ea typeface="Segoe UI" pitchFamily="34" charset="0"/>
          <a:cs typeface="Segoe UI" pitchFamily="34" charset="0"/>
        </a:defRPr>
      </a:lvl5pPr>
      <a:lvl6pPr marL="2991716" indent="-271973" algn="l" defTabSz="1087896"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5663" indent="-271973" algn="l" defTabSz="1087896"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79613" indent="-271973" algn="l" defTabSz="1087896"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3560" indent="-271973" algn="l" defTabSz="1087896"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7896" rtl="0" eaLnBrk="1" latinLnBrk="0" hangingPunct="1">
        <a:defRPr sz="2200" kern="1200">
          <a:solidFill>
            <a:schemeClr val="tx1"/>
          </a:solidFill>
          <a:latin typeface="+mn-lt"/>
          <a:ea typeface="+mn-ea"/>
          <a:cs typeface="+mn-cs"/>
        </a:defRPr>
      </a:lvl1pPr>
      <a:lvl2pPr marL="543949" algn="l" defTabSz="1087896" rtl="0" eaLnBrk="1" latinLnBrk="0" hangingPunct="1">
        <a:defRPr sz="2200" kern="1200">
          <a:solidFill>
            <a:schemeClr val="tx1"/>
          </a:solidFill>
          <a:latin typeface="+mn-lt"/>
          <a:ea typeface="+mn-ea"/>
          <a:cs typeface="+mn-cs"/>
        </a:defRPr>
      </a:lvl2pPr>
      <a:lvl3pPr marL="1087896" algn="l" defTabSz="1087896" rtl="0" eaLnBrk="1" latinLnBrk="0" hangingPunct="1">
        <a:defRPr sz="2200" kern="1200">
          <a:solidFill>
            <a:schemeClr val="tx1"/>
          </a:solidFill>
          <a:latin typeface="+mn-lt"/>
          <a:ea typeface="+mn-ea"/>
          <a:cs typeface="+mn-cs"/>
        </a:defRPr>
      </a:lvl3pPr>
      <a:lvl4pPr marL="1631846" algn="l" defTabSz="1087896" rtl="0" eaLnBrk="1" latinLnBrk="0" hangingPunct="1">
        <a:defRPr sz="2200" kern="1200">
          <a:solidFill>
            <a:schemeClr val="tx1"/>
          </a:solidFill>
          <a:latin typeface="+mn-lt"/>
          <a:ea typeface="+mn-ea"/>
          <a:cs typeface="+mn-cs"/>
        </a:defRPr>
      </a:lvl4pPr>
      <a:lvl5pPr marL="2175793" algn="l" defTabSz="1087896" rtl="0" eaLnBrk="1" latinLnBrk="0" hangingPunct="1">
        <a:defRPr sz="2200" kern="1200">
          <a:solidFill>
            <a:schemeClr val="tx1"/>
          </a:solidFill>
          <a:latin typeface="+mn-lt"/>
          <a:ea typeface="+mn-ea"/>
          <a:cs typeface="+mn-cs"/>
        </a:defRPr>
      </a:lvl5pPr>
      <a:lvl6pPr marL="2719741" algn="l" defTabSz="1087896" rtl="0" eaLnBrk="1" latinLnBrk="0" hangingPunct="1">
        <a:defRPr sz="2200" kern="1200">
          <a:solidFill>
            <a:schemeClr val="tx1"/>
          </a:solidFill>
          <a:latin typeface="+mn-lt"/>
          <a:ea typeface="+mn-ea"/>
          <a:cs typeface="+mn-cs"/>
        </a:defRPr>
      </a:lvl6pPr>
      <a:lvl7pPr marL="3263689" algn="l" defTabSz="1087896" rtl="0" eaLnBrk="1" latinLnBrk="0" hangingPunct="1">
        <a:defRPr sz="2200" kern="1200">
          <a:solidFill>
            <a:schemeClr val="tx1"/>
          </a:solidFill>
          <a:latin typeface="+mn-lt"/>
          <a:ea typeface="+mn-ea"/>
          <a:cs typeface="+mn-cs"/>
        </a:defRPr>
      </a:lvl7pPr>
      <a:lvl8pPr marL="3807638" algn="l" defTabSz="1087896" rtl="0" eaLnBrk="1" latinLnBrk="0" hangingPunct="1">
        <a:defRPr sz="2200" kern="1200">
          <a:solidFill>
            <a:schemeClr val="tx1"/>
          </a:solidFill>
          <a:latin typeface="+mn-lt"/>
          <a:ea typeface="+mn-ea"/>
          <a:cs typeface="+mn-cs"/>
        </a:defRPr>
      </a:lvl8pPr>
      <a:lvl9pPr marL="4351586" algn="l" defTabSz="1087896"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sldGuideLst>
    </p:ext>
  </p:extLst>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2"/>
            <a:ext cx="12192000" cy="646042"/>
          </a:xfrm>
          <a:prstGeom prst="rect">
            <a:avLst/>
          </a:prstGeom>
        </p:spPr>
        <p:txBody>
          <a:bodyPr vert="horz" lIns="320040" tIns="152357" rIns="53325" bIns="53325" rtlCol="0" anchor="ctr">
            <a:normAutofit/>
          </a:bodyPr>
          <a:lstStyle/>
          <a:p>
            <a:endParaRPr lang="en-US" dirty="0"/>
          </a:p>
        </p:txBody>
      </p:sp>
      <p:sp>
        <p:nvSpPr>
          <p:cNvPr id="7" name="Footer Placeholder 6"/>
          <p:cNvSpPr>
            <a:spLocks noGrp="1"/>
          </p:cNvSpPr>
          <p:nvPr>
            <p:ph type="ftr" sz="quarter" idx="3"/>
          </p:nvPr>
        </p:nvSpPr>
        <p:spPr>
          <a:xfrm>
            <a:off x="3048001" y="6477874"/>
            <a:ext cx="8382000" cy="380127"/>
          </a:xfrm>
          <a:prstGeom prst="rect">
            <a:avLst/>
          </a:prstGeom>
        </p:spPr>
        <p:txBody>
          <a:bodyPr vert="horz" lIns="76179" tIns="38089" rIns="76179" bIns="38089" rtlCol="0" anchor="ctr"/>
          <a:lstStyle>
            <a:lvl1pPr algn="l">
              <a:defRPr sz="800">
                <a:solidFill>
                  <a:schemeClr val="tx1"/>
                </a:solidFill>
                <a:latin typeface="Segoe UI" pitchFamily="34" charset="0"/>
                <a:ea typeface="Segoe UI" pitchFamily="34" charset="0"/>
                <a:cs typeface="Segoe UI" pitchFamily="34" charset="0"/>
              </a:defRPr>
            </a:lvl1pPr>
          </a:lstStyle>
          <a:p>
            <a:pPr defTabSz="1087896"/>
            <a:endParaRPr lang="en-US" dirty="0">
              <a:solidFill>
                <a:srgbClr val="505050"/>
              </a:solidFill>
            </a:endParaRPr>
          </a:p>
        </p:txBody>
      </p:sp>
      <p:sp>
        <p:nvSpPr>
          <p:cNvPr id="15" name="Text Placeholder 14"/>
          <p:cNvSpPr>
            <a:spLocks noGrp="1"/>
          </p:cNvSpPr>
          <p:nvPr>
            <p:ph type="body" idx="1"/>
          </p:nvPr>
        </p:nvSpPr>
        <p:spPr>
          <a:xfrm>
            <a:off x="227072" y="1600201"/>
            <a:ext cx="11356756" cy="4572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Slide Number Placeholder 18"/>
          <p:cNvSpPr>
            <a:spLocks noGrp="1"/>
          </p:cNvSpPr>
          <p:nvPr>
            <p:ph type="sldNum" sz="quarter" idx="4"/>
          </p:nvPr>
        </p:nvSpPr>
        <p:spPr>
          <a:xfrm>
            <a:off x="11430002" y="6477875"/>
            <a:ext cx="761998"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7896"/>
            <a:fld id="{FAADACFB-7C71-4E89-89D2-7BBA40B7BFA9}" type="slidenum">
              <a:rPr lang="en-US" smtClean="0">
                <a:solidFill>
                  <a:srgbClr val="505050"/>
                </a:solidFill>
              </a:rPr>
              <a:pPr defTabSz="1087896"/>
              <a:t>‹#›</a:t>
            </a:fld>
            <a:endParaRPr lang="en-US" dirty="0">
              <a:solidFill>
                <a:srgbClr val="505050"/>
              </a:solidFill>
            </a:endParaRPr>
          </a:p>
        </p:txBody>
      </p:sp>
    </p:spTree>
    <p:extLst>
      <p:ext uri="{BB962C8B-B14F-4D97-AF65-F5344CB8AC3E}">
        <p14:creationId xmlns:p14="http://schemas.microsoft.com/office/powerpoint/2010/main" val="1411912851"/>
      </p:ext>
    </p:extLst>
  </p:cSld>
  <p:clrMap bg1="lt1" tx1="dk1" bg2="lt2" tx2="dk2" accent1="accent1" accent2="accent2" accent3="accent3" accent4="accent4" accent5="accent5" accent6="accent6" hlink="hlink" folHlink="folHlink"/>
  <p:transition>
    <p:fade/>
  </p:transition>
  <p:timing>
    <p:tnLst>
      <p:par>
        <p:cTn id="1" dur="indefinite" restart="never" nodeType="tmRoot"/>
      </p:par>
    </p:tnLst>
  </p:timing>
  <p:hf hdr="0" ftr="0" dt="0"/>
  <p:txStyles>
    <p:titleStyle>
      <a:lvl1pPr marL="0" algn="l" defTabSz="1087896" rtl="0" eaLnBrk="1" latinLnBrk="0" hangingPunct="1">
        <a:lnSpc>
          <a:spcPct val="90000"/>
        </a:lnSpc>
        <a:spcBef>
          <a:spcPct val="0"/>
        </a:spcBef>
        <a:buNone/>
        <a:defRPr lang="en-US" sz="4000" kern="1200" spc="-58" baseline="0" dirty="0">
          <a:solidFill>
            <a:srgbClr val="505050"/>
          </a:solidFill>
          <a:latin typeface="Segoe UI Light" pitchFamily="34" charset="0"/>
          <a:ea typeface="Segoe UI" pitchFamily="34" charset="0"/>
          <a:cs typeface="Segoe UI" pitchFamily="34" charset="0"/>
        </a:defRPr>
      </a:lvl1pPr>
    </p:titleStyle>
    <p:bodyStyle>
      <a:lvl1pPr marL="0" indent="0" algn="l" defTabSz="1087896" rtl="0" eaLnBrk="1" latinLnBrk="0" hangingPunct="1">
        <a:spcBef>
          <a:spcPts val="1800"/>
        </a:spcBef>
        <a:buClr>
          <a:srgbClr val="0072C6"/>
        </a:buClr>
        <a:buSzPct val="100000"/>
        <a:buFont typeface="Wingdings" pitchFamily="2" charset="2"/>
        <a:buNone/>
        <a:defRPr sz="2400" kern="1200">
          <a:solidFill>
            <a:srgbClr val="0072C6"/>
          </a:solidFill>
          <a:latin typeface="Segoe UI" pitchFamily="34" charset="0"/>
          <a:ea typeface="Segoe UI" pitchFamily="34" charset="0"/>
          <a:cs typeface="Segoe UI" pitchFamily="34" charset="0"/>
        </a:defRPr>
      </a:lvl1pPr>
      <a:lvl2pPr marL="475979" indent="-194358" algn="l" defTabSz="1087896" rtl="0" eaLnBrk="1" latinLnBrk="0" hangingPunct="1">
        <a:spcBef>
          <a:spcPct val="20000"/>
        </a:spcBef>
        <a:buFont typeface="Arial" pitchFamily="34" charset="0"/>
        <a:buChar char="•"/>
        <a:defRPr sz="1800" kern="1200">
          <a:solidFill>
            <a:srgbClr val="505050"/>
          </a:solidFill>
          <a:latin typeface="Segoe UI" pitchFamily="34" charset="0"/>
          <a:ea typeface="Segoe UI" pitchFamily="34" charset="0"/>
          <a:cs typeface="Segoe UI" pitchFamily="34" charset="0"/>
        </a:defRPr>
      </a:lvl2pPr>
      <a:lvl3pPr marL="761566" indent="-173202" algn="l" defTabSz="1087896" rtl="0" eaLnBrk="1" latinLnBrk="0" hangingPunct="1">
        <a:spcBef>
          <a:spcPct val="20000"/>
        </a:spcBef>
        <a:buFont typeface="Arial" pitchFamily="34" charset="0"/>
        <a:buChar char="•"/>
        <a:defRPr sz="1600" kern="1200">
          <a:solidFill>
            <a:srgbClr val="505050"/>
          </a:solidFill>
          <a:latin typeface="Segoe UI" pitchFamily="34" charset="0"/>
          <a:ea typeface="Segoe UI" pitchFamily="34" charset="0"/>
          <a:cs typeface="Segoe UI" pitchFamily="34" charset="0"/>
        </a:defRPr>
      </a:lvl3pPr>
      <a:lvl4pPr marL="1047153" indent="-177170" algn="l" defTabSz="1087896" rtl="0" eaLnBrk="1" latinLnBrk="0" hangingPunct="1">
        <a:spcBef>
          <a:spcPct val="20000"/>
        </a:spcBef>
        <a:buFont typeface="Arial" pitchFamily="34" charset="0"/>
        <a:buChar char="–"/>
        <a:defRPr sz="1400" kern="1200">
          <a:solidFill>
            <a:srgbClr val="505050"/>
          </a:solidFill>
          <a:latin typeface="Segoe UI" pitchFamily="34" charset="0"/>
          <a:ea typeface="Segoe UI" pitchFamily="34" charset="0"/>
          <a:cs typeface="Segoe UI" pitchFamily="34" charset="0"/>
        </a:defRPr>
      </a:lvl4pPr>
      <a:lvl5pPr marL="1285142" indent="-179814" algn="l" defTabSz="1087896" rtl="0" eaLnBrk="1" latinLnBrk="0" hangingPunct="1">
        <a:spcBef>
          <a:spcPct val="20000"/>
        </a:spcBef>
        <a:buFont typeface="Arial" pitchFamily="34" charset="0"/>
        <a:buChar char="»"/>
        <a:defRPr sz="1400" kern="1200">
          <a:solidFill>
            <a:srgbClr val="505050"/>
          </a:solidFill>
          <a:latin typeface="Segoe UI" pitchFamily="34" charset="0"/>
          <a:ea typeface="Segoe UI" pitchFamily="34" charset="0"/>
          <a:cs typeface="Segoe UI" pitchFamily="34" charset="0"/>
        </a:defRPr>
      </a:lvl5pPr>
      <a:lvl6pPr marL="2991716" indent="-271973" algn="l" defTabSz="1087896"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5663" indent="-271973" algn="l" defTabSz="1087896"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79613" indent="-271973" algn="l" defTabSz="1087896"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3560" indent="-271973" algn="l" defTabSz="1087896"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7896" rtl="0" eaLnBrk="1" latinLnBrk="0" hangingPunct="1">
        <a:defRPr sz="2200" kern="1200">
          <a:solidFill>
            <a:schemeClr val="tx1"/>
          </a:solidFill>
          <a:latin typeface="+mn-lt"/>
          <a:ea typeface="+mn-ea"/>
          <a:cs typeface="+mn-cs"/>
        </a:defRPr>
      </a:lvl1pPr>
      <a:lvl2pPr marL="543949" algn="l" defTabSz="1087896" rtl="0" eaLnBrk="1" latinLnBrk="0" hangingPunct="1">
        <a:defRPr sz="2200" kern="1200">
          <a:solidFill>
            <a:schemeClr val="tx1"/>
          </a:solidFill>
          <a:latin typeface="+mn-lt"/>
          <a:ea typeface="+mn-ea"/>
          <a:cs typeface="+mn-cs"/>
        </a:defRPr>
      </a:lvl2pPr>
      <a:lvl3pPr marL="1087896" algn="l" defTabSz="1087896" rtl="0" eaLnBrk="1" latinLnBrk="0" hangingPunct="1">
        <a:defRPr sz="2200" kern="1200">
          <a:solidFill>
            <a:schemeClr val="tx1"/>
          </a:solidFill>
          <a:latin typeface="+mn-lt"/>
          <a:ea typeface="+mn-ea"/>
          <a:cs typeface="+mn-cs"/>
        </a:defRPr>
      </a:lvl3pPr>
      <a:lvl4pPr marL="1631846" algn="l" defTabSz="1087896" rtl="0" eaLnBrk="1" latinLnBrk="0" hangingPunct="1">
        <a:defRPr sz="2200" kern="1200">
          <a:solidFill>
            <a:schemeClr val="tx1"/>
          </a:solidFill>
          <a:latin typeface="+mn-lt"/>
          <a:ea typeface="+mn-ea"/>
          <a:cs typeface="+mn-cs"/>
        </a:defRPr>
      </a:lvl4pPr>
      <a:lvl5pPr marL="2175793" algn="l" defTabSz="1087896" rtl="0" eaLnBrk="1" latinLnBrk="0" hangingPunct="1">
        <a:defRPr sz="2200" kern="1200">
          <a:solidFill>
            <a:schemeClr val="tx1"/>
          </a:solidFill>
          <a:latin typeface="+mn-lt"/>
          <a:ea typeface="+mn-ea"/>
          <a:cs typeface="+mn-cs"/>
        </a:defRPr>
      </a:lvl5pPr>
      <a:lvl6pPr marL="2719741" algn="l" defTabSz="1087896" rtl="0" eaLnBrk="1" latinLnBrk="0" hangingPunct="1">
        <a:defRPr sz="2200" kern="1200">
          <a:solidFill>
            <a:schemeClr val="tx1"/>
          </a:solidFill>
          <a:latin typeface="+mn-lt"/>
          <a:ea typeface="+mn-ea"/>
          <a:cs typeface="+mn-cs"/>
        </a:defRPr>
      </a:lvl6pPr>
      <a:lvl7pPr marL="3263689" algn="l" defTabSz="1087896" rtl="0" eaLnBrk="1" latinLnBrk="0" hangingPunct="1">
        <a:defRPr sz="2200" kern="1200">
          <a:solidFill>
            <a:schemeClr val="tx1"/>
          </a:solidFill>
          <a:latin typeface="+mn-lt"/>
          <a:ea typeface="+mn-ea"/>
          <a:cs typeface="+mn-cs"/>
        </a:defRPr>
      </a:lvl7pPr>
      <a:lvl8pPr marL="3807638" algn="l" defTabSz="1087896" rtl="0" eaLnBrk="1" latinLnBrk="0" hangingPunct="1">
        <a:defRPr sz="2200" kern="1200">
          <a:solidFill>
            <a:schemeClr val="tx1"/>
          </a:solidFill>
          <a:latin typeface="+mn-lt"/>
          <a:ea typeface="+mn-ea"/>
          <a:cs typeface="+mn-cs"/>
        </a:defRPr>
      </a:lvl8pPr>
      <a:lvl9pPr marL="4351586" algn="l" defTabSz="1087896"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sldGuideLst>
    </p:ext>
  </p:extLst>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28" y="291102"/>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2740689"/>
      </p:ext>
    </p:extLst>
  </p:cSld>
  <p:clrMap bg1="lt1" tx1="dk1" bg2="lt2" tx2="dk2" accent1="accent1" accent2="accent2" accent3="accent3" accent4="accent4" accent5="accent5" accent6="accent6" hlink="hlink" folHlink="folHlink"/>
  <p:sldLayoutIdLst>
    <p:sldLayoutId id="2147484150" r:id="rId1"/>
  </p:sldLayoutIdLst>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Footer Placeholder 1"/>
          <p:cNvSpPr>
            <a:spLocks noGrp="1"/>
          </p:cNvSpPr>
          <p:nvPr>
            <p:ph type="ftr" sz="quarter" idx="3"/>
          </p:nvPr>
        </p:nvSpPr>
        <p:spPr>
          <a:xfrm>
            <a:off x="252466" y="6581262"/>
            <a:ext cx="3861807" cy="184666"/>
          </a:xfrm>
          <a:prstGeom prst="rect">
            <a:avLst/>
          </a:prstGeom>
        </p:spPr>
        <p:txBody>
          <a:bodyPr/>
          <a:lstStyle>
            <a:lvl1pPr>
              <a:defRPr sz="1000"/>
            </a:lvl1pPr>
          </a:lstStyle>
          <a:p>
            <a:r>
              <a:rPr lang="en-US" dirty="0" smtClean="0">
                <a:solidFill>
                  <a:srgbClr val="292929"/>
                </a:solidFill>
              </a:rPr>
              <a:t>Microsoft Confidential</a:t>
            </a:r>
            <a:endParaRPr lang="en-US" dirty="0">
              <a:solidFill>
                <a:srgbClr val="292929"/>
              </a:solidFill>
            </a:endParaRPr>
          </a:p>
        </p:txBody>
      </p:sp>
    </p:spTree>
    <p:extLst>
      <p:ext uri="{BB962C8B-B14F-4D97-AF65-F5344CB8AC3E}">
        <p14:creationId xmlns:p14="http://schemas.microsoft.com/office/powerpoint/2010/main" val="247600568"/>
      </p:ext>
    </p:extLst>
  </p:cSld>
  <p:clrMap bg1="lt1" tx1="dk1" bg2="lt2" tx2="dk2" accent1="accent1" accent2="accent2" accent3="accent3" accent4="accent4" accent5="accent5" accent6="accent6" hlink="hlink" folHlink="folHlink"/>
  <p:sldLayoutIdLst>
    <p:sldLayoutId id="2147483777"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Lst>
  <p:transition>
    <p:fade/>
  </p:transition>
  <p:timing>
    <p:tnLst>
      <p:par>
        <p:cTn id="1" dur="indefinite" restart="never" nodeType="tmRoot"/>
      </p:par>
    </p:tnLst>
  </p:timing>
  <p:hf sldNum="0" hdr="0" dt="0"/>
  <p:txStyles>
    <p:title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236" indent="-460236" algn="l" defTabSz="914098"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413" indent="-395173" algn="l" defTabSz="914098"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519" indent="-403109" algn="l" defTabSz="914098"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496" indent="-345978"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953" indent="-336457"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768"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1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6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22"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98" rtl="0" eaLnBrk="1" latinLnBrk="0" hangingPunct="1">
        <a:defRPr sz="1867" kern="1200">
          <a:solidFill>
            <a:schemeClr val="tx1"/>
          </a:solidFill>
          <a:latin typeface="+mn-lt"/>
          <a:ea typeface="+mn-ea"/>
          <a:cs typeface="+mn-cs"/>
        </a:defRPr>
      </a:lvl1pPr>
      <a:lvl2pPr marL="457047" algn="l" defTabSz="914098" rtl="0" eaLnBrk="1" latinLnBrk="0" hangingPunct="1">
        <a:defRPr sz="1867" kern="1200">
          <a:solidFill>
            <a:schemeClr val="tx1"/>
          </a:solidFill>
          <a:latin typeface="+mn-lt"/>
          <a:ea typeface="+mn-ea"/>
          <a:cs typeface="+mn-cs"/>
        </a:defRPr>
      </a:lvl2pPr>
      <a:lvl3pPr marL="914098" algn="l" defTabSz="914098" rtl="0" eaLnBrk="1" latinLnBrk="0" hangingPunct="1">
        <a:defRPr sz="1867" kern="1200">
          <a:solidFill>
            <a:schemeClr val="tx1"/>
          </a:solidFill>
          <a:latin typeface="+mn-lt"/>
          <a:ea typeface="+mn-ea"/>
          <a:cs typeface="+mn-cs"/>
        </a:defRPr>
      </a:lvl3pPr>
      <a:lvl4pPr marL="1371148" algn="l" defTabSz="914098" rtl="0" eaLnBrk="1" latinLnBrk="0" hangingPunct="1">
        <a:defRPr sz="1867" kern="1200">
          <a:solidFill>
            <a:schemeClr val="tx1"/>
          </a:solidFill>
          <a:latin typeface="+mn-lt"/>
          <a:ea typeface="+mn-ea"/>
          <a:cs typeface="+mn-cs"/>
        </a:defRPr>
      </a:lvl4pPr>
      <a:lvl5pPr marL="1828197" algn="l" defTabSz="914098" rtl="0" eaLnBrk="1" latinLnBrk="0" hangingPunct="1">
        <a:defRPr sz="1867" kern="1200">
          <a:solidFill>
            <a:schemeClr val="tx1"/>
          </a:solidFill>
          <a:latin typeface="+mn-lt"/>
          <a:ea typeface="+mn-ea"/>
          <a:cs typeface="+mn-cs"/>
        </a:defRPr>
      </a:lvl5pPr>
      <a:lvl6pPr marL="2285250" algn="l" defTabSz="914098" rtl="0" eaLnBrk="1" latinLnBrk="0" hangingPunct="1">
        <a:defRPr sz="1867" kern="1200">
          <a:solidFill>
            <a:schemeClr val="tx1"/>
          </a:solidFill>
          <a:latin typeface="+mn-lt"/>
          <a:ea typeface="+mn-ea"/>
          <a:cs typeface="+mn-cs"/>
        </a:defRPr>
      </a:lvl6pPr>
      <a:lvl7pPr marL="2742297" algn="l" defTabSz="914098" rtl="0" eaLnBrk="1" latinLnBrk="0" hangingPunct="1">
        <a:defRPr sz="1867" kern="1200">
          <a:solidFill>
            <a:schemeClr val="tx1"/>
          </a:solidFill>
          <a:latin typeface="+mn-lt"/>
          <a:ea typeface="+mn-ea"/>
          <a:cs typeface="+mn-cs"/>
        </a:defRPr>
      </a:lvl7pPr>
      <a:lvl8pPr marL="3199339" algn="l" defTabSz="914098" rtl="0" eaLnBrk="1" latinLnBrk="0" hangingPunct="1">
        <a:defRPr sz="1867" kern="1200">
          <a:solidFill>
            <a:schemeClr val="tx1"/>
          </a:solidFill>
          <a:latin typeface="+mn-lt"/>
          <a:ea typeface="+mn-ea"/>
          <a:cs typeface="+mn-cs"/>
        </a:defRPr>
      </a:lvl8pPr>
      <a:lvl9pPr marL="3656383" algn="l" defTabSz="914098" rtl="0" eaLnBrk="1" latinLnBrk="0" hangingPunct="1">
        <a:defRPr sz="1867"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69241" y="1189178"/>
            <a:ext cx="11653521" cy="2184808"/>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stretch>
            <a:fillRect/>
          </a:stretch>
        </p:blipFill>
        <p:spPr>
          <a:xfrm rot="5400000">
            <a:off x="9302126" y="2991033"/>
            <a:ext cx="6858623" cy="876557"/>
          </a:xfrm>
          <a:prstGeom prst="rect">
            <a:avLst/>
          </a:prstGeom>
        </p:spPr>
      </p:pic>
    </p:spTree>
    <p:extLst>
      <p:ext uri="{BB962C8B-B14F-4D97-AF65-F5344CB8AC3E}">
        <p14:creationId xmlns:p14="http://schemas.microsoft.com/office/powerpoint/2010/main" val="1700085715"/>
      </p:ext>
    </p:extLst>
  </p:cSld>
  <p:clrMap bg1="dk1" tx1="lt1" bg2="dk2" tx2="lt2" accent1="accent1" accent2="accent2" accent3="accent3" accent4="accent4" accent5="accent5" accent6="accent6" hlink="hlink" folHlink="folHlink"/>
  <p:transition>
    <p:fade/>
  </p:transition>
  <p:timing>
    <p:tnLst>
      <p:par>
        <p:cTn id="1" dur="indefinite" restart="never" nodeType="tmRoot"/>
      </p:par>
    </p:tnLst>
  </p:timing>
  <p:txStyles>
    <p:title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Footer Placeholder 1"/>
          <p:cNvSpPr>
            <a:spLocks noGrp="1"/>
          </p:cNvSpPr>
          <p:nvPr>
            <p:ph type="ftr" sz="quarter" idx="3"/>
          </p:nvPr>
        </p:nvSpPr>
        <p:spPr>
          <a:xfrm>
            <a:off x="252466" y="6581262"/>
            <a:ext cx="3861807" cy="184666"/>
          </a:xfrm>
          <a:prstGeom prst="rect">
            <a:avLst/>
          </a:prstGeom>
        </p:spPr>
        <p:txBody>
          <a:bodyPr/>
          <a:lstStyle>
            <a:lvl1pPr>
              <a:defRPr sz="1000"/>
            </a:lvl1pPr>
          </a:lstStyle>
          <a:p>
            <a:r>
              <a:rPr lang="en-US" dirty="0" smtClean="0">
                <a:solidFill>
                  <a:srgbClr val="292929"/>
                </a:solidFill>
              </a:rPr>
              <a:t>Microsoft Confidential</a:t>
            </a:r>
            <a:endParaRPr lang="en-US" dirty="0">
              <a:solidFill>
                <a:srgbClr val="292929"/>
              </a:solidFill>
            </a:endParaRPr>
          </a:p>
        </p:txBody>
      </p:sp>
    </p:spTree>
    <p:extLst>
      <p:ext uri="{BB962C8B-B14F-4D97-AF65-F5344CB8AC3E}">
        <p14:creationId xmlns:p14="http://schemas.microsoft.com/office/powerpoint/2010/main" val="3842114188"/>
      </p:ext>
    </p:extLst>
  </p:cSld>
  <p:clrMap bg1="lt1" tx1="dk1" bg2="lt2" tx2="dk2" accent1="accent1" accent2="accent2" accent3="accent3" accent4="accent4" accent5="accent5" accent6="accent6" hlink="hlink" folHlink="folHlink"/>
  <p:sldLayoutIdLst>
    <p:sldLayoutId id="2147483788"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Lst>
  <p:transition>
    <p:fade/>
  </p:transition>
  <p:timing>
    <p:tnLst>
      <p:par>
        <p:cTn id="1" dur="indefinite" restart="never" nodeType="tmRoot"/>
      </p:par>
    </p:tnLst>
  </p:timing>
  <p:hf sldNum="0" hdr="0" dt="0"/>
  <p:txStyles>
    <p:title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236" indent="-460236" algn="l" defTabSz="914098"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413" indent="-395173" algn="l" defTabSz="914098"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519" indent="-403109" algn="l" defTabSz="914098"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496" indent="-345978"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953" indent="-336457"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768"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1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6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22"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98" rtl="0" eaLnBrk="1" latinLnBrk="0" hangingPunct="1">
        <a:defRPr sz="1867" kern="1200">
          <a:solidFill>
            <a:schemeClr val="tx1"/>
          </a:solidFill>
          <a:latin typeface="+mn-lt"/>
          <a:ea typeface="+mn-ea"/>
          <a:cs typeface="+mn-cs"/>
        </a:defRPr>
      </a:lvl1pPr>
      <a:lvl2pPr marL="457047" algn="l" defTabSz="914098" rtl="0" eaLnBrk="1" latinLnBrk="0" hangingPunct="1">
        <a:defRPr sz="1867" kern="1200">
          <a:solidFill>
            <a:schemeClr val="tx1"/>
          </a:solidFill>
          <a:latin typeface="+mn-lt"/>
          <a:ea typeface="+mn-ea"/>
          <a:cs typeface="+mn-cs"/>
        </a:defRPr>
      </a:lvl2pPr>
      <a:lvl3pPr marL="914098" algn="l" defTabSz="914098" rtl="0" eaLnBrk="1" latinLnBrk="0" hangingPunct="1">
        <a:defRPr sz="1867" kern="1200">
          <a:solidFill>
            <a:schemeClr val="tx1"/>
          </a:solidFill>
          <a:latin typeface="+mn-lt"/>
          <a:ea typeface="+mn-ea"/>
          <a:cs typeface="+mn-cs"/>
        </a:defRPr>
      </a:lvl3pPr>
      <a:lvl4pPr marL="1371148" algn="l" defTabSz="914098" rtl="0" eaLnBrk="1" latinLnBrk="0" hangingPunct="1">
        <a:defRPr sz="1867" kern="1200">
          <a:solidFill>
            <a:schemeClr val="tx1"/>
          </a:solidFill>
          <a:latin typeface="+mn-lt"/>
          <a:ea typeface="+mn-ea"/>
          <a:cs typeface="+mn-cs"/>
        </a:defRPr>
      </a:lvl4pPr>
      <a:lvl5pPr marL="1828197" algn="l" defTabSz="914098" rtl="0" eaLnBrk="1" latinLnBrk="0" hangingPunct="1">
        <a:defRPr sz="1867" kern="1200">
          <a:solidFill>
            <a:schemeClr val="tx1"/>
          </a:solidFill>
          <a:latin typeface="+mn-lt"/>
          <a:ea typeface="+mn-ea"/>
          <a:cs typeface="+mn-cs"/>
        </a:defRPr>
      </a:lvl5pPr>
      <a:lvl6pPr marL="2285250" algn="l" defTabSz="914098" rtl="0" eaLnBrk="1" latinLnBrk="0" hangingPunct="1">
        <a:defRPr sz="1867" kern="1200">
          <a:solidFill>
            <a:schemeClr val="tx1"/>
          </a:solidFill>
          <a:latin typeface="+mn-lt"/>
          <a:ea typeface="+mn-ea"/>
          <a:cs typeface="+mn-cs"/>
        </a:defRPr>
      </a:lvl6pPr>
      <a:lvl7pPr marL="2742297" algn="l" defTabSz="914098" rtl="0" eaLnBrk="1" latinLnBrk="0" hangingPunct="1">
        <a:defRPr sz="1867" kern="1200">
          <a:solidFill>
            <a:schemeClr val="tx1"/>
          </a:solidFill>
          <a:latin typeface="+mn-lt"/>
          <a:ea typeface="+mn-ea"/>
          <a:cs typeface="+mn-cs"/>
        </a:defRPr>
      </a:lvl7pPr>
      <a:lvl8pPr marL="3199339" algn="l" defTabSz="914098" rtl="0" eaLnBrk="1" latinLnBrk="0" hangingPunct="1">
        <a:defRPr sz="1867" kern="1200">
          <a:solidFill>
            <a:schemeClr val="tx1"/>
          </a:solidFill>
          <a:latin typeface="+mn-lt"/>
          <a:ea typeface="+mn-ea"/>
          <a:cs typeface="+mn-cs"/>
        </a:defRPr>
      </a:lvl8pPr>
      <a:lvl9pPr marL="3656383" algn="l" defTabSz="914098" rtl="0" eaLnBrk="1" latinLnBrk="0" hangingPunct="1">
        <a:defRPr sz="186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2" y="228614"/>
            <a:ext cx="11151917" cy="609399"/>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251" y="1447800"/>
            <a:ext cx="11151916" cy="4953000"/>
          </a:xfrm>
          <a:prstGeom prst="rect">
            <a:avLst/>
          </a:prstGeom>
        </p:spPr>
        <p:txBody>
          <a:bodyPr vert="horz" wrap="square"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43982" y="6517493"/>
            <a:ext cx="859922" cy="316317"/>
          </a:xfrm>
          <a:prstGeom prst="rect">
            <a:avLst/>
          </a:prstGeom>
        </p:spPr>
      </p:pic>
      <p:sp>
        <p:nvSpPr>
          <p:cNvPr id="10"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defTabSz="1218534"/>
            <a:fld id="{71F47D9D-8D60-4698-A495-89D102E182A2}" type="slidenum">
              <a:rPr sz="1000"/>
              <a:pPr defTabSz="1218534"/>
              <a:t>‹#›</a:t>
            </a:fld>
            <a:endParaRPr sz="1000" dirty="0"/>
          </a:p>
        </p:txBody>
      </p:sp>
    </p:spTree>
    <p:extLst>
      <p:ext uri="{BB962C8B-B14F-4D97-AF65-F5344CB8AC3E}">
        <p14:creationId xmlns:p14="http://schemas.microsoft.com/office/powerpoint/2010/main" val="70938106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4" r:id="rId5"/>
    <p:sldLayoutId id="2147483805" r:id="rId6"/>
    <p:sldLayoutId id="2147483806" r:id="rId7"/>
    <p:sldLayoutId id="2147483807" r:id="rId8"/>
  </p:sldLayoutIdLst>
  <p:transition spd="slow">
    <p:push/>
  </p:transition>
  <p:timing>
    <p:tnLst>
      <p:par>
        <p:cTn id="1" dur="indefinite" restart="never" nodeType="tmRoot"/>
      </p:par>
    </p:tnLst>
  </p:timing>
  <p:hf sldNum="0" hdr="0" dt="0"/>
  <p:txStyles>
    <p:titleStyle>
      <a:lvl1pPr algn="l" defTabSz="914098" rtl="0" eaLnBrk="1" latinLnBrk="0" hangingPunct="1">
        <a:lnSpc>
          <a:spcPct val="90000"/>
        </a:lnSpc>
        <a:spcBef>
          <a:spcPct val="0"/>
        </a:spcBef>
        <a:buNone/>
        <a:defRPr lang="en-US" sz="4400" b="0" kern="1200" cap="none" spc="-100" baseline="0" dirty="0" smtClean="0">
          <a:ln w="3175">
            <a:noFill/>
          </a:ln>
          <a:solidFill>
            <a:schemeClr val="tx1"/>
          </a:solidFill>
          <a:effectLst/>
          <a:latin typeface="+mj-lt"/>
          <a:ea typeface="+mn-ea"/>
          <a:cs typeface="Arial" charset="0"/>
        </a:defRPr>
      </a:lvl1pPr>
    </p:titleStyle>
    <p:bodyStyle>
      <a:lvl1pPr marL="460236" indent="-460236" algn="l" defTabSz="914098"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413" indent="-395173" algn="l" defTabSz="914098"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519" indent="-403109" algn="l" defTabSz="914098"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496" indent="-345978"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953" indent="-336457"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768"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1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6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22"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98" rtl="0" eaLnBrk="1" latinLnBrk="0" hangingPunct="1">
        <a:defRPr sz="1867" kern="1200">
          <a:solidFill>
            <a:schemeClr val="tx1"/>
          </a:solidFill>
          <a:latin typeface="+mn-lt"/>
          <a:ea typeface="+mn-ea"/>
          <a:cs typeface="+mn-cs"/>
        </a:defRPr>
      </a:lvl1pPr>
      <a:lvl2pPr marL="457047" algn="l" defTabSz="914098" rtl="0" eaLnBrk="1" latinLnBrk="0" hangingPunct="1">
        <a:defRPr sz="1867" kern="1200">
          <a:solidFill>
            <a:schemeClr val="tx1"/>
          </a:solidFill>
          <a:latin typeface="+mn-lt"/>
          <a:ea typeface="+mn-ea"/>
          <a:cs typeface="+mn-cs"/>
        </a:defRPr>
      </a:lvl2pPr>
      <a:lvl3pPr marL="914098" algn="l" defTabSz="914098" rtl="0" eaLnBrk="1" latinLnBrk="0" hangingPunct="1">
        <a:defRPr sz="1867" kern="1200">
          <a:solidFill>
            <a:schemeClr val="tx1"/>
          </a:solidFill>
          <a:latin typeface="+mn-lt"/>
          <a:ea typeface="+mn-ea"/>
          <a:cs typeface="+mn-cs"/>
        </a:defRPr>
      </a:lvl3pPr>
      <a:lvl4pPr marL="1371148" algn="l" defTabSz="914098" rtl="0" eaLnBrk="1" latinLnBrk="0" hangingPunct="1">
        <a:defRPr sz="1867" kern="1200">
          <a:solidFill>
            <a:schemeClr val="tx1"/>
          </a:solidFill>
          <a:latin typeface="+mn-lt"/>
          <a:ea typeface="+mn-ea"/>
          <a:cs typeface="+mn-cs"/>
        </a:defRPr>
      </a:lvl4pPr>
      <a:lvl5pPr marL="1828197" algn="l" defTabSz="914098" rtl="0" eaLnBrk="1" latinLnBrk="0" hangingPunct="1">
        <a:defRPr sz="1867" kern="1200">
          <a:solidFill>
            <a:schemeClr val="tx1"/>
          </a:solidFill>
          <a:latin typeface="+mn-lt"/>
          <a:ea typeface="+mn-ea"/>
          <a:cs typeface="+mn-cs"/>
        </a:defRPr>
      </a:lvl5pPr>
      <a:lvl6pPr marL="2285250" algn="l" defTabSz="914098" rtl="0" eaLnBrk="1" latinLnBrk="0" hangingPunct="1">
        <a:defRPr sz="1867" kern="1200">
          <a:solidFill>
            <a:schemeClr val="tx1"/>
          </a:solidFill>
          <a:latin typeface="+mn-lt"/>
          <a:ea typeface="+mn-ea"/>
          <a:cs typeface="+mn-cs"/>
        </a:defRPr>
      </a:lvl6pPr>
      <a:lvl7pPr marL="2742297" algn="l" defTabSz="914098" rtl="0" eaLnBrk="1" latinLnBrk="0" hangingPunct="1">
        <a:defRPr sz="1867" kern="1200">
          <a:solidFill>
            <a:schemeClr val="tx1"/>
          </a:solidFill>
          <a:latin typeface="+mn-lt"/>
          <a:ea typeface="+mn-ea"/>
          <a:cs typeface="+mn-cs"/>
        </a:defRPr>
      </a:lvl7pPr>
      <a:lvl8pPr marL="3199339" algn="l" defTabSz="914098" rtl="0" eaLnBrk="1" latinLnBrk="0" hangingPunct="1">
        <a:defRPr sz="1867" kern="1200">
          <a:solidFill>
            <a:schemeClr val="tx1"/>
          </a:solidFill>
          <a:latin typeface="+mn-lt"/>
          <a:ea typeface="+mn-ea"/>
          <a:cs typeface="+mn-cs"/>
        </a:defRPr>
      </a:lvl8pPr>
      <a:lvl9pPr marL="3656383" algn="l" defTabSz="914098" rtl="0" eaLnBrk="1" latinLnBrk="0" hangingPunct="1">
        <a:defRPr sz="1867"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2" y="228614"/>
            <a:ext cx="11151917" cy="609399"/>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251" y="1447800"/>
            <a:ext cx="11151916" cy="4953000"/>
          </a:xfrm>
          <a:prstGeom prst="rect">
            <a:avLst/>
          </a:prstGeom>
        </p:spPr>
        <p:txBody>
          <a:bodyPr vert="horz" wrap="square"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defTabSz="1218534"/>
            <a:fld id="{71F47D9D-8D60-4698-A495-89D102E182A2}" type="slidenum">
              <a:rPr sz="1000"/>
              <a:pPr defTabSz="1218534"/>
              <a:t>‹#›</a:t>
            </a:fld>
            <a:endParaRPr sz="1000" dirty="0"/>
          </a:p>
        </p:txBody>
      </p:sp>
    </p:spTree>
    <p:extLst>
      <p:ext uri="{BB962C8B-B14F-4D97-AF65-F5344CB8AC3E}">
        <p14:creationId xmlns:p14="http://schemas.microsoft.com/office/powerpoint/2010/main" val="573523166"/>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Lst>
  <p:transition spd="slow">
    <p:push/>
  </p:transition>
  <p:timing>
    <p:tnLst>
      <p:par>
        <p:cTn id="1" dur="indefinite" restart="never" nodeType="tmRoot"/>
      </p:par>
    </p:tnLst>
  </p:timing>
  <p:hf sldNum="0" hdr="0" dt="0"/>
  <p:txStyles>
    <p:titleStyle>
      <a:lvl1pPr algn="l" defTabSz="914098" rtl="0" eaLnBrk="1" latinLnBrk="0" hangingPunct="1">
        <a:lnSpc>
          <a:spcPct val="90000"/>
        </a:lnSpc>
        <a:spcBef>
          <a:spcPct val="0"/>
        </a:spcBef>
        <a:buNone/>
        <a:defRPr lang="en-US" sz="4400" b="0" kern="1200" cap="none" spc="-100" baseline="0" dirty="0" smtClean="0">
          <a:ln w="3175">
            <a:noFill/>
          </a:ln>
          <a:solidFill>
            <a:schemeClr val="tx1"/>
          </a:solidFill>
          <a:effectLst/>
          <a:latin typeface="+mj-lt"/>
          <a:ea typeface="+mn-ea"/>
          <a:cs typeface="Arial" charset="0"/>
        </a:defRPr>
      </a:lvl1pPr>
    </p:titleStyle>
    <p:bodyStyle>
      <a:lvl1pPr marL="460236" indent="-460236" algn="l" defTabSz="914098"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413" indent="-395173" algn="l" defTabSz="914098"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519" indent="-403109" algn="l" defTabSz="914098"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496" indent="-345978"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953" indent="-336457"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768"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1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6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22"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98" rtl="0" eaLnBrk="1" latinLnBrk="0" hangingPunct="1">
        <a:defRPr sz="1867" kern="1200">
          <a:solidFill>
            <a:schemeClr val="tx1"/>
          </a:solidFill>
          <a:latin typeface="+mn-lt"/>
          <a:ea typeface="+mn-ea"/>
          <a:cs typeface="+mn-cs"/>
        </a:defRPr>
      </a:lvl1pPr>
      <a:lvl2pPr marL="457047" algn="l" defTabSz="914098" rtl="0" eaLnBrk="1" latinLnBrk="0" hangingPunct="1">
        <a:defRPr sz="1867" kern="1200">
          <a:solidFill>
            <a:schemeClr val="tx1"/>
          </a:solidFill>
          <a:latin typeface="+mn-lt"/>
          <a:ea typeface="+mn-ea"/>
          <a:cs typeface="+mn-cs"/>
        </a:defRPr>
      </a:lvl2pPr>
      <a:lvl3pPr marL="914098" algn="l" defTabSz="914098" rtl="0" eaLnBrk="1" latinLnBrk="0" hangingPunct="1">
        <a:defRPr sz="1867" kern="1200">
          <a:solidFill>
            <a:schemeClr val="tx1"/>
          </a:solidFill>
          <a:latin typeface="+mn-lt"/>
          <a:ea typeface="+mn-ea"/>
          <a:cs typeface="+mn-cs"/>
        </a:defRPr>
      </a:lvl3pPr>
      <a:lvl4pPr marL="1371148" algn="l" defTabSz="914098" rtl="0" eaLnBrk="1" latinLnBrk="0" hangingPunct="1">
        <a:defRPr sz="1867" kern="1200">
          <a:solidFill>
            <a:schemeClr val="tx1"/>
          </a:solidFill>
          <a:latin typeface="+mn-lt"/>
          <a:ea typeface="+mn-ea"/>
          <a:cs typeface="+mn-cs"/>
        </a:defRPr>
      </a:lvl4pPr>
      <a:lvl5pPr marL="1828197" algn="l" defTabSz="914098" rtl="0" eaLnBrk="1" latinLnBrk="0" hangingPunct="1">
        <a:defRPr sz="1867" kern="1200">
          <a:solidFill>
            <a:schemeClr val="tx1"/>
          </a:solidFill>
          <a:latin typeface="+mn-lt"/>
          <a:ea typeface="+mn-ea"/>
          <a:cs typeface="+mn-cs"/>
        </a:defRPr>
      </a:lvl5pPr>
      <a:lvl6pPr marL="2285250" algn="l" defTabSz="914098" rtl="0" eaLnBrk="1" latinLnBrk="0" hangingPunct="1">
        <a:defRPr sz="1867" kern="1200">
          <a:solidFill>
            <a:schemeClr val="tx1"/>
          </a:solidFill>
          <a:latin typeface="+mn-lt"/>
          <a:ea typeface="+mn-ea"/>
          <a:cs typeface="+mn-cs"/>
        </a:defRPr>
      </a:lvl6pPr>
      <a:lvl7pPr marL="2742297" algn="l" defTabSz="914098" rtl="0" eaLnBrk="1" latinLnBrk="0" hangingPunct="1">
        <a:defRPr sz="1867" kern="1200">
          <a:solidFill>
            <a:schemeClr val="tx1"/>
          </a:solidFill>
          <a:latin typeface="+mn-lt"/>
          <a:ea typeface="+mn-ea"/>
          <a:cs typeface="+mn-cs"/>
        </a:defRPr>
      </a:lvl7pPr>
      <a:lvl8pPr marL="3199339" algn="l" defTabSz="914098" rtl="0" eaLnBrk="1" latinLnBrk="0" hangingPunct="1">
        <a:defRPr sz="1867" kern="1200">
          <a:solidFill>
            <a:schemeClr val="tx1"/>
          </a:solidFill>
          <a:latin typeface="+mn-lt"/>
          <a:ea typeface="+mn-ea"/>
          <a:cs typeface="+mn-cs"/>
        </a:defRPr>
      </a:lvl8pPr>
      <a:lvl9pPr marL="3656383" algn="l" defTabSz="914098" rtl="0" eaLnBrk="1" latinLnBrk="0" hangingPunct="1">
        <a:defRPr sz="1867"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2" y="228614"/>
            <a:ext cx="11151917" cy="609399"/>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251" y="1447800"/>
            <a:ext cx="11151916" cy="4953000"/>
          </a:xfrm>
          <a:prstGeom prst="rect">
            <a:avLst/>
          </a:prstGeom>
        </p:spPr>
        <p:txBody>
          <a:bodyPr vert="horz" wrap="square"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43982" y="6517493"/>
            <a:ext cx="859922" cy="316317"/>
          </a:xfrm>
          <a:prstGeom prst="rect">
            <a:avLst/>
          </a:prstGeom>
        </p:spPr>
      </p:pic>
      <p:sp>
        <p:nvSpPr>
          <p:cNvPr id="10"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marL="0" marR="0" lvl="0" indent="0" algn="l" defTabSz="1218534" rtl="0" eaLnBrk="1" fontAlgn="auto" latinLnBrk="0" hangingPunct="1">
              <a:lnSpc>
                <a:spcPct val="100000"/>
              </a:lnSpc>
              <a:spcBef>
                <a:spcPts val="0"/>
              </a:spcBef>
              <a:spcAft>
                <a:spcPts val="0"/>
              </a:spcAft>
              <a:buClrTx/>
              <a:buSzTx/>
              <a:buFontTx/>
              <a:buNone/>
              <a:tabLst/>
              <a:defRPr/>
            </a:pPr>
            <a:fld id="{71F47D9D-8D60-4698-A495-89D102E182A2}" type="slidenum">
              <a:rPr kumimoji="0" lang="en-US" sz="1000" b="0" i="0" u="none" strike="noStrike" kern="1200" cap="none" spc="0" normalizeH="0" baseline="0" noProof="0">
                <a:ln>
                  <a:noFill/>
                </a:ln>
                <a:gradFill>
                  <a:gsLst>
                    <a:gs pos="73333">
                      <a:srgbClr val="808080"/>
                    </a:gs>
                    <a:gs pos="38000">
                      <a:srgbClr val="808080"/>
                    </a:gs>
                  </a:gsLst>
                  <a:lin ang="5400000" scaled="0"/>
                </a:gradFill>
                <a:effectLst/>
                <a:uLnTx/>
                <a:uFillTx/>
                <a:latin typeface="Segoe UI Light"/>
                <a:ea typeface="+mn-ea"/>
                <a:cs typeface="+mn-cs"/>
              </a:rPr>
              <a:pPr marL="0" marR="0" lvl="0" indent="0" algn="l" defTabSz="1218534"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spTree>
    <p:extLst>
      <p:ext uri="{BB962C8B-B14F-4D97-AF65-F5344CB8AC3E}">
        <p14:creationId xmlns:p14="http://schemas.microsoft.com/office/powerpoint/2010/main" val="1373901423"/>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8" r:id="rId8"/>
    <p:sldLayoutId id="2147483860" r:id="rId9"/>
  </p:sldLayoutIdLst>
  <p:transition spd="slow">
    <p:push/>
  </p:transition>
  <p:timing>
    <p:tnLst>
      <p:par>
        <p:cTn id="1" dur="indefinite" restart="never" nodeType="tmRoot"/>
      </p:par>
    </p:tnLst>
  </p:timing>
  <p:hf sldNum="0" hdr="0" dt="0"/>
  <p:txStyles>
    <p:title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236" indent="-460236" algn="l" defTabSz="914098"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413" indent="-395173" algn="l" defTabSz="914098"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519" indent="-403109" algn="l" defTabSz="914098"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496" indent="-345978"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953" indent="-336457"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768"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1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6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22"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98" rtl="0" eaLnBrk="1" latinLnBrk="0" hangingPunct="1">
        <a:defRPr sz="1867" kern="1200">
          <a:solidFill>
            <a:schemeClr val="tx1"/>
          </a:solidFill>
          <a:latin typeface="+mn-lt"/>
          <a:ea typeface="+mn-ea"/>
          <a:cs typeface="+mn-cs"/>
        </a:defRPr>
      </a:lvl1pPr>
      <a:lvl2pPr marL="457047" algn="l" defTabSz="914098" rtl="0" eaLnBrk="1" latinLnBrk="0" hangingPunct="1">
        <a:defRPr sz="1867" kern="1200">
          <a:solidFill>
            <a:schemeClr val="tx1"/>
          </a:solidFill>
          <a:latin typeface="+mn-lt"/>
          <a:ea typeface="+mn-ea"/>
          <a:cs typeface="+mn-cs"/>
        </a:defRPr>
      </a:lvl2pPr>
      <a:lvl3pPr marL="914098" algn="l" defTabSz="914098" rtl="0" eaLnBrk="1" latinLnBrk="0" hangingPunct="1">
        <a:defRPr sz="1867" kern="1200">
          <a:solidFill>
            <a:schemeClr val="tx1"/>
          </a:solidFill>
          <a:latin typeface="+mn-lt"/>
          <a:ea typeface="+mn-ea"/>
          <a:cs typeface="+mn-cs"/>
        </a:defRPr>
      </a:lvl3pPr>
      <a:lvl4pPr marL="1371148" algn="l" defTabSz="914098" rtl="0" eaLnBrk="1" latinLnBrk="0" hangingPunct="1">
        <a:defRPr sz="1867" kern="1200">
          <a:solidFill>
            <a:schemeClr val="tx1"/>
          </a:solidFill>
          <a:latin typeface="+mn-lt"/>
          <a:ea typeface="+mn-ea"/>
          <a:cs typeface="+mn-cs"/>
        </a:defRPr>
      </a:lvl4pPr>
      <a:lvl5pPr marL="1828197" algn="l" defTabSz="914098" rtl="0" eaLnBrk="1" latinLnBrk="0" hangingPunct="1">
        <a:defRPr sz="1867" kern="1200">
          <a:solidFill>
            <a:schemeClr val="tx1"/>
          </a:solidFill>
          <a:latin typeface="+mn-lt"/>
          <a:ea typeface="+mn-ea"/>
          <a:cs typeface="+mn-cs"/>
        </a:defRPr>
      </a:lvl5pPr>
      <a:lvl6pPr marL="2285250" algn="l" defTabSz="914098" rtl="0" eaLnBrk="1" latinLnBrk="0" hangingPunct="1">
        <a:defRPr sz="1867" kern="1200">
          <a:solidFill>
            <a:schemeClr val="tx1"/>
          </a:solidFill>
          <a:latin typeface="+mn-lt"/>
          <a:ea typeface="+mn-ea"/>
          <a:cs typeface="+mn-cs"/>
        </a:defRPr>
      </a:lvl6pPr>
      <a:lvl7pPr marL="2742297" algn="l" defTabSz="914098" rtl="0" eaLnBrk="1" latinLnBrk="0" hangingPunct="1">
        <a:defRPr sz="1867" kern="1200">
          <a:solidFill>
            <a:schemeClr val="tx1"/>
          </a:solidFill>
          <a:latin typeface="+mn-lt"/>
          <a:ea typeface="+mn-ea"/>
          <a:cs typeface="+mn-cs"/>
        </a:defRPr>
      </a:lvl7pPr>
      <a:lvl8pPr marL="3199339" algn="l" defTabSz="914098" rtl="0" eaLnBrk="1" latinLnBrk="0" hangingPunct="1">
        <a:defRPr sz="1867" kern="1200">
          <a:solidFill>
            <a:schemeClr val="tx1"/>
          </a:solidFill>
          <a:latin typeface="+mn-lt"/>
          <a:ea typeface="+mn-ea"/>
          <a:cs typeface="+mn-cs"/>
        </a:defRPr>
      </a:lvl8pPr>
      <a:lvl9pPr marL="3656383" algn="l" defTabSz="914098" rtl="0" eaLnBrk="1" latinLnBrk="0" hangingPunct="1">
        <a:defRPr sz="1867"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2" y="228614"/>
            <a:ext cx="11151917" cy="609399"/>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251" y="1447800"/>
            <a:ext cx="11151916" cy="4953000"/>
          </a:xfrm>
          <a:prstGeom prst="rect">
            <a:avLst/>
          </a:prstGeom>
        </p:spPr>
        <p:txBody>
          <a:bodyPr vert="horz" wrap="square"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43982" y="6517493"/>
            <a:ext cx="859922" cy="316317"/>
          </a:xfrm>
          <a:prstGeom prst="rect">
            <a:avLst/>
          </a:prstGeom>
        </p:spPr>
      </p:pic>
      <p:sp>
        <p:nvSpPr>
          <p:cNvPr id="10"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marL="0" marR="0" lvl="0" indent="0" algn="l" defTabSz="1218534" rtl="0" eaLnBrk="1" fontAlgn="auto" latinLnBrk="0" hangingPunct="1">
              <a:lnSpc>
                <a:spcPct val="100000"/>
              </a:lnSpc>
              <a:spcBef>
                <a:spcPts val="0"/>
              </a:spcBef>
              <a:spcAft>
                <a:spcPts val="0"/>
              </a:spcAft>
              <a:buClrTx/>
              <a:buSzTx/>
              <a:buFontTx/>
              <a:buNone/>
              <a:tabLst/>
              <a:defRPr/>
            </a:pPr>
            <a:fld id="{71F47D9D-8D60-4698-A495-89D102E182A2}" type="slidenum">
              <a:rPr kumimoji="0" lang="en-US" sz="1000" b="0" i="0" u="none" strike="noStrike" kern="1200" cap="none" spc="0" normalizeH="0" baseline="0" noProof="0">
                <a:ln>
                  <a:noFill/>
                </a:ln>
                <a:gradFill>
                  <a:gsLst>
                    <a:gs pos="73333">
                      <a:srgbClr val="808080"/>
                    </a:gs>
                    <a:gs pos="38000">
                      <a:srgbClr val="808080"/>
                    </a:gs>
                  </a:gsLst>
                  <a:lin ang="5400000" scaled="0"/>
                </a:gradFill>
                <a:effectLst/>
                <a:uLnTx/>
                <a:uFillTx/>
                <a:latin typeface="Segoe UI Light"/>
                <a:ea typeface="+mn-ea"/>
                <a:cs typeface="+mn-cs"/>
              </a:rPr>
              <a:pPr marL="0" marR="0" lvl="0" indent="0" algn="l" defTabSz="1218534"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spTree>
    <p:extLst>
      <p:ext uri="{BB962C8B-B14F-4D97-AF65-F5344CB8AC3E}">
        <p14:creationId xmlns:p14="http://schemas.microsoft.com/office/powerpoint/2010/main" val="172467274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70" r:id="rId8"/>
    <p:sldLayoutId id="2147483871" r:id="rId9"/>
    <p:sldLayoutId id="2147483872" r:id="rId10"/>
  </p:sldLayoutIdLst>
  <p:transition spd="slow">
    <p:push/>
  </p:transition>
  <p:timing>
    <p:tnLst>
      <p:par>
        <p:cTn id="1" dur="indefinite" restart="never" nodeType="tmRoot"/>
      </p:par>
    </p:tnLst>
  </p:timing>
  <p:hf sldNum="0" hdr="0" dt="0"/>
  <p:txStyles>
    <p:title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236" indent="-460236" algn="l" defTabSz="914098"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413" indent="-395173" algn="l" defTabSz="914098"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519" indent="-403109" algn="l" defTabSz="914098"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496" indent="-345978"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953" indent="-336457"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768"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1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6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22"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98" rtl="0" eaLnBrk="1" latinLnBrk="0" hangingPunct="1">
        <a:defRPr sz="1867" kern="1200">
          <a:solidFill>
            <a:schemeClr val="tx1"/>
          </a:solidFill>
          <a:latin typeface="+mn-lt"/>
          <a:ea typeface="+mn-ea"/>
          <a:cs typeface="+mn-cs"/>
        </a:defRPr>
      </a:lvl1pPr>
      <a:lvl2pPr marL="457047" algn="l" defTabSz="914098" rtl="0" eaLnBrk="1" latinLnBrk="0" hangingPunct="1">
        <a:defRPr sz="1867" kern="1200">
          <a:solidFill>
            <a:schemeClr val="tx1"/>
          </a:solidFill>
          <a:latin typeface="+mn-lt"/>
          <a:ea typeface="+mn-ea"/>
          <a:cs typeface="+mn-cs"/>
        </a:defRPr>
      </a:lvl2pPr>
      <a:lvl3pPr marL="914098" algn="l" defTabSz="914098" rtl="0" eaLnBrk="1" latinLnBrk="0" hangingPunct="1">
        <a:defRPr sz="1867" kern="1200">
          <a:solidFill>
            <a:schemeClr val="tx1"/>
          </a:solidFill>
          <a:latin typeface="+mn-lt"/>
          <a:ea typeface="+mn-ea"/>
          <a:cs typeface="+mn-cs"/>
        </a:defRPr>
      </a:lvl3pPr>
      <a:lvl4pPr marL="1371148" algn="l" defTabSz="914098" rtl="0" eaLnBrk="1" latinLnBrk="0" hangingPunct="1">
        <a:defRPr sz="1867" kern="1200">
          <a:solidFill>
            <a:schemeClr val="tx1"/>
          </a:solidFill>
          <a:latin typeface="+mn-lt"/>
          <a:ea typeface="+mn-ea"/>
          <a:cs typeface="+mn-cs"/>
        </a:defRPr>
      </a:lvl4pPr>
      <a:lvl5pPr marL="1828197" algn="l" defTabSz="914098" rtl="0" eaLnBrk="1" latinLnBrk="0" hangingPunct="1">
        <a:defRPr sz="1867" kern="1200">
          <a:solidFill>
            <a:schemeClr val="tx1"/>
          </a:solidFill>
          <a:latin typeface="+mn-lt"/>
          <a:ea typeface="+mn-ea"/>
          <a:cs typeface="+mn-cs"/>
        </a:defRPr>
      </a:lvl5pPr>
      <a:lvl6pPr marL="2285250" algn="l" defTabSz="914098" rtl="0" eaLnBrk="1" latinLnBrk="0" hangingPunct="1">
        <a:defRPr sz="1867" kern="1200">
          <a:solidFill>
            <a:schemeClr val="tx1"/>
          </a:solidFill>
          <a:latin typeface="+mn-lt"/>
          <a:ea typeface="+mn-ea"/>
          <a:cs typeface="+mn-cs"/>
        </a:defRPr>
      </a:lvl6pPr>
      <a:lvl7pPr marL="2742297" algn="l" defTabSz="914098" rtl="0" eaLnBrk="1" latinLnBrk="0" hangingPunct="1">
        <a:defRPr sz="1867" kern="1200">
          <a:solidFill>
            <a:schemeClr val="tx1"/>
          </a:solidFill>
          <a:latin typeface="+mn-lt"/>
          <a:ea typeface="+mn-ea"/>
          <a:cs typeface="+mn-cs"/>
        </a:defRPr>
      </a:lvl7pPr>
      <a:lvl8pPr marL="3199339" algn="l" defTabSz="914098" rtl="0" eaLnBrk="1" latinLnBrk="0" hangingPunct="1">
        <a:defRPr sz="1867" kern="1200">
          <a:solidFill>
            <a:schemeClr val="tx1"/>
          </a:solidFill>
          <a:latin typeface="+mn-lt"/>
          <a:ea typeface="+mn-ea"/>
          <a:cs typeface="+mn-cs"/>
        </a:defRPr>
      </a:lvl8pPr>
      <a:lvl9pPr marL="3656383" algn="l" defTabSz="914098" rtl="0" eaLnBrk="1" latinLnBrk="0" hangingPunct="1">
        <a:defRPr sz="1867"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252" y="228614"/>
            <a:ext cx="11151917" cy="609399"/>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251" y="1447800"/>
            <a:ext cx="11151916" cy="4953000"/>
          </a:xfrm>
          <a:prstGeom prst="rect">
            <a:avLst/>
          </a:prstGeom>
        </p:spPr>
        <p:txBody>
          <a:bodyPr vert="horz" wrap="square"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43982" y="6517493"/>
            <a:ext cx="859922" cy="316317"/>
          </a:xfrm>
          <a:prstGeom prst="rect">
            <a:avLst/>
          </a:prstGeom>
        </p:spPr>
      </p:pic>
      <p:sp>
        <p:nvSpPr>
          <p:cNvPr id="10" name="Slide Number Placeholder 3"/>
          <p:cNvSpPr>
            <a:spLocks noGrp="1"/>
          </p:cNvSpPr>
          <p:nvPr>
            <p:ph type="sldNum" sz="quarter" idx="4"/>
          </p:nvPr>
        </p:nvSpPr>
        <p:spPr>
          <a:xfrm>
            <a:off x="1069270" y="6596165"/>
            <a:ext cx="543178" cy="153888"/>
          </a:xfrm>
          <a:prstGeom prst="rect">
            <a:avLst/>
          </a:prstGeom>
        </p:spPr>
        <p:txBody>
          <a:bodyPr vert="horz" wrap="square" lIns="0" tIns="0" rIns="0" bIns="0" rtlCol="0" anchor="b" anchorCtr="0">
            <a:spAutoFit/>
          </a:bodyPr>
          <a:lstStyle>
            <a:lvl1pPr algn="l">
              <a:defRPr lang="en-US" sz="1200" kern="1200" smtClean="0">
                <a:gradFill>
                  <a:gsLst>
                    <a:gs pos="73333">
                      <a:srgbClr val="808080"/>
                    </a:gs>
                    <a:gs pos="38000">
                      <a:srgbClr val="808080"/>
                    </a:gs>
                  </a:gsLst>
                  <a:lin ang="5400000" scaled="0"/>
                </a:gradFill>
                <a:latin typeface="+mn-lt"/>
                <a:ea typeface="+mn-ea"/>
                <a:cs typeface="+mn-cs"/>
              </a:defRPr>
            </a:lvl1pPr>
          </a:lstStyle>
          <a:p>
            <a:pPr marL="0" marR="0" lvl="0" indent="0" algn="l" defTabSz="1218534" rtl="0" eaLnBrk="1" fontAlgn="auto" latinLnBrk="0" hangingPunct="1">
              <a:lnSpc>
                <a:spcPct val="100000"/>
              </a:lnSpc>
              <a:spcBef>
                <a:spcPts val="0"/>
              </a:spcBef>
              <a:spcAft>
                <a:spcPts val="0"/>
              </a:spcAft>
              <a:buClrTx/>
              <a:buSzTx/>
              <a:buFontTx/>
              <a:buNone/>
              <a:tabLst/>
              <a:defRPr/>
            </a:pPr>
            <a:fld id="{71F47D9D-8D60-4698-A495-89D102E182A2}" type="slidenum">
              <a:rPr kumimoji="0" lang="en-US" sz="1000" b="0" i="0" u="none" strike="noStrike" kern="1200" cap="none" spc="0" normalizeH="0" baseline="0" noProof="0">
                <a:ln>
                  <a:noFill/>
                </a:ln>
                <a:gradFill>
                  <a:gsLst>
                    <a:gs pos="73333">
                      <a:srgbClr val="808080"/>
                    </a:gs>
                    <a:gs pos="38000">
                      <a:srgbClr val="808080"/>
                    </a:gs>
                  </a:gsLst>
                  <a:lin ang="5400000" scaled="0"/>
                </a:gradFill>
                <a:effectLst/>
                <a:uLnTx/>
                <a:uFillTx/>
                <a:latin typeface="Segoe UI Light"/>
                <a:ea typeface="+mn-ea"/>
                <a:cs typeface="+mn-cs"/>
              </a:rPr>
              <a:pPr marL="0" marR="0" lvl="0" indent="0" algn="l" defTabSz="1218534"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gradFill>
                <a:gsLst>
                  <a:gs pos="73333">
                    <a:srgbClr val="808080"/>
                  </a:gs>
                  <a:gs pos="38000">
                    <a:srgbClr val="808080"/>
                  </a:gs>
                </a:gsLst>
                <a:lin ang="5400000" scaled="0"/>
              </a:gradFill>
              <a:effectLst/>
              <a:uLnTx/>
              <a:uFillTx/>
              <a:latin typeface="Segoe UI Light"/>
              <a:ea typeface="+mn-ea"/>
              <a:cs typeface="+mn-cs"/>
            </a:endParaRPr>
          </a:p>
        </p:txBody>
      </p:sp>
    </p:spTree>
    <p:extLst>
      <p:ext uri="{BB962C8B-B14F-4D97-AF65-F5344CB8AC3E}">
        <p14:creationId xmlns:p14="http://schemas.microsoft.com/office/powerpoint/2010/main" val="3997604001"/>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3" r:id="rId9"/>
    <p:sldLayoutId id="2147483884" r:id="rId10"/>
  </p:sldLayoutIdLst>
  <p:transition spd="slow">
    <p:push/>
  </p:transition>
  <p:timing>
    <p:tnLst>
      <p:par>
        <p:cTn id="1" dur="indefinite" restart="never" nodeType="tmRoot"/>
      </p:par>
    </p:tnLst>
  </p:timing>
  <p:hf sldNum="0" hdr="0" dt="0"/>
  <p:txStyles>
    <p:title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236" indent="-460236" algn="l" defTabSz="914098" rtl="0" eaLnBrk="1" latinLnBrk="0" hangingPunct="1">
        <a:lnSpc>
          <a:spcPct val="90000"/>
        </a:lnSpc>
        <a:spcBef>
          <a:spcPct val="20000"/>
        </a:spcBef>
        <a:buClr>
          <a:schemeClr val="accent1"/>
        </a:buClr>
        <a:buSzPct val="90000"/>
        <a:buFont typeface="Wingdings" pitchFamily="2" charset="2"/>
        <a:buChar char="§"/>
        <a:defRPr sz="3200" kern="1200" spc="-71" baseline="0">
          <a:gradFill>
            <a:gsLst>
              <a:gs pos="0">
                <a:schemeClr val="tx1"/>
              </a:gs>
              <a:gs pos="86000">
                <a:schemeClr val="tx1"/>
              </a:gs>
            </a:gsLst>
            <a:lin ang="5400000" scaled="0"/>
          </a:gradFill>
          <a:latin typeface="+mn-lt"/>
          <a:ea typeface="+mn-ea"/>
          <a:cs typeface="+mn-cs"/>
        </a:defRPr>
      </a:lvl1pPr>
      <a:lvl2pPr marL="855413" indent="-395173" algn="l" defTabSz="914098" rtl="0" eaLnBrk="1" latinLnBrk="0" hangingPunct="1">
        <a:lnSpc>
          <a:spcPct val="90000"/>
        </a:lnSpc>
        <a:spcBef>
          <a:spcPct val="20000"/>
        </a:spcBef>
        <a:buClr>
          <a:schemeClr val="accent1"/>
        </a:buClr>
        <a:buSzPct val="90000"/>
        <a:buFont typeface="Wingdings" pitchFamily="2" charset="2"/>
        <a:buChar char="§"/>
        <a:defRPr sz="2800" kern="1200" spc="-71" baseline="0">
          <a:gradFill>
            <a:gsLst>
              <a:gs pos="0">
                <a:schemeClr val="tx1"/>
              </a:gs>
              <a:gs pos="86000">
                <a:schemeClr val="tx1"/>
              </a:gs>
            </a:gsLst>
            <a:lin ang="5400000" scaled="0"/>
          </a:gradFill>
          <a:latin typeface="+mn-lt"/>
          <a:ea typeface="+mn-ea"/>
          <a:cs typeface="+mn-cs"/>
        </a:defRPr>
      </a:lvl2pPr>
      <a:lvl3pPr marL="1258519" indent="-403109" algn="l" defTabSz="914098" rtl="0" eaLnBrk="1" latinLnBrk="0" hangingPunct="1">
        <a:lnSpc>
          <a:spcPct val="90000"/>
        </a:lnSpc>
        <a:spcBef>
          <a:spcPct val="20000"/>
        </a:spcBef>
        <a:buClr>
          <a:schemeClr val="accent1"/>
        </a:buClr>
        <a:buSzPct val="90000"/>
        <a:buFont typeface="Wingdings" pitchFamily="2" charset="2"/>
        <a:buChar char="§"/>
        <a:defRPr sz="2400" kern="1200" spc="-71" baseline="0">
          <a:gradFill>
            <a:gsLst>
              <a:gs pos="0">
                <a:schemeClr val="tx1"/>
              </a:gs>
              <a:gs pos="86000">
                <a:schemeClr val="tx1"/>
              </a:gs>
            </a:gsLst>
            <a:lin ang="5400000" scaled="0"/>
          </a:gradFill>
          <a:latin typeface="+mn-lt"/>
          <a:ea typeface="+mn-ea"/>
          <a:cs typeface="+mn-cs"/>
        </a:defRPr>
      </a:lvl3pPr>
      <a:lvl4pPr marL="1604496" indent="-345978"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4pPr>
      <a:lvl5pPr marL="1940953" indent="-336457" algn="l" defTabSz="914098" rtl="0" eaLnBrk="1" latinLnBrk="0" hangingPunct="1">
        <a:lnSpc>
          <a:spcPct val="90000"/>
        </a:lnSpc>
        <a:spcBef>
          <a:spcPct val="20000"/>
        </a:spcBef>
        <a:buClr>
          <a:schemeClr val="accent1"/>
        </a:buClr>
        <a:buSzPct val="90000"/>
        <a:buFont typeface="Wingdings" pitchFamily="2" charset="2"/>
        <a:buChar char="§"/>
        <a:defRPr sz="2000" kern="1200" spc="-71" baseline="0">
          <a:gradFill>
            <a:gsLst>
              <a:gs pos="0">
                <a:schemeClr val="tx1"/>
              </a:gs>
              <a:gs pos="86000">
                <a:schemeClr val="tx1"/>
              </a:gs>
            </a:gsLst>
            <a:lin ang="5400000" scaled="0"/>
          </a:gradFill>
          <a:latin typeface="+mn-lt"/>
          <a:ea typeface="+mn-ea"/>
          <a:cs typeface="+mn-cs"/>
        </a:defRPr>
      </a:lvl5pPr>
      <a:lvl6pPr marL="2513768"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1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66"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22" indent="-228528" algn="l" defTabSz="91409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98" rtl="0" eaLnBrk="1" latinLnBrk="0" hangingPunct="1">
        <a:defRPr sz="1867" kern="1200">
          <a:solidFill>
            <a:schemeClr val="tx1"/>
          </a:solidFill>
          <a:latin typeface="+mn-lt"/>
          <a:ea typeface="+mn-ea"/>
          <a:cs typeface="+mn-cs"/>
        </a:defRPr>
      </a:lvl1pPr>
      <a:lvl2pPr marL="457047" algn="l" defTabSz="914098" rtl="0" eaLnBrk="1" latinLnBrk="0" hangingPunct="1">
        <a:defRPr sz="1867" kern="1200">
          <a:solidFill>
            <a:schemeClr val="tx1"/>
          </a:solidFill>
          <a:latin typeface="+mn-lt"/>
          <a:ea typeface="+mn-ea"/>
          <a:cs typeface="+mn-cs"/>
        </a:defRPr>
      </a:lvl2pPr>
      <a:lvl3pPr marL="914098" algn="l" defTabSz="914098" rtl="0" eaLnBrk="1" latinLnBrk="0" hangingPunct="1">
        <a:defRPr sz="1867" kern="1200">
          <a:solidFill>
            <a:schemeClr val="tx1"/>
          </a:solidFill>
          <a:latin typeface="+mn-lt"/>
          <a:ea typeface="+mn-ea"/>
          <a:cs typeface="+mn-cs"/>
        </a:defRPr>
      </a:lvl3pPr>
      <a:lvl4pPr marL="1371148" algn="l" defTabSz="914098" rtl="0" eaLnBrk="1" latinLnBrk="0" hangingPunct="1">
        <a:defRPr sz="1867" kern="1200">
          <a:solidFill>
            <a:schemeClr val="tx1"/>
          </a:solidFill>
          <a:latin typeface="+mn-lt"/>
          <a:ea typeface="+mn-ea"/>
          <a:cs typeface="+mn-cs"/>
        </a:defRPr>
      </a:lvl4pPr>
      <a:lvl5pPr marL="1828197" algn="l" defTabSz="914098" rtl="0" eaLnBrk="1" latinLnBrk="0" hangingPunct="1">
        <a:defRPr sz="1867" kern="1200">
          <a:solidFill>
            <a:schemeClr val="tx1"/>
          </a:solidFill>
          <a:latin typeface="+mn-lt"/>
          <a:ea typeface="+mn-ea"/>
          <a:cs typeface="+mn-cs"/>
        </a:defRPr>
      </a:lvl5pPr>
      <a:lvl6pPr marL="2285250" algn="l" defTabSz="914098" rtl="0" eaLnBrk="1" latinLnBrk="0" hangingPunct="1">
        <a:defRPr sz="1867" kern="1200">
          <a:solidFill>
            <a:schemeClr val="tx1"/>
          </a:solidFill>
          <a:latin typeface="+mn-lt"/>
          <a:ea typeface="+mn-ea"/>
          <a:cs typeface="+mn-cs"/>
        </a:defRPr>
      </a:lvl6pPr>
      <a:lvl7pPr marL="2742297" algn="l" defTabSz="914098" rtl="0" eaLnBrk="1" latinLnBrk="0" hangingPunct="1">
        <a:defRPr sz="1867" kern="1200">
          <a:solidFill>
            <a:schemeClr val="tx1"/>
          </a:solidFill>
          <a:latin typeface="+mn-lt"/>
          <a:ea typeface="+mn-ea"/>
          <a:cs typeface="+mn-cs"/>
        </a:defRPr>
      </a:lvl7pPr>
      <a:lvl8pPr marL="3199339" algn="l" defTabSz="914098" rtl="0" eaLnBrk="1" latinLnBrk="0" hangingPunct="1">
        <a:defRPr sz="1867" kern="1200">
          <a:solidFill>
            <a:schemeClr val="tx1"/>
          </a:solidFill>
          <a:latin typeface="+mn-lt"/>
          <a:ea typeface="+mn-ea"/>
          <a:cs typeface="+mn-cs"/>
        </a:defRPr>
      </a:lvl8pPr>
      <a:lvl9pPr marL="3656383" algn="l" defTabSz="914098"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1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1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3.xml"/><Relationship Id="rId7" Type="http://schemas.openxmlformats.org/officeDocument/2006/relationships/image" Target="../media/image2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1.jpg"/><Relationship Id="rId5" Type="http://schemas.openxmlformats.org/officeDocument/2006/relationships/notesSlide" Target="../notesSlides/notesSlide5.xml"/><Relationship Id="rId4" Type="http://schemas.openxmlformats.org/officeDocument/2006/relationships/slideLayout" Target="../slideLayouts/slideLayout114.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118.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15.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0" y="0"/>
            <a:ext cx="12192000" cy="6867338"/>
          </a:xfrm>
          <a:prstGeom prst="rect">
            <a:avLst/>
          </a:prstGeom>
        </p:spPr>
      </p:pic>
      <p:sp>
        <p:nvSpPr>
          <p:cNvPr id="13" name="Rectangle 12"/>
          <p:cNvSpPr/>
          <p:nvPr/>
        </p:nvSpPr>
        <p:spPr bwMode="auto">
          <a:xfrm>
            <a:off x="1013793" y="1269948"/>
            <a:ext cx="5054497" cy="4445102"/>
          </a:xfrm>
          <a:prstGeom prst="rect">
            <a:avLst/>
          </a:prstGeom>
          <a:solidFill>
            <a:srgbClr val="002060">
              <a:alpha val="85098"/>
            </a:srgb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Rectangle 8"/>
          <p:cNvSpPr>
            <a:spLocks/>
          </p:cNvSpPr>
          <p:nvPr/>
        </p:nvSpPr>
        <p:spPr bwMode="auto">
          <a:xfrm>
            <a:off x="1013793" y="3173892"/>
            <a:ext cx="6842723" cy="1765037"/>
          </a:xfrm>
          <a:prstGeom prst="rect">
            <a:avLst/>
          </a:prstGeom>
          <a:solidFill>
            <a:srgbClr val="002060">
              <a:alpha val="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ctr" anchorCtr="0" forceAA="0" compatLnSpc="1">
            <a:prstTxWarp prst="textNoShape">
              <a:avLst/>
            </a:prstTxWarp>
            <a:noAutofit/>
          </a:bodyPr>
          <a:lstStyle/>
          <a:p>
            <a:pPr defTabSz="914173" fontAlgn="base">
              <a:lnSpc>
                <a:spcPct val="110000"/>
              </a:lnSpc>
              <a:spcBef>
                <a:spcPct val="0"/>
              </a:spcBef>
              <a:spcAft>
                <a:spcPct val="0"/>
              </a:spcAft>
            </a:pPr>
            <a:r>
              <a:rPr lang="en-US" sz="2400" dirty="0" smtClean="0">
                <a:solidFill>
                  <a:schemeClr val="bg1"/>
                </a:solidFill>
                <a:cs typeface="Segoe UI Light" panose="020B0502040204020203" pitchFamily="34" charset="0"/>
              </a:rPr>
              <a:t>Microsoft Dynamics</a:t>
            </a:r>
            <a:endParaRPr lang="en-US" sz="2400" dirty="0" smtClean="0">
              <a:solidFill>
                <a:schemeClr val="bg1"/>
              </a:solidFill>
              <a:ea typeface="Segoe UI" pitchFamily="34" charset="0"/>
              <a:cs typeface="Segoe UI Light" panose="020B0502040204020203" pitchFamily="34" charset="0"/>
            </a:endParaRPr>
          </a:p>
          <a:p>
            <a:pPr defTabSz="914173" fontAlgn="base">
              <a:lnSpc>
                <a:spcPct val="110000"/>
              </a:lnSpc>
              <a:spcBef>
                <a:spcPct val="0"/>
              </a:spcBef>
              <a:spcAft>
                <a:spcPct val="0"/>
              </a:spcAft>
            </a:pPr>
            <a:r>
              <a:rPr lang="en-US" sz="4000" dirty="0" smtClean="0">
                <a:solidFill>
                  <a:schemeClr val="bg1"/>
                </a:solidFill>
                <a:cs typeface="Segoe UI Light" panose="020B0502040204020203" pitchFamily="34" charset="0"/>
              </a:rPr>
              <a:t>Employee Self-Service</a:t>
            </a:r>
          </a:p>
          <a:p>
            <a:pPr defTabSz="914173" fontAlgn="base">
              <a:lnSpc>
                <a:spcPct val="110000"/>
              </a:lnSpc>
              <a:spcBef>
                <a:spcPct val="0"/>
              </a:spcBef>
              <a:spcAft>
                <a:spcPct val="0"/>
              </a:spcAft>
            </a:pPr>
            <a:endParaRPr lang="en-US" sz="4800" dirty="0" smtClean="0">
              <a:solidFill>
                <a:schemeClr val="bg1"/>
              </a:solidFill>
              <a:ea typeface="Segoe UI" pitchFamily="34" charset="0"/>
              <a:cs typeface="Segoe UI Light" panose="020B0502040204020203" pitchFamily="34" charset="0"/>
            </a:endParaRPr>
          </a:p>
        </p:txBody>
      </p:sp>
    </p:spTree>
    <p:extLst>
      <p:ext uri="{BB962C8B-B14F-4D97-AF65-F5344CB8AC3E}">
        <p14:creationId xmlns:p14="http://schemas.microsoft.com/office/powerpoint/2010/main" val="269437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639459" y="1657797"/>
            <a:ext cx="6379690" cy="6559594"/>
            <a:chOff x="800800" y="1220062"/>
            <a:chExt cx="6379690" cy="6407436"/>
          </a:xfrm>
        </p:grpSpPr>
        <p:sp>
          <p:nvSpPr>
            <p:cNvPr id="53" name="Block Arc 52"/>
            <p:cNvSpPr/>
            <p:nvPr/>
          </p:nvSpPr>
          <p:spPr>
            <a:xfrm>
              <a:off x="800800" y="1257471"/>
              <a:ext cx="6359462" cy="6370026"/>
            </a:xfrm>
            <a:prstGeom prst="blockArc">
              <a:avLst>
                <a:gd name="adj1" fmla="val 10733758"/>
                <a:gd name="adj2" fmla="val 13252504"/>
                <a:gd name="adj3" fmla="val 338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4" name="Block Arc 63"/>
            <p:cNvSpPr/>
            <p:nvPr/>
          </p:nvSpPr>
          <p:spPr>
            <a:xfrm>
              <a:off x="821028" y="1220062"/>
              <a:ext cx="6359462" cy="6370026"/>
            </a:xfrm>
            <a:prstGeom prst="blockArc">
              <a:avLst>
                <a:gd name="adj1" fmla="val 13261419"/>
                <a:gd name="adj2" fmla="val 16134211"/>
                <a:gd name="adj3" fmla="val 3097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5" name="Block Arc 64"/>
            <p:cNvSpPr/>
            <p:nvPr/>
          </p:nvSpPr>
          <p:spPr>
            <a:xfrm>
              <a:off x="821028" y="1220062"/>
              <a:ext cx="6339234" cy="6370026"/>
            </a:xfrm>
            <a:prstGeom prst="blockArc">
              <a:avLst>
                <a:gd name="adj1" fmla="val 16203800"/>
                <a:gd name="adj2" fmla="val 19208502"/>
                <a:gd name="adj3" fmla="val 3262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sp>
          <p:nvSpPr>
            <p:cNvPr id="66" name="Block Arc 65"/>
            <p:cNvSpPr/>
            <p:nvPr/>
          </p:nvSpPr>
          <p:spPr>
            <a:xfrm>
              <a:off x="821028" y="1257471"/>
              <a:ext cx="6359462" cy="6370027"/>
            </a:xfrm>
            <a:prstGeom prst="blockArc">
              <a:avLst>
                <a:gd name="adj1" fmla="val 19214433"/>
                <a:gd name="adj2" fmla="val 24758"/>
                <a:gd name="adj3" fmla="val 3262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Calibri" panose="020F0502020204030204"/>
                <a:ea typeface="+mn-ea"/>
                <a:cs typeface="+mn-cs"/>
              </a:endParaRPr>
            </a:p>
          </p:txBody>
        </p:sp>
      </p:grpSp>
      <p:sp>
        <p:nvSpPr>
          <p:cNvPr id="76" name="TextBox 75"/>
          <p:cNvSpPr txBox="1"/>
          <p:nvPr/>
        </p:nvSpPr>
        <p:spPr>
          <a:xfrm>
            <a:off x="2096349" y="2666625"/>
            <a:ext cx="1524541"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rPr>
              <a:t>Self-Service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rPr>
              <a:t> Portals</a:t>
            </a:r>
            <a:endParaRPr kumimoji="0" lang="en-US" sz="1400" b="1"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p:txBody>
      </p:sp>
      <p:pic>
        <p:nvPicPr>
          <p:cNvPr id="1036" name="Picture 12" descr="http://i-cdn.phonearena.com/images/article/65412-image/Outlook-tops-Gmail-in-the-Apple-App-Store.jpg"/>
          <p:cNvPicPr>
            <a:picLocks noChangeAspect="1" noChangeArrowheads="1"/>
          </p:cNvPicPr>
          <p:nvPr/>
        </p:nvPicPr>
        <p:blipFill>
          <a:blip r:embed="rId3" cstate="print">
            <a:clrChange>
              <a:clrFrom>
                <a:srgbClr val="1A6BA5"/>
              </a:clrFrom>
              <a:clrTo>
                <a:srgbClr val="1A6BA5">
                  <a:alpha val="0"/>
                </a:srgbClr>
              </a:clrTo>
            </a:clrChange>
            <a:extLst>
              <a:ext uri="{28A0092B-C50C-407E-A947-70E740481C1C}">
                <a14:useLocalDpi xmlns:a14="http://schemas.microsoft.com/office/drawing/2010/main" val="0"/>
              </a:ext>
            </a:extLst>
          </a:blip>
          <a:srcRect/>
          <a:stretch>
            <a:fillRect/>
          </a:stretch>
        </p:blipFill>
        <p:spPr bwMode="auto">
          <a:xfrm>
            <a:off x="4620910" y="2130988"/>
            <a:ext cx="425195" cy="425195"/>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4214061" y="2664005"/>
            <a:ext cx="1180965" cy="430887"/>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rPr>
              <a:t>Office 365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rPr>
              <a:t>Outlook / Word</a:t>
            </a:r>
            <a:endParaRPr kumimoji="0" lang="en-US" sz="1400" b="1"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p:txBody>
      </p:sp>
      <p:sp>
        <p:nvSpPr>
          <p:cNvPr id="78" name="TextBox 77"/>
          <p:cNvSpPr txBox="1"/>
          <p:nvPr/>
        </p:nvSpPr>
        <p:spPr>
          <a:xfrm>
            <a:off x="5344442" y="3849871"/>
            <a:ext cx="913713" cy="430887"/>
          </a:xfrm>
          <a:prstGeom prst="rect">
            <a:avLst/>
          </a:prstGeom>
          <a:noFill/>
        </p:spPr>
        <p:txBody>
          <a:bodyPr wrap="non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rPr>
              <a:t>3</a:t>
            </a:r>
            <a:r>
              <a:rPr kumimoji="0" lang="en-US" sz="1400" b="1" i="0" u="none" strike="noStrike" kern="1200" cap="none" spc="0" normalizeH="0" baseline="3000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rPr>
              <a:t>rd</a:t>
            </a:r>
            <a:r>
              <a:rPr kumimoji="0" lang="en-US" sz="1400" b="1"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rPr>
              <a:t> Party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rPr>
              <a:t>Applications</a:t>
            </a:r>
            <a:endParaRPr kumimoji="0" lang="en-US" sz="1400" b="1"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p:txBody>
      </p:sp>
      <p:sp>
        <p:nvSpPr>
          <p:cNvPr id="81" name="TextBox 80"/>
          <p:cNvSpPr txBox="1"/>
          <p:nvPr/>
        </p:nvSpPr>
        <p:spPr>
          <a:xfrm>
            <a:off x="1555584" y="3911907"/>
            <a:ext cx="516167" cy="21544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rPr>
              <a:t>Mobile</a:t>
            </a:r>
            <a:endParaRPr kumimoji="0" lang="en-US" sz="1400" b="1"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p:txBody>
      </p:sp>
      <p:pic>
        <p:nvPicPr>
          <p:cNvPr id="5" name="Picture 4"/>
          <p:cNvPicPr>
            <a:picLocks noChangeAspect="1"/>
          </p:cNvPicPr>
          <p:nvPr/>
        </p:nvPicPr>
        <p:blipFill>
          <a:blip r:embed="rId4"/>
          <a:stretch>
            <a:fillRect/>
          </a:stretch>
        </p:blipFill>
        <p:spPr>
          <a:xfrm>
            <a:off x="2637443" y="2190227"/>
            <a:ext cx="430906" cy="354300"/>
          </a:xfrm>
          <a:prstGeom prst="rect">
            <a:avLst/>
          </a:prstGeom>
        </p:spPr>
      </p:pic>
      <p:sp>
        <p:nvSpPr>
          <p:cNvPr id="16" name="Oval 15"/>
          <p:cNvSpPr/>
          <p:nvPr/>
        </p:nvSpPr>
        <p:spPr>
          <a:xfrm>
            <a:off x="2580960" y="3206833"/>
            <a:ext cx="2495275" cy="2475451"/>
          </a:xfrm>
          <a:prstGeom prst="ellipse">
            <a:avLst/>
          </a:prstGeom>
          <a:solidFill>
            <a:srgbClr val="7FB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itle 1"/>
          <p:cNvSpPr txBox="1">
            <a:spLocks/>
          </p:cNvSpPr>
          <p:nvPr/>
        </p:nvSpPr>
        <p:spPr>
          <a:xfrm>
            <a:off x="519253" y="228615"/>
            <a:ext cx="11151917" cy="553998"/>
          </a:xfrm>
          <a:prstGeom prst="rect">
            <a:avLst/>
          </a:prstGeom>
        </p:spPr>
        <p:txBody>
          <a:bodyPr vert="horz" wrap="square" lIns="0" tIns="0" rIns="0" bIns="0" rtlCol="0" anchor="t">
            <a:spAutoFit/>
          </a:bodyPr>
          <a:lstStyle>
            <a:lvl1pPr algn="l" defTabSz="913923" rtl="0" eaLnBrk="1" latinLnBrk="0" hangingPunct="1">
              <a:lnSpc>
                <a:spcPct val="90000"/>
              </a:lnSpc>
              <a:spcBef>
                <a:spcPct val="0"/>
              </a:spcBef>
              <a:buNone/>
              <a:defRPr lang="en-US" sz="4400" b="0" kern="1200" cap="none" spc="-100" baseline="0" dirty="0" smtClean="0">
                <a:ln w="3175">
                  <a:noFill/>
                </a:ln>
                <a:solidFill>
                  <a:schemeClr val="tx1"/>
                </a:solidFill>
                <a:effectLst/>
                <a:latin typeface="+mj-lt"/>
                <a:ea typeface="+mn-ea"/>
                <a:cs typeface="Arial" charset="0"/>
              </a:defRPr>
            </a:lvl1pPr>
          </a:lstStyle>
          <a:p>
            <a:pPr marL="0" marR="0" lvl="0" indent="0" algn="l" defTabSz="913923"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100" normalizeH="0" baseline="0" noProof="0" dirty="0" smtClean="0">
                <a:ln w="3175">
                  <a:noFill/>
                </a:ln>
                <a:solidFill>
                  <a:srgbClr val="292929"/>
                </a:solidFill>
                <a:effectLst/>
                <a:uLnTx/>
                <a:uFillTx/>
                <a:latin typeface="Segoe UI Light"/>
                <a:ea typeface="+mn-ea"/>
                <a:cs typeface="Segoe UI Light"/>
              </a:rPr>
              <a:t>Employee Self-Service from Microsoft</a:t>
            </a:r>
            <a:endParaRPr kumimoji="0" lang="en-US" sz="4000" b="0" i="0" u="none" strike="noStrike" kern="1200" cap="none" spc="-100" normalizeH="0" baseline="0" noProof="0" dirty="0">
              <a:ln w="3175">
                <a:noFill/>
              </a:ln>
              <a:solidFill>
                <a:srgbClr val="292929"/>
              </a:solidFill>
              <a:effectLst/>
              <a:uLnTx/>
              <a:uFillTx/>
              <a:latin typeface="Segoe UI Light"/>
              <a:ea typeface="+mn-ea"/>
              <a:cs typeface="Arial" charset="0"/>
            </a:endParaRPr>
          </a:p>
        </p:txBody>
      </p:sp>
      <p:pic>
        <p:nvPicPr>
          <p:cNvPr id="14" name="Picture 13"/>
          <p:cNvPicPr>
            <a:picLocks noChangeAspect="1"/>
          </p:cNvPicPr>
          <p:nvPr/>
        </p:nvPicPr>
        <p:blipFill>
          <a:blip r:embed="rId5">
            <a:biLevel thresh="25000"/>
          </a:blip>
          <a:stretch>
            <a:fillRect/>
          </a:stretch>
        </p:blipFill>
        <p:spPr>
          <a:xfrm>
            <a:off x="3645631" y="3555260"/>
            <a:ext cx="396274" cy="359695"/>
          </a:xfrm>
          <a:prstGeom prst="rect">
            <a:avLst/>
          </a:prstGeom>
        </p:spPr>
      </p:pic>
      <p:sp>
        <p:nvSpPr>
          <p:cNvPr id="51" name="Rectangle 50"/>
          <p:cNvSpPr/>
          <p:nvPr/>
        </p:nvSpPr>
        <p:spPr>
          <a:xfrm>
            <a:off x="639459" y="4555208"/>
            <a:ext cx="6379690" cy="1127076"/>
          </a:xfrm>
          <a:prstGeom prst="rect">
            <a:avLst/>
          </a:prstGeom>
          <a:solidFill>
            <a:srgbClr val="264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rPr>
              <a:t>Knowledge Platform</a:t>
            </a:r>
            <a:endParaRPr kumimoji="0" lang="en-US" sz="1800" b="1"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p:txBody>
      </p:sp>
      <p:sp>
        <p:nvSpPr>
          <p:cNvPr id="55" name="TextBox 54"/>
          <p:cNvSpPr txBox="1"/>
          <p:nvPr/>
        </p:nvSpPr>
        <p:spPr>
          <a:xfrm>
            <a:off x="3473474" y="4095567"/>
            <a:ext cx="740587" cy="215444"/>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rgbClr val="FFFFFF"/>
                </a:solidFill>
                <a:effectLst/>
                <a:uLnTx/>
                <a:uFillTx/>
                <a:latin typeface="Segoe UI Light" panose="020B0502040204020203" pitchFamily="34" charset="0"/>
                <a:ea typeface="+mn-ea"/>
                <a:cs typeface="Segoe UI Light" panose="020B0502040204020203" pitchFamily="34" charset="0"/>
              </a:rPr>
              <a:t>Employee</a:t>
            </a:r>
            <a:endParaRPr kumimoji="0" lang="en-US" sz="1400" b="1" i="0" u="none" strike="noStrike" kern="1200" cap="none" spc="0" normalizeH="0" baseline="0" noProof="0" dirty="0">
              <a:ln>
                <a:noFill/>
              </a:ln>
              <a:solidFill>
                <a:srgbClr val="FFFFFF"/>
              </a:solidFill>
              <a:effectLst/>
              <a:uLnTx/>
              <a:uFillTx/>
              <a:latin typeface="Segoe UI Light" panose="020B0502040204020203" pitchFamily="34" charset="0"/>
              <a:ea typeface="+mn-ea"/>
              <a:cs typeface="Segoe UI Light" panose="020B0502040204020203" pitchFamily="34" charset="0"/>
            </a:endParaRPr>
          </a:p>
        </p:txBody>
      </p:sp>
      <p:sp>
        <p:nvSpPr>
          <p:cNvPr id="56" name="Text Placeholder 7"/>
          <p:cNvSpPr txBox="1">
            <a:spLocks/>
          </p:cNvSpPr>
          <p:nvPr/>
        </p:nvSpPr>
        <p:spPr>
          <a:xfrm>
            <a:off x="7416800" y="1570183"/>
            <a:ext cx="4627418" cy="1230616"/>
          </a:xfrm>
          <a:prstGeom prst="rect">
            <a:avLst/>
          </a:prstGeom>
          <a:solidFill>
            <a:srgbClr val="264178"/>
          </a:solidFill>
        </p:spPr>
        <p:txBody>
          <a:bodyPr vert="horz" lIns="182880" tIns="45720" rIns="182880" bIns="45720"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marR="0" lvl="0" indent="0" algn="l" defTabSz="1088105" rtl="0" eaLnBrk="1" fontAlgn="auto" latinLnBrk="0" hangingPunct="1">
              <a:lnSpc>
                <a:spcPct val="100000"/>
              </a:lnSpc>
              <a:spcBef>
                <a:spcPts val="1800"/>
              </a:spcBef>
              <a:spcAft>
                <a:spcPts val="0"/>
              </a:spcAft>
              <a:buClr>
                <a:srgbClr val="0072C6"/>
              </a:buClr>
              <a:buSzPct val="100000"/>
              <a:buFont typeface="Wingdings" pitchFamily="2" charset="2"/>
              <a:buNone/>
              <a:tabLst/>
              <a:defRPr/>
            </a:pPr>
            <a:r>
              <a:rPr kumimoji="0" lang="en-US" sz="2400" b="0" i="0" u="none" strike="noStrike" kern="1200" cap="none" spc="0" normalizeH="0" baseline="0" noProof="0" dirty="0" smtClean="0">
                <a:ln>
                  <a:noFill/>
                </a:ln>
                <a:solidFill>
                  <a:prstClr val="white"/>
                </a:solidFill>
                <a:effectLst/>
                <a:uLnTx/>
                <a:uFillTx/>
                <a:latin typeface="Segoe UI Light"/>
                <a:cs typeface="Segoe UI" pitchFamily="34" charset="0"/>
              </a:rPr>
              <a:t>Accessible and consistent knowledge for all employees</a:t>
            </a:r>
            <a:endParaRPr kumimoji="0" lang="en-US" sz="2400" b="0" i="0" u="none" strike="noStrike" kern="1200" cap="none" spc="0" normalizeH="0" baseline="0" noProof="0" dirty="0">
              <a:ln>
                <a:noFill/>
              </a:ln>
              <a:solidFill>
                <a:prstClr val="white"/>
              </a:solidFill>
              <a:effectLst/>
              <a:uLnTx/>
              <a:uFillTx/>
              <a:latin typeface="Segoe UI Light"/>
              <a:cs typeface="Segoe UI" pitchFamily="34" charset="0"/>
            </a:endParaRPr>
          </a:p>
        </p:txBody>
      </p:sp>
      <p:sp>
        <p:nvSpPr>
          <p:cNvPr id="57" name="Text Placeholder 7"/>
          <p:cNvSpPr txBox="1">
            <a:spLocks/>
          </p:cNvSpPr>
          <p:nvPr/>
        </p:nvSpPr>
        <p:spPr>
          <a:xfrm>
            <a:off x="7416800" y="3110603"/>
            <a:ext cx="4627417" cy="1302404"/>
          </a:xfrm>
          <a:prstGeom prst="rect">
            <a:avLst/>
          </a:prstGeom>
          <a:solidFill>
            <a:srgbClr val="264178"/>
          </a:solidFill>
        </p:spPr>
        <p:txBody>
          <a:bodyPr vert="horz" lIns="182880" tIns="45720" rIns="182880" bIns="45720"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marR="0" lvl="0" indent="0" algn="l" defTabSz="1088105" rtl="0" eaLnBrk="1" fontAlgn="auto" latinLnBrk="0" hangingPunct="1">
              <a:lnSpc>
                <a:spcPct val="100000"/>
              </a:lnSpc>
              <a:spcBef>
                <a:spcPts val="1800"/>
              </a:spcBef>
              <a:spcAft>
                <a:spcPts val="0"/>
              </a:spcAft>
              <a:buClr>
                <a:srgbClr val="0072C6"/>
              </a:buClr>
              <a:buSzPct val="100000"/>
              <a:buFont typeface="Wingdings" pitchFamily="2" charset="2"/>
              <a:buNone/>
              <a:tabLst/>
              <a:defRPr/>
            </a:pPr>
            <a:r>
              <a:rPr kumimoji="0" lang="en-US" sz="2400" b="0" i="0" u="none" strike="noStrike" kern="1200" cap="none" spc="0" normalizeH="0" baseline="0" noProof="0" dirty="0" smtClean="0">
                <a:ln>
                  <a:noFill/>
                </a:ln>
                <a:solidFill>
                  <a:prstClr val="white"/>
                </a:solidFill>
                <a:effectLst/>
                <a:uLnTx/>
                <a:uFillTx/>
                <a:latin typeface="Segoe UI Light"/>
                <a:cs typeface="Segoe UI" pitchFamily="34" charset="0"/>
              </a:rPr>
              <a:t>Self-Service</a:t>
            </a:r>
            <a:r>
              <a:rPr kumimoji="0" lang="en-US" sz="2400" b="0" i="0" u="none" strike="noStrike" kern="1200" cap="none" spc="0" normalizeH="0" noProof="0" dirty="0" smtClean="0">
                <a:ln>
                  <a:noFill/>
                </a:ln>
                <a:solidFill>
                  <a:prstClr val="white"/>
                </a:solidFill>
                <a:effectLst/>
                <a:uLnTx/>
                <a:uFillTx/>
                <a:latin typeface="Segoe UI Light"/>
                <a:cs typeface="Segoe UI" pitchFamily="34" charset="0"/>
              </a:rPr>
              <a:t> for any employee </a:t>
            </a:r>
            <a:r>
              <a:rPr lang="en-US" dirty="0" smtClean="0">
                <a:solidFill>
                  <a:prstClr val="white"/>
                </a:solidFill>
                <a:latin typeface="Segoe UI Light"/>
              </a:rPr>
              <a:t>inquiry</a:t>
            </a:r>
            <a:r>
              <a:rPr kumimoji="0" lang="en-US" sz="2400" b="0" i="0" u="none" strike="noStrike" kern="1200" cap="none" spc="0" normalizeH="0" noProof="0" dirty="0" smtClean="0">
                <a:ln>
                  <a:noFill/>
                </a:ln>
                <a:solidFill>
                  <a:prstClr val="white"/>
                </a:solidFill>
                <a:effectLst/>
                <a:uLnTx/>
                <a:uFillTx/>
                <a:latin typeface="Segoe UI Light"/>
                <a:cs typeface="Segoe UI" pitchFamily="34" charset="0"/>
              </a:rPr>
              <a:t> – HR, IT, Finance, Legal, Customer </a:t>
            </a:r>
            <a:r>
              <a:rPr lang="en-US" dirty="0">
                <a:solidFill>
                  <a:prstClr val="white"/>
                </a:solidFill>
                <a:latin typeface="Segoe UI Light"/>
              </a:rPr>
              <a:t>S</a:t>
            </a:r>
            <a:r>
              <a:rPr kumimoji="0" lang="en-US" sz="2400" b="0" i="0" u="none" strike="noStrike" kern="1200" cap="none" spc="0" normalizeH="0" noProof="0" dirty="0" smtClean="0">
                <a:ln>
                  <a:noFill/>
                </a:ln>
                <a:solidFill>
                  <a:prstClr val="white"/>
                </a:solidFill>
                <a:effectLst/>
                <a:uLnTx/>
                <a:uFillTx/>
                <a:latin typeface="Segoe UI Light"/>
                <a:cs typeface="Segoe UI" pitchFamily="34" charset="0"/>
              </a:rPr>
              <a:t>ervice</a:t>
            </a:r>
            <a:endParaRPr kumimoji="0" lang="en-US" sz="2400" b="0" i="0" u="none" strike="noStrike" kern="1200" cap="none" spc="0" normalizeH="0" baseline="0" noProof="0" dirty="0">
              <a:ln>
                <a:noFill/>
              </a:ln>
              <a:solidFill>
                <a:prstClr val="white"/>
              </a:solidFill>
              <a:effectLst/>
              <a:uLnTx/>
              <a:uFillTx/>
              <a:latin typeface="Segoe UI Light"/>
              <a:cs typeface="Segoe UI" pitchFamily="34" charset="0"/>
            </a:endParaRPr>
          </a:p>
        </p:txBody>
      </p:sp>
      <p:sp>
        <p:nvSpPr>
          <p:cNvPr id="58" name="Text Placeholder 7"/>
          <p:cNvSpPr txBox="1">
            <a:spLocks/>
          </p:cNvSpPr>
          <p:nvPr/>
        </p:nvSpPr>
        <p:spPr>
          <a:xfrm>
            <a:off x="7416800" y="4722808"/>
            <a:ext cx="4627417" cy="1290065"/>
          </a:xfrm>
          <a:prstGeom prst="rect">
            <a:avLst/>
          </a:prstGeom>
          <a:solidFill>
            <a:srgbClr val="264178"/>
          </a:solidFill>
        </p:spPr>
        <p:txBody>
          <a:bodyPr vert="horz" lIns="182880" tIns="45720" rIns="182880" bIns="45720"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marR="0" lvl="0" indent="0" algn="l" defTabSz="1088105" rtl="0" eaLnBrk="1" fontAlgn="auto" latinLnBrk="0" hangingPunct="1">
              <a:lnSpc>
                <a:spcPct val="100000"/>
              </a:lnSpc>
              <a:spcBef>
                <a:spcPts val="1800"/>
              </a:spcBef>
              <a:spcAft>
                <a:spcPts val="0"/>
              </a:spcAft>
              <a:buClr>
                <a:srgbClr val="0072C6"/>
              </a:buClr>
              <a:buSzPct val="100000"/>
              <a:buFont typeface="Wingdings" pitchFamily="2" charset="2"/>
              <a:buNone/>
              <a:tabLst/>
              <a:defRPr/>
            </a:pPr>
            <a:r>
              <a:rPr kumimoji="0" lang="en-US" sz="2400" b="0" i="0" u="none" strike="noStrike" kern="1200" cap="none" spc="0" normalizeH="0" baseline="0" noProof="0" dirty="0" smtClean="0">
                <a:ln>
                  <a:noFill/>
                </a:ln>
                <a:solidFill>
                  <a:prstClr val="white"/>
                </a:solidFill>
                <a:effectLst/>
                <a:uLnTx/>
                <a:uFillTx/>
                <a:latin typeface="Segoe UI Light"/>
                <a:cs typeface="Segoe UI" pitchFamily="34" charset="0"/>
              </a:rPr>
              <a:t>Knowledge everywhere – Portal, Mobile,</a:t>
            </a:r>
            <a:r>
              <a:rPr kumimoji="0" lang="en-US" sz="2400" b="0" i="0" u="none" strike="noStrike" kern="1200" cap="none" spc="0" normalizeH="0" noProof="0" dirty="0" smtClean="0">
                <a:ln>
                  <a:noFill/>
                </a:ln>
                <a:solidFill>
                  <a:prstClr val="white"/>
                </a:solidFill>
                <a:effectLst/>
                <a:uLnTx/>
                <a:uFillTx/>
                <a:latin typeface="Segoe UI Light"/>
                <a:cs typeface="Segoe UI" pitchFamily="34" charset="0"/>
              </a:rPr>
              <a:t> Office 365, Enterprise applications</a:t>
            </a:r>
            <a:endParaRPr kumimoji="0" lang="en-US" sz="2400" b="0" i="0" u="none" strike="noStrike" kern="1200" cap="none" spc="0" normalizeH="0" baseline="0" noProof="0" dirty="0">
              <a:ln>
                <a:noFill/>
              </a:ln>
              <a:solidFill>
                <a:prstClr val="white"/>
              </a:solidFill>
              <a:effectLst/>
              <a:uLnTx/>
              <a:uFillTx/>
              <a:latin typeface="Segoe UI Light"/>
              <a:cs typeface="Segoe UI" pitchFamily="34" charset="0"/>
            </a:endParaRPr>
          </a:p>
        </p:txBody>
      </p:sp>
      <p:pic>
        <p:nvPicPr>
          <p:cNvPr id="3" name="Picture 2"/>
          <p:cNvPicPr>
            <a:picLocks noChangeAspect="1"/>
          </p:cNvPicPr>
          <p:nvPr/>
        </p:nvPicPr>
        <p:blipFill>
          <a:blip r:embed="rId6"/>
          <a:stretch>
            <a:fillRect/>
          </a:stretch>
        </p:blipFill>
        <p:spPr>
          <a:xfrm>
            <a:off x="1199664" y="3577487"/>
            <a:ext cx="420660" cy="402371"/>
          </a:xfrm>
          <a:prstGeom prst="rect">
            <a:avLst/>
          </a:prstGeom>
        </p:spPr>
      </p:pic>
      <p:pic>
        <p:nvPicPr>
          <p:cNvPr id="12" name="Picture 11"/>
          <p:cNvPicPr>
            <a:picLocks noChangeAspect="1"/>
          </p:cNvPicPr>
          <p:nvPr/>
        </p:nvPicPr>
        <p:blipFill>
          <a:blip r:embed="rId7">
            <a:biLevel thresh="25000"/>
          </a:blip>
          <a:stretch>
            <a:fillRect/>
          </a:stretch>
        </p:blipFill>
        <p:spPr>
          <a:xfrm>
            <a:off x="6049821" y="3448583"/>
            <a:ext cx="530398" cy="554784"/>
          </a:xfrm>
          <a:prstGeom prst="rect">
            <a:avLst/>
          </a:prstGeom>
        </p:spPr>
      </p:pic>
      <p:pic>
        <p:nvPicPr>
          <p:cNvPr id="2" name="Picture 1"/>
          <p:cNvPicPr>
            <a:picLocks noChangeAspect="1"/>
          </p:cNvPicPr>
          <p:nvPr/>
        </p:nvPicPr>
        <p:blipFill>
          <a:blip r:embed="rId8"/>
          <a:stretch>
            <a:fillRect/>
          </a:stretch>
        </p:blipFill>
        <p:spPr>
          <a:xfrm>
            <a:off x="5076235" y="2233626"/>
            <a:ext cx="414564" cy="414564"/>
          </a:xfrm>
          <a:prstGeom prst="rect">
            <a:avLst/>
          </a:prstGeom>
        </p:spPr>
      </p:pic>
      <p:sp>
        <p:nvSpPr>
          <p:cNvPr id="4" name="Rectangle 3"/>
          <p:cNvSpPr/>
          <p:nvPr/>
        </p:nvSpPr>
        <p:spPr bwMode="auto">
          <a:xfrm>
            <a:off x="10935855" y="6419273"/>
            <a:ext cx="1108363" cy="360218"/>
          </a:xfrm>
          <a:prstGeom prst="rect">
            <a:avLst/>
          </a:prstGeom>
          <a:solidFill>
            <a:schemeClr val="bg1"/>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940614650"/>
      </p:ext>
    </p:extLst>
  </p:cSld>
  <p:clrMapOvr>
    <a:masterClrMapping/>
  </p:clrMapOvr>
  <mc:AlternateContent xmlns:mc="http://schemas.openxmlformats.org/markup-compatibility/2006" xmlns:p14="http://schemas.microsoft.com/office/powerpoint/2010/main">
    <mc:Choice Requires="p14">
      <p:transition spd="slow" p14:dur="1150">
        <p:push/>
      </p:transition>
    </mc:Choice>
    <mc:Fallback xmlns="">
      <p:transition spd="slow">
        <p:push/>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275836" y="297713"/>
            <a:ext cx="11886468" cy="917336"/>
          </a:xfrm>
          <a:prstGeom prst="rect">
            <a:avLst/>
          </a:prstGeom>
        </p:spPr>
        <p:txBody>
          <a:bodyPr/>
          <a:lst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098" rtl="0" eaLnBrk="1" fontAlgn="auto" latinLnBrk="0" hangingPunct="1">
              <a:lnSpc>
                <a:spcPct val="90000"/>
              </a:lnSpc>
              <a:spcBef>
                <a:spcPct val="0"/>
              </a:spcBef>
              <a:spcAft>
                <a:spcPts val="0"/>
              </a:spcAft>
              <a:buClrTx/>
              <a:buSzTx/>
              <a:buFontTx/>
              <a:buNone/>
              <a:tabLst/>
              <a:defRPr/>
            </a:pPr>
            <a:r>
              <a:rPr kumimoji="0" lang="en-US" sz="4399"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Segoe UI Light"/>
              </a:rPr>
              <a:t/>
            </a:r>
            <a:br>
              <a:rPr kumimoji="0" lang="en-US" sz="4399"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Segoe UI Light"/>
              </a:rPr>
            </a:br>
            <a:endParaRPr kumimoji="0" lang="en-US" sz="4399"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endParaRPr>
          </a:p>
        </p:txBody>
      </p:sp>
      <p:sp>
        <p:nvSpPr>
          <p:cNvPr id="11" name="Title 1"/>
          <p:cNvSpPr txBox="1">
            <a:spLocks/>
          </p:cNvSpPr>
          <p:nvPr/>
        </p:nvSpPr>
        <p:spPr>
          <a:xfrm>
            <a:off x="428196" y="360978"/>
            <a:ext cx="11886468" cy="887260"/>
          </a:xfrm>
          <a:prstGeom prst="rect">
            <a:avLst/>
          </a:prstGeom>
        </p:spPr>
        <p:txBody>
          <a:bodyPr/>
          <a:lst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098" rtl="0" eaLnBrk="1" fontAlgn="auto" latinLnBrk="0" hangingPunct="1">
              <a:lnSpc>
                <a:spcPct val="90000"/>
              </a:lnSpc>
              <a:spcBef>
                <a:spcPct val="0"/>
              </a:spcBef>
              <a:spcAft>
                <a:spcPts val="0"/>
              </a:spcAft>
              <a:buClrTx/>
              <a:buSzTx/>
              <a:buFontTx/>
              <a:buNone/>
              <a:tabLst/>
              <a:defRPr/>
            </a:pPr>
            <a:endParaRPr kumimoji="0" lang="en-US" sz="3199" b="0" i="0" u="none" strike="noStrike" kern="1200" cap="none" spc="-100" normalizeH="0" baseline="0" noProof="0" dirty="0">
              <a:ln w="3175">
                <a:noFill/>
              </a:ln>
              <a:gradFill flip="none" rotWithShape="1">
                <a:gsLst>
                  <a:gs pos="0">
                    <a:srgbClr val="292929"/>
                  </a:gs>
                  <a:gs pos="86000">
                    <a:srgbClr val="292929"/>
                  </a:gs>
                </a:gsLst>
                <a:lin ang="5400000" scaled="0"/>
                <a:tileRect/>
              </a:gradFill>
              <a:effectLst/>
              <a:uLnTx/>
              <a:uFillTx/>
              <a:latin typeface="Segoe UI Light"/>
              <a:ea typeface="+mn-ea"/>
              <a:cs typeface="Arial" charset="0"/>
            </a:endParaRPr>
          </a:p>
        </p:txBody>
      </p:sp>
      <p:sp>
        <p:nvSpPr>
          <p:cNvPr id="30" name="TextBox 29"/>
          <p:cNvSpPr txBox="1"/>
          <p:nvPr/>
        </p:nvSpPr>
        <p:spPr>
          <a:xfrm>
            <a:off x="282969" y="179112"/>
            <a:ext cx="9189375" cy="707886"/>
          </a:xfrm>
          <a:prstGeom prst="rect">
            <a:avLst/>
          </a:prstGeom>
          <a:noFill/>
        </p:spPr>
        <p:txBody>
          <a:bodyPr wrap="none" rtlCol="0">
            <a:spAutoFit/>
          </a:bodyPr>
          <a:lstStyle/>
          <a:p>
            <a:pPr marL="0" marR="0" lvl="0" indent="0" algn="l" defTabSz="121888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srgbClr val="292929"/>
                </a:solidFill>
                <a:effectLst/>
                <a:uLnTx/>
                <a:uFillTx/>
                <a:latin typeface="Segoe UI Light"/>
                <a:ea typeface="+mn-ea"/>
                <a:cs typeface="Segoe UI Light" panose="020B0502040204020203" pitchFamily="34" charset="0"/>
              </a:rPr>
              <a:t>Benefits of higher employee engagement</a:t>
            </a:r>
            <a:endParaRPr kumimoji="0" lang="en-US" sz="4000" b="0" i="0" u="none" strike="noStrike" kern="1200" cap="none" spc="0" normalizeH="0" baseline="0" noProof="0" dirty="0">
              <a:ln>
                <a:noFill/>
              </a:ln>
              <a:solidFill>
                <a:srgbClr val="292929"/>
              </a:solidFill>
              <a:effectLst/>
              <a:uLnTx/>
              <a:uFillTx/>
              <a:latin typeface="Segoe UI Light"/>
              <a:ea typeface="+mn-ea"/>
              <a:cs typeface="Segoe UI Light" panose="020B0502040204020203" pitchFamily="34" charset="0"/>
            </a:endParaRPr>
          </a:p>
        </p:txBody>
      </p:sp>
      <p:sp>
        <p:nvSpPr>
          <p:cNvPr id="8" name="Oval 7"/>
          <p:cNvSpPr/>
          <p:nvPr/>
        </p:nvSpPr>
        <p:spPr bwMode="auto">
          <a:xfrm>
            <a:off x="6596635" y="4675689"/>
            <a:ext cx="4231786" cy="2182311"/>
          </a:xfrm>
          <a:prstGeom prst="ellipse">
            <a:avLst/>
          </a:prstGeom>
          <a:gradFill>
            <a:gsLst>
              <a:gs pos="0">
                <a:schemeClr val="tx2"/>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Supports Corporate Compliance</a:t>
            </a:r>
          </a:p>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Reinforce adherence to organizational policies and procedures.</a:t>
            </a:r>
            <a:endParaRPr kumimoji="0" lang="en-US"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grpSp>
        <p:nvGrpSpPr>
          <p:cNvPr id="31" name="Group 30"/>
          <p:cNvGrpSpPr/>
          <p:nvPr/>
        </p:nvGrpSpPr>
        <p:grpSpPr>
          <a:xfrm>
            <a:off x="5427352" y="3691562"/>
            <a:ext cx="1293677" cy="768973"/>
            <a:chOff x="2149510" y="1970048"/>
            <a:chExt cx="679620" cy="682125"/>
          </a:xfrm>
          <a:solidFill>
            <a:srgbClr val="7030A0"/>
          </a:solidFill>
        </p:grpSpPr>
        <p:sp>
          <p:nvSpPr>
            <p:cNvPr id="43" name="Freeform 5"/>
            <p:cNvSpPr>
              <a:spLocks noEditPoints="1"/>
            </p:cNvSpPr>
            <p:nvPr/>
          </p:nvSpPr>
          <p:spPr bwMode="auto">
            <a:xfrm>
              <a:off x="2149510" y="1970048"/>
              <a:ext cx="679620" cy="682125"/>
            </a:xfrm>
            <a:custGeom>
              <a:avLst/>
              <a:gdLst>
                <a:gd name="T0" fmla="*/ 808 w 1605"/>
                <a:gd name="T1" fmla="*/ 1611 h 1611"/>
                <a:gd name="T2" fmla="*/ 1605 w 1605"/>
                <a:gd name="T3" fmla="*/ 798 h 1611"/>
                <a:gd name="T4" fmla="*/ 808 w 1605"/>
                <a:gd name="T5" fmla="*/ 0 h 1611"/>
                <a:gd name="T6" fmla="*/ 0 w 1605"/>
                <a:gd name="T7" fmla="*/ 798 h 1611"/>
                <a:gd name="T8" fmla="*/ 808 w 1605"/>
                <a:gd name="T9" fmla="*/ 1611 h 1611"/>
                <a:gd name="T10" fmla="*/ 808 w 1605"/>
                <a:gd name="T11" fmla="*/ 96 h 1611"/>
                <a:gd name="T12" fmla="*/ 1505 w 1605"/>
                <a:gd name="T13" fmla="*/ 798 h 1611"/>
                <a:gd name="T14" fmla="*/ 808 w 1605"/>
                <a:gd name="T15" fmla="*/ 1511 h 1611"/>
                <a:gd name="T16" fmla="*/ 96 w 1605"/>
                <a:gd name="T17" fmla="*/ 798 h 1611"/>
                <a:gd name="T18" fmla="*/ 808 w 1605"/>
                <a:gd name="T19" fmla="*/ 96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5" h="1611">
                  <a:moveTo>
                    <a:pt x="808" y="1611"/>
                  </a:moveTo>
                  <a:cubicBezTo>
                    <a:pt x="1247" y="1611"/>
                    <a:pt x="1605" y="1252"/>
                    <a:pt x="1605" y="798"/>
                  </a:cubicBezTo>
                  <a:cubicBezTo>
                    <a:pt x="1605" y="354"/>
                    <a:pt x="1247" y="0"/>
                    <a:pt x="808" y="0"/>
                  </a:cubicBezTo>
                  <a:cubicBezTo>
                    <a:pt x="354" y="0"/>
                    <a:pt x="0" y="354"/>
                    <a:pt x="0" y="798"/>
                  </a:cubicBezTo>
                  <a:cubicBezTo>
                    <a:pt x="0" y="1252"/>
                    <a:pt x="354" y="1611"/>
                    <a:pt x="808" y="1611"/>
                  </a:cubicBezTo>
                  <a:close/>
                  <a:moveTo>
                    <a:pt x="808" y="96"/>
                  </a:moveTo>
                  <a:cubicBezTo>
                    <a:pt x="1195" y="96"/>
                    <a:pt x="1505" y="410"/>
                    <a:pt x="1505" y="798"/>
                  </a:cubicBezTo>
                  <a:cubicBezTo>
                    <a:pt x="1505" y="1190"/>
                    <a:pt x="1195" y="1511"/>
                    <a:pt x="808" y="1511"/>
                  </a:cubicBezTo>
                  <a:cubicBezTo>
                    <a:pt x="420" y="1511"/>
                    <a:pt x="96" y="1190"/>
                    <a:pt x="96" y="798"/>
                  </a:cubicBezTo>
                  <a:cubicBezTo>
                    <a:pt x="96" y="410"/>
                    <a:pt x="420" y="96"/>
                    <a:pt x="808" y="96"/>
                  </a:cubicBezTo>
                  <a:close/>
                </a:path>
              </a:pathLst>
            </a:custGeom>
            <a:grpFill/>
            <a:ln>
              <a:noFill/>
            </a:ln>
          </p:spPr>
          <p:txBody>
            <a:bodyPr vert="horz" wrap="square" lIns="89630" tIns="44814" rIns="89630" bIns="44814" numCol="1" anchor="t" anchorCtr="0" compatLnSpc="1">
              <a:prstTxWarp prst="textNoShape">
                <a:avLst/>
              </a:prstTxWarp>
            </a:bodyPr>
            <a:lstStyle/>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1961" b="0" i="0" u="none" strike="noStrike" kern="0" cap="none" spc="0" normalizeH="0" baseline="0" noProof="0" dirty="0">
                <a:ln>
                  <a:noFill/>
                </a:ln>
                <a:solidFill>
                  <a:srgbClr val="505050"/>
                </a:solidFill>
                <a:effectLst/>
                <a:uLnTx/>
                <a:uFillTx/>
                <a:latin typeface="Segoe UI Light"/>
                <a:ea typeface="+mn-ea"/>
                <a:cs typeface="+mn-cs"/>
              </a:endParaRPr>
            </a:p>
          </p:txBody>
        </p:sp>
        <p:sp>
          <p:nvSpPr>
            <p:cNvPr id="44" name="Freeform 13"/>
            <p:cNvSpPr>
              <a:spLocks noEditPoints="1"/>
            </p:cNvSpPr>
            <p:nvPr/>
          </p:nvSpPr>
          <p:spPr bwMode="auto">
            <a:xfrm>
              <a:off x="2278655" y="2136600"/>
              <a:ext cx="433530" cy="371756"/>
            </a:xfrm>
            <a:custGeom>
              <a:avLst/>
              <a:gdLst>
                <a:gd name="T0" fmla="*/ 1173 w 1958"/>
                <a:gd name="T1" fmla="*/ 413 h 1678"/>
                <a:gd name="T2" fmla="*/ 1292 w 1958"/>
                <a:gd name="T3" fmla="*/ 532 h 1678"/>
                <a:gd name="T4" fmla="*/ 1292 w 1958"/>
                <a:gd name="T5" fmla="*/ 1063 h 1678"/>
                <a:gd name="T6" fmla="*/ 1173 w 1958"/>
                <a:gd name="T7" fmla="*/ 1182 h 1678"/>
                <a:gd name="T8" fmla="*/ 1173 w 1958"/>
                <a:gd name="T9" fmla="*/ 1182 h 1678"/>
                <a:gd name="T10" fmla="*/ 1173 w 1958"/>
                <a:gd name="T11" fmla="*/ 1559 h 1678"/>
                <a:gd name="T12" fmla="*/ 1061 w 1958"/>
                <a:gd name="T13" fmla="*/ 1678 h 1678"/>
                <a:gd name="T14" fmla="*/ 893 w 1958"/>
                <a:gd name="T15" fmla="*/ 1678 h 1678"/>
                <a:gd name="T16" fmla="*/ 781 w 1958"/>
                <a:gd name="T17" fmla="*/ 1559 h 1678"/>
                <a:gd name="T18" fmla="*/ 781 w 1958"/>
                <a:gd name="T19" fmla="*/ 1182 h 1678"/>
                <a:gd name="T20" fmla="*/ 781 w 1958"/>
                <a:gd name="T21" fmla="*/ 1182 h 1678"/>
                <a:gd name="T22" fmla="*/ 662 w 1958"/>
                <a:gd name="T23" fmla="*/ 1063 h 1678"/>
                <a:gd name="T24" fmla="*/ 662 w 1958"/>
                <a:gd name="T25" fmla="*/ 532 h 1678"/>
                <a:gd name="T26" fmla="*/ 781 w 1958"/>
                <a:gd name="T27" fmla="*/ 413 h 1678"/>
                <a:gd name="T28" fmla="*/ 1173 w 1958"/>
                <a:gd name="T29" fmla="*/ 413 h 1678"/>
                <a:gd name="T30" fmla="*/ 789 w 1958"/>
                <a:gd name="T31" fmla="*/ 188 h 1678"/>
                <a:gd name="T32" fmla="*/ 977 w 1958"/>
                <a:gd name="T33" fmla="*/ 376 h 1678"/>
                <a:gd name="T34" fmla="*/ 1164 w 1958"/>
                <a:gd name="T35" fmla="*/ 188 h 1678"/>
                <a:gd name="T36" fmla="*/ 977 w 1958"/>
                <a:gd name="T37" fmla="*/ 0 h 1678"/>
                <a:gd name="T38" fmla="*/ 789 w 1958"/>
                <a:gd name="T39" fmla="*/ 188 h 1678"/>
                <a:gd name="T40" fmla="*/ 1861 w 1958"/>
                <a:gd name="T41" fmla="*/ 461 h 1678"/>
                <a:gd name="T42" fmla="*/ 1527 w 1958"/>
                <a:gd name="T43" fmla="*/ 461 h 1678"/>
                <a:gd name="T44" fmla="*/ 1429 w 1958"/>
                <a:gd name="T45" fmla="*/ 559 h 1678"/>
                <a:gd name="T46" fmla="*/ 1429 w 1958"/>
                <a:gd name="T47" fmla="*/ 1015 h 1678"/>
                <a:gd name="T48" fmla="*/ 1527 w 1958"/>
                <a:gd name="T49" fmla="*/ 1113 h 1678"/>
                <a:gd name="T50" fmla="*/ 1527 w 1958"/>
                <a:gd name="T51" fmla="*/ 1113 h 1678"/>
                <a:gd name="T52" fmla="*/ 1527 w 1958"/>
                <a:gd name="T53" fmla="*/ 1442 h 1678"/>
                <a:gd name="T54" fmla="*/ 1617 w 1958"/>
                <a:gd name="T55" fmla="*/ 1541 h 1678"/>
                <a:gd name="T56" fmla="*/ 1763 w 1958"/>
                <a:gd name="T57" fmla="*/ 1541 h 1678"/>
                <a:gd name="T58" fmla="*/ 1861 w 1958"/>
                <a:gd name="T59" fmla="*/ 1442 h 1678"/>
                <a:gd name="T60" fmla="*/ 1861 w 1958"/>
                <a:gd name="T61" fmla="*/ 1113 h 1678"/>
                <a:gd name="T62" fmla="*/ 1861 w 1958"/>
                <a:gd name="T63" fmla="*/ 1113 h 1678"/>
                <a:gd name="T64" fmla="*/ 1958 w 1958"/>
                <a:gd name="T65" fmla="*/ 1015 h 1678"/>
                <a:gd name="T66" fmla="*/ 1958 w 1958"/>
                <a:gd name="T67" fmla="*/ 559 h 1678"/>
                <a:gd name="T68" fmla="*/ 1861 w 1958"/>
                <a:gd name="T69" fmla="*/ 461 h 1678"/>
                <a:gd name="T70" fmla="*/ 1530 w 1958"/>
                <a:gd name="T71" fmla="*/ 265 h 1678"/>
                <a:gd name="T72" fmla="*/ 1691 w 1958"/>
                <a:gd name="T73" fmla="*/ 424 h 1678"/>
                <a:gd name="T74" fmla="*/ 1853 w 1958"/>
                <a:gd name="T75" fmla="*/ 265 h 1678"/>
                <a:gd name="T76" fmla="*/ 1691 w 1958"/>
                <a:gd name="T77" fmla="*/ 106 h 1678"/>
                <a:gd name="T78" fmla="*/ 1530 w 1958"/>
                <a:gd name="T79" fmla="*/ 265 h 1678"/>
                <a:gd name="T80" fmla="*/ 432 w 1958"/>
                <a:gd name="T81" fmla="*/ 461 h 1678"/>
                <a:gd name="T82" fmla="*/ 98 w 1958"/>
                <a:gd name="T83" fmla="*/ 461 h 1678"/>
                <a:gd name="T84" fmla="*/ 0 w 1958"/>
                <a:gd name="T85" fmla="*/ 559 h 1678"/>
                <a:gd name="T86" fmla="*/ 0 w 1958"/>
                <a:gd name="T87" fmla="*/ 1015 h 1678"/>
                <a:gd name="T88" fmla="*/ 98 w 1958"/>
                <a:gd name="T89" fmla="*/ 1113 h 1678"/>
                <a:gd name="T90" fmla="*/ 98 w 1958"/>
                <a:gd name="T91" fmla="*/ 1113 h 1678"/>
                <a:gd name="T92" fmla="*/ 98 w 1958"/>
                <a:gd name="T93" fmla="*/ 1442 h 1678"/>
                <a:gd name="T94" fmla="*/ 195 w 1958"/>
                <a:gd name="T95" fmla="*/ 1541 h 1678"/>
                <a:gd name="T96" fmla="*/ 341 w 1958"/>
                <a:gd name="T97" fmla="*/ 1541 h 1678"/>
                <a:gd name="T98" fmla="*/ 432 w 1958"/>
                <a:gd name="T99" fmla="*/ 1442 h 1678"/>
                <a:gd name="T100" fmla="*/ 432 w 1958"/>
                <a:gd name="T101" fmla="*/ 1113 h 1678"/>
                <a:gd name="T102" fmla="*/ 432 w 1958"/>
                <a:gd name="T103" fmla="*/ 1113 h 1678"/>
                <a:gd name="T104" fmla="*/ 529 w 1958"/>
                <a:gd name="T105" fmla="*/ 1015 h 1678"/>
                <a:gd name="T106" fmla="*/ 529 w 1958"/>
                <a:gd name="T107" fmla="*/ 559 h 1678"/>
                <a:gd name="T108" fmla="*/ 432 w 1958"/>
                <a:gd name="T109" fmla="*/ 461 h 1678"/>
                <a:gd name="T110" fmla="*/ 101 w 1958"/>
                <a:gd name="T111" fmla="*/ 265 h 1678"/>
                <a:gd name="T112" fmla="*/ 262 w 1958"/>
                <a:gd name="T113" fmla="*/ 424 h 1678"/>
                <a:gd name="T114" fmla="*/ 423 w 1958"/>
                <a:gd name="T115" fmla="*/ 265 h 1678"/>
                <a:gd name="T116" fmla="*/ 262 w 1958"/>
                <a:gd name="T117" fmla="*/ 106 h 1678"/>
                <a:gd name="T118" fmla="*/ 101 w 1958"/>
                <a:gd name="T119" fmla="*/ 265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58" h="1678">
                  <a:moveTo>
                    <a:pt x="1173" y="413"/>
                  </a:moveTo>
                  <a:cubicBezTo>
                    <a:pt x="1236" y="413"/>
                    <a:pt x="1292" y="469"/>
                    <a:pt x="1292" y="532"/>
                  </a:cubicBezTo>
                  <a:cubicBezTo>
                    <a:pt x="1292" y="532"/>
                    <a:pt x="1292" y="532"/>
                    <a:pt x="1292" y="1063"/>
                  </a:cubicBezTo>
                  <a:cubicBezTo>
                    <a:pt x="1292" y="1126"/>
                    <a:pt x="1236" y="1182"/>
                    <a:pt x="1173" y="1182"/>
                  </a:cubicBezTo>
                  <a:cubicBezTo>
                    <a:pt x="1173" y="1182"/>
                    <a:pt x="1173" y="1182"/>
                    <a:pt x="1173" y="1182"/>
                  </a:cubicBezTo>
                  <a:cubicBezTo>
                    <a:pt x="1173" y="1182"/>
                    <a:pt x="1173" y="1182"/>
                    <a:pt x="1173" y="1559"/>
                  </a:cubicBezTo>
                  <a:cubicBezTo>
                    <a:pt x="1173" y="1622"/>
                    <a:pt x="1124" y="1678"/>
                    <a:pt x="1061" y="1678"/>
                  </a:cubicBezTo>
                  <a:cubicBezTo>
                    <a:pt x="1061" y="1678"/>
                    <a:pt x="1061" y="1678"/>
                    <a:pt x="893" y="1678"/>
                  </a:cubicBezTo>
                  <a:cubicBezTo>
                    <a:pt x="830" y="1678"/>
                    <a:pt x="781" y="1622"/>
                    <a:pt x="781" y="1559"/>
                  </a:cubicBezTo>
                  <a:cubicBezTo>
                    <a:pt x="781" y="1559"/>
                    <a:pt x="781" y="1559"/>
                    <a:pt x="781" y="1182"/>
                  </a:cubicBezTo>
                  <a:cubicBezTo>
                    <a:pt x="781" y="1182"/>
                    <a:pt x="781" y="1182"/>
                    <a:pt x="781" y="1182"/>
                  </a:cubicBezTo>
                  <a:cubicBezTo>
                    <a:pt x="718" y="1182"/>
                    <a:pt x="662" y="1126"/>
                    <a:pt x="662" y="1063"/>
                  </a:cubicBezTo>
                  <a:cubicBezTo>
                    <a:pt x="662" y="1063"/>
                    <a:pt x="662" y="1063"/>
                    <a:pt x="662" y="532"/>
                  </a:cubicBezTo>
                  <a:cubicBezTo>
                    <a:pt x="662" y="469"/>
                    <a:pt x="718" y="413"/>
                    <a:pt x="781" y="413"/>
                  </a:cubicBezTo>
                  <a:cubicBezTo>
                    <a:pt x="781" y="413"/>
                    <a:pt x="781" y="413"/>
                    <a:pt x="1173" y="413"/>
                  </a:cubicBezTo>
                  <a:close/>
                  <a:moveTo>
                    <a:pt x="789" y="188"/>
                  </a:moveTo>
                  <a:cubicBezTo>
                    <a:pt x="789" y="292"/>
                    <a:pt x="873" y="376"/>
                    <a:pt x="977" y="376"/>
                  </a:cubicBezTo>
                  <a:cubicBezTo>
                    <a:pt x="1080" y="376"/>
                    <a:pt x="1164" y="292"/>
                    <a:pt x="1164" y="188"/>
                  </a:cubicBezTo>
                  <a:cubicBezTo>
                    <a:pt x="1164" y="84"/>
                    <a:pt x="1080" y="0"/>
                    <a:pt x="977" y="0"/>
                  </a:cubicBezTo>
                  <a:cubicBezTo>
                    <a:pt x="873" y="0"/>
                    <a:pt x="789" y="84"/>
                    <a:pt x="789" y="188"/>
                  </a:cubicBezTo>
                  <a:close/>
                  <a:moveTo>
                    <a:pt x="1861" y="461"/>
                  </a:moveTo>
                  <a:cubicBezTo>
                    <a:pt x="1527" y="461"/>
                    <a:pt x="1527" y="461"/>
                    <a:pt x="1527" y="461"/>
                  </a:cubicBezTo>
                  <a:cubicBezTo>
                    <a:pt x="1471" y="461"/>
                    <a:pt x="1429" y="503"/>
                    <a:pt x="1429" y="559"/>
                  </a:cubicBezTo>
                  <a:cubicBezTo>
                    <a:pt x="1429" y="1015"/>
                    <a:pt x="1429" y="1015"/>
                    <a:pt x="1429" y="1015"/>
                  </a:cubicBezTo>
                  <a:cubicBezTo>
                    <a:pt x="1429" y="1071"/>
                    <a:pt x="1471" y="1113"/>
                    <a:pt x="1527" y="1113"/>
                  </a:cubicBezTo>
                  <a:cubicBezTo>
                    <a:pt x="1527" y="1113"/>
                    <a:pt x="1527" y="1113"/>
                    <a:pt x="1527" y="1113"/>
                  </a:cubicBezTo>
                  <a:cubicBezTo>
                    <a:pt x="1527" y="1442"/>
                    <a:pt x="1527" y="1442"/>
                    <a:pt x="1527" y="1442"/>
                  </a:cubicBezTo>
                  <a:cubicBezTo>
                    <a:pt x="1527" y="1499"/>
                    <a:pt x="1568" y="1541"/>
                    <a:pt x="1617" y="1541"/>
                  </a:cubicBezTo>
                  <a:cubicBezTo>
                    <a:pt x="1763" y="1541"/>
                    <a:pt x="1763" y="1541"/>
                    <a:pt x="1763" y="1541"/>
                  </a:cubicBezTo>
                  <a:cubicBezTo>
                    <a:pt x="1819" y="1541"/>
                    <a:pt x="1861" y="1499"/>
                    <a:pt x="1861" y="1442"/>
                  </a:cubicBezTo>
                  <a:cubicBezTo>
                    <a:pt x="1861" y="1113"/>
                    <a:pt x="1861" y="1113"/>
                    <a:pt x="1861" y="1113"/>
                  </a:cubicBezTo>
                  <a:cubicBezTo>
                    <a:pt x="1861" y="1113"/>
                    <a:pt x="1861" y="1113"/>
                    <a:pt x="1861" y="1113"/>
                  </a:cubicBezTo>
                  <a:cubicBezTo>
                    <a:pt x="1917" y="1113"/>
                    <a:pt x="1958" y="1071"/>
                    <a:pt x="1958" y="1015"/>
                  </a:cubicBezTo>
                  <a:cubicBezTo>
                    <a:pt x="1958" y="559"/>
                    <a:pt x="1958" y="559"/>
                    <a:pt x="1958" y="559"/>
                  </a:cubicBezTo>
                  <a:cubicBezTo>
                    <a:pt x="1958" y="503"/>
                    <a:pt x="1917" y="461"/>
                    <a:pt x="1861" y="461"/>
                  </a:cubicBezTo>
                  <a:close/>
                  <a:moveTo>
                    <a:pt x="1530" y="265"/>
                  </a:moveTo>
                  <a:cubicBezTo>
                    <a:pt x="1530" y="353"/>
                    <a:pt x="1602" y="424"/>
                    <a:pt x="1691" y="424"/>
                  </a:cubicBezTo>
                  <a:cubicBezTo>
                    <a:pt x="1780" y="424"/>
                    <a:pt x="1853" y="353"/>
                    <a:pt x="1853" y="265"/>
                  </a:cubicBezTo>
                  <a:cubicBezTo>
                    <a:pt x="1853" y="177"/>
                    <a:pt x="1780" y="106"/>
                    <a:pt x="1691" y="106"/>
                  </a:cubicBezTo>
                  <a:cubicBezTo>
                    <a:pt x="1602" y="106"/>
                    <a:pt x="1530" y="177"/>
                    <a:pt x="1530" y="265"/>
                  </a:cubicBezTo>
                  <a:close/>
                  <a:moveTo>
                    <a:pt x="432" y="461"/>
                  </a:moveTo>
                  <a:cubicBezTo>
                    <a:pt x="98" y="461"/>
                    <a:pt x="98" y="461"/>
                    <a:pt x="98" y="461"/>
                  </a:cubicBezTo>
                  <a:cubicBezTo>
                    <a:pt x="42" y="461"/>
                    <a:pt x="0" y="503"/>
                    <a:pt x="0" y="559"/>
                  </a:cubicBezTo>
                  <a:cubicBezTo>
                    <a:pt x="0" y="1015"/>
                    <a:pt x="0" y="1015"/>
                    <a:pt x="0" y="1015"/>
                  </a:cubicBezTo>
                  <a:cubicBezTo>
                    <a:pt x="0" y="1071"/>
                    <a:pt x="42" y="1113"/>
                    <a:pt x="98" y="1113"/>
                  </a:cubicBezTo>
                  <a:cubicBezTo>
                    <a:pt x="98" y="1113"/>
                    <a:pt x="98" y="1113"/>
                    <a:pt x="98" y="1113"/>
                  </a:cubicBezTo>
                  <a:cubicBezTo>
                    <a:pt x="98" y="1442"/>
                    <a:pt x="98" y="1442"/>
                    <a:pt x="98" y="1442"/>
                  </a:cubicBezTo>
                  <a:cubicBezTo>
                    <a:pt x="98" y="1499"/>
                    <a:pt x="139" y="1541"/>
                    <a:pt x="195" y="1541"/>
                  </a:cubicBezTo>
                  <a:cubicBezTo>
                    <a:pt x="341" y="1541"/>
                    <a:pt x="341" y="1541"/>
                    <a:pt x="341" y="1541"/>
                  </a:cubicBezTo>
                  <a:cubicBezTo>
                    <a:pt x="390" y="1541"/>
                    <a:pt x="432" y="1499"/>
                    <a:pt x="432" y="1442"/>
                  </a:cubicBezTo>
                  <a:cubicBezTo>
                    <a:pt x="432" y="1113"/>
                    <a:pt x="432" y="1113"/>
                    <a:pt x="432" y="1113"/>
                  </a:cubicBezTo>
                  <a:cubicBezTo>
                    <a:pt x="432" y="1113"/>
                    <a:pt x="432" y="1113"/>
                    <a:pt x="432" y="1113"/>
                  </a:cubicBezTo>
                  <a:cubicBezTo>
                    <a:pt x="488" y="1113"/>
                    <a:pt x="529" y="1071"/>
                    <a:pt x="529" y="1015"/>
                  </a:cubicBezTo>
                  <a:cubicBezTo>
                    <a:pt x="529" y="559"/>
                    <a:pt x="529" y="559"/>
                    <a:pt x="529" y="559"/>
                  </a:cubicBezTo>
                  <a:cubicBezTo>
                    <a:pt x="529" y="503"/>
                    <a:pt x="488" y="461"/>
                    <a:pt x="432" y="461"/>
                  </a:cubicBezTo>
                  <a:close/>
                  <a:moveTo>
                    <a:pt x="101" y="265"/>
                  </a:moveTo>
                  <a:cubicBezTo>
                    <a:pt x="101" y="353"/>
                    <a:pt x="173" y="424"/>
                    <a:pt x="262" y="424"/>
                  </a:cubicBezTo>
                  <a:cubicBezTo>
                    <a:pt x="351" y="424"/>
                    <a:pt x="423" y="353"/>
                    <a:pt x="423" y="265"/>
                  </a:cubicBezTo>
                  <a:cubicBezTo>
                    <a:pt x="423" y="177"/>
                    <a:pt x="351" y="106"/>
                    <a:pt x="262" y="106"/>
                  </a:cubicBezTo>
                  <a:cubicBezTo>
                    <a:pt x="173" y="106"/>
                    <a:pt x="101" y="177"/>
                    <a:pt x="101" y="265"/>
                  </a:cubicBezTo>
                  <a:close/>
                </a:path>
              </a:pathLst>
            </a:custGeom>
            <a:grpFill/>
            <a:ln>
              <a:noFill/>
            </a:ln>
          </p:spPr>
          <p:txBody>
            <a:bodyPr vert="horz" wrap="square" lIns="89630" tIns="44814" rIns="89630" bIns="44814" numCol="1" anchor="t" anchorCtr="0" compatLnSpc="1">
              <a:prstTxWarp prst="textNoShape">
                <a:avLst/>
              </a:prstTxWarp>
            </a:bodyPr>
            <a:lstStyle/>
            <a:p>
              <a:pPr marL="0" marR="0" lvl="0" indent="0" algn="l" defTabSz="896214" rtl="0" eaLnBrk="1" fontAlgn="auto" latinLnBrk="0" hangingPunct="1">
                <a:lnSpc>
                  <a:spcPct val="100000"/>
                </a:lnSpc>
                <a:spcBef>
                  <a:spcPts val="0"/>
                </a:spcBef>
                <a:spcAft>
                  <a:spcPts val="0"/>
                </a:spcAft>
                <a:buClrTx/>
                <a:buSzTx/>
                <a:buFontTx/>
                <a:buNone/>
                <a:tabLst/>
                <a:defRPr/>
              </a:pPr>
              <a:endParaRPr kumimoji="0" lang="en-US" sz="1961" b="0" i="0" u="none" strike="noStrike" kern="0" cap="none" spc="0" normalizeH="0" baseline="0" noProof="0" dirty="0">
                <a:ln>
                  <a:noFill/>
                </a:ln>
                <a:solidFill>
                  <a:srgbClr val="505050"/>
                </a:solidFill>
                <a:effectLst/>
                <a:uLnTx/>
                <a:uFillTx/>
                <a:latin typeface="Segoe UI Light"/>
                <a:ea typeface="+mn-ea"/>
                <a:cs typeface="+mn-cs"/>
              </a:endParaRPr>
            </a:p>
          </p:txBody>
        </p:sp>
      </p:grpSp>
      <p:sp>
        <p:nvSpPr>
          <p:cNvPr id="54" name="Oval 53"/>
          <p:cNvSpPr/>
          <p:nvPr/>
        </p:nvSpPr>
        <p:spPr bwMode="auto">
          <a:xfrm>
            <a:off x="269545" y="2104855"/>
            <a:ext cx="4145574" cy="2439100"/>
          </a:xfrm>
          <a:prstGeom prst="ellipse">
            <a:avLst/>
          </a:prstGeom>
          <a:gradFill>
            <a:gsLst>
              <a:gs pos="0">
                <a:schemeClr val="tx2"/>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Increases Employee Productivity</a:t>
            </a:r>
          </a:p>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Boost employee productivity with quick access to consistent and organized knowledge.</a:t>
            </a:r>
            <a:endParaRPr kumimoji="0" lang="en-US"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55" name="Oval 54"/>
          <p:cNvSpPr/>
          <p:nvPr/>
        </p:nvSpPr>
        <p:spPr bwMode="auto">
          <a:xfrm>
            <a:off x="4013787" y="918408"/>
            <a:ext cx="4223084" cy="2165502"/>
          </a:xfrm>
          <a:prstGeom prst="ellipse">
            <a:avLst/>
          </a:prstGeom>
          <a:gradFill>
            <a:gsLst>
              <a:gs pos="0">
                <a:schemeClr val="tx2"/>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Improves Customer Satisfaction</a:t>
            </a:r>
          </a:p>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Empower employees with knowledge for every customer interaction.</a:t>
            </a:r>
            <a:endParaRPr kumimoji="0" lang="en-US"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56" name="Oval 55"/>
          <p:cNvSpPr/>
          <p:nvPr/>
        </p:nvSpPr>
        <p:spPr bwMode="auto">
          <a:xfrm>
            <a:off x="7743585" y="2248188"/>
            <a:ext cx="4237528" cy="2342846"/>
          </a:xfrm>
          <a:prstGeom prst="ellipse">
            <a:avLst/>
          </a:prstGeom>
          <a:gradFill>
            <a:gsLst>
              <a:gs pos="0">
                <a:schemeClr val="tx2"/>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Reduces Service Effort</a:t>
            </a:r>
          </a:p>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Reduce assisted-service costs by providing employees with FAQs knowledgebase.</a:t>
            </a:r>
            <a:endParaRPr kumimoji="0" lang="en-US"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57" name="Oval 56"/>
          <p:cNvSpPr/>
          <p:nvPr/>
        </p:nvSpPr>
        <p:spPr bwMode="auto">
          <a:xfrm>
            <a:off x="1588169" y="4591034"/>
            <a:ext cx="4136860" cy="2266965"/>
          </a:xfrm>
          <a:prstGeom prst="ellipse">
            <a:avLst/>
          </a:prstGeom>
          <a:gradFill>
            <a:gsLst>
              <a:gs pos="0">
                <a:schemeClr val="tx2"/>
              </a:gs>
              <a:gs pos="80000">
                <a:schemeClr val="accent2">
                  <a:shade val="93000"/>
                  <a:satMod val="130000"/>
                </a:schemeClr>
              </a:gs>
              <a:gs pos="100000">
                <a:schemeClr val="accent2">
                  <a:shade val="94000"/>
                  <a:satMod val="13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noAutofit/>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Enhances Products &amp;</a:t>
            </a:r>
            <a:r>
              <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rPr>
              <a:t> </a:t>
            </a:r>
            <a:r>
              <a:rPr kumimoji="0" lang="en-US" sz="2400"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Services</a:t>
            </a:r>
          </a:p>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b="0" i="0" u="none" strike="noStrike" kern="1200" cap="none" spc="0" normalizeH="0" baseline="0" noProof="0" dirty="0" smtClean="0">
                <a:ln>
                  <a:noFill/>
                </a:ln>
                <a:gradFill>
                  <a:gsLst>
                    <a:gs pos="0">
                      <a:srgbClr val="FFFFFF"/>
                    </a:gs>
                    <a:gs pos="100000">
                      <a:srgbClr val="FFFFFF"/>
                    </a:gs>
                  </a:gsLst>
                  <a:lin ang="5400000" scaled="0"/>
                </a:gradFill>
                <a:effectLst/>
                <a:uLnTx/>
                <a:uFillTx/>
                <a:latin typeface="Segoe UI Light"/>
                <a:ea typeface="+mn-ea"/>
                <a:cs typeface="+mn-cs"/>
              </a:rPr>
              <a:t>Analyze knowledge queries to improve products and services for customers.</a:t>
            </a:r>
            <a:endParaRPr kumimoji="0" lang="en-US"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58" name="TextBox 57"/>
          <p:cNvSpPr txBox="1"/>
          <p:nvPr/>
        </p:nvSpPr>
        <p:spPr>
          <a:xfrm>
            <a:off x="4816626" y="4394748"/>
            <a:ext cx="2603084" cy="804026"/>
          </a:xfrm>
          <a:prstGeom prst="rect">
            <a:avLst/>
          </a:prstGeom>
          <a:noFill/>
        </p:spPr>
        <p:txBody>
          <a:bodyPr wrap="square" lIns="175711" tIns="140569" rIns="175711" bIns="140569" rtlCol="0">
            <a:spAutoFit/>
          </a:bodyPr>
          <a:lstStyle/>
          <a:p>
            <a:pPr marL="0" marR="0" lvl="0" indent="0" algn="ctr" defTabSz="896042" rtl="0" eaLnBrk="1" fontAlgn="auto" latinLnBrk="0" hangingPunct="1">
              <a:lnSpc>
                <a:spcPct val="90000"/>
              </a:lnSpc>
              <a:spcBef>
                <a:spcPts val="0"/>
              </a:spcBef>
              <a:spcAft>
                <a:spcPts val="574"/>
              </a:spcAft>
              <a:buClrTx/>
              <a:buSzTx/>
              <a:buFontTx/>
              <a:buNone/>
              <a:tabLst/>
              <a:defRPr/>
            </a:pPr>
            <a:r>
              <a:rPr kumimoji="0" lang="en-US" sz="1600" b="0" i="0" u="none" strike="noStrike" kern="0" cap="none" spc="0" normalizeH="0" baseline="0" noProof="0" dirty="0" smtClean="0">
                <a:ln>
                  <a:noFill/>
                </a:ln>
                <a:solidFill>
                  <a:srgbClr val="7030A0"/>
                </a:solidFill>
                <a:effectLst/>
                <a:uLnTx/>
                <a:uFillTx/>
                <a:latin typeface="Segoe UI" panose="020B0502040204020203" pitchFamily="34" charset="0"/>
                <a:ea typeface="+mn-ea"/>
                <a:cs typeface="Segoe UI" panose="020B0502040204020203" pitchFamily="34" charset="0"/>
              </a:rPr>
              <a:t>Employee </a:t>
            </a:r>
          </a:p>
          <a:p>
            <a:pPr marL="0" marR="0" lvl="0" indent="0" algn="ctr" defTabSz="896042" rtl="0" eaLnBrk="1" fontAlgn="auto" latinLnBrk="0" hangingPunct="1">
              <a:lnSpc>
                <a:spcPct val="90000"/>
              </a:lnSpc>
              <a:spcBef>
                <a:spcPts val="0"/>
              </a:spcBef>
              <a:spcAft>
                <a:spcPts val="574"/>
              </a:spcAft>
              <a:buClrTx/>
              <a:buSzTx/>
              <a:buFontTx/>
              <a:buNone/>
              <a:tabLst/>
              <a:defRPr/>
            </a:pPr>
            <a:r>
              <a:rPr kumimoji="0" lang="en-US" sz="1600" b="0" i="0" u="none" strike="noStrike" kern="0" cap="none" spc="0" normalizeH="0" baseline="0" noProof="0" dirty="0" smtClean="0">
                <a:ln>
                  <a:noFill/>
                </a:ln>
                <a:solidFill>
                  <a:srgbClr val="7030A0"/>
                </a:solidFill>
                <a:effectLst/>
                <a:uLnTx/>
                <a:uFillTx/>
                <a:latin typeface="Segoe UI" panose="020B0502040204020203" pitchFamily="34" charset="0"/>
                <a:ea typeface="+mn-ea"/>
                <a:cs typeface="Segoe UI" panose="020B0502040204020203" pitchFamily="34" charset="0"/>
              </a:rPr>
              <a:t>Self-Service</a:t>
            </a:r>
            <a:endParaRPr kumimoji="0" lang="en-US" sz="1600" b="0" i="0" u="none" strike="noStrike" kern="0" cap="none" spc="0" normalizeH="0" baseline="0" noProof="0" dirty="0">
              <a:ln>
                <a:noFill/>
              </a:ln>
              <a:solidFill>
                <a:srgbClr val="7030A0"/>
              </a:solidFill>
              <a:effectLst/>
              <a:uLnTx/>
              <a:uFillTx/>
              <a:latin typeface="Segoe UI" panose="020B0502040204020203" pitchFamily="34" charset="0"/>
              <a:ea typeface="+mn-ea"/>
              <a:cs typeface="Segoe UI" panose="020B0502040204020203" pitchFamily="34" charset="0"/>
            </a:endParaRPr>
          </a:p>
        </p:txBody>
      </p:sp>
      <p:sp>
        <p:nvSpPr>
          <p:cNvPr id="10" name="Right Arrow 9"/>
          <p:cNvSpPr/>
          <p:nvPr/>
        </p:nvSpPr>
        <p:spPr bwMode="auto">
          <a:xfrm rot="20905146">
            <a:off x="6877465" y="3688260"/>
            <a:ext cx="709684" cy="323919"/>
          </a:xfrm>
          <a:prstGeom prst="rightArrow">
            <a:avLst/>
          </a:prstGeom>
          <a:solidFill>
            <a:srgbClr val="7FBA00"/>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59" name="Right Arrow 58"/>
          <p:cNvSpPr/>
          <p:nvPr/>
        </p:nvSpPr>
        <p:spPr bwMode="auto">
          <a:xfrm rot="1947969">
            <a:off x="6671309" y="4429075"/>
            <a:ext cx="709684" cy="323919"/>
          </a:xfrm>
          <a:prstGeom prst="rightArrow">
            <a:avLst/>
          </a:prstGeom>
          <a:solidFill>
            <a:srgbClr val="7FBA00"/>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60" name="Right Arrow 59"/>
          <p:cNvSpPr/>
          <p:nvPr/>
        </p:nvSpPr>
        <p:spPr bwMode="auto">
          <a:xfrm rot="9058924">
            <a:off x="4850850" y="4375736"/>
            <a:ext cx="709684" cy="323919"/>
          </a:xfrm>
          <a:prstGeom prst="rightArrow">
            <a:avLst/>
          </a:prstGeom>
          <a:solidFill>
            <a:srgbClr val="7FBA00"/>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61" name="Right Arrow 60"/>
          <p:cNvSpPr/>
          <p:nvPr/>
        </p:nvSpPr>
        <p:spPr bwMode="auto">
          <a:xfrm rot="11974167">
            <a:off x="4640724" y="3632649"/>
            <a:ext cx="709684" cy="323919"/>
          </a:xfrm>
          <a:prstGeom prst="rightArrow">
            <a:avLst/>
          </a:prstGeom>
          <a:solidFill>
            <a:srgbClr val="7FBA00"/>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sp>
        <p:nvSpPr>
          <p:cNvPr id="62" name="Right Arrow 61"/>
          <p:cNvSpPr/>
          <p:nvPr/>
        </p:nvSpPr>
        <p:spPr bwMode="auto">
          <a:xfrm rot="16200000">
            <a:off x="5832712" y="3230333"/>
            <a:ext cx="570909" cy="314807"/>
          </a:xfrm>
          <a:prstGeom prst="rightArrow">
            <a:avLst/>
          </a:prstGeom>
          <a:solidFill>
            <a:srgbClr val="7FBA00"/>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Light"/>
              <a:ea typeface="+mn-ea"/>
              <a:cs typeface="+mn-cs"/>
            </a:endParaRPr>
          </a:p>
        </p:txBody>
      </p:sp>
      <p:pic>
        <p:nvPicPr>
          <p:cNvPr id="2" name="Picture 1"/>
          <p:cNvPicPr>
            <a:picLocks noChangeAspect="1"/>
          </p:cNvPicPr>
          <p:nvPr/>
        </p:nvPicPr>
        <p:blipFill>
          <a:blip r:embed="rId3"/>
          <a:stretch>
            <a:fillRect/>
          </a:stretch>
        </p:blipFill>
        <p:spPr>
          <a:xfrm>
            <a:off x="10910092" y="6407988"/>
            <a:ext cx="1109568" cy="359695"/>
          </a:xfrm>
          <a:prstGeom prst="rect">
            <a:avLst/>
          </a:prstGeom>
        </p:spPr>
      </p:pic>
    </p:spTree>
    <p:extLst>
      <p:ext uri="{BB962C8B-B14F-4D97-AF65-F5344CB8AC3E}">
        <p14:creationId xmlns:p14="http://schemas.microsoft.com/office/powerpoint/2010/main" val="384354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0" y="1219647"/>
            <a:ext cx="12193057" cy="5568494"/>
          </a:xfrm>
          <a:prstGeom prst="rect">
            <a:avLst/>
          </a:prstGeom>
        </p:spPr>
      </p:pic>
      <p:pic>
        <p:nvPicPr>
          <p:cNvPr id="2" name="Picture 1"/>
          <p:cNvPicPr>
            <a:picLocks noChangeAspect="1"/>
          </p:cNvPicPr>
          <p:nvPr/>
        </p:nvPicPr>
        <p:blipFill>
          <a:blip r:embed="rId4"/>
          <a:stretch>
            <a:fillRect/>
          </a:stretch>
        </p:blipFill>
        <p:spPr>
          <a:xfrm>
            <a:off x="0" y="1219647"/>
            <a:ext cx="7254869" cy="5713254"/>
          </a:xfrm>
          <a:prstGeom prst="rect">
            <a:avLst/>
          </a:prstGeom>
        </p:spPr>
      </p:pic>
      <p:sp>
        <p:nvSpPr>
          <p:cNvPr id="6" name="Title 5"/>
          <p:cNvSpPr>
            <a:spLocks noGrp="1"/>
          </p:cNvSpPr>
          <p:nvPr>
            <p:ph type="title"/>
          </p:nvPr>
        </p:nvSpPr>
        <p:spPr>
          <a:xfrm>
            <a:off x="1057" y="199705"/>
            <a:ext cx="12192000" cy="646042"/>
          </a:xfrm>
        </p:spPr>
        <p:txBody>
          <a:bodyPr/>
          <a:lstStyle/>
          <a:p>
            <a:r>
              <a:rPr lang="en-US" dirty="0" smtClean="0">
                <a:solidFill>
                  <a:srgbClr val="000000"/>
                </a:solidFill>
              </a:rPr>
              <a:t>Accessible knowledge for employees and customers</a:t>
            </a:r>
            <a:endParaRPr lang="en-US" dirty="0">
              <a:solidFill>
                <a:srgbClr val="000000"/>
              </a:solidFill>
            </a:endParaRPr>
          </a:p>
        </p:txBody>
      </p:sp>
      <p:sp>
        <p:nvSpPr>
          <p:cNvPr id="21" name="Text Placeholder 7"/>
          <p:cNvSpPr txBox="1">
            <a:spLocks/>
          </p:cNvSpPr>
          <p:nvPr/>
        </p:nvSpPr>
        <p:spPr>
          <a:xfrm>
            <a:off x="336884" y="1985107"/>
            <a:ext cx="4090737" cy="1143000"/>
          </a:xfrm>
          <a:prstGeom prst="rect">
            <a:avLst/>
          </a:prstGeom>
          <a:solidFill>
            <a:srgbClr val="1C86C8"/>
          </a:solidFill>
        </p:spPr>
        <p:txBody>
          <a:bodyPr vert="horz" lIns="182880" tIns="45720" rIns="182880" bIns="45720"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marR="0" lvl="0" indent="0" algn="l" defTabSz="1088105" rtl="0" eaLnBrk="1" fontAlgn="auto" latinLnBrk="0" hangingPunct="1">
              <a:lnSpc>
                <a:spcPct val="100000"/>
              </a:lnSpc>
              <a:spcBef>
                <a:spcPts val="1800"/>
              </a:spcBef>
              <a:spcAft>
                <a:spcPts val="0"/>
              </a:spcAft>
              <a:buClr>
                <a:srgbClr val="0072C6"/>
              </a:buClr>
              <a:buSzPct val="100000"/>
              <a:buFont typeface="Wingdings" pitchFamily="2" charset="2"/>
              <a:buNone/>
              <a:tabLst/>
              <a:defRPr/>
            </a:pPr>
            <a:r>
              <a:rPr lang="en-US" dirty="0" smtClean="0">
                <a:solidFill>
                  <a:prstClr val="white"/>
                </a:solidFill>
                <a:latin typeface="Segoe UI Light"/>
              </a:rPr>
              <a:t>Implement s</a:t>
            </a:r>
            <a:r>
              <a:rPr kumimoji="0" lang="en-US" sz="2400" b="0" i="0" u="none" strike="noStrike" kern="1200" cap="none" spc="0" normalizeH="0" baseline="0" noProof="0" dirty="0" smtClean="0">
                <a:ln>
                  <a:noFill/>
                </a:ln>
                <a:solidFill>
                  <a:prstClr val="white"/>
                </a:solidFill>
                <a:effectLst/>
                <a:uLnTx/>
                <a:uFillTx/>
                <a:latin typeface="Segoe UI Light"/>
                <a:cs typeface="Segoe UI" pitchFamily="34" charset="0"/>
              </a:rPr>
              <a:t>elf-service</a:t>
            </a:r>
            <a:r>
              <a:rPr kumimoji="0" lang="en-US" sz="2400" b="0" i="0" u="none" strike="noStrike" kern="1200" cap="none" spc="0" normalizeH="0" noProof="0" dirty="0" smtClean="0">
                <a:ln>
                  <a:noFill/>
                </a:ln>
                <a:solidFill>
                  <a:prstClr val="white"/>
                </a:solidFill>
                <a:effectLst/>
                <a:uLnTx/>
                <a:uFillTx/>
                <a:latin typeface="Segoe UI Light"/>
                <a:cs typeface="Segoe UI" pitchFamily="34" charset="0"/>
              </a:rPr>
              <a:t> portals for easily searchable enterprise knowledge</a:t>
            </a:r>
            <a:endParaRPr kumimoji="0" lang="en-US" sz="2400" b="0" i="0" u="none" strike="noStrike" kern="1200" cap="none" spc="0" normalizeH="0" baseline="0" noProof="0" dirty="0">
              <a:ln>
                <a:noFill/>
              </a:ln>
              <a:solidFill>
                <a:prstClr val="white"/>
              </a:solidFill>
              <a:effectLst/>
              <a:uLnTx/>
              <a:uFillTx/>
              <a:latin typeface="Segoe UI Light"/>
              <a:cs typeface="Segoe UI" pitchFamily="34" charset="0"/>
            </a:endParaRPr>
          </a:p>
        </p:txBody>
      </p:sp>
      <p:sp>
        <p:nvSpPr>
          <p:cNvPr id="22" name="Text Placeholder 7"/>
          <p:cNvSpPr txBox="1">
            <a:spLocks/>
          </p:cNvSpPr>
          <p:nvPr/>
        </p:nvSpPr>
        <p:spPr>
          <a:xfrm>
            <a:off x="336883" y="3437911"/>
            <a:ext cx="4090737" cy="1302403"/>
          </a:xfrm>
          <a:prstGeom prst="rect">
            <a:avLst/>
          </a:prstGeom>
          <a:solidFill>
            <a:srgbClr val="1C86C8"/>
          </a:solidFill>
        </p:spPr>
        <p:txBody>
          <a:bodyPr vert="horz" lIns="182880" tIns="45720" rIns="182880" bIns="45720"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marR="0" lvl="0" indent="0" algn="l" defTabSz="1088105" rtl="0" eaLnBrk="1" fontAlgn="auto" latinLnBrk="0" hangingPunct="1">
              <a:lnSpc>
                <a:spcPct val="100000"/>
              </a:lnSpc>
              <a:spcBef>
                <a:spcPts val="1800"/>
              </a:spcBef>
              <a:spcAft>
                <a:spcPts val="0"/>
              </a:spcAft>
              <a:buClr>
                <a:srgbClr val="0072C6"/>
              </a:buClr>
              <a:buSzPct val="100000"/>
              <a:buFont typeface="Wingdings" pitchFamily="2" charset="2"/>
              <a:buNone/>
              <a:tabLst/>
              <a:defRPr/>
            </a:pPr>
            <a:r>
              <a:rPr kumimoji="0" lang="en-US" sz="2400" b="0" i="0" u="none" strike="noStrike" kern="1200" cap="none" spc="0" normalizeH="0" baseline="0" noProof="0" dirty="0" smtClean="0">
                <a:ln>
                  <a:noFill/>
                </a:ln>
                <a:solidFill>
                  <a:prstClr val="white"/>
                </a:solidFill>
                <a:effectLst/>
                <a:uLnTx/>
                <a:uFillTx/>
                <a:latin typeface="Segoe UI Light"/>
                <a:cs typeface="Segoe UI" pitchFamily="34" charset="0"/>
              </a:rPr>
              <a:t>Delivered in any device across the globe</a:t>
            </a:r>
            <a:endParaRPr kumimoji="0" lang="en-US" sz="2400" b="0" i="0" u="none" strike="noStrike" kern="1200" cap="none" spc="0" normalizeH="0" baseline="0" noProof="0" dirty="0">
              <a:ln>
                <a:noFill/>
              </a:ln>
              <a:solidFill>
                <a:prstClr val="white"/>
              </a:solidFill>
              <a:effectLst/>
              <a:uLnTx/>
              <a:uFillTx/>
              <a:latin typeface="Segoe UI Light"/>
              <a:cs typeface="Segoe UI" pitchFamily="34" charset="0"/>
            </a:endParaRPr>
          </a:p>
        </p:txBody>
      </p:sp>
      <p:sp>
        <p:nvSpPr>
          <p:cNvPr id="23" name="Text Placeholder 7"/>
          <p:cNvSpPr txBox="1">
            <a:spLocks/>
          </p:cNvSpPr>
          <p:nvPr/>
        </p:nvSpPr>
        <p:spPr>
          <a:xfrm>
            <a:off x="336882" y="5050118"/>
            <a:ext cx="4090737" cy="1143000"/>
          </a:xfrm>
          <a:prstGeom prst="rect">
            <a:avLst/>
          </a:prstGeom>
          <a:solidFill>
            <a:srgbClr val="1C86C8"/>
          </a:solidFill>
        </p:spPr>
        <p:txBody>
          <a:bodyPr vert="horz" lIns="182880" tIns="45720" rIns="182880" bIns="45720" rtlCol="0" anchor="ctr" anchorCtr="0">
            <a:noAutofit/>
          </a:bodyPr>
          <a:lstStyle>
            <a:lvl1pPr marL="0" indent="0" algn="l" defTabSz="1088105"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6070" indent="-194396" algn="l" defTabSz="1088105"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712" indent="-173236" algn="l" defTabSz="1088105"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354" indent="-177204"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389" indent="-179849" algn="l" defTabSz="1088105"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2290"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6342"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80396"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4448" indent="-272026" algn="l" defTabSz="1088105" rtl="0" eaLnBrk="1" latinLnBrk="0" hangingPunct="1">
              <a:spcBef>
                <a:spcPct val="20000"/>
              </a:spcBef>
              <a:buFont typeface="Arial" pitchFamily="34" charset="0"/>
              <a:buChar char="•"/>
              <a:defRPr sz="2500" kern="1200">
                <a:solidFill>
                  <a:schemeClr val="tx1"/>
                </a:solidFill>
                <a:latin typeface="+mn-lt"/>
                <a:ea typeface="+mn-ea"/>
                <a:cs typeface="+mn-cs"/>
              </a:defRPr>
            </a:lvl9pPr>
          </a:lstStyle>
          <a:p>
            <a:pPr marL="0" marR="0" lvl="0" indent="0" algn="l" defTabSz="1088105" rtl="0" eaLnBrk="1" fontAlgn="auto" latinLnBrk="0" hangingPunct="1">
              <a:lnSpc>
                <a:spcPct val="100000"/>
              </a:lnSpc>
              <a:spcBef>
                <a:spcPts val="1800"/>
              </a:spcBef>
              <a:spcAft>
                <a:spcPts val="0"/>
              </a:spcAft>
              <a:buClr>
                <a:srgbClr val="0072C6"/>
              </a:buClr>
              <a:buSzPct val="100000"/>
              <a:buFont typeface="Wingdings" pitchFamily="2" charset="2"/>
              <a:buNone/>
              <a:tabLst/>
              <a:defRPr/>
            </a:pPr>
            <a:r>
              <a:rPr kumimoji="0" lang="en-US" sz="2400" b="0" i="0" u="none" strike="noStrike" kern="1200" cap="none" spc="0" normalizeH="0" baseline="0" noProof="0" dirty="0" smtClean="0">
                <a:ln>
                  <a:noFill/>
                </a:ln>
                <a:solidFill>
                  <a:prstClr val="white"/>
                </a:solidFill>
                <a:effectLst/>
                <a:uLnTx/>
                <a:uFillTx/>
                <a:latin typeface="Segoe UI Light"/>
                <a:cs typeface="Segoe UI" pitchFamily="34" charset="0"/>
              </a:rPr>
              <a:t>Real-time access 24/7 to </a:t>
            </a:r>
            <a:r>
              <a:rPr kumimoji="0" lang="en-US" sz="2400" b="0" i="0" u="none" strike="noStrike" kern="1200" cap="none" spc="0" normalizeH="0" baseline="0" noProof="0" dirty="0">
                <a:ln>
                  <a:noFill/>
                </a:ln>
                <a:solidFill>
                  <a:prstClr val="white"/>
                </a:solidFill>
                <a:effectLst/>
                <a:uLnTx/>
                <a:uFillTx/>
                <a:latin typeface="Segoe UI Light"/>
                <a:cs typeface="Segoe UI" pitchFamily="34" charset="0"/>
              </a:rPr>
              <a:t>the right answers at the right </a:t>
            </a:r>
            <a:r>
              <a:rPr kumimoji="0" lang="en-US" sz="2400" b="0" i="0" u="none" strike="noStrike" kern="1200" cap="none" spc="0" normalizeH="0" baseline="0" noProof="0" dirty="0" smtClean="0">
                <a:ln>
                  <a:noFill/>
                </a:ln>
                <a:solidFill>
                  <a:prstClr val="white"/>
                </a:solidFill>
                <a:effectLst/>
                <a:uLnTx/>
                <a:uFillTx/>
                <a:latin typeface="Segoe UI Light"/>
                <a:cs typeface="Segoe UI" pitchFamily="34" charset="0"/>
              </a:rPr>
              <a:t>time</a:t>
            </a:r>
            <a:endParaRPr kumimoji="0" lang="en-US" sz="2400" b="0" i="0" u="none" strike="noStrike" kern="1200" cap="none" spc="0" normalizeH="0" baseline="0" noProof="0" dirty="0">
              <a:ln>
                <a:noFill/>
              </a:ln>
              <a:solidFill>
                <a:prstClr val="white"/>
              </a:solidFill>
              <a:effectLst/>
              <a:uLnTx/>
              <a:uFillTx/>
              <a:latin typeface="Segoe UI Light"/>
              <a:cs typeface="Segoe UI" pitchFamily="34" charset="0"/>
            </a:endParaRPr>
          </a:p>
        </p:txBody>
      </p:sp>
      <p:pic>
        <p:nvPicPr>
          <p:cNvPr id="7" name="Picture 6"/>
          <p:cNvPicPr>
            <a:picLocks noChangeAspect="1"/>
          </p:cNvPicPr>
          <p:nvPr/>
        </p:nvPicPr>
        <p:blipFill>
          <a:blip r:embed="rId5"/>
          <a:stretch>
            <a:fillRect/>
          </a:stretch>
        </p:blipFill>
        <p:spPr>
          <a:xfrm>
            <a:off x="4629419" y="1539736"/>
            <a:ext cx="5273117" cy="3781774"/>
          </a:xfrm>
          <a:prstGeom prst="rect">
            <a:avLst/>
          </a:prstGeom>
        </p:spPr>
      </p:pic>
      <p:pic>
        <p:nvPicPr>
          <p:cNvPr id="3" name="Picture 2"/>
          <p:cNvPicPr>
            <a:picLocks noChangeAspect="1"/>
          </p:cNvPicPr>
          <p:nvPr/>
        </p:nvPicPr>
        <p:blipFill>
          <a:blip r:embed="rId6"/>
          <a:stretch>
            <a:fillRect/>
          </a:stretch>
        </p:blipFill>
        <p:spPr>
          <a:xfrm>
            <a:off x="6974493" y="3035490"/>
            <a:ext cx="5013704" cy="3651377"/>
          </a:xfrm>
          <a:prstGeom prst="rect">
            <a:avLst/>
          </a:prstGeom>
        </p:spPr>
      </p:pic>
      <p:pic>
        <p:nvPicPr>
          <p:cNvPr id="11" name="Picture 10"/>
          <p:cNvPicPr>
            <a:picLocks noChangeAspect="1"/>
          </p:cNvPicPr>
          <p:nvPr/>
        </p:nvPicPr>
        <p:blipFill>
          <a:blip r:embed="rId7"/>
          <a:stretch>
            <a:fillRect/>
          </a:stretch>
        </p:blipFill>
        <p:spPr>
          <a:xfrm>
            <a:off x="5415392" y="4015765"/>
            <a:ext cx="1664054" cy="1855094"/>
          </a:xfrm>
          <a:prstGeom prst="rect">
            <a:avLst/>
          </a:prstGeom>
        </p:spPr>
      </p:pic>
    </p:spTree>
    <p:extLst>
      <p:ext uri="{BB962C8B-B14F-4D97-AF65-F5344CB8AC3E}">
        <p14:creationId xmlns:p14="http://schemas.microsoft.com/office/powerpoint/2010/main" val="231491789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t="28970"/>
          <a:stretch/>
        </p:blipFill>
        <p:spPr>
          <a:xfrm>
            <a:off x="1729" y="1217151"/>
            <a:ext cx="12188541" cy="5655089"/>
          </a:xfrm>
          <a:prstGeom prst="rect">
            <a:avLst/>
          </a:prstGeom>
        </p:spPr>
      </p:pic>
      <p:sp>
        <p:nvSpPr>
          <p:cNvPr id="9" name="Rectangle 8"/>
          <p:cNvSpPr/>
          <p:nvPr/>
        </p:nvSpPr>
        <p:spPr bwMode="auto">
          <a:xfrm rot="10800000" flipH="1">
            <a:off x="1729" y="1217151"/>
            <a:ext cx="7252183" cy="5639877"/>
          </a:xfrm>
          <a:prstGeom prst="rect">
            <a:avLst/>
          </a:prstGeom>
          <a:gradFill flip="none" rotWithShape="1">
            <a:gsLst>
              <a:gs pos="6000">
                <a:srgbClr val="000000">
                  <a:alpha val="88000"/>
                </a:srgbClr>
              </a:gs>
              <a:gs pos="100000">
                <a:schemeClr val="bg1">
                  <a:alpha val="0"/>
                </a:scheme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3" rIns="0" bIns="46623" numCol="1" rtlCol="0" anchor="ctr" anchorCtr="0" compatLnSpc="1">
            <a:prstTxWarp prst="textNoShape">
              <a:avLst/>
            </a:prstTxWarp>
          </a:bodyPr>
          <a:lstStyle/>
          <a:p>
            <a:pPr marL="0" marR="0" lvl="0" indent="0" algn="ctr" defTabSz="932114"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mn-cs"/>
            </a:endParaRPr>
          </a:p>
        </p:txBody>
      </p:sp>
      <p:sp>
        <p:nvSpPr>
          <p:cNvPr id="2" name="Title 1"/>
          <p:cNvSpPr>
            <a:spLocks noGrp="1"/>
          </p:cNvSpPr>
          <p:nvPr>
            <p:ph type="title"/>
          </p:nvPr>
        </p:nvSpPr>
        <p:spPr>
          <a:xfrm>
            <a:off x="283050" y="340947"/>
            <a:ext cx="11148754" cy="553841"/>
          </a:xfrm>
        </p:spPr>
        <p:txBody>
          <a:bodyPr>
            <a:noAutofit/>
          </a:bodyPr>
          <a:lstStyle/>
          <a:p>
            <a:r>
              <a:rPr lang="en-US" sz="4000" dirty="0" smtClean="0">
                <a:solidFill>
                  <a:srgbClr val="292929"/>
                </a:solidFill>
                <a:latin typeface="Segoe UI Light" panose="020B0502040204020203" pitchFamily="34" charset="0"/>
                <a:cs typeface="Segoe UI Light" panose="020B0502040204020203" pitchFamily="34" charset="0"/>
              </a:rPr>
              <a:t>Contextual Knowledge in Office 365 - Outlook, Word</a:t>
            </a:r>
            <a:endParaRPr lang="en-US" sz="4000" dirty="0">
              <a:latin typeface="Segoe UI Light" panose="020B0502040204020203" pitchFamily="34" charset="0"/>
              <a:cs typeface="Segoe UI Light" panose="020B0502040204020203" pitchFamily="34" charset="0"/>
            </a:endParaRPr>
          </a:p>
        </p:txBody>
      </p:sp>
      <p:pic>
        <p:nvPicPr>
          <p:cNvPr id="6" name="Picture 5"/>
          <p:cNvPicPr>
            <a:picLocks noChangeAspect="1"/>
          </p:cNvPicPr>
          <p:nvPr/>
        </p:nvPicPr>
        <p:blipFill>
          <a:blip r:embed="rId7"/>
          <a:stretch>
            <a:fillRect/>
          </a:stretch>
        </p:blipFill>
        <p:spPr>
          <a:xfrm>
            <a:off x="4134118" y="1343255"/>
            <a:ext cx="5027054" cy="3328704"/>
          </a:xfrm>
          <a:prstGeom prst="rect">
            <a:avLst/>
          </a:prstGeom>
        </p:spPr>
      </p:pic>
      <p:pic>
        <p:nvPicPr>
          <p:cNvPr id="8" name="Picture 7"/>
          <p:cNvPicPr>
            <a:picLocks noChangeAspect="1"/>
          </p:cNvPicPr>
          <p:nvPr/>
        </p:nvPicPr>
        <p:blipFill>
          <a:blip r:embed="rId8"/>
          <a:stretch>
            <a:fillRect/>
          </a:stretch>
        </p:blipFill>
        <p:spPr>
          <a:xfrm>
            <a:off x="6850872" y="3280620"/>
            <a:ext cx="5123848" cy="3310415"/>
          </a:xfrm>
          <a:prstGeom prst="rect">
            <a:avLst/>
          </a:prstGeom>
        </p:spPr>
      </p:pic>
      <p:sp>
        <p:nvSpPr>
          <p:cNvPr id="12" name="Rectangle 11"/>
          <p:cNvSpPr>
            <a:spLocks/>
          </p:cNvSpPr>
          <p:nvPr>
            <p:custDataLst>
              <p:tags r:id="rId1"/>
            </p:custDataLst>
          </p:nvPr>
        </p:nvSpPr>
        <p:spPr bwMode="auto">
          <a:xfrm>
            <a:off x="193183" y="1777642"/>
            <a:ext cx="3747752" cy="1287530"/>
          </a:xfrm>
          <a:prstGeom prst="rect">
            <a:avLst/>
          </a:prstGeom>
          <a:solidFill>
            <a:srgbClr val="1C86C8"/>
          </a:solidFill>
          <a:ln w="9525" cap="flat" cmpd="sng" algn="ctr">
            <a:noFill/>
            <a:prstDash val="solid"/>
            <a:headEnd type="none" w="med" len="med"/>
            <a:tailEnd type="none" w="med" len="med"/>
          </a:ln>
          <a:effectLst/>
        </p:spPr>
        <p:txBody>
          <a:bodyPr rot="0" spcFirstLastPara="0" vertOverflow="overflow" horzOverflow="overflow" vert="horz" wrap="square" lIns="182880" tIns="137160" rIns="68580" bIns="91440" numCol="1" spcCol="0" rtlCol="0" fromWordArt="0" anchor="t" anchorCtr="0" forceAA="0" compatLnSpc="1">
            <a:prstTxWarp prst="textNoShape">
              <a:avLst/>
            </a:prstTxWarp>
            <a:noAutofit/>
          </a:bodyPr>
          <a:lstStyle/>
          <a:p>
            <a:pPr marL="0" marR="0" lvl="0" indent="0" defTabSz="914099"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FFFF"/>
                </a:solidFill>
                <a:effectLst/>
                <a:uLnTx/>
                <a:uFillTx/>
                <a:latin typeface="Segoe UI Light" panose="020B0502040204020203" pitchFamily="34" charset="0"/>
                <a:ea typeface="Segoe UI" pitchFamily="34" charset="0"/>
                <a:cs typeface="Segoe UI Light" panose="020B0502040204020203" pitchFamily="34" charset="0"/>
              </a:rPr>
              <a:t>Integrate knowledge directly in your everyday productivity tools</a:t>
            </a:r>
          </a:p>
        </p:txBody>
      </p:sp>
      <p:sp>
        <p:nvSpPr>
          <p:cNvPr id="13" name="Rectangle 12"/>
          <p:cNvSpPr>
            <a:spLocks/>
          </p:cNvSpPr>
          <p:nvPr>
            <p:custDataLst>
              <p:tags r:id="rId2"/>
            </p:custDataLst>
          </p:nvPr>
        </p:nvSpPr>
        <p:spPr bwMode="auto">
          <a:xfrm>
            <a:off x="193183" y="3408265"/>
            <a:ext cx="3725384" cy="1272859"/>
          </a:xfrm>
          <a:prstGeom prst="rect">
            <a:avLst/>
          </a:prstGeom>
          <a:solidFill>
            <a:srgbClr val="1C86C8"/>
          </a:solidFill>
          <a:ln w="9525" cap="flat" cmpd="sng" algn="ctr">
            <a:noFill/>
            <a:prstDash val="solid"/>
            <a:headEnd type="none" w="med" len="med"/>
            <a:tailEnd type="none" w="med" len="med"/>
          </a:ln>
          <a:effectLst/>
        </p:spPr>
        <p:txBody>
          <a:bodyPr rot="0" spcFirstLastPara="0" vertOverflow="overflow" horzOverflow="overflow" vert="horz" wrap="square" lIns="182880" tIns="137160" rIns="68580" bIns="91440" numCol="1" spcCol="0" rtlCol="0" fromWordArt="0" anchor="t" anchorCtr="0" forceAA="0" compatLnSpc="1">
            <a:prstTxWarp prst="textNoShape">
              <a:avLst/>
            </a:prstTxWarp>
            <a:noAutofit/>
          </a:bodyPr>
          <a:lstStyle/>
          <a:p>
            <a:pPr marR="0" lvl="0" defTabSz="914099" eaLnBrk="1" fontAlgn="base" latinLnBrk="0" hangingPunct="1">
              <a:lnSpc>
                <a:spcPct val="90000"/>
              </a:lnSpc>
              <a:spcBef>
                <a:spcPct val="0"/>
              </a:spcBef>
              <a:spcAft>
                <a:spcPct val="0"/>
              </a:spcAft>
              <a:buClrTx/>
              <a:buSzTx/>
              <a:tabLst/>
              <a:defRPr/>
            </a:pPr>
            <a:r>
              <a:rPr kumimoji="0" lang="en-US" sz="2400" b="0" i="0" u="none" strike="noStrike" kern="0" cap="none" spc="0" normalizeH="0" baseline="0" noProof="0" dirty="0" smtClean="0">
                <a:ln>
                  <a:noFill/>
                </a:ln>
                <a:solidFill>
                  <a:srgbClr val="FFFFFF"/>
                </a:solidFill>
                <a:effectLst/>
                <a:uLnTx/>
                <a:uFillTx/>
                <a:latin typeface="+mj-lt"/>
                <a:ea typeface="Segoe UI" pitchFamily="34" charset="0"/>
                <a:cs typeface="Segoe UI" pitchFamily="34" charset="0"/>
              </a:rPr>
              <a:t>Access articles while composing messages or documents</a:t>
            </a:r>
          </a:p>
        </p:txBody>
      </p:sp>
      <p:sp>
        <p:nvSpPr>
          <p:cNvPr id="14" name="Rectangle 13"/>
          <p:cNvSpPr>
            <a:spLocks/>
          </p:cNvSpPr>
          <p:nvPr>
            <p:custDataLst>
              <p:tags r:id="rId3"/>
            </p:custDataLst>
          </p:nvPr>
        </p:nvSpPr>
        <p:spPr bwMode="auto">
          <a:xfrm>
            <a:off x="193183" y="5024217"/>
            <a:ext cx="3725384" cy="1305950"/>
          </a:xfrm>
          <a:prstGeom prst="rect">
            <a:avLst/>
          </a:prstGeom>
          <a:solidFill>
            <a:srgbClr val="1C86C8"/>
          </a:solidFill>
          <a:ln w="9525" cap="flat" cmpd="sng" algn="ctr">
            <a:noFill/>
            <a:prstDash val="solid"/>
            <a:headEnd type="none" w="med" len="med"/>
            <a:tailEnd type="none" w="med" len="med"/>
          </a:ln>
          <a:effectLst/>
        </p:spPr>
        <p:txBody>
          <a:bodyPr rot="0" spcFirstLastPara="0" vertOverflow="overflow" horzOverflow="overflow" vert="horz" wrap="square" lIns="182880" tIns="137160" rIns="68580" bIns="91440" numCol="1" spcCol="0" rtlCol="0" fromWordArt="0" anchor="t" anchorCtr="0" forceAA="0" compatLnSpc="1">
            <a:prstTxWarp prst="textNoShape">
              <a:avLst/>
            </a:prstTxWarp>
            <a:noAutofit/>
          </a:bodyPr>
          <a:lstStyle/>
          <a:p>
            <a:pPr marR="0" lvl="0" defTabSz="914099" eaLnBrk="1" fontAlgn="base" latinLnBrk="0" hangingPunct="1">
              <a:lnSpc>
                <a:spcPct val="90000"/>
              </a:lnSpc>
              <a:spcBef>
                <a:spcPct val="0"/>
              </a:spcBef>
              <a:spcAft>
                <a:spcPct val="0"/>
              </a:spcAft>
              <a:buClrTx/>
              <a:buSzTx/>
              <a:tabLst/>
              <a:defRPr/>
            </a:pPr>
            <a:r>
              <a:rPr kumimoji="0" lang="en-US" sz="2400" i="0" u="none" strike="noStrike" kern="0" cap="none" spc="0" normalizeH="0" baseline="0" noProof="0" dirty="0" smtClean="0">
                <a:ln>
                  <a:noFill/>
                </a:ln>
                <a:solidFill>
                  <a:srgbClr val="FFFFFF"/>
                </a:solidFill>
                <a:effectLst/>
                <a:uLnTx/>
                <a:uFillTx/>
                <a:latin typeface="+mj-lt"/>
                <a:ea typeface="Segoe UI" pitchFamily="34" charset="0"/>
                <a:cs typeface="Segoe UI" pitchFamily="34" charset="0"/>
              </a:rPr>
              <a:t>Fast and</a:t>
            </a:r>
            <a:r>
              <a:rPr kumimoji="0" lang="en-US" sz="2400" i="0" u="none" strike="noStrike" kern="0" cap="none" spc="0" normalizeH="0" noProof="0" dirty="0" smtClean="0">
                <a:ln>
                  <a:noFill/>
                </a:ln>
                <a:solidFill>
                  <a:srgbClr val="FFFFFF"/>
                </a:solidFill>
                <a:effectLst/>
                <a:uLnTx/>
                <a:uFillTx/>
                <a:latin typeface="+mj-lt"/>
                <a:ea typeface="Segoe UI" pitchFamily="34" charset="0"/>
                <a:cs typeface="Segoe UI" pitchFamily="34" charset="0"/>
              </a:rPr>
              <a:t> c</a:t>
            </a:r>
            <a:r>
              <a:rPr kumimoji="0" lang="en-US" sz="2400" i="0" u="none" strike="noStrike" kern="0" cap="none" spc="0" normalizeH="0" baseline="0" noProof="0" dirty="0" smtClean="0">
                <a:ln>
                  <a:noFill/>
                </a:ln>
                <a:solidFill>
                  <a:srgbClr val="FFFFFF"/>
                </a:solidFill>
                <a:effectLst/>
                <a:uLnTx/>
                <a:uFillTx/>
                <a:latin typeface="+mj-lt"/>
                <a:ea typeface="Segoe UI" pitchFamily="34" charset="0"/>
                <a:cs typeface="Segoe UI" pitchFamily="34" charset="0"/>
              </a:rPr>
              <a:t>onsistent responses without switching apps</a:t>
            </a:r>
          </a:p>
          <a:p>
            <a:pPr marR="0" lvl="0" defTabSz="914099" eaLnBrk="1" fontAlgn="base" latinLnBrk="0" hangingPunct="1">
              <a:lnSpc>
                <a:spcPct val="90000"/>
              </a:lnSpc>
              <a:spcBef>
                <a:spcPct val="0"/>
              </a:spcBef>
              <a:spcAft>
                <a:spcPct val="0"/>
              </a:spcAft>
              <a:buClrTx/>
              <a:buSzTx/>
              <a:tabLst/>
              <a:defRPr/>
            </a:pPr>
            <a:endParaRPr kumimoji="0" lang="en-US" sz="2400" b="0" i="0" u="none" strike="noStrike" kern="0" cap="none" spc="0" normalizeH="0" baseline="0" noProof="0" dirty="0" smtClean="0">
              <a:ln>
                <a:noFill/>
              </a:ln>
              <a:solidFill>
                <a:srgbClr val="FFFFFF"/>
              </a:solidFill>
              <a:effectLst/>
              <a:uLnTx/>
              <a:uFillTx/>
              <a:latin typeface="+mj-lt"/>
              <a:ea typeface="Segoe UI" pitchFamily="34" charset="0"/>
              <a:cs typeface="Segoe UI" pitchFamily="34" charset="0"/>
            </a:endParaRPr>
          </a:p>
          <a:p>
            <a:pPr marR="0" lvl="0" defTabSz="914099" eaLnBrk="1" fontAlgn="base" latinLnBrk="0" hangingPunct="1">
              <a:lnSpc>
                <a:spcPct val="90000"/>
              </a:lnSpc>
              <a:spcBef>
                <a:spcPct val="0"/>
              </a:spcBef>
              <a:spcAft>
                <a:spcPct val="0"/>
              </a:spcAft>
              <a:buClrTx/>
              <a:buSzTx/>
              <a:tabLst/>
              <a:defRPr/>
            </a:pPr>
            <a:endParaRPr kumimoji="0" lang="en-US" sz="2400" b="0" i="0" u="none" strike="noStrike" kern="0" cap="none" spc="0" normalizeH="0" baseline="0" noProof="0" dirty="0" smtClean="0">
              <a:ln>
                <a:noFill/>
              </a:ln>
              <a:solidFill>
                <a:srgbClr val="FFFFFF"/>
              </a:solidFill>
              <a:effectLst/>
              <a:uLnTx/>
              <a:uFillTx/>
              <a:latin typeface="+mj-lt"/>
              <a:ea typeface="Segoe UI" pitchFamily="34" charset="0"/>
              <a:cs typeface="Segoe UI" pitchFamily="34" charset="0"/>
            </a:endParaRPr>
          </a:p>
        </p:txBody>
      </p:sp>
    </p:spTree>
    <p:extLst>
      <p:ext uri="{BB962C8B-B14F-4D97-AF65-F5344CB8AC3E}">
        <p14:creationId xmlns:p14="http://schemas.microsoft.com/office/powerpoint/2010/main" val="341432996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6099322" y="3886180"/>
            <a:ext cx="6090951" cy="2594438"/>
          </a:xfrm>
          <a:prstGeom prst="rect">
            <a:avLst/>
          </a:prstGeom>
          <a:solidFill>
            <a:srgbClr val="00B0F0"/>
          </a:solidFill>
          <a:ln w="6350">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none" lIns="121765" tIns="60883" rIns="121765" bIns="60883" numCol="1" spcCol="0" rtlCol="0" fromWordArt="0" anchor="ctr" anchorCtr="0" forceAA="0" compatLnSpc="1">
            <a:prstTxWarp prst="textNoShape">
              <a:avLst/>
            </a:prstTxWarp>
            <a:noAutofit/>
          </a:bodyPr>
          <a:lstStyle/>
          <a:p>
            <a:pPr marL="0" marR="0" lvl="0" indent="0" algn="ctr" defTabSz="1217092"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dirty="0">
              <a:ln>
                <a:noFill/>
              </a:ln>
              <a:solidFill>
                <a:srgbClr val="00AEEF"/>
              </a:solidFill>
              <a:effectLst/>
              <a:uLnTx/>
              <a:uFillTx/>
              <a:latin typeface="Segoe UI"/>
              <a:ea typeface="+mn-ea"/>
              <a:cs typeface="+mn-cs"/>
            </a:endParaRPr>
          </a:p>
        </p:txBody>
      </p:sp>
      <p:sp>
        <p:nvSpPr>
          <p:cNvPr id="38" name="Rectangle 37"/>
          <p:cNvSpPr/>
          <p:nvPr/>
        </p:nvSpPr>
        <p:spPr bwMode="auto">
          <a:xfrm>
            <a:off x="1729" y="3882237"/>
            <a:ext cx="6097590" cy="2598381"/>
          </a:xfrm>
          <a:prstGeom prst="rect">
            <a:avLst/>
          </a:prstGeom>
          <a:solidFill>
            <a:srgbClr val="7FBA00"/>
          </a:solidFill>
          <a:ln w="6350">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none" lIns="121765" tIns="60883" rIns="121765" bIns="60883" numCol="1" spcCol="0" rtlCol="0" fromWordArt="0" anchor="ctr" anchorCtr="0" forceAA="0" compatLnSpc="1">
            <a:prstTxWarp prst="textNoShape">
              <a:avLst/>
            </a:prstTxWarp>
            <a:noAutofit/>
          </a:bodyPr>
          <a:lstStyle/>
          <a:p>
            <a:pPr marL="0" marR="0" lvl="0" indent="0" algn="ctr" defTabSz="1217092"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dirty="0">
              <a:ln>
                <a:noFill/>
              </a:ln>
              <a:solidFill>
                <a:srgbClr val="00AEEF"/>
              </a:solidFill>
              <a:effectLst/>
              <a:uLnTx/>
              <a:uFillTx/>
              <a:latin typeface="Segoe UI"/>
              <a:ea typeface="+mn-ea"/>
              <a:cs typeface="+mn-cs"/>
            </a:endParaRPr>
          </a:p>
        </p:txBody>
      </p:sp>
      <p:sp>
        <p:nvSpPr>
          <p:cNvPr id="35" name="Rectangle 34"/>
          <p:cNvSpPr/>
          <p:nvPr/>
        </p:nvSpPr>
        <p:spPr bwMode="auto">
          <a:xfrm>
            <a:off x="6099322" y="1283855"/>
            <a:ext cx="6090951" cy="2602828"/>
          </a:xfrm>
          <a:prstGeom prst="rect">
            <a:avLst/>
          </a:prstGeom>
          <a:solidFill>
            <a:srgbClr val="7030A0"/>
          </a:solidFill>
          <a:ln w="6350">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none" lIns="121765" tIns="60883" rIns="121765" bIns="60883" numCol="1" spcCol="0" rtlCol="0" fromWordArt="0" anchor="ctr" anchorCtr="0" forceAA="0" compatLnSpc="1">
            <a:prstTxWarp prst="textNoShape">
              <a:avLst/>
            </a:prstTxWarp>
            <a:noAutofit/>
          </a:bodyPr>
          <a:lstStyle/>
          <a:p>
            <a:pPr marL="0" marR="0" lvl="0" indent="0" algn="ctr" defTabSz="1217092"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dirty="0">
              <a:ln>
                <a:noFill/>
              </a:ln>
              <a:solidFill>
                <a:srgbClr val="00AEEF"/>
              </a:solidFill>
              <a:effectLst/>
              <a:uLnTx/>
              <a:uFillTx/>
              <a:latin typeface="Segoe UI"/>
              <a:ea typeface="+mn-ea"/>
              <a:cs typeface="+mn-cs"/>
            </a:endParaRPr>
          </a:p>
        </p:txBody>
      </p:sp>
      <p:sp>
        <p:nvSpPr>
          <p:cNvPr id="10" name="Rectangle 9"/>
          <p:cNvSpPr/>
          <p:nvPr/>
        </p:nvSpPr>
        <p:spPr bwMode="auto">
          <a:xfrm>
            <a:off x="5049" y="1279411"/>
            <a:ext cx="6097587" cy="2607272"/>
          </a:xfrm>
          <a:prstGeom prst="rect">
            <a:avLst/>
          </a:prstGeom>
          <a:solidFill>
            <a:srgbClr val="264178"/>
          </a:solidFill>
          <a:ln w="6350">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none" lIns="121765" tIns="60883" rIns="121765" bIns="60883" numCol="1" spcCol="0" rtlCol="0" fromWordArt="0" anchor="ctr" anchorCtr="0" forceAA="0" compatLnSpc="1">
            <a:prstTxWarp prst="textNoShape">
              <a:avLst/>
            </a:prstTxWarp>
            <a:noAutofit/>
          </a:bodyPr>
          <a:lstStyle/>
          <a:p>
            <a:pPr marL="0" marR="0" lvl="0" indent="0" algn="ctr" defTabSz="1217092" rtl="0" eaLnBrk="1" fontAlgn="base" latinLnBrk="0" hangingPunct="1">
              <a:lnSpc>
                <a:spcPct val="100000"/>
              </a:lnSpc>
              <a:spcBef>
                <a:spcPct val="0"/>
              </a:spcBef>
              <a:spcAft>
                <a:spcPct val="0"/>
              </a:spcAft>
              <a:buClrTx/>
              <a:buSzTx/>
              <a:buFontTx/>
              <a:buNone/>
              <a:tabLst/>
              <a:defRPr/>
            </a:pPr>
            <a:endParaRPr kumimoji="0" lang="en-US" sz="2100" b="0" i="0" u="none" strike="noStrike" kern="1200" cap="none" spc="0" normalizeH="0" baseline="0" noProof="0" dirty="0">
              <a:ln>
                <a:noFill/>
              </a:ln>
              <a:solidFill>
                <a:srgbClr val="00AEEF"/>
              </a:solidFill>
              <a:effectLst/>
              <a:uLnTx/>
              <a:uFillTx/>
              <a:latin typeface="Segoe UI"/>
              <a:ea typeface="+mn-ea"/>
              <a:cs typeface="+mn-cs"/>
            </a:endParaRPr>
          </a:p>
        </p:txBody>
      </p:sp>
      <p:sp>
        <p:nvSpPr>
          <p:cNvPr id="23" name="Rectangle 22"/>
          <p:cNvSpPr/>
          <p:nvPr/>
        </p:nvSpPr>
        <p:spPr>
          <a:xfrm>
            <a:off x="7765037" y="2248985"/>
            <a:ext cx="2189582" cy="1074725"/>
          </a:xfrm>
          <a:prstGeom prst="rect">
            <a:avLst/>
          </a:prstGeom>
          <a:ln>
            <a:noFill/>
          </a:ln>
        </p:spPr>
        <p:txBody>
          <a:bodyPr wrap="square" lIns="121772" tIns="60886" rIns="121772" bIns="60886" anchor="ctr">
            <a:noAutofit/>
          </a:bodyPr>
          <a:lstStyle/>
          <a:p>
            <a:pPr marL="0" marR="0" lvl="0" indent="0" algn="r" defTabSz="1217092" rtl="0" eaLnBrk="1" fontAlgn="auto" latinLnBrk="0" hangingPunct="1">
              <a:lnSpc>
                <a:spcPct val="90000"/>
              </a:lnSpc>
              <a:spcBef>
                <a:spcPts val="0"/>
              </a:spcBef>
              <a:spcAft>
                <a:spcPts val="0"/>
              </a:spcAft>
              <a:buClrTx/>
              <a:buSzTx/>
              <a:buFontTx/>
              <a:buNone/>
              <a:tabLst/>
              <a:defRPr/>
            </a:pPr>
            <a:endParaRPr kumimoji="0" lang="en-US" sz="1961" b="0" i="0" u="none" strike="noStrike" kern="1200" cap="none" spc="0" normalizeH="0" baseline="0" noProof="0" dirty="0">
              <a:ln>
                <a:noFill/>
              </a:ln>
              <a:gradFill>
                <a:gsLst>
                  <a:gs pos="1250">
                    <a:srgbClr val="FFFFFF"/>
                  </a:gs>
                  <a:gs pos="100000">
                    <a:srgbClr val="FFFFFF"/>
                  </a:gs>
                </a:gsLst>
                <a:lin ang="5400000" scaled="0"/>
              </a:gradFill>
              <a:effectLst/>
              <a:uLnTx/>
              <a:uFillTx/>
              <a:latin typeface="Segoe UI"/>
              <a:ea typeface="+mn-ea"/>
              <a:cs typeface="+mn-cs"/>
            </a:endParaRPr>
          </a:p>
        </p:txBody>
      </p:sp>
      <p:sp>
        <p:nvSpPr>
          <p:cNvPr id="24" name="Rectangle 23"/>
          <p:cNvSpPr/>
          <p:nvPr/>
        </p:nvSpPr>
        <p:spPr>
          <a:xfrm>
            <a:off x="2214965" y="1985818"/>
            <a:ext cx="3853284" cy="1896417"/>
          </a:xfrm>
          <a:prstGeom prst="rect">
            <a:avLst/>
          </a:prstGeom>
          <a:ln>
            <a:noFill/>
          </a:ln>
        </p:spPr>
        <p:txBody>
          <a:bodyPr wrap="square" lIns="121772" tIns="60886" rIns="121772" bIns="60886" anchor="ctr">
            <a:noAutofit/>
          </a:bodyPr>
          <a:lstStyle/>
          <a:p>
            <a:pPr marL="342900" lvl="0" indent="-342900" defTabSz="914099" fontAlgn="base">
              <a:lnSpc>
                <a:spcPct val="90000"/>
              </a:lnSpc>
              <a:spcBef>
                <a:spcPct val="0"/>
              </a:spcBef>
              <a:spcAft>
                <a:spcPct val="0"/>
              </a:spcAft>
              <a:buFont typeface="Arial" panose="020B0604020202020204" pitchFamily="34" charset="0"/>
              <a:buChar char="•"/>
              <a:defRPr/>
            </a:pPr>
            <a:r>
              <a:rPr lang="en-US" sz="1400" kern="0" dirty="0" smtClean="0">
                <a:solidFill>
                  <a:srgbClr val="FFFFFF"/>
                </a:solidFill>
                <a:latin typeface="Segoe UI Light" panose="020B0502040204020203" pitchFamily="34" charset="0"/>
                <a:ea typeface="Segoe UI" pitchFamily="34" charset="0"/>
                <a:cs typeface="Segoe UI Light" panose="020B0502040204020203" pitchFamily="34" charset="0"/>
              </a:rPr>
              <a:t>Underlying </a:t>
            </a:r>
            <a:r>
              <a:rPr lang="en-US" sz="1400" kern="0" dirty="0">
                <a:solidFill>
                  <a:srgbClr val="FFFFFF"/>
                </a:solidFill>
                <a:latin typeface="Segoe UI Light" panose="020B0502040204020203" pitchFamily="34" charset="0"/>
                <a:ea typeface="Segoe UI" pitchFamily="34" charset="0"/>
                <a:cs typeface="Segoe UI Light" panose="020B0502040204020203" pitchFamily="34" charset="0"/>
              </a:rPr>
              <a:t>platform for Employee Self-Service is </a:t>
            </a:r>
            <a:r>
              <a:rPr lang="en-US" sz="1400" kern="0" dirty="0" smtClean="0">
                <a:solidFill>
                  <a:srgbClr val="FFFFFF"/>
                </a:solidFill>
                <a:latin typeface="Segoe UI Light" panose="020B0502040204020203" pitchFamily="34" charset="0"/>
                <a:ea typeface="Segoe UI" pitchFamily="34" charset="0"/>
                <a:cs typeface="Segoe UI Light" panose="020B0502040204020203" pitchFamily="34" charset="0"/>
              </a:rPr>
              <a:t>Parature at this time.  </a:t>
            </a:r>
          </a:p>
          <a:p>
            <a:pPr marL="342900" lvl="0" indent="-342900" defTabSz="914099" fontAlgn="base">
              <a:lnSpc>
                <a:spcPct val="90000"/>
              </a:lnSpc>
              <a:spcBef>
                <a:spcPct val="0"/>
              </a:spcBef>
              <a:spcAft>
                <a:spcPct val="0"/>
              </a:spcAft>
              <a:buFont typeface="Arial" panose="020B0604020202020204" pitchFamily="34" charset="0"/>
              <a:buChar char="•"/>
              <a:defRPr/>
            </a:pPr>
            <a:r>
              <a:rPr lang="en-US" sz="1400" kern="0" dirty="0" smtClean="0">
                <a:solidFill>
                  <a:srgbClr val="FFFFFF"/>
                </a:solidFill>
                <a:latin typeface="Segoe UI Light" panose="020B0502040204020203" pitchFamily="34" charset="0"/>
                <a:ea typeface="Segoe UI" pitchFamily="34" charset="0"/>
                <a:cs typeface="Segoe UI Light" panose="020B0502040204020203" pitchFamily="34" charset="0"/>
              </a:rPr>
              <a:t>Future option </a:t>
            </a:r>
            <a:r>
              <a:rPr lang="en-US" sz="1400" kern="0" dirty="0">
                <a:solidFill>
                  <a:srgbClr val="FFFFFF"/>
                </a:solidFill>
                <a:latin typeface="Segoe UI Light" panose="020B0502040204020203" pitchFamily="34" charset="0"/>
                <a:ea typeface="Segoe UI" pitchFamily="34" charset="0"/>
                <a:cs typeface="Segoe UI Light" panose="020B0502040204020203" pitchFamily="34" charset="0"/>
              </a:rPr>
              <a:t>to underpin ESS with CRM but </a:t>
            </a:r>
            <a:r>
              <a:rPr lang="en-US" sz="1400" kern="0" dirty="0" smtClean="0">
                <a:solidFill>
                  <a:srgbClr val="FFFFFF"/>
                </a:solidFill>
                <a:latin typeface="Segoe UI Light" panose="020B0502040204020203" pitchFamily="34" charset="0"/>
                <a:ea typeface="Segoe UI" pitchFamily="34" charset="0"/>
                <a:cs typeface="Segoe UI Light" panose="020B0502040204020203" pitchFamily="34" charset="0"/>
              </a:rPr>
              <a:t>no </a:t>
            </a:r>
            <a:r>
              <a:rPr lang="en-US" sz="1400" kern="0" dirty="0">
                <a:solidFill>
                  <a:srgbClr val="FFFFFF"/>
                </a:solidFill>
                <a:latin typeface="Segoe UI Light" panose="020B0502040204020203" pitchFamily="34" charset="0"/>
                <a:ea typeface="Segoe UI" pitchFamily="34" charset="0"/>
                <a:cs typeface="Segoe UI Light" panose="020B0502040204020203" pitchFamily="34" charset="0"/>
              </a:rPr>
              <a:t>committed timeline at this </a:t>
            </a:r>
            <a:r>
              <a:rPr lang="en-US" sz="1400" kern="0" dirty="0" smtClean="0">
                <a:solidFill>
                  <a:srgbClr val="FFFFFF"/>
                </a:solidFill>
                <a:latin typeface="Segoe UI Light" panose="020B0502040204020203" pitchFamily="34" charset="0"/>
                <a:ea typeface="Segoe UI" pitchFamily="34" charset="0"/>
                <a:cs typeface="Segoe UI Light" panose="020B0502040204020203" pitchFamily="34" charset="0"/>
              </a:rPr>
              <a:t>point.</a:t>
            </a:r>
            <a:endParaRPr lang="en-US" sz="1400" kern="0" dirty="0">
              <a:solidFill>
                <a:srgbClr val="FFFFFF"/>
              </a:solidFill>
              <a:latin typeface="Segoe UI Light" panose="020B0502040204020203" pitchFamily="34" charset="0"/>
              <a:ea typeface="Segoe UI" pitchFamily="34" charset="0"/>
              <a:cs typeface="Segoe UI Light" panose="020B0502040204020203"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4530" t="9405" r="28493" b="20128"/>
          <a:stretch/>
        </p:blipFill>
        <p:spPr>
          <a:xfrm>
            <a:off x="9985692" y="1283855"/>
            <a:ext cx="2204580" cy="260675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4966" r="18368"/>
          <a:stretch/>
        </p:blipFill>
        <p:spPr>
          <a:xfrm>
            <a:off x="1732" y="3882238"/>
            <a:ext cx="2204580" cy="2602826"/>
          </a:xfrm>
          <a:prstGeom prst="rect">
            <a:avLst/>
          </a:prstGeom>
        </p:spPr>
      </p:pic>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0793" r="22493"/>
          <a:stretch/>
        </p:blipFill>
        <p:spPr>
          <a:xfrm>
            <a:off x="9985692" y="3886177"/>
            <a:ext cx="2204580" cy="2598887"/>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16667" r="16667"/>
          <a:stretch/>
        </p:blipFill>
        <p:spPr>
          <a:xfrm>
            <a:off x="1732" y="1283855"/>
            <a:ext cx="2204580" cy="2602829"/>
          </a:xfrm>
          <a:prstGeom prst="rect">
            <a:avLst/>
          </a:prstGeom>
        </p:spPr>
      </p:pic>
      <p:sp>
        <p:nvSpPr>
          <p:cNvPr id="3" name="TextBox 2"/>
          <p:cNvSpPr txBox="1"/>
          <p:nvPr/>
        </p:nvSpPr>
        <p:spPr>
          <a:xfrm>
            <a:off x="2808081" y="1586378"/>
            <a:ext cx="2549772" cy="615516"/>
          </a:xfrm>
          <a:prstGeom prst="rect">
            <a:avLst/>
          </a:prstGeom>
          <a:noFill/>
        </p:spPr>
        <p:txBody>
          <a:bodyPr wrap="square" lIns="179285" tIns="143428" rIns="179285" bIns="143428" rtlCol="0">
            <a:spAutoFit/>
          </a:body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IN" sz="2353" b="0" i="0" u="none" strike="noStrike" kern="1200" cap="none" spc="0" normalizeH="0" baseline="0" noProof="0" dirty="0" smtClean="0">
                <a:ln>
                  <a:noFill/>
                </a:ln>
                <a:solidFill>
                  <a:srgbClr val="FFFFFF"/>
                </a:solidFill>
                <a:effectLst/>
                <a:uLnTx/>
                <a:uFillTx/>
                <a:latin typeface="Segoe UI"/>
                <a:ea typeface="+mn-ea"/>
                <a:cs typeface="+mn-cs"/>
              </a:rPr>
              <a:t>Platform</a:t>
            </a:r>
            <a:endParaRPr kumimoji="0" lang="en-US" sz="2353" b="0" i="0" u="none" strike="noStrike" kern="1200" cap="none" spc="0" normalizeH="0" baseline="0" noProof="0" dirty="0">
              <a:ln>
                <a:noFill/>
              </a:ln>
              <a:solidFill>
                <a:srgbClr val="FFFFFF"/>
              </a:solidFill>
              <a:effectLst/>
              <a:uLnTx/>
              <a:uFillTx/>
              <a:latin typeface="Segoe UI"/>
              <a:ea typeface="+mn-ea"/>
              <a:cs typeface="+mn-cs"/>
            </a:endParaRPr>
          </a:p>
        </p:txBody>
      </p:sp>
      <p:sp>
        <p:nvSpPr>
          <p:cNvPr id="18" name="TextBox 17"/>
          <p:cNvSpPr txBox="1"/>
          <p:nvPr/>
        </p:nvSpPr>
        <p:spPr>
          <a:xfrm>
            <a:off x="6241035" y="1606569"/>
            <a:ext cx="3571871" cy="615516"/>
          </a:xfrm>
          <a:prstGeom prst="rect">
            <a:avLst/>
          </a:prstGeom>
          <a:noFill/>
        </p:spPr>
        <p:txBody>
          <a:bodyPr wrap="square" lIns="179285" tIns="143428" rIns="179285" bIns="143428" rtlCol="0">
            <a:spAutoFit/>
          </a:body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IN" sz="2353" b="0" i="0" u="none" strike="noStrike" kern="1200" cap="none" spc="0" normalizeH="0" baseline="0" noProof="0" dirty="0" smtClean="0">
                <a:ln>
                  <a:noFill/>
                </a:ln>
                <a:solidFill>
                  <a:srgbClr val="FFFFFF"/>
                </a:solidFill>
                <a:effectLst/>
                <a:uLnTx/>
                <a:uFillTx/>
                <a:latin typeface="Segoe UI"/>
                <a:ea typeface="+mn-ea"/>
                <a:cs typeface="+mn-cs"/>
              </a:rPr>
              <a:t>Baseline Project Effort</a:t>
            </a:r>
            <a:endParaRPr kumimoji="0" lang="en-US" sz="2353" b="0" i="0" u="none" strike="noStrike" kern="1200" cap="none" spc="0" normalizeH="0" baseline="0" noProof="0" dirty="0">
              <a:ln>
                <a:noFill/>
              </a:ln>
              <a:solidFill>
                <a:srgbClr val="FFFFFF"/>
              </a:solidFill>
              <a:effectLst/>
              <a:uLnTx/>
              <a:uFillTx/>
              <a:latin typeface="Segoe UI"/>
              <a:ea typeface="+mn-ea"/>
              <a:cs typeface="+mn-cs"/>
            </a:endParaRPr>
          </a:p>
        </p:txBody>
      </p:sp>
      <p:sp>
        <p:nvSpPr>
          <p:cNvPr id="19" name="Rectangle 18"/>
          <p:cNvSpPr/>
          <p:nvPr/>
        </p:nvSpPr>
        <p:spPr>
          <a:xfrm>
            <a:off x="6241035" y="1856509"/>
            <a:ext cx="3571871" cy="1943638"/>
          </a:xfrm>
          <a:prstGeom prst="rect">
            <a:avLst/>
          </a:prstGeom>
          <a:ln>
            <a:noFill/>
          </a:ln>
        </p:spPr>
        <p:txBody>
          <a:bodyPr wrap="square" lIns="121772" tIns="60886" rIns="121772" bIns="60886" anchor="ctr">
            <a:noAutofit/>
          </a:bodyPr>
          <a:lstStyle/>
          <a:p>
            <a:pPr marL="342900" lvl="0" indent="-342900" defTabSz="914099" fontAlgn="base">
              <a:lnSpc>
                <a:spcPct val="90000"/>
              </a:lnSpc>
              <a:spcBef>
                <a:spcPct val="0"/>
              </a:spcBef>
              <a:spcAft>
                <a:spcPct val="0"/>
              </a:spcAft>
              <a:buFont typeface="Arial" panose="020B0604020202020204" pitchFamily="34" charset="0"/>
              <a:buChar char="•"/>
              <a:defRPr/>
            </a:pPr>
            <a:r>
              <a:rPr lang="en-US" sz="1400" kern="0" dirty="0" smtClean="0">
                <a:solidFill>
                  <a:srgbClr val="FFFFFF"/>
                </a:solidFill>
                <a:latin typeface="Segoe UI Light" panose="020B0502040204020203" pitchFamily="34" charset="0"/>
                <a:ea typeface="Segoe UI" pitchFamily="34" charset="0"/>
                <a:cs typeface="Segoe UI Light" panose="020B0502040204020203" pitchFamily="34" charset="0"/>
              </a:rPr>
              <a:t>There is baseline </a:t>
            </a:r>
            <a:r>
              <a:rPr lang="en-US" sz="1400" kern="0" dirty="0">
                <a:solidFill>
                  <a:srgbClr val="FFFFFF"/>
                </a:solidFill>
                <a:latin typeface="Segoe UI Light" panose="020B0502040204020203" pitchFamily="34" charset="0"/>
                <a:ea typeface="Segoe UI" pitchFamily="34" charset="0"/>
                <a:cs typeface="Segoe UI Light" panose="020B0502040204020203" pitchFamily="34" charset="0"/>
              </a:rPr>
              <a:t>project effort involved to implement </a:t>
            </a:r>
            <a:r>
              <a:rPr lang="en-US" sz="1400" kern="0" dirty="0" smtClean="0">
                <a:solidFill>
                  <a:srgbClr val="FFFFFF"/>
                </a:solidFill>
                <a:latin typeface="Segoe UI Light" panose="020B0502040204020203" pitchFamily="34" charset="0"/>
                <a:ea typeface="Segoe UI" pitchFamily="34" charset="0"/>
                <a:cs typeface="Segoe UI Light" panose="020B0502040204020203" pitchFamily="34" charset="0"/>
              </a:rPr>
              <a:t>self-service </a:t>
            </a:r>
            <a:r>
              <a:rPr lang="en-US" sz="1400" kern="0" dirty="0">
                <a:solidFill>
                  <a:srgbClr val="FFFFFF"/>
                </a:solidFill>
                <a:latin typeface="Segoe UI Light" panose="020B0502040204020203" pitchFamily="34" charset="0"/>
                <a:ea typeface="Segoe UI" pitchFamily="34" charset="0"/>
                <a:cs typeface="Segoe UI Light" panose="020B0502040204020203" pitchFamily="34" charset="0"/>
              </a:rPr>
              <a:t>portal and integrate knowledge to Office tools.</a:t>
            </a:r>
          </a:p>
        </p:txBody>
      </p:sp>
      <p:sp>
        <p:nvSpPr>
          <p:cNvPr id="20" name="Rectangle 19"/>
          <p:cNvSpPr/>
          <p:nvPr/>
        </p:nvSpPr>
        <p:spPr>
          <a:xfrm>
            <a:off x="2246035" y="4673999"/>
            <a:ext cx="3763574" cy="1505128"/>
          </a:xfrm>
          <a:prstGeom prst="rect">
            <a:avLst/>
          </a:prstGeom>
          <a:ln>
            <a:noFill/>
          </a:ln>
        </p:spPr>
        <p:txBody>
          <a:bodyPr wrap="square" lIns="121772" tIns="60886" rIns="121772" bIns="60886" anchor="ctr">
            <a:noAutofit/>
          </a:bodyPr>
          <a:lstStyle/>
          <a:p>
            <a:pPr marL="342900" lvl="0" indent="-342900" defTabSz="914099" fontAlgn="base">
              <a:lnSpc>
                <a:spcPct val="90000"/>
              </a:lnSpc>
              <a:spcBef>
                <a:spcPct val="0"/>
              </a:spcBef>
              <a:spcAft>
                <a:spcPct val="0"/>
              </a:spcAft>
              <a:buFont typeface="Arial" panose="020B0604020202020204" pitchFamily="34" charset="0"/>
              <a:buChar char="•"/>
              <a:defRPr/>
            </a:pPr>
            <a:r>
              <a:rPr lang="en-US" sz="1400" kern="0" dirty="0" smtClean="0">
                <a:solidFill>
                  <a:srgbClr val="FFFFFF"/>
                </a:solidFill>
                <a:latin typeface="Segoe UI Light" panose="020B0502040204020203" pitchFamily="34" charset="0"/>
                <a:ea typeface="Segoe UI" pitchFamily="34" charset="0"/>
                <a:cs typeface="Segoe UI Light" panose="020B0502040204020203" pitchFamily="34" charset="0"/>
              </a:rPr>
              <a:t>Microsoft </a:t>
            </a:r>
            <a:r>
              <a:rPr lang="en-US" sz="1400" kern="0" dirty="0">
                <a:solidFill>
                  <a:srgbClr val="FFFFFF"/>
                </a:solidFill>
                <a:latin typeface="Segoe UI Light" panose="020B0502040204020203" pitchFamily="34" charset="0"/>
                <a:ea typeface="Segoe UI" pitchFamily="34" charset="0"/>
                <a:cs typeface="Segoe UI Light" panose="020B0502040204020203" pitchFamily="34" charset="0"/>
              </a:rPr>
              <a:t>partners will implement and support </a:t>
            </a:r>
            <a:r>
              <a:rPr lang="en-US" sz="1400" kern="0" dirty="0" smtClean="0">
                <a:solidFill>
                  <a:srgbClr val="FFFFFF"/>
                </a:solidFill>
                <a:latin typeface="Segoe UI Light" panose="020B0502040204020203" pitchFamily="34" charset="0"/>
                <a:ea typeface="Segoe UI" pitchFamily="34" charset="0"/>
                <a:cs typeface="Segoe UI Light" panose="020B0502040204020203" pitchFamily="34" charset="0"/>
              </a:rPr>
              <a:t>the portal </a:t>
            </a:r>
            <a:r>
              <a:rPr lang="en-US" sz="1400" kern="0" dirty="0">
                <a:solidFill>
                  <a:srgbClr val="FFFFFF"/>
                </a:solidFill>
                <a:latin typeface="Segoe UI Light" panose="020B0502040204020203" pitchFamily="34" charset="0"/>
                <a:ea typeface="Segoe UI" pitchFamily="34" charset="0"/>
                <a:cs typeface="Segoe UI Light" panose="020B0502040204020203" pitchFamily="34" charset="0"/>
              </a:rPr>
              <a:t>and </a:t>
            </a:r>
            <a:r>
              <a:rPr lang="en-US" sz="1400" kern="0" dirty="0" smtClean="0">
                <a:solidFill>
                  <a:srgbClr val="FFFFFF"/>
                </a:solidFill>
                <a:latin typeface="Segoe UI Light" panose="020B0502040204020203" pitchFamily="34" charset="0"/>
                <a:ea typeface="Segoe UI" pitchFamily="34" charset="0"/>
                <a:cs typeface="Segoe UI Light" panose="020B0502040204020203" pitchFamily="34" charset="0"/>
              </a:rPr>
              <a:t>Office </a:t>
            </a:r>
            <a:r>
              <a:rPr lang="en-US" sz="1400" kern="0" dirty="0">
                <a:solidFill>
                  <a:srgbClr val="FFFFFF"/>
                </a:solidFill>
                <a:latin typeface="Segoe UI Light" panose="020B0502040204020203" pitchFamily="34" charset="0"/>
                <a:ea typeface="Segoe UI" pitchFamily="34" charset="0"/>
                <a:cs typeface="Segoe UI Light" panose="020B0502040204020203" pitchFamily="34" charset="0"/>
              </a:rPr>
              <a:t>integration as project configuration/customization.</a:t>
            </a:r>
          </a:p>
        </p:txBody>
      </p:sp>
      <p:sp>
        <p:nvSpPr>
          <p:cNvPr id="21" name="Rectangle 20"/>
          <p:cNvSpPr/>
          <p:nvPr/>
        </p:nvSpPr>
        <p:spPr>
          <a:xfrm>
            <a:off x="6139045" y="4673999"/>
            <a:ext cx="3853284" cy="1728470"/>
          </a:xfrm>
          <a:prstGeom prst="rect">
            <a:avLst/>
          </a:prstGeom>
          <a:ln>
            <a:noFill/>
          </a:ln>
        </p:spPr>
        <p:txBody>
          <a:bodyPr wrap="square" lIns="121772" tIns="60886" rIns="121772" bIns="60886" anchor="ctr">
            <a:noAutofit/>
          </a:bodyPr>
          <a:lstStyle/>
          <a:p>
            <a:pPr marL="342900" lvl="0" indent="-342900" defTabSz="914099" fontAlgn="base">
              <a:lnSpc>
                <a:spcPct val="90000"/>
              </a:lnSpc>
              <a:spcBef>
                <a:spcPct val="0"/>
              </a:spcBef>
              <a:spcAft>
                <a:spcPct val="0"/>
              </a:spcAft>
              <a:buFont typeface="Arial" panose="020B0604020202020204" pitchFamily="34" charset="0"/>
              <a:buChar char="•"/>
              <a:defRPr/>
            </a:pPr>
            <a:r>
              <a:rPr lang="en-US" sz="1400" kern="0" dirty="0">
                <a:solidFill>
                  <a:srgbClr val="FFFFFF"/>
                </a:solidFill>
                <a:latin typeface="Segoe UI Light" panose="020B0502040204020203" pitchFamily="34" charset="0"/>
                <a:ea typeface="Segoe UI" pitchFamily="34" charset="0"/>
                <a:cs typeface="Segoe UI Light" panose="020B0502040204020203" pitchFamily="34" charset="0"/>
              </a:rPr>
              <a:t>Microsoft will provide </a:t>
            </a:r>
            <a:r>
              <a:rPr lang="en-US" sz="1400" kern="0" dirty="0" smtClean="0">
                <a:solidFill>
                  <a:srgbClr val="FFFFFF"/>
                </a:solidFill>
                <a:latin typeface="Segoe UI Light" panose="020B0502040204020203" pitchFamily="34" charset="0"/>
                <a:ea typeface="Segoe UI" pitchFamily="34" charset="0"/>
                <a:cs typeface="Segoe UI Light" panose="020B0502040204020203" pitchFamily="34" charset="0"/>
              </a:rPr>
              <a:t>partners a solution </a:t>
            </a:r>
            <a:r>
              <a:rPr lang="en-US" sz="1400" kern="0" dirty="0">
                <a:solidFill>
                  <a:srgbClr val="FFFFFF"/>
                </a:solidFill>
                <a:latin typeface="Segoe UI Light" panose="020B0502040204020203" pitchFamily="34" charset="0"/>
                <a:ea typeface="Segoe UI" pitchFamily="34" charset="0"/>
                <a:cs typeface="Segoe UI Light" panose="020B0502040204020203" pitchFamily="34" charset="0"/>
              </a:rPr>
              <a:t>accelerator (not product) for </a:t>
            </a:r>
            <a:r>
              <a:rPr lang="en-US" sz="1400" kern="0" dirty="0" smtClean="0">
                <a:solidFill>
                  <a:srgbClr val="FFFFFF"/>
                </a:solidFill>
                <a:latin typeface="Segoe UI Light" panose="020B0502040204020203" pitchFamily="34" charset="0"/>
                <a:ea typeface="Segoe UI" pitchFamily="34" charset="0"/>
                <a:cs typeface="Segoe UI Light" panose="020B0502040204020203" pitchFamily="34" charset="0"/>
              </a:rPr>
              <a:t>Outlook integration </a:t>
            </a:r>
            <a:r>
              <a:rPr lang="en-US" sz="1400" kern="0" dirty="0">
                <a:solidFill>
                  <a:srgbClr val="FFFFFF"/>
                </a:solidFill>
                <a:latin typeface="Segoe UI Light" panose="020B0502040204020203" pitchFamily="34" charset="0"/>
                <a:ea typeface="Segoe UI" pitchFamily="34" charset="0"/>
                <a:cs typeface="Segoe UI Light" panose="020B0502040204020203" pitchFamily="34" charset="0"/>
              </a:rPr>
              <a:t>to Parature knowledge</a:t>
            </a:r>
            <a:r>
              <a:rPr lang="en-US" sz="1400" kern="0" dirty="0" smtClean="0">
                <a:solidFill>
                  <a:srgbClr val="FFFFFF"/>
                </a:solidFill>
                <a:latin typeface="Segoe UI Light" panose="020B0502040204020203" pitchFamily="34" charset="0"/>
                <a:ea typeface="Segoe UI" pitchFamily="34" charset="0"/>
                <a:cs typeface="Segoe UI Light" panose="020B0502040204020203" pitchFamily="34" charset="0"/>
              </a:rPr>
              <a:t>.</a:t>
            </a:r>
          </a:p>
          <a:p>
            <a:pPr marL="342900" lvl="0" indent="-342900" defTabSz="914099" fontAlgn="base">
              <a:lnSpc>
                <a:spcPct val="90000"/>
              </a:lnSpc>
              <a:spcBef>
                <a:spcPct val="0"/>
              </a:spcBef>
              <a:spcAft>
                <a:spcPct val="0"/>
              </a:spcAft>
              <a:buFont typeface="Arial" panose="020B0604020202020204" pitchFamily="34" charset="0"/>
              <a:buChar char="•"/>
              <a:defRPr/>
            </a:pPr>
            <a:r>
              <a:rPr lang="en-US" sz="1400" kern="0" dirty="0" smtClean="0">
                <a:solidFill>
                  <a:srgbClr val="FFFFFF"/>
                </a:solidFill>
                <a:latin typeface="Segoe UI Light" panose="020B0502040204020203" pitchFamily="34" charset="0"/>
                <a:ea typeface="Segoe UI" pitchFamily="34" charset="0"/>
                <a:cs typeface="Segoe UI Light" panose="020B0502040204020203" pitchFamily="34" charset="0"/>
              </a:rPr>
              <a:t>Solution Accelerator will not be provided directly to customers.</a:t>
            </a:r>
            <a:endParaRPr lang="en-US" sz="1400" kern="0" dirty="0">
              <a:solidFill>
                <a:srgbClr val="FFFFFF"/>
              </a:solidFill>
              <a:latin typeface="Segoe UI Light" panose="020B0502040204020203" pitchFamily="34" charset="0"/>
              <a:ea typeface="Segoe UI" pitchFamily="34" charset="0"/>
              <a:cs typeface="Segoe UI Light" panose="020B0502040204020203" pitchFamily="34" charset="0"/>
            </a:endParaRPr>
          </a:p>
        </p:txBody>
      </p:sp>
      <p:sp>
        <p:nvSpPr>
          <p:cNvPr id="26" name="TextBox 25"/>
          <p:cNvSpPr txBox="1"/>
          <p:nvPr/>
        </p:nvSpPr>
        <p:spPr>
          <a:xfrm>
            <a:off x="2358051" y="4107101"/>
            <a:ext cx="3539542" cy="941374"/>
          </a:xfrm>
          <a:prstGeom prst="rect">
            <a:avLst/>
          </a:prstGeom>
          <a:noFill/>
        </p:spPr>
        <p:txBody>
          <a:bodyPr wrap="square" lIns="179285" tIns="143428" rIns="179285" bIns="143428" rtlCol="0">
            <a:spAutoFit/>
          </a:body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IN" sz="2353" b="0" i="0" u="none" strike="noStrike" kern="1200" cap="none" spc="0" normalizeH="0" baseline="0" noProof="0" dirty="0" smtClean="0">
                <a:ln>
                  <a:noFill/>
                </a:ln>
                <a:solidFill>
                  <a:srgbClr val="FFFFFF"/>
                </a:solidFill>
                <a:effectLst/>
                <a:uLnTx/>
                <a:uFillTx/>
                <a:latin typeface="Segoe UI"/>
                <a:ea typeface="+mn-ea"/>
                <a:cs typeface="+mn-cs"/>
              </a:rPr>
              <a:t>Implementation and Support</a:t>
            </a:r>
            <a:endParaRPr kumimoji="0" lang="en-US" sz="2353" b="0" i="0" u="none" strike="noStrike" kern="1200" cap="none" spc="0" normalizeH="0" baseline="0" noProof="0" dirty="0">
              <a:ln>
                <a:noFill/>
              </a:ln>
              <a:solidFill>
                <a:srgbClr val="FFFFFF"/>
              </a:solidFill>
              <a:effectLst/>
              <a:uLnTx/>
              <a:uFillTx/>
              <a:latin typeface="Segoe UI"/>
              <a:ea typeface="+mn-ea"/>
              <a:cs typeface="+mn-cs"/>
            </a:endParaRPr>
          </a:p>
        </p:txBody>
      </p:sp>
      <p:sp>
        <p:nvSpPr>
          <p:cNvPr id="27" name="TextBox 26"/>
          <p:cNvSpPr txBox="1"/>
          <p:nvPr/>
        </p:nvSpPr>
        <p:spPr>
          <a:xfrm>
            <a:off x="6413546" y="4141395"/>
            <a:ext cx="3399360" cy="615516"/>
          </a:xfrm>
          <a:prstGeom prst="rect">
            <a:avLst/>
          </a:prstGeom>
          <a:noFill/>
        </p:spPr>
        <p:txBody>
          <a:bodyPr wrap="square" lIns="179285" tIns="143428" rIns="179285" bIns="143428" rtlCol="0">
            <a:spAutoFit/>
          </a:bodyPr>
          <a:lstStyle/>
          <a:p>
            <a:pPr marL="0" marR="0" lvl="0" indent="0" algn="ctr" defTabSz="914367" rtl="0" eaLnBrk="1" fontAlgn="auto" latinLnBrk="0" hangingPunct="1">
              <a:lnSpc>
                <a:spcPct val="90000"/>
              </a:lnSpc>
              <a:spcBef>
                <a:spcPts val="0"/>
              </a:spcBef>
              <a:spcAft>
                <a:spcPts val="588"/>
              </a:spcAft>
              <a:buClrTx/>
              <a:buSzTx/>
              <a:buFontTx/>
              <a:buNone/>
              <a:tabLst/>
              <a:defRPr/>
            </a:pPr>
            <a:r>
              <a:rPr kumimoji="0" lang="en-IN" sz="2353" b="0" i="0" u="none" strike="noStrike" kern="1200" cap="none" spc="0" normalizeH="0" baseline="0" noProof="0" dirty="0" smtClean="0">
                <a:ln>
                  <a:noFill/>
                </a:ln>
                <a:solidFill>
                  <a:srgbClr val="FFFFFF"/>
                </a:solidFill>
                <a:effectLst/>
                <a:uLnTx/>
                <a:uFillTx/>
                <a:latin typeface="Segoe UI"/>
                <a:ea typeface="+mn-ea"/>
                <a:cs typeface="+mn-cs"/>
              </a:rPr>
              <a:t>Solution Accelerator</a:t>
            </a:r>
            <a:endParaRPr kumimoji="0" lang="en-US" sz="2353" b="0" i="0" u="none" strike="noStrike" kern="1200" cap="none" spc="0" normalizeH="0" baseline="0" noProof="0" dirty="0">
              <a:ln>
                <a:noFill/>
              </a:ln>
              <a:solidFill>
                <a:srgbClr val="FFFFFF"/>
              </a:solidFill>
              <a:effectLst/>
              <a:uLnTx/>
              <a:uFillTx/>
              <a:latin typeface="Segoe UI"/>
              <a:ea typeface="+mn-ea"/>
              <a:cs typeface="+mn-cs"/>
            </a:endParaRPr>
          </a:p>
        </p:txBody>
      </p:sp>
      <p:sp>
        <p:nvSpPr>
          <p:cNvPr id="25" name="Title 1"/>
          <p:cNvSpPr>
            <a:spLocks noGrp="1"/>
          </p:cNvSpPr>
          <p:nvPr>
            <p:ph type="title"/>
          </p:nvPr>
        </p:nvSpPr>
        <p:spPr>
          <a:xfrm>
            <a:off x="283050" y="340947"/>
            <a:ext cx="11148754" cy="553841"/>
          </a:xfrm>
        </p:spPr>
        <p:txBody>
          <a:bodyPr>
            <a:noAutofit/>
          </a:bodyPr>
          <a:lstStyle/>
          <a:p>
            <a:r>
              <a:rPr lang="en-US" sz="4000" dirty="0" smtClean="0">
                <a:solidFill>
                  <a:srgbClr val="292929"/>
                </a:solidFill>
                <a:latin typeface="Segoe UI Light" panose="020B0502040204020203" pitchFamily="34" charset="0"/>
                <a:cs typeface="Segoe UI Light" panose="020B0502040204020203" pitchFamily="34" charset="0"/>
              </a:rPr>
              <a:t>Employee Self-Service Solution</a:t>
            </a:r>
            <a:endParaRPr lang="en-US" sz="40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30978743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057" y="1218711"/>
            <a:ext cx="12193057" cy="5639289"/>
          </a:xfrm>
          <a:prstGeom prst="rect">
            <a:avLst/>
          </a:prstGeom>
        </p:spPr>
      </p:pic>
      <p:pic>
        <p:nvPicPr>
          <p:cNvPr id="3" name="Picture 2"/>
          <p:cNvPicPr>
            <a:picLocks noChangeAspect="1"/>
          </p:cNvPicPr>
          <p:nvPr/>
        </p:nvPicPr>
        <p:blipFill>
          <a:blip r:embed="rId4"/>
          <a:stretch>
            <a:fillRect/>
          </a:stretch>
        </p:blipFill>
        <p:spPr>
          <a:xfrm>
            <a:off x="0" y="1218711"/>
            <a:ext cx="7254869" cy="5639289"/>
          </a:xfrm>
          <a:prstGeom prst="rect">
            <a:avLst/>
          </a:prstGeom>
        </p:spPr>
      </p:pic>
      <p:sp>
        <p:nvSpPr>
          <p:cNvPr id="6" name="Rectangle 5"/>
          <p:cNvSpPr/>
          <p:nvPr/>
        </p:nvSpPr>
        <p:spPr bwMode="auto">
          <a:xfrm>
            <a:off x="1767632" y="2018613"/>
            <a:ext cx="3291362" cy="2680070"/>
          </a:xfrm>
          <a:prstGeom prst="rect">
            <a:avLst/>
          </a:prstGeom>
          <a:solidFill>
            <a:schemeClr val="accent1"/>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0" tIns="45705" rIns="91410" bIns="45705" numCol="1" rtlCol="0" anchor="t" anchorCtr="0" compatLnSpc="1">
            <a:prstTxWarp prst="textNoShape">
              <a:avLst/>
            </a:prstTxWarp>
          </a:bodyPr>
          <a:lstStyle/>
          <a:p>
            <a:pPr algn="ctr" defTabSz="913748" fontAlgn="base">
              <a:spcBef>
                <a:spcPct val="0"/>
              </a:spcBef>
              <a:spcAft>
                <a:spcPct val="0"/>
              </a:spcAft>
              <a:defRPr/>
            </a:pPr>
            <a:endParaRPr lang="en-US" sz="1200" b="1" dirty="0">
              <a:gradFill>
                <a:gsLst>
                  <a:gs pos="0">
                    <a:srgbClr val="FFFFFF"/>
                  </a:gs>
                  <a:gs pos="100000">
                    <a:srgbClr val="FFFFFF"/>
                  </a:gs>
                </a:gsLst>
                <a:lin ang="5400000" scaled="0"/>
              </a:gradFill>
              <a:latin typeface="Segoe UI Light"/>
            </a:endParaRPr>
          </a:p>
          <a:p>
            <a:pPr algn="ctr" defTabSz="913748" fontAlgn="base">
              <a:spcBef>
                <a:spcPct val="0"/>
              </a:spcBef>
              <a:spcAft>
                <a:spcPct val="0"/>
              </a:spcAft>
              <a:defRPr/>
            </a:pPr>
            <a:r>
              <a:rPr lang="en-US" sz="2400" b="1" dirty="0">
                <a:gradFill>
                  <a:gsLst>
                    <a:gs pos="0">
                      <a:srgbClr val="FFFFFF"/>
                    </a:gs>
                    <a:gs pos="100000">
                      <a:srgbClr val="FFFFFF"/>
                    </a:gs>
                  </a:gsLst>
                  <a:lin ang="5400000" scaled="0"/>
                </a:gradFill>
                <a:latin typeface="Segoe UI Light"/>
              </a:rPr>
              <a:t>Dynamics Employee Self-Service</a:t>
            </a:r>
            <a:endParaRPr lang="en-US" sz="1200" b="1" dirty="0">
              <a:gradFill>
                <a:gsLst>
                  <a:gs pos="0">
                    <a:srgbClr val="FFFFFF"/>
                  </a:gs>
                  <a:gs pos="100000">
                    <a:srgbClr val="FFFFFF"/>
                  </a:gs>
                </a:gsLst>
                <a:lin ang="5400000" scaled="0"/>
              </a:gradFill>
              <a:latin typeface="Segoe UI Light"/>
            </a:endParaRPr>
          </a:p>
          <a:p>
            <a:pPr algn="ctr" defTabSz="913748" fontAlgn="base">
              <a:spcBef>
                <a:spcPct val="0"/>
              </a:spcBef>
              <a:spcAft>
                <a:spcPct val="0"/>
              </a:spcAft>
              <a:defRPr/>
            </a:pPr>
            <a:endParaRPr lang="en-US" sz="1600" b="1" dirty="0">
              <a:gradFill>
                <a:gsLst>
                  <a:gs pos="0">
                    <a:srgbClr val="FFFFFF"/>
                  </a:gs>
                  <a:gs pos="100000">
                    <a:srgbClr val="FFFFFF"/>
                  </a:gs>
                </a:gsLst>
                <a:lin ang="5400000" scaled="0"/>
              </a:gradFill>
              <a:latin typeface="Segoe UI Light"/>
            </a:endParaRPr>
          </a:p>
          <a:p>
            <a:pPr algn="ctr" defTabSz="914225">
              <a:defRPr/>
            </a:pPr>
            <a:r>
              <a:rPr lang="en-US" sz="1600" b="1" dirty="0">
                <a:gradFill>
                  <a:gsLst>
                    <a:gs pos="0">
                      <a:srgbClr val="FFFFFF"/>
                    </a:gs>
                    <a:gs pos="100000">
                      <a:srgbClr val="FFFFFF"/>
                    </a:gs>
                  </a:gsLst>
                  <a:lin ang="5400000" scaled="0"/>
                </a:gradFill>
                <a:latin typeface="Segoe UI Light"/>
              </a:rPr>
              <a:t>Read knowledgebase articles</a:t>
            </a:r>
          </a:p>
          <a:p>
            <a:pPr algn="ctr" defTabSz="914225">
              <a:defRPr/>
            </a:pPr>
            <a:r>
              <a:rPr lang="en-US" sz="1600" b="1" dirty="0">
                <a:gradFill>
                  <a:gsLst>
                    <a:gs pos="0">
                      <a:srgbClr val="FFFFFF"/>
                    </a:gs>
                    <a:gs pos="100000">
                      <a:srgbClr val="FFFFFF"/>
                    </a:gs>
                  </a:gsLst>
                  <a:lin ang="5400000" scaled="0"/>
                </a:gradFill>
                <a:latin typeface="Segoe UI Light"/>
              </a:rPr>
              <a:t>Chat with support teams</a:t>
            </a:r>
          </a:p>
          <a:p>
            <a:pPr algn="ctr" defTabSz="914225">
              <a:defRPr/>
            </a:pPr>
            <a:r>
              <a:rPr lang="en-US" sz="1600" b="1" dirty="0">
                <a:gradFill>
                  <a:gsLst>
                    <a:gs pos="0">
                      <a:srgbClr val="FFFFFF"/>
                    </a:gs>
                    <a:gs pos="100000">
                      <a:srgbClr val="FFFFFF"/>
                    </a:gs>
                  </a:gsLst>
                  <a:lin ang="5400000" scaled="0"/>
                </a:gradFill>
                <a:latin typeface="Segoe UI Light"/>
              </a:rPr>
              <a:t>Submit support cases</a:t>
            </a:r>
          </a:p>
          <a:p>
            <a:pPr algn="ctr" defTabSz="914225">
              <a:defRPr/>
            </a:pPr>
            <a:r>
              <a:rPr lang="en-US" sz="1600" b="1" dirty="0">
                <a:gradFill>
                  <a:gsLst>
                    <a:gs pos="0">
                      <a:srgbClr val="FFFFFF"/>
                    </a:gs>
                    <a:gs pos="100000">
                      <a:srgbClr val="FFFFFF"/>
                    </a:gs>
                  </a:gsLst>
                  <a:lin ang="5400000" scaled="0"/>
                </a:gradFill>
                <a:latin typeface="Segoe UI Light"/>
              </a:rPr>
              <a:t>Limited accounts &amp; contacts rights</a:t>
            </a:r>
          </a:p>
          <a:p>
            <a:pPr algn="ctr" defTabSz="913748" fontAlgn="base">
              <a:spcBef>
                <a:spcPct val="0"/>
              </a:spcBef>
              <a:spcAft>
                <a:spcPct val="0"/>
              </a:spcAft>
              <a:defRPr/>
            </a:pPr>
            <a:endParaRPr lang="en-US" sz="1600" b="1" dirty="0">
              <a:gradFill>
                <a:gsLst>
                  <a:gs pos="0">
                    <a:srgbClr val="FFFFFF"/>
                  </a:gs>
                  <a:gs pos="100000">
                    <a:srgbClr val="FFFFFF"/>
                  </a:gs>
                </a:gsLst>
                <a:lin ang="5400000" scaled="0"/>
              </a:gradFill>
              <a:latin typeface="Segoe UI Light"/>
            </a:endParaRPr>
          </a:p>
          <a:p>
            <a:pPr algn="ctr" defTabSz="913748" fontAlgn="base">
              <a:spcBef>
                <a:spcPct val="0"/>
              </a:spcBef>
              <a:spcAft>
                <a:spcPct val="0"/>
              </a:spcAft>
              <a:defRPr/>
            </a:pPr>
            <a:r>
              <a:rPr lang="en-US" sz="1600" b="1" dirty="0">
                <a:gradFill>
                  <a:gsLst>
                    <a:gs pos="0">
                      <a:srgbClr val="FFFFFF"/>
                    </a:gs>
                    <a:gs pos="100000">
                      <a:srgbClr val="FFFFFF"/>
                    </a:gs>
                  </a:gsLst>
                  <a:lin ang="5400000" scaled="0"/>
                </a:gradFill>
                <a:latin typeface="Segoe UI Light"/>
              </a:rPr>
              <a:t>Access knowledgebase</a:t>
            </a:r>
          </a:p>
          <a:p>
            <a:pPr algn="ctr" defTabSz="913748" fontAlgn="base">
              <a:spcBef>
                <a:spcPct val="0"/>
              </a:spcBef>
              <a:spcAft>
                <a:spcPct val="0"/>
              </a:spcAft>
              <a:defRPr/>
            </a:pPr>
            <a:r>
              <a:rPr lang="en-US" sz="1600" b="1" dirty="0">
                <a:gradFill>
                  <a:gsLst>
                    <a:gs pos="0">
                      <a:srgbClr val="FFFFFF"/>
                    </a:gs>
                    <a:gs pos="100000">
                      <a:srgbClr val="FFFFFF"/>
                    </a:gs>
                  </a:gsLst>
                  <a:lin ang="5400000" scaled="0"/>
                </a:gradFill>
                <a:latin typeface="Segoe UI Light"/>
              </a:rPr>
              <a:t>Escalate support via chat and cases</a:t>
            </a:r>
          </a:p>
          <a:p>
            <a:pPr algn="ctr" defTabSz="913748" fontAlgn="base">
              <a:spcBef>
                <a:spcPct val="0"/>
              </a:spcBef>
              <a:spcAft>
                <a:spcPct val="0"/>
              </a:spcAft>
              <a:defRPr/>
            </a:pPr>
            <a:endParaRPr lang="en-US" sz="1600" b="1" dirty="0">
              <a:gradFill>
                <a:gsLst>
                  <a:gs pos="0">
                    <a:srgbClr val="FFFFFF"/>
                  </a:gs>
                  <a:gs pos="100000">
                    <a:srgbClr val="FFFFFF"/>
                  </a:gs>
                </a:gsLst>
                <a:lin ang="5400000" scaled="0"/>
              </a:gradFill>
              <a:latin typeface="Segoe UI Light"/>
            </a:endParaRPr>
          </a:p>
          <a:p>
            <a:pPr algn="ctr" defTabSz="913748" fontAlgn="base">
              <a:spcBef>
                <a:spcPct val="0"/>
              </a:spcBef>
              <a:spcAft>
                <a:spcPct val="0"/>
              </a:spcAft>
              <a:defRPr/>
            </a:pPr>
            <a:endParaRPr lang="en-US" sz="1600" b="1" dirty="0">
              <a:gradFill>
                <a:gsLst>
                  <a:gs pos="0">
                    <a:srgbClr val="FFFFFF"/>
                  </a:gs>
                  <a:gs pos="100000">
                    <a:srgbClr val="FFFFFF"/>
                  </a:gs>
                </a:gsLst>
                <a:lin ang="5400000" scaled="0"/>
              </a:gradFill>
              <a:latin typeface="Segoe UI Light"/>
            </a:endParaRPr>
          </a:p>
          <a:p>
            <a:pPr algn="ctr" defTabSz="913748" fontAlgn="base">
              <a:spcBef>
                <a:spcPct val="0"/>
              </a:spcBef>
              <a:spcAft>
                <a:spcPct val="0"/>
              </a:spcAft>
              <a:defRPr/>
            </a:pPr>
            <a:endParaRPr lang="en-US" sz="1600" b="1" dirty="0">
              <a:gradFill>
                <a:gsLst>
                  <a:gs pos="0">
                    <a:srgbClr val="FFFFFF"/>
                  </a:gs>
                  <a:gs pos="100000">
                    <a:srgbClr val="FFFFFF"/>
                  </a:gs>
                </a:gsLst>
                <a:lin ang="5400000" scaled="0"/>
              </a:gradFill>
              <a:latin typeface="Segoe UI Light"/>
            </a:endParaRPr>
          </a:p>
          <a:p>
            <a:pPr algn="ctr" defTabSz="913748" fontAlgn="base">
              <a:spcBef>
                <a:spcPct val="0"/>
              </a:spcBef>
              <a:spcAft>
                <a:spcPct val="0"/>
              </a:spcAft>
              <a:defRPr/>
            </a:pPr>
            <a:endParaRPr lang="en-US" sz="600" b="1" dirty="0">
              <a:gradFill>
                <a:gsLst>
                  <a:gs pos="0">
                    <a:srgbClr val="FFFFFF"/>
                  </a:gs>
                  <a:gs pos="100000">
                    <a:srgbClr val="FFFFFF"/>
                  </a:gs>
                </a:gsLst>
                <a:lin ang="5400000" scaled="0"/>
              </a:gradFill>
              <a:latin typeface="Segoe UI Light"/>
            </a:endParaRPr>
          </a:p>
        </p:txBody>
      </p:sp>
      <p:sp>
        <p:nvSpPr>
          <p:cNvPr id="8" name="Rectangle 7"/>
          <p:cNvSpPr/>
          <p:nvPr/>
        </p:nvSpPr>
        <p:spPr bwMode="auto">
          <a:xfrm>
            <a:off x="1767632" y="1395765"/>
            <a:ext cx="3291362" cy="622848"/>
          </a:xfrm>
          <a:prstGeom prst="rect">
            <a:avLst/>
          </a:prstGeom>
          <a:solidFill>
            <a:srgbClr val="264178"/>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defRPr/>
            </a:pPr>
            <a:r>
              <a:rPr lang="en-US" sz="1600" b="1" dirty="0">
                <a:gradFill>
                  <a:gsLst>
                    <a:gs pos="0">
                      <a:srgbClr val="FFFFFF"/>
                    </a:gs>
                    <a:gs pos="100000">
                      <a:srgbClr val="FFFFFF"/>
                    </a:gs>
                  </a:gsLst>
                  <a:lin ang="5400000" scaled="0"/>
                </a:gradFill>
                <a:latin typeface="Segoe UI Light"/>
              </a:rPr>
              <a:t>Increase employee engagement, powered by knowledge</a:t>
            </a:r>
          </a:p>
        </p:txBody>
      </p:sp>
      <p:sp>
        <p:nvSpPr>
          <p:cNvPr id="18" name="Rectangle 17"/>
          <p:cNvSpPr/>
          <p:nvPr/>
        </p:nvSpPr>
        <p:spPr>
          <a:xfrm>
            <a:off x="1010041" y="6147881"/>
            <a:ext cx="6862230" cy="244682"/>
          </a:xfrm>
          <a:prstGeom prst="rect">
            <a:avLst/>
          </a:prstGeom>
          <a:solidFill>
            <a:schemeClr val="bg1"/>
          </a:solidFill>
        </p:spPr>
        <p:txBody>
          <a:bodyPr wrap="square">
            <a:spAutoFit/>
          </a:bodyPr>
          <a:lstStyle/>
          <a:p>
            <a:pPr defTabSz="913927">
              <a:lnSpc>
                <a:spcPct val="90000"/>
              </a:lnSpc>
              <a:defRPr/>
            </a:pPr>
            <a:r>
              <a:rPr lang="en-US" sz="1100" dirty="0">
                <a:solidFill>
                  <a:prstClr val="black"/>
                </a:solidFill>
                <a:latin typeface="Segoe UI"/>
              </a:rPr>
              <a:t>* Requires one or more Dynamics CRM Online Enterprise users to configure and populate Knowledgebase </a:t>
            </a:r>
            <a:endParaRPr lang="en-US" sz="1100" i="1" dirty="0">
              <a:ln>
                <a:solidFill>
                  <a:srgbClr val="FFFFFF">
                    <a:alpha val="0"/>
                  </a:srgbClr>
                </a:solidFill>
              </a:ln>
              <a:solidFill>
                <a:sysClr val="windowText" lastClr="000000"/>
              </a:solidFill>
              <a:latin typeface="Segoe UI Light"/>
            </a:endParaRPr>
          </a:p>
        </p:txBody>
      </p:sp>
      <p:sp>
        <p:nvSpPr>
          <p:cNvPr id="9" name="Rectangle 8"/>
          <p:cNvSpPr/>
          <p:nvPr/>
        </p:nvSpPr>
        <p:spPr bwMode="auto">
          <a:xfrm>
            <a:off x="6379967" y="2018612"/>
            <a:ext cx="3291362" cy="3575421"/>
          </a:xfrm>
          <a:prstGeom prst="rect">
            <a:avLst/>
          </a:prstGeom>
          <a:solidFill>
            <a:schemeClr val="accent1"/>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0" tIns="45705" rIns="91410" bIns="45705" numCol="1" rtlCol="0" anchor="t" anchorCtr="0" compatLnSpc="1">
            <a:prstTxWarp prst="textNoShape">
              <a:avLst/>
            </a:prstTxWarp>
          </a:bodyPr>
          <a:lstStyle/>
          <a:p>
            <a:pPr algn="ctr" defTabSz="913748" fontAlgn="base">
              <a:spcBef>
                <a:spcPct val="0"/>
              </a:spcBef>
              <a:spcAft>
                <a:spcPct val="0"/>
              </a:spcAft>
              <a:defRPr/>
            </a:pPr>
            <a:endParaRPr lang="en-US" sz="1200" b="1" dirty="0">
              <a:gradFill>
                <a:gsLst>
                  <a:gs pos="0">
                    <a:srgbClr val="FFFFFF"/>
                  </a:gs>
                  <a:gs pos="100000">
                    <a:srgbClr val="FFFFFF"/>
                  </a:gs>
                </a:gsLst>
                <a:lin ang="5400000" scaled="0"/>
              </a:gradFill>
              <a:latin typeface="Segoe UI Light"/>
            </a:endParaRPr>
          </a:p>
          <a:p>
            <a:pPr algn="ctr" defTabSz="913748" fontAlgn="base">
              <a:spcBef>
                <a:spcPct val="0"/>
              </a:spcBef>
              <a:spcAft>
                <a:spcPct val="0"/>
              </a:spcAft>
              <a:defRPr/>
            </a:pPr>
            <a:r>
              <a:rPr lang="en-US" sz="2400" b="1" dirty="0">
                <a:gradFill>
                  <a:gsLst>
                    <a:gs pos="0">
                      <a:srgbClr val="FFFFFF"/>
                    </a:gs>
                    <a:gs pos="100000">
                      <a:srgbClr val="FFFFFF"/>
                    </a:gs>
                  </a:gsLst>
                  <a:lin ang="5400000" scaled="0"/>
                </a:gradFill>
                <a:latin typeface="Segoe UI Light"/>
              </a:rPr>
              <a:t>Dynamics CRM Online Enterprise</a:t>
            </a:r>
          </a:p>
          <a:p>
            <a:pPr algn="ctr" defTabSz="913748" fontAlgn="base">
              <a:spcBef>
                <a:spcPct val="0"/>
              </a:spcBef>
              <a:spcAft>
                <a:spcPct val="0"/>
              </a:spcAft>
              <a:defRPr/>
            </a:pPr>
            <a:endParaRPr lang="en-US" sz="1200" b="1" dirty="0">
              <a:gradFill>
                <a:gsLst>
                  <a:gs pos="0">
                    <a:srgbClr val="FFFFFF"/>
                  </a:gs>
                  <a:gs pos="100000">
                    <a:srgbClr val="FFFFFF"/>
                  </a:gs>
                </a:gsLst>
                <a:lin ang="5400000" scaled="0"/>
              </a:gradFill>
              <a:latin typeface="Segoe UI Light"/>
            </a:endParaRPr>
          </a:p>
          <a:p>
            <a:pPr algn="ctr" defTabSz="913748" fontAlgn="base">
              <a:spcBef>
                <a:spcPct val="0"/>
              </a:spcBef>
              <a:spcAft>
                <a:spcPct val="0"/>
              </a:spcAft>
              <a:defRPr/>
            </a:pPr>
            <a:r>
              <a:rPr lang="en-US" sz="1600" b="1" dirty="0">
                <a:gradFill>
                  <a:gsLst>
                    <a:gs pos="0">
                      <a:srgbClr val="FFFFFF"/>
                    </a:gs>
                    <a:gs pos="100000">
                      <a:srgbClr val="FFFFFF"/>
                    </a:gs>
                  </a:gsLst>
                  <a:lin ang="5400000" scaled="0"/>
                </a:gradFill>
                <a:latin typeface="Segoe UI Light"/>
              </a:rPr>
              <a:t>Enterprise Case Management </a:t>
            </a:r>
          </a:p>
          <a:p>
            <a:pPr algn="ctr" defTabSz="913748" fontAlgn="base">
              <a:spcBef>
                <a:spcPct val="0"/>
              </a:spcBef>
              <a:spcAft>
                <a:spcPct val="0"/>
              </a:spcAft>
              <a:defRPr/>
            </a:pPr>
            <a:r>
              <a:rPr lang="en-US" sz="1600" b="1" dirty="0">
                <a:gradFill>
                  <a:gsLst>
                    <a:gs pos="0">
                      <a:srgbClr val="FFFFFF"/>
                    </a:gs>
                    <a:gs pos="100000">
                      <a:srgbClr val="FFFFFF"/>
                    </a:gs>
                  </a:gsLst>
                  <a:lin ang="5400000" scaled="0"/>
                </a:gradFill>
                <a:latin typeface="Segoe UI Light"/>
              </a:rPr>
              <a:t>Multi-channel Chat</a:t>
            </a:r>
          </a:p>
          <a:p>
            <a:pPr algn="ctr" defTabSz="913748" fontAlgn="base">
              <a:spcBef>
                <a:spcPct val="0"/>
              </a:spcBef>
              <a:spcAft>
                <a:spcPct val="0"/>
              </a:spcAft>
              <a:defRPr/>
            </a:pPr>
            <a:r>
              <a:rPr lang="en-US" sz="1600" b="1" dirty="0">
                <a:gradFill>
                  <a:gsLst>
                    <a:gs pos="0">
                      <a:srgbClr val="FFFFFF"/>
                    </a:gs>
                    <a:gs pos="100000">
                      <a:srgbClr val="FFFFFF"/>
                    </a:gs>
                  </a:gsLst>
                  <a:lin ang="5400000" scaled="0"/>
                </a:gradFill>
                <a:latin typeface="Segoe UI Light"/>
              </a:rPr>
              <a:t>Social Media Engagement</a:t>
            </a:r>
          </a:p>
          <a:p>
            <a:pPr algn="ctr" defTabSz="913748" fontAlgn="base">
              <a:spcBef>
                <a:spcPct val="0"/>
              </a:spcBef>
              <a:spcAft>
                <a:spcPct val="0"/>
              </a:spcAft>
              <a:defRPr/>
            </a:pPr>
            <a:r>
              <a:rPr lang="en-US" sz="1600" b="1" dirty="0">
                <a:gradFill>
                  <a:gsLst>
                    <a:gs pos="0">
                      <a:srgbClr val="FFFFFF"/>
                    </a:gs>
                    <a:gs pos="100000">
                      <a:srgbClr val="FFFFFF"/>
                    </a:gs>
                  </a:gsLst>
                  <a:lin ang="5400000" scaled="0"/>
                </a:gradFill>
                <a:latin typeface="Segoe UI Light"/>
              </a:rPr>
              <a:t>Knowledgebase Publisher</a:t>
            </a:r>
          </a:p>
          <a:p>
            <a:pPr algn="ctr" defTabSz="913748" fontAlgn="base">
              <a:spcBef>
                <a:spcPct val="0"/>
              </a:spcBef>
              <a:spcAft>
                <a:spcPct val="0"/>
              </a:spcAft>
              <a:defRPr/>
            </a:pPr>
            <a:r>
              <a:rPr lang="en-US" sz="1600" b="1" dirty="0">
                <a:gradFill>
                  <a:gsLst>
                    <a:gs pos="0">
                      <a:srgbClr val="FFFFFF"/>
                    </a:gs>
                    <a:gs pos="100000">
                      <a:srgbClr val="FFFFFF"/>
                    </a:gs>
                  </a:gsLst>
                  <a:lin ang="5400000" scaled="0"/>
                </a:gradFill>
                <a:latin typeface="Segoe UI Light"/>
              </a:rPr>
              <a:t>Create and analyze surveys</a:t>
            </a:r>
          </a:p>
          <a:p>
            <a:pPr algn="ctr" defTabSz="913748" fontAlgn="base">
              <a:spcBef>
                <a:spcPct val="0"/>
              </a:spcBef>
              <a:spcAft>
                <a:spcPct val="0"/>
              </a:spcAft>
              <a:defRPr/>
            </a:pPr>
            <a:endParaRPr lang="en-US" sz="1600" b="1" dirty="0">
              <a:gradFill>
                <a:gsLst>
                  <a:gs pos="0">
                    <a:srgbClr val="FFFFFF"/>
                  </a:gs>
                  <a:gs pos="100000">
                    <a:srgbClr val="FFFFFF"/>
                  </a:gs>
                </a:gsLst>
                <a:lin ang="5400000" scaled="0"/>
              </a:gradFill>
              <a:latin typeface="Segoe UI Light"/>
            </a:endParaRPr>
          </a:p>
        </p:txBody>
      </p:sp>
      <p:sp>
        <p:nvSpPr>
          <p:cNvPr id="10" name="Rectangle 9"/>
          <p:cNvSpPr/>
          <p:nvPr/>
        </p:nvSpPr>
        <p:spPr bwMode="auto">
          <a:xfrm>
            <a:off x="6379967" y="1395765"/>
            <a:ext cx="3291362" cy="622848"/>
          </a:xfrm>
          <a:prstGeom prst="rect">
            <a:avLst/>
          </a:prstGeom>
          <a:solidFill>
            <a:srgbClr val="264178"/>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0" tIns="45705" rIns="91410" bIns="45705" numCol="1" rtlCol="0" anchor="ctr" anchorCtr="0" compatLnSpc="1">
            <a:prstTxWarp prst="textNoShape">
              <a:avLst/>
            </a:prstTxWarp>
          </a:bodyPr>
          <a:lstStyle/>
          <a:p>
            <a:pPr algn="ctr" defTabSz="913748" fontAlgn="base">
              <a:spcBef>
                <a:spcPct val="0"/>
              </a:spcBef>
              <a:spcAft>
                <a:spcPct val="0"/>
              </a:spcAft>
              <a:defRPr/>
            </a:pPr>
            <a:r>
              <a:rPr lang="en-US" b="1" dirty="0">
                <a:gradFill>
                  <a:gsLst>
                    <a:gs pos="0">
                      <a:srgbClr val="FFFFFF"/>
                    </a:gs>
                    <a:gs pos="100000">
                      <a:srgbClr val="FFFFFF"/>
                    </a:gs>
                  </a:gsLst>
                  <a:lin ang="5400000" scaled="0"/>
                </a:gradFill>
                <a:latin typeface="Segoe UI Light"/>
              </a:rPr>
              <a:t>Multi-Channel Service</a:t>
            </a:r>
          </a:p>
        </p:txBody>
      </p:sp>
      <p:sp>
        <p:nvSpPr>
          <p:cNvPr id="2" name="Rectangle 1"/>
          <p:cNvSpPr/>
          <p:nvPr/>
        </p:nvSpPr>
        <p:spPr bwMode="auto">
          <a:xfrm>
            <a:off x="1767629" y="4464273"/>
            <a:ext cx="3291365" cy="11297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13748" fontAlgn="base">
              <a:spcBef>
                <a:spcPct val="0"/>
              </a:spcBef>
              <a:spcAft>
                <a:spcPct val="0"/>
              </a:spcAft>
              <a:defRPr/>
            </a:pPr>
            <a:r>
              <a:rPr lang="en-US" sz="4000" b="1" dirty="0">
                <a:gradFill>
                  <a:gsLst>
                    <a:gs pos="0">
                      <a:srgbClr val="FFFFFF"/>
                    </a:gs>
                    <a:gs pos="100000">
                      <a:srgbClr val="FFFFFF"/>
                    </a:gs>
                  </a:gsLst>
                  <a:lin ang="5400000" scaled="0"/>
                </a:gradFill>
                <a:latin typeface="Segoe UI Light"/>
              </a:rPr>
              <a:t>$3.00*</a:t>
            </a:r>
          </a:p>
          <a:p>
            <a:pPr algn="ctr" defTabSz="913748" fontAlgn="base">
              <a:spcBef>
                <a:spcPct val="0"/>
              </a:spcBef>
              <a:spcAft>
                <a:spcPct val="0"/>
              </a:spcAft>
              <a:defRPr/>
            </a:pPr>
            <a:r>
              <a:rPr lang="en-US" sz="1200" b="1" dirty="0">
                <a:gradFill>
                  <a:gsLst>
                    <a:gs pos="0">
                      <a:srgbClr val="FFFFFF"/>
                    </a:gs>
                    <a:gs pos="100000">
                      <a:srgbClr val="FFFFFF"/>
                    </a:gs>
                  </a:gsLst>
                  <a:lin ang="5400000" scaled="0"/>
                </a:gradFill>
                <a:latin typeface="Segoe UI Light"/>
              </a:rPr>
              <a:t>/user/month</a:t>
            </a:r>
          </a:p>
        </p:txBody>
      </p:sp>
      <p:sp>
        <p:nvSpPr>
          <p:cNvPr id="17" name="Rectangle 16"/>
          <p:cNvSpPr/>
          <p:nvPr/>
        </p:nvSpPr>
        <p:spPr bwMode="auto">
          <a:xfrm>
            <a:off x="6379963" y="4488816"/>
            <a:ext cx="3291365" cy="112976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algn="ctr" defTabSz="913748" fontAlgn="base">
              <a:spcBef>
                <a:spcPct val="0"/>
              </a:spcBef>
              <a:spcAft>
                <a:spcPct val="0"/>
              </a:spcAft>
              <a:defRPr/>
            </a:pPr>
            <a:r>
              <a:rPr lang="en-US" sz="4000" b="1" dirty="0">
                <a:gradFill>
                  <a:gsLst>
                    <a:gs pos="0">
                      <a:srgbClr val="FFFFFF"/>
                    </a:gs>
                    <a:gs pos="100000">
                      <a:srgbClr val="FFFFFF"/>
                    </a:gs>
                  </a:gsLst>
                  <a:lin ang="5400000" scaled="0"/>
                </a:gradFill>
                <a:latin typeface="Segoe UI Light"/>
              </a:rPr>
              <a:t>$150</a:t>
            </a:r>
          </a:p>
          <a:p>
            <a:pPr algn="ctr" defTabSz="913748" fontAlgn="base">
              <a:spcBef>
                <a:spcPct val="0"/>
              </a:spcBef>
              <a:spcAft>
                <a:spcPct val="0"/>
              </a:spcAft>
              <a:defRPr/>
            </a:pPr>
            <a:r>
              <a:rPr lang="en-US" sz="1200" b="1" dirty="0">
                <a:gradFill>
                  <a:gsLst>
                    <a:gs pos="0">
                      <a:srgbClr val="FFFFFF"/>
                    </a:gs>
                    <a:gs pos="100000">
                      <a:srgbClr val="FFFFFF"/>
                    </a:gs>
                  </a:gsLst>
                  <a:lin ang="5400000" scaled="0"/>
                </a:gradFill>
                <a:latin typeface="Segoe UI Light"/>
              </a:rPr>
              <a:t>/user/month</a:t>
            </a:r>
          </a:p>
        </p:txBody>
      </p:sp>
      <p:sp>
        <p:nvSpPr>
          <p:cNvPr id="11" name="Title 1"/>
          <p:cNvSpPr txBox="1">
            <a:spLocks/>
          </p:cNvSpPr>
          <p:nvPr/>
        </p:nvSpPr>
        <p:spPr>
          <a:xfrm>
            <a:off x="301795" y="286038"/>
            <a:ext cx="10514108" cy="557738"/>
          </a:xfrm>
          <a:prstGeom prst="rect">
            <a:avLst/>
          </a:prstGeom>
        </p:spPr>
        <p:txBody>
          <a:bodyPr>
            <a:noAutofit/>
          </a:bodyPr>
          <a:lstStyle>
            <a:lvl1pPr algn="l" defTabSz="932742" rtl="0" eaLnBrk="1" latinLnBrk="0" hangingPunct="1">
              <a:lnSpc>
                <a:spcPct val="90000"/>
              </a:lnSpc>
              <a:spcBef>
                <a:spcPct val="0"/>
              </a:spcBef>
              <a:buNone/>
              <a:defRPr lang="en-US" sz="4800" b="0" kern="1200" cap="none" spc="-102" baseline="0" dirty="0" smtClean="0">
                <a:ln w="3175">
                  <a:noFill/>
                </a:ln>
                <a:solidFill>
                  <a:schemeClr val="accent1"/>
                </a:solidFill>
                <a:effectLst/>
                <a:latin typeface="+mj-lt"/>
                <a:ea typeface="+mn-ea"/>
                <a:cs typeface="Arial" charset="0"/>
              </a:defRPr>
            </a:lvl1pPr>
          </a:lstStyle>
          <a:p>
            <a:r>
              <a:rPr lang="en-US" sz="4000" dirty="0" smtClean="0">
                <a:solidFill>
                  <a:schemeClr val="accent6">
                    <a:lumMod val="10000"/>
                  </a:schemeClr>
                </a:solidFill>
              </a:rPr>
              <a:t>Employee Self-Service </a:t>
            </a:r>
            <a:r>
              <a:rPr lang="en-US" sz="4000" dirty="0">
                <a:solidFill>
                  <a:schemeClr val="accent6">
                    <a:lumMod val="10000"/>
                  </a:schemeClr>
                </a:solidFill>
              </a:rPr>
              <a:t>Pricing for December 2015</a:t>
            </a:r>
          </a:p>
          <a:p>
            <a:endParaRPr lang="en-US" sz="3600" dirty="0"/>
          </a:p>
        </p:txBody>
      </p:sp>
    </p:spTree>
    <p:extLst>
      <p:ext uri="{BB962C8B-B14F-4D97-AF65-F5344CB8AC3E}">
        <p14:creationId xmlns:p14="http://schemas.microsoft.com/office/powerpoint/2010/main" val="379679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767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T_TILE" val="YES"/>
</p:tagLst>
</file>

<file path=ppt/tags/tag2.xml><?xml version="1.0" encoding="utf-8"?>
<p:tagLst xmlns:a="http://schemas.openxmlformats.org/drawingml/2006/main" xmlns:r="http://schemas.openxmlformats.org/officeDocument/2006/relationships" xmlns:p="http://schemas.openxmlformats.org/presentationml/2006/main">
  <p:tag name="MT_TILE" val="YES"/>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3_DynamicsTemplate_LIGHT_16x9 v04">
  <a:themeElements>
    <a:clrScheme name="CRM">
      <a:dk1>
        <a:srgbClr val="292929"/>
      </a:dk1>
      <a:lt1>
        <a:srgbClr val="FFFFFF"/>
      </a:lt1>
      <a:dk2>
        <a:srgbClr val="00AEEF"/>
      </a:dk2>
      <a:lt2>
        <a:srgbClr val="DDDDDD"/>
      </a:lt2>
      <a:accent1>
        <a:srgbClr val="00AEEF"/>
      </a:accent1>
      <a:accent2>
        <a:srgbClr val="0071BC"/>
      </a:accent2>
      <a:accent3>
        <a:srgbClr val="00A600"/>
      </a:accent3>
      <a:accent4>
        <a:srgbClr val="8CC600"/>
      </a:accent4>
      <a:accent5>
        <a:srgbClr val="FFBE00"/>
      </a:accent5>
      <a:accent6>
        <a:srgbClr val="FF5300"/>
      </a:accent6>
      <a:hlink>
        <a:srgbClr val="00AEEF"/>
      </a:hlink>
      <a:folHlink>
        <a:srgbClr val="00AEEF"/>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3_DynamicsTemplate_LIGHT_16x9 v04">
  <a:themeElements>
    <a:clrScheme name="CRM">
      <a:dk1>
        <a:srgbClr val="292929"/>
      </a:dk1>
      <a:lt1>
        <a:srgbClr val="FFFFFF"/>
      </a:lt1>
      <a:dk2>
        <a:srgbClr val="00AEEF"/>
      </a:dk2>
      <a:lt2>
        <a:srgbClr val="DDDDDD"/>
      </a:lt2>
      <a:accent1>
        <a:srgbClr val="00AEEF"/>
      </a:accent1>
      <a:accent2>
        <a:srgbClr val="0071BC"/>
      </a:accent2>
      <a:accent3>
        <a:srgbClr val="00A600"/>
      </a:accent3>
      <a:accent4>
        <a:srgbClr val="8CC600"/>
      </a:accent4>
      <a:accent5>
        <a:srgbClr val="FFBE00"/>
      </a:accent5>
      <a:accent6>
        <a:srgbClr val="FF5300"/>
      </a:accent6>
      <a:hlink>
        <a:srgbClr val="00AEEF"/>
      </a:hlink>
      <a:folHlink>
        <a:srgbClr val="00AEEF"/>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1.xml><?xml version="1.0" encoding="utf-8"?>
<a:theme xmlns:a="http://schemas.openxmlformats.org/drawingml/2006/main" name="8_DynamicsTemplate_LIGHT_16x9 v04">
  <a:themeElements>
    <a:clrScheme name="Dynamics">
      <a:dk1>
        <a:srgbClr val="292929"/>
      </a:dk1>
      <a:lt1>
        <a:srgbClr val="FFFFFF"/>
      </a:lt1>
      <a:dk2>
        <a:srgbClr val="002050"/>
      </a:dk2>
      <a:lt2>
        <a:srgbClr val="DDDDDD"/>
      </a:lt2>
      <a:accent1>
        <a:srgbClr val="002050"/>
      </a:accent1>
      <a:accent2>
        <a:srgbClr val="00187A"/>
      </a:accent2>
      <a:accent3>
        <a:srgbClr val="BAD80A"/>
      </a:accent3>
      <a:accent4>
        <a:srgbClr val="7FBA00"/>
      </a:accent4>
      <a:accent5>
        <a:srgbClr val="FF8C00"/>
      </a:accent5>
      <a:accent6>
        <a:srgbClr val="EB3C00"/>
      </a:accent6>
      <a:hlink>
        <a:srgbClr val="7FBA00"/>
      </a:hlink>
      <a:folHlink>
        <a:srgbClr val="FF8C00"/>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2.xml><?xml version="1.0" encoding="utf-8"?>
<a:theme xmlns:a="http://schemas.openxmlformats.org/drawingml/2006/main" name="10_DynamicsTemplate_LIGHT_16x9 v04">
  <a:themeElements>
    <a:clrScheme name="Dynamics">
      <a:dk1>
        <a:srgbClr val="292929"/>
      </a:dk1>
      <a:lt1>
        <a:srgbClr val="FFFFFF"/>
      </a:lt1>
      <a:dk2>
        <a:srgbClr val="002050"/>
      </a:dk2>
      <a:lt2>
        <a:srgbClr val="DDDDDD"/>
      </a:lt2>
      <a:accent1>
        <a:srgbClr val="002050"/>
      </a:accent1>
      <a:accent2>
        <a:srgbClr val="00187A"/>
      </a:accent2>
      <a:accent3>
        <a:srgbClr val="BAD80A"/>
      </a:accent3>
      <a:accent4>
        <a:srgbClr val="7FBA00"/>
      </a:accent4>
      <a:accent5>
        <a:srgbClr val="FF8C00"/>
      </a:accent5>
      <a:accent6>
        <a:srgbClr val="EB3C00"/>
      </a:accent6>
      <a:hlink>
        <a:srgbClr val="7FBA00"/>
      </a:hlink>
      <a:folHlink>
        <a:srgbClr val="FF8C00"/>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3.xml><?xml version="1.0" encoding="utf-8"?>
<a:theme xmlns:a="http://schemas.openxmlformats.org/drawingml/2006/main" name="12_DynamicsTemplate_LIGHT_16x9 v04">
  <a:themeElements>
    <a:clrScheme name="CRM">
      <a:dk1>
        <a:srgbClr val="292929"/>
      </a:dk1>
      <a:lt1>
        <a:srgbClr val="FFFFFF"/>
      </a:lt1>
      <a:dk2>
        <a:srgbClr val="00AEEF"/>
      </a:dk2>
      <a:lt2>
        <a:srgbClr val="DDDDDD"/>
      </a:lt2>
      <a:accent1>
        <a:srgbClr val="00AEEF"/>
      </a:accent1>
      <a:accent2>
        <a:srgbClr val="0071BC"/>
      </a:accent2>
      <a:accent3>
        <a:srgbClr val="00A600"/>
      </a:accent3>
      <a:accent4>
        <a:srgbClr val="8CC600"/>
      </a:accent4>
      <a:accent5>
        <a:srgbClr val="FFBE00"/>
      </a:accent5>
      <a:accent6>
        <a:srgbClr val="FF5300"/>
      </a:accent6>
      <a:hlink>
        <a:srgbClr val="00AEEF"/>
      </a:hlink>
      <a:folHlink>
        <a:srgbClr val="00AEEF"/>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4.xml><?xml version="1.0" encoding="utf-8"?>
<a:theme xmlns:a="http://schemas.openxmlformats.org/drawingml/2006/main" name="29_DynamicsTemplate_LIGHT_16x9 v04">
  <a:themeElements>
    <a:clrScheme name="Dynamics Template 2011">
      <a:dk1>
        <a:srgbClr val="292929"/>
      </a:dk1>
      <a:lt1>
        <a:srgbClr val="FFFFFF"/>
      </a:lt1>
      <a:dk2>
        <a:srgbClr val="00AEEF"/>
      </a:dk2>
      <a:lt2>
        <a:srgbClr val="DDDDDD"/>
      </a:lt2>
      <a:accent1>
        <a:srgbClr val="00AEEF"/>
      </a:accent1>
      <a:accent2>
        <a:srgbClr val="0071BC"/>
      </a:accent2>
      <a:accent3>
        <a:srgbClr val="00A600"/>
      </a:accent3>
      <a:accent4>
        <a:srgbClr val="8CC600"/>
      </a:accent4>
      <a:accent5>
        <a:srgbClr val="FFBE00"/>
      </a:accent5>
      <a:accent6>
        <a:srgbClr val="FF5300"/>
      </a:accent6>
      <a:hlink>
        <a:srgbClr val="00AEEF"/>
      </a:hlink>
      <a:folHlink>
        <a:srgbClr val="00AEEF"/>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1000" dirty="0"/>
        </a:defPPr>
      </a:lstStyle>
    </a:txDef>
  </a:objectDefaults>
  <a:extraClrSchemeLst/>
</a:theme>
</file>

<file path=ppt/theme/theme15.xml><?xml version="1.0" encoding="utf-8"?>
<a:theme xmlns:a="http://schemas.openxmlformats.org/drawingml/2006/main" name="1_FY15 Enterprise identity theme">
  <a:themeElements>
    <a:clrScheme name="FY15 Enterprise Visual Identity">
      <a:dk1>
        <a:srgbClr val="505050"/>
      </a:dk1>
      <a:lt1>
        <a:sysClr val="window" lastClr="FFFFFF"/>
      </a:lt1>
      <a:dk2>
        <a:srgbClr val="0072C6"/>
      </a:dk2>
      <a:lt2>
        <a:srgbClr val="002050"/>
      </a:lt2>
      <a:accent1>
        <a:srgbClr val="7FBA00"/>
      </a:accent1>
      <a:accent2>
        <a:srgbClr val="FFB900"/>
      </a:accent2>
      <a:accent3>
        <a:srgbClr val="DC3C00"/>
      </a:accent3>
      <a:accent4>
        <a:srgbClr val="00BCF2"/>
      </a:accent4>
      <a:accent5>
        <a:srgbClr val="969696"/>
      </a:accent5>
      <a:accent6>
        <a:srgbClr val="D2D2D2"/>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5 EPG Presentation Template_External_16x9_Light" id="{02C1EF95-F625-4D1A-A9C0-7B9640DFA217}" vid="{66D4A03C-A44C-46AD-A0EB-45C928C94694}"/>
    </a:ext>
  </a:extLst>
</a:theme>
</file>

<file path=ppt/theme/theme16.xml><?xml version="1.0" encoding="utf-8"?>
<a:theme xmlns:a="http://schemas.openxmlformats.org/drawingml/2006/main" name="15_DynamicsTemplate_LIGHT_16x9 v04">
  <a:themeElements>
    <a:clrScheme name="Dynamics Template 2011">
      <a:dk1>
        <a:srgbClr val="292929"/>
      </a:dk1>
      <a:lt1>
        <a:srgbClr val="FFFFFF"/>
      </a:lt1>
      <a:dk2>
        <a:srgbClr val="00AEEF"/>
      </a:dk2>
      <a:lt2>
        <a:srgbClr val="DDDDDD"/>
      </a:lt2>
      <a:accent1>
        <a:srgbClr val="00AEEF"/>
      </a:accent1>
      <a:accent2>
        <a:srgbClr val="0071BC"/>
      </a:accent2>
      <a:accent3>
        <a:srgbClr val="00A600"/>
      </a:accent3>
      <a:accent4>
        <a:srgbClr val="8CC600"/>
      </a:accent4>
      <a:accent5>
        <a:srgbClr val="FFBE00"/>
      </a:accent5>
      <a:accent6>
        <a:srgbClr val="FF5300"/>
      </a:accent6>
      <a:hlink>
        <a:srgbClr val="00AEEF"/>
      </a:hlink>
      <a:folHlink>
        <a:srgbClr val="00AEEF"/>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1000" dirty="0"/>
        </a:defPPr>
      </a:lstStyle>
    </a:txDef>
  </a:objectDefaults>
  <a:extraClrSchemeLst/>
</a:theme>
</file>

<file path=ppt/theme/theme17.xml><?xml version="1.0" encoding="utf-8"?>
<a:theme xmlns:a="http://schemas.openxmlformats.org/drawingml/2006/main" name="5_MBS Theme Blue">
  <a:themeElements>
    <a:clrScheme name="MBS - COLOR PALLET">
      <a:dk1>
        <a:srgbClr val="292929"/>
      </a:dk1>
      <a:lt1>
        <a:srgbClr val="FFFFFF"/>
      </a:lt1>
      <a:dk2>
        <a:srgbClr val="002050"/>
      </a:dk2>
      <a:lt2>
        <a:srgbClr val="DDDDDD"/>
      </a:lt2>
      <a:accent1>
        <a:srgbClr val="002050"/>
      </a:accent1>
      <a:accent2>
        <a:srgbClr val="00187A"/>
      </a:accent2>
      <a:accent3>
        <a:srgbClr val="68217A"/>
      </a:accent3>
      <a:accent4>
        <a:srgbClr val="442359"/>
      </a:accent4>
      <a:accent5>
        <a:srgbClr val="E81123"/>
      </a:accent5>
      <a:accent6>
        <a:srgbClr val="BA141A"/>
      </a:accent6>
      <a:hlink>
        <a:srgbClr val="00187A"/>
      </a:hlink>
      <a:folHlink>
        <a:srgbClr val="68217A"/>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BS Theme Blue" id="{610F9F1F-3284-4629-BDC5-67C04E786366}" vid="{CFA886B3-EBD8-4D48-BDB0-9918B6BA7364}"/>
    </a:ext>
  </a:extLst>
</a:theme>
</file>

<file path=ppt/theme/theme18.xml><?xml version="1.0" encoding="utf-8"?>
<a:theme xmlns:a="http://schemas.openxmlformats.org/drawingml/2006/main" name="16_DynamicsTemplate_LIGHT_16x9 v04">
  <a:themeElements>
    <a:clrScheme name="Dynamics Template 2011">
      <a:dk1>
        <a:srgbClr val="292929"/>
      </a:dk1>
      <a:lt1>
        <a:srgbClr val="FFFFFF"/>
      </a:lt1>
      <a:dk2>
        <a:srgbClr val="00AEEF"/>
      </a:dk2>
      <a:lt2>
        <a:srgbClr val="DDDDDD"/>
      </a:lt2>
      <a:accent1>
        <a:srgbClr val="00AEEF"/>
      </a:accent1>
      <a:accent2>
        <a:srgbClr val="0071BC"/>
      </a:accent2>
      <a:accent3>
        <a:srgbClr val="00A600"/>
      </a:accent3>
      <a:accent4>
        <a:srgbClr val="8CC600"/>
      </a:accent4>
      <a:accent5>
        <a:srgbClr val="FFBE00"/>
      </a:accent5>
      <a:accent6>
        <a:srgbClr val="FF5300"/>
      </a:accent6>
      <a:hlink>
        <a:srgbClr val="00AEEF"/>
      </a:hlink>
      <a:folHlink>
        <a:srgbClr val="00AEEF"/>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1000" dirty="0"/>
        </a:defPPr>
      </a:lstStyle>
    </a:txDef>
  </a:objectDefaults>
  <a:extraClrSchemeLst/>
</a:theme>
</file>

<file path=ppt/theme/theme19.xml><?xml version="1.0" encoding="utf-8"?>
<a:theme xmlns:a="http://schemas.openxmlformats.org/drawingml/2006/main" name="MBS Theme Blue">
  <a:themeElements>
    <a:clrScheme name="MBS - COLOR PALLET">
      <a:dk1>
        <a:srgbClr val="292929"/>
      </a:dk1>
      <a:lt1>
        <a:srgbClr val="FFFFFF"/>
      </a:lt1>
      <a:dk2>
        <a:srgbClr val="002050"/>
      </a:dk2>
      <a:lt2>
        <a:srgbClr val="DDDDDD"/>
      </a:lt2>
      <a:accent1>
        <a:srgbClr val="002050"/>
      </a:accent1>
      <a:accent2>
        <a:srgbClr val="00187A"/>
      </a:accent2>
      <a:accent3>
        <a:srgbClr val="68217A"/>
      </a:accent3>
      <a:accent4>
        <a:srgbClr val="442359"/>
      </a:accent4>
      <a:accent5>
        <a:srgbClr val="E81123"/>
      </a:accent5>
      <a:accent6>
        <a:srgbClr val="BA141A"/>
      </a:accent6>
      <a:hlink>
        <a:srgbClr val="00187A"/>
      </a:hlink>
      <a:folHlink>
        <a:srgbClr val="68217A"/>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BS Theme Blue" id="{610F9F1F-3284-4629-BDC5-67C04E786366}" vid="{CFA886B3-EBD8-4D48-BDB0-9918B6BA7364}"/>
    </a:ext>
  </a:extLst>
</a:theme>
</file>

<file path=ppt/theme/theme2.xml><?xml version="1.0" encoding="utf-8"?>
<a:theme xmlns:a="http://schemas.openxmlformats.org/drawingml/2006/main" name="1_DynamicsTemplate_LIGHT_16x9 v04">
  <a:themeElements>
    <a:clrScheme name="CRM">
      <a:dk1>
        <a:srgbClr val="292929"/>
      </a:dk1>
      <a:lt1>
        <a:srgbClr val="FFFFFF"/>
      </a:lt1>
      <a:dk2>
        <a:srgbClr val="00AEEF"/>
      </a:dk2>
      <a:lt2>
        <a:srgbClr val="DDDDDD"/>
      </a:lt2>
      <a:accent1>
        <a:srgbClr val="00AEEF"/>
      </a:accent1>
      <a:accent2>
        <a:srgbClr val="0071BC"/>
      </a:accent2>
      <a:accent3>
        <a:srgbClr val="00A600"/>
      </a:accent3>
      <a:accent4>
        <a:srgbClr val="8CC600"/>
      </a:accent4>
      <a:accent5>
        <a:srgbClr val="FFBE00"/>
      </a:accent5>
      <a:accent6>
        <a:srgbClr val="FF5300"/>
      </a:accent6>
      <a:hlink>
        <a:srgbClr val="00AEEF"/>
      </a:hlink>
      <a:folHlink>
        <a:srgbClr val="00AEEF"/>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0.xml><?xml version="1.0" encoding="utf-8"?>
<a:theme xmlns:a="http://schemas.openxmlformats.org/drawingml/2006/main" name="MSFT Internal Template White with Blue Acccents">
  <a:themeElements>
    <a:clrScheme name="Custom 6">
      <a:dk1>
        <a:srgbClr val="505050"/>
      </a:dk1>
      <a:lt1>
        <a:srgbClr val="FFFFFF"/>
      </a:lt1>
      <a:dk2>
        <a:srgbClr val="002050"/>
      </a:dk2>
      <a:lt2>
        <a:srgbClr val="00BCF2"/>
      </a:lt2>
      <a:accent1>
        <a:srgbClr val="0072C6"/>
      </a:accent1>
      <a:accent2>
        <a:srgbClr val="E81123"/>
      </a:accent2>
      <a:accent3>
        <a:srgbClr val="002050"/>
      </a:accent3>
      <a:accent4>
        <a:srgbClr val="B4009E"/>
      </a:accent4>
      <a:accent5>
        <a:srgbClr val="4668C5"/>
      </a:accent5>
      <a:accent6>
        <a:srgbClr val="008272"/>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FT Internal Template White with Blue Acccents" id="{931E83EE-BC4C-4284-A857-F8AAF9A34B22}" vid="{400E3106-16DA-496C-927B-520075032738}"/>
    </a:ext>
  </a:extLst>
</a:theme>
</file>

<file path=ppt/theme/theme21.xml><?xml version="1.0" encoding="utf-8"?>
<a:theme xmlns:a="http://schemas.openxmlformats.org/drawingml/2006/main" name="18_DynamicsTemplate_LIGHT_16x9 v04">
  <a:themeElements>
    <a:clrScheme name="Dynamics Template 2011">
      <a:dk1>
        <a:srgbClr val="292929"/>
      </a:dk1>
      <a:lt1>
        <a:srgbClr val="FFFFFF"/>
      </a:lt1>
      <a:dk2>
        <a:srgbClr val="00AEEF"/>
      </a:dk2>
      <a:lt2>
        <a:srgbClr val="DDDDDD"/>
      </a:lt2>
      <a:accent1>
        <a:srgbClr val="00AEEF"/>
      </a:accent1>
      <a:accent2>
        <a:srgbClr val="0071BC"/>
      </a:accent2>
      <a:accent3>
        <a:srgbClr val="00A600"/>
      </a:accent3>
      <a:accent4>
        <a:srgbClr val="8CC600"/>
      </a:accent4>
      <a:accent5>
        <a:srgbClr val="FFBE00"/>
      </a:accent5>
      <a:accent6>
        <a:srgbClr val="FF5300"/>
      </a:accent6>
      <a:hlink>
        <a:srgbClr val="00AEEF"/>
      </a:hlink>
      <a:folHlink>
        <a:srgbClr val="00AEEF"/>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1000" dirty="0"/>
        </a:defPPr>
      </a:lstStyle>
    </a:txDef>
  </a:objectDefaults>
  <a:extraClrSchemeLst/>
</a:theme>
</file>

<file path=ppt/theme/theme22.xml><?xml version="1.0" encoding="utf-8"?>
<a:theme xmlns:a="http://schemas.openxmlformats.org/drawingml/2006/main" name="17_DynamicsTemplate_LIGHT_16x9 v04">
  <a:themeElements>
    <a:clrScheme name="Dynamics Template 2011">
      <a:dk1>
        <a:srgbClr val="292929"/>
      </a:dk1>
      <a:lt1>
        <a:srgbClr val="FFFFFF"/>
      </a:lt1>
      <a:dk2>
        <a:srgbClr val="00AEEF"/>
      </a:dk2>
      <a:lt2>
        <a:srgbClr val="DDDDDD"/>
      </a:lt2>
      <a:accent1>
        <a:srgbClr val="00AEEF"/>
      </a:accent1>
      <a:accent2>
        <a:srgbClr val="0071BC"/>
      </a:accent2>
      <a:accent3>
        <a:srgbClr val="00A600"/>
      </a:accent3>
      <a:accent4>
        <a:srgbClr val="8CC600"/>
      </a:accent4>
      <a:accent5>
        <a:srgbClr val="FFBE00"/>
      </a:accent5>
      <a:accent6>
        <a:srgbClr val="FF5300"/>
      </a:accent6>
      <a:hlink>
        <a:srgbClr val="00AEEF"/>
      </a:hlink>
      <a:folHlink>
        <a:srgbClr val="00AEEF"/>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1000" dirty="0"/>
        </a:defPPr>
      </a:lstStyle>
    </a:txDef>
  </a:objectDefaults>
  <a:extraClrSchemeLst/>
</a:theme>
</file>

<file path=ppt/theme/theme23.xml><?xml version="1.0" encoding="utf-8"?>
<a:theme xmlns:a="http://schemas.openxmlformats.org/drawingml/2006/main" name="WHITE TEMPLATE">
  <a:themeElements>
    <a:clrScheme name="MSVID White and Teal-Red">
      <a:dk1>
        <a:srgbClr val="505050"/>
      </a:dk1>
      <a:lt1>
        <a:srgbClr val="FFFFFF"/>
      </a:lt1>
      <a:dk2>
        <a:srgbClr val="008272"/>
      </a:dk2>
      <a:lt2>
        <a:srgbClr val="D5F7F6"/>
      </a:lt2>
      <a:accent1>
        <a:srgbClr val="008272"/>
      </a:accent1>
      <a:accent2>
        <a:srgbClr val="D83B01"/>
      </a:accent2>
      <a:accent3>
        <a:srgbClr val="0078D7"/>
      </a:accent3>
      <a:accent4>
        <a:srgbClr val="5C2D91"/>
      </a:accent4>
      <a:accent5>
        <a:srgbClr val="004B50"/>
      </a:accent5>
      <a:accent6>
        <a:srgbClr val="B4009E"/>
      </a:accent6>
      <a:hlink>
        <a:srgbClr val="008272"/>
      </a:hlink>
      <a:folHlink>
        <a:srgbClr val="00827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Business_DARK_TEAL_2" id="{1177337D-E20A-452B-B983-265A1D1F99C7}" vid="{33C228F1-CBFB-4C40-8B32-ACE5865C04AA}"/>
    </a:ext>
  </a:extLst>
</a:theme>
</file>

<file path=ppt/theme/theme24.xml><?xml version="1.0" encoding="utf-8"?>
<a:theme xmlns:a="http://schemas.openxmlformats.org/drawingml/2006/main" name="COLOR TEMPLATE">
  <a:themeElements>
    <a:clrScheme name="MSVID Dark Teal-Red">
      <a:dk1>
        <a:srgbClr val="505050"/>
      </a:dk1>
      <a:lt1>
        <a:srgbClr val="FFFFFF"/>
      </a:lt1>
      <a:dk2>
        <a:srgbClr val="004B50"/>
      </a:dk2>
      <a:lt2>
        <a:srgbClr val="D5F7F6"/>
      </a:lt2>
      <a:accent1>
        <a:srgbClr val="008272"/>
      </a:accent1>
      <a:accent2>
        <a:srgbClr val="D83B01"/>
      </a:accent2>
      <a:accent3>
        <a:srgbClr val="0078D7"/>
      </a:accent3>
      <a:accent4>
        <a:srgbClr val="5C2D91"/>
      </a:accent4>
      <a:accent5>
        <a:srgbClr val="002050"/>
      </a:accent5>
      <a:accent6>
        <a:srgbClr val="B4009E"/>
      </a:accent6>
      <a:hlink>
        <a:srgbClr val="D5F7F6"/>
      </a:hlink>
      <a:folHlink>
        <a:srgbClr val="D5F7F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Business_DARK_TEAL_2" id="{1177337D-E20A-452B-B983-265A1D1F99C7}" vid="{2669CABA-FF2A-4286-8B48-A90C53F0EFD3}"/>
    </a:ext>
  </a:extLst>
</a:theme>
</file>

<file path=ppt/theme/theme25.xml><?xml version="1.0" encoding="utf-8"?>
<a:theme xmlns:a="http://schemas.openxmlformats.org/drawingml/2006/main" name="13_DynamicsTemplate_LIGHT_16x9 v04">
  <a:themeElements>
    <a:clrScheme name="Dynamics Template 2011">
      <a:dk1>
        <a:srgbClr val="292929"/>
      </a:dk1>
      <a:lt1>
        <a:srgbClr val="FFFFFF"/>
      </a:lt1>
      <a:dk2>
        <a:srgbClr val="00AEEF"/>
      </a:dk2>
      <a:lt2>
        <a:srgbClr val="DDDDDD"/>
      </a:lt2>
      <a:accent1>
        <a:srgbClr val="00AEEF"/>
      </a:accent1>
      <a:accent2>
        <a:srgbClr val="0071BC"/>
      </a:accent2>
      <a:accent3>
        <a:srgbClr val="00A600"/>
      </a:accent3>
      <a:accent4>
        <a:srgbClr val="8CC600"/>
      </a:accent4>
      <a:accent5>
        <a:srgbClr val="FFBE00"/>
      </a:accent5>
      <a:accent6>
        <a:srgbClr val="FF5300"/>
      </a:accent6>
      <a:hlink>
        <a:srgbClr val="00AEEF"/>
      </a:hlink>
      <a:folHlink>
        <a:srgbClr val="00AEEF"/>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1000" dirty="0"/>
        </a:defPPr>
      </a:lstStyle>
    </a:txDef>
  </a:objectDefaults>
  <a:extraClrSchemeLst/>
</a:theme>
</file>

<file path=ppt/theme/theme26.xml><?xml version="1.0" encoding="utf-8"?>
<a:theme xmlns:a="http://schemas.openxmlformats.org/drawingml/2006/main" name="14_DynamicsTemplate_LIGHT_16x9 v04">
  <a:themeElements>
    <a:clrScheme name="Dynamics Template 2011">
      <a:dk1>
        <a:srgbClr val="292929"/>
      </a:dk1>
      <a:lt1>
        <a:srgbClr val="FFFFFF"/>
      </a:lt1>
      <a:dk2>
        <a:srgbClr val="00AEEF"/>
      </a:dk2>
      <a:lt2>
        <a:srgbClr val="DDDDDD"/>
      </a:lt2>
      <a:accent1>
        <a:srgbClr val="00AEEF"/>
      </a:accent1>
      <a:accent2>
        <a:srgbClr val="0071BC"/>
      </a:accent2>
      <a:accent3>
        <a:srgbClr val="00A600"/>
      </a:accent3>
      <a:accent4>
        <a:srgbClr val="8CC600"/>
      </a:accent4>
      <a:accent5>
        <a:srgbClr val="FFBE00"/>
      </a:accent5>
      <a:accent6>
        <a:srgbClr val="FF5300"/>
      </a:accent6>
      <a:hlink>
        <a:srgbClr val="00AEEF"/>
      </a:hlink>
      <a:folHlink>
        <a:srgbClr val="00AEEF"/>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1000" dirty="0"/>
        </a:defPPr>
      </a:lstStyle>
    </a:txDef>
  </a:objectDefaults>
  <a:extraClrSchemeLst/>
</a:theme>
</file>

<file path=ppt/theme/theme27.xml><?xml version="1.0" encoding="utf-8"?>
<a:theme xmlns:a="http://schemas.openxmlformats.org/drawingml/2006/main" name="FY13 EPG Presentation Template_External_16x9_Light">
  <a:themeElements>
    <a:clrScheme name="FY14 EPG colors">
      <a:dk1>
        <a:srgbClr val="505050"/>
      </a:dk1>
      <a:lt1>
        <a:sysClr val="window" lastClr="FFFFFF"/>
      </a:lt1>
      <a:dk2>
        <a:srgbClr val="0072C6"/>
      </a:dk2>
      <a:lt2>
        <a:srgbClr val="002050"/>
      </a:lt2>
      <a:accent1>
        <a:srgbClr val="7FBA00"/>
      </a:accent1>
      <a:accent2>
        <a:srgbClr val="00188F"/>
      </a:accent2>
      <a:accent3>
        <a:srgbClr val="68217A"/>
      </a:accent3>
      <a:accent4>
        <a:srgbClr val="00BCF2"/>
      </a:accent4>
      <a:accent5>
        <a:srgbClr val="969696"/>
      </a:accent5>
      <a:accent6>
        <a:srgbClr val="D2D2D2"/>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4 EPG Presentation Template_External_16x9_Light.potx [Read-Only]" id="{3F28B716-07EE-4870-A97E-46162571D7D5}" vid="{9777EE36-8951-46CF-ABCA-7C32F59BD0A4}"/>
    </a:ext>
  </a:extLst>
</a:theme>
</file>

<file path=ppt/theme/theme28.xml><?xml version="1.0" encoding="utf-8"?>
<a:theme xmlns:a="http://schemas.openxmlformats.org/drawingml/2006/main" name="1_FY13 EPG Presentation Template_External_16x9_Light">
  <a:themeElements>
    <a:clrScheme name="FY14 EPG colors">
      <a:dk1>
        <a:srgbClr val="505050"/>
      </a:dk1>
      <a:lt1>
        <a:sysClr val="window" lastClr="FFFFFF"/>
      </a:lt1>
      <a:dk2>
        <a:srgbClr val="0072C6"/>
      </a:dk2>
      <a:lt2>
        <a:srgbClr val="002050"/>
      </a:lt2>
      <a:accent1>
        <a:srgbClr val="7FBA00"/>
      </a:accent1>
      <a:accent2>
        <a:srgbClr val="00188F"/>
      </a:accent2>
      <a:accent3>
        <a:srgbClr val="68217A"/>
      </a:accent3>
      <a:accent4>
        <a:srgbClr val="00BCF2"/>
      </a:accent4>
      <a:accent5>
        <a:srgbClr val="969696"/>
      </a:accent5>
      <a:accent6>
        <a:srgbClr val="D2D2D2"/>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4 EPG Presentation Template_External_16x9_Light.potx [Read-Only]" id="{3F28B716-07EE-4870-A97E-46162571D7D5}" vid="{9777EE36-8951-46CF-ABCA-7C32F59BD0A4}"/>
    </a:ext>
  </a:extLst>
</a:theme>
</file>

<file path=ppt/theme/theme29.xml><?xml version="1.0" encoding="utf-8"?>
<a:theme xmlns:a="http://schemas.openxmlformats.org/drawingml/2006/main" name="5_3-30308_Convergence_EMEA_Template_16x9">
  <a:themeElements>
    <a:clrScheme name="Dynamics">
      <a:dk1>
        <a:srgbClr val="505050"/>
      </a:dk1>
      <a:lt1>
        <a:srgbClr val="FFFFFF"/>
      </a:lt1>
      <a:dk2>
        <a:srgbClr val="00188F"/>
      </a:dk2>
      <a:lt2>
        <a:srgbClr val="D2D2D2"/>
      </a:lt2>
      <a:accent1>
        <a:srgbClr val="002050"/>
      </a:accent1>
      <a:accent2>
        <a:srgbClr val="7FBA00"/>
      </a:accent2>
      <a:accent3>
        <a:srgbClr val="DC3C00"/>
      </a:accent3>
      <a:accent4>
        <a:srgbClr val="00188F"/>
      </a:accent4>
      <a:accent5>
        <a:srgbClr val="BAD80A"/>
      </a:accent5>
      <a:accent6>
        <a:srgbClr val="FF8C00"/>
      </a:accent6>
      <a:hlink>
        <a:srgbClr val="FF8C00"/>
      </a:hlink>
      <a:folHlink>
        <a:srgbClr val="FF8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Convergence_EMEA_2013_16x9.potx" id="{B0B24C8E-AB05-4581-8A84-0098D73D46B6}" vid="{75AD1861-2034-40CF-948A-5EF45E4222FB}"/>
    </a:ext>
  </a:extLst>
</a:theme>
</file>

<file path=ppt/theme/theme3.xml><?xml version="1.0" encoding="utf-8"?>
<a:theme xmlns:a="http://schemas.openxmlformats.org/drawingml/2006/main" name="2_DynamicsTemplate_LIGHT_16x9 v04">
  <a:themeElements>
    <a:clrScheme name="Dynamics">
      <a:dk1>
        <a:srgbClr val="292929"/>
      </a:dk1>
      <a:lt1>
        <a:srgbClr val="FFFFFF"/>
      </a:lt1>
      <a:dk2>
        <a:srgbClr val="002050"/>
      </a:dk2>
      <a:lt2>
        <a:srgbClr val="DDDDDD"/>
      </a:lt2>
      <a:accent1>
        <a:srgbClr val="002050"/>
      </a:accent1>
      <a:accent2>
        <a:srgbClr val="00187A"/>
      </a:accent2>
      <a:accent3>
        <a:srgbClr val="BAD80A"/>
      </a:accent3>
      <a:accent4>
        <a:srgbClr val="7FBA00"/>
      </a:accent4>
      <a:accent5>
        <a:srgbClr val="FF8C00"/>
      </a:accent5>
      <a:accent6>
        <a:srgbClr val="EB3C00"/>
      </a:accent6>
      <a:hlink>
        <a:srgbClr val="7FBA00"/>
      </a:hlink>
      <a:folHlink>
        <a:srgbClr val="FF8C00"/>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30.xml><?xml version="1.0" encoding="utf-8"?>
<a:theme xmlns:a="http://schemas.openxmlformats.org/drawingml/2006/main" name="36_5-30660_TR21_BO_CT_Template">
  <a:themeElements>
    <a:clrScheme name="TR20 - BO">
      <a:dk1>
        <a:srgbClr val="505050"/>
      </a:dk1>
      <a:lt1>
        <a:srgbClr val="FFFFFF"/>
      </a:lt1>
      <a:dk2>
        <a:srgbClr val="0078D7"/>
      </a:dk2>
      <a:lt2>
        <a:srgbClr val="D2D2D2"/>
      </a:lt2>
      <a:accent1>
        <a:srgbClr val="D83B01"/>
      </a:accent1>
      <a:accent2>
        <a:srgbClr val="0078D7"/>
      </a:accent2>
      <a:accent3>
        <a:srgbClr val="BAD80A"/>
      </a:accent3>
      <a:accent4>
        <a:srgbClr val="FFB900"/>
      </a:accent4>
      <a:accent5>
        <a:srgbClr val="5C2D91"/>
      </a:accent5>
      <a:accent6>
        <a:srgbClr val="002050"/>
      </a:accent6>
      <a:hlink>
        <a:srgbClr val="002050"/>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w="3175">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R21_BO_CT_Template.potx [Read-Only]" id="{75943521-E3C3-4031-9F22-7C26411915FC}" vid="{7540FE32-89F5-4624-B769-BFB809EDCFE3}"/>
    </a:ext>
  </a:ext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DynamicsTemplate_LIGHT_16x9 v04">
  <a:themeElements>
    <a:clrScheme name="Dynamics">
      <a:dk1>
        <a:srgbClr val="292929"/>
      </a:dk1>
      <a:lt1>
        <a:srgbClr val="FFFFFF"/>
      </a:lt1>
      <a:dk2>
        <a:srgbClr val="002050"/>
      </a:dk2>
      <a:lt2>
        <a:srgbClr val="DDDDDD"/>
      </a:lt2>
      <a:accent1>
        <a:srgbClr val="002050"/>
      </a:accent1>
      <a:accent2>
        <a:srgbClr val="00187A"/>
      </a:accent2>
      <a:accent3>
        <a:srgbClr val="BAD80A"/>
      </a:accent3>
      <a:accent4>
        <a:srgbClr val="7FBA00"/>
      </a:accent4>
      <a:accent5>
        <a:srgbClr val="FF8C00"/>
      </a:accent5>
      <a:accent6>
        <a:srgbClr val="EB3C00"/>
      </a:accent6>
      <a:hlink>
        <a:srgbClr val="7FBA00"/>
      </a:hlink>
      <a:folHlink>
        <a:srgbClr val="FF8C00"/>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6_DynamicsTemplate_LIGHT_16x9 v04">
  <a:themeElements>
    <a:clrScheme name="Dynamics">
      <a:dk1>
        <a:srgbClr val="292929"/>
      </a:dk1>
      <a:lt1>
        <a:srgbClr val="FFFFFF"/>
      </a:lt1>
      <a:dk2>
        <a:srgbClr val="002050"/>
      </a:dk2>
      <a:lt2>
        <a:srgbClr val="DDDDDD"/>
      </a:lt2>
      <a:accent1>
        <a:srgbClr val="002050"/>
      </a:accent1>
      <a:accent2>
        <a:srgbClr val="00187A"/>
      </a:accent2>
      <a:accent3>
        <a:srgbClr val="BAD80A"/>
      </a:accent3>
      <a:accent4>
        <a:srgbClr val="7FBA00"/>
      </a:accent4>
      <a:accent5>
        <a:srgbClr val="FF8C00"/>
      </a:accent5>
      <a:accent6>
        <a:srgbClr val="EB3C00"/>
      </a:accent6>
      <a:hlink>
        <a:srgbClr val="7FBA00"/>
      </a:hlink>
      <a:folHlink>
        <a:srgbClr val="FF8C00"/>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6.xml><?xml version="1.0" encoding="utf-8"?>
<a:theme xmlns:a="http://schemas.openxmlformats.org/drawingml/2006/main" name="7_DynamicsTemplate_LIGHT_16x9 v04">
  <a:themeElements>
    <a:clrScheme name="Dynamics">
      <a:dk1>
        <a:srgbClr val="292929"/>
      </a:dk1>
      <a:lt1>
        <a:srgbClr val="FFFFFF"/>
      </a:lt1>
      <a:dk2>
        <a:srgbClr val="002050"/>
      </a:dk2>
      <a:lt2>
        <a:srgbClr val="DDDDDD"/>
      </a:lt2>
      <a:accent1>
        <a:srgbClr val="002050"/>
      </a:accent1>
      <a:accent2>
        <a:srgbClr val="00187A"/>
      </a:accent2>
      <a:accent3>
        <a:srgbClr val="BAD80A"/>
      </a:accent3>
      <a:accent4>
        <a:srgbClr val="7FBA00"/>
      </a:accent4>
      <a:accent5>
        <a:srgbClr val="FF8C00"/>
      </a:accent5>
      <a:accent6>
        <a:srgbClr val="EB3C00"/>
      </a:accent6>
      <a:hlink>
        <a:srgbClr val="7FBA00"/>
      </a:hlink>
      <a:folHlink>
        <a:srgbClr val="FF8C00"/>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3_DynamicsTemplate_LIGHT_16x9 v04">
  <a:themeElements>
    <a:clrScheme name="CRM">
      <a:dk1>
        <a:srgbClr val="292929"/>
      </a:dk1>
      <a:lt1>
        <a:srgbClr val="FFFFFF"/>
      </a:lt1>
      <a:dk2>
        <a:srgbClr val="00AEEF"/>
      </a:dk2>
      <a:lt2>
        <a:srgbClr val="DDDDDD"/>
      </a:lt2>
      <a:accent1>
        <a:srgbClr val="00AEEF"/>
      </a:accent1>
      <a:accent2>
        <a:srgbClr val="0071BC"/>
      </a:accent2>
      <a:accent3>
        <a:srgbClr val="00A600"/>
      </a:accent3>
      <a:accent4>
        <a:srgbClr val="8CC600"/>
      </a:accent4>
      <a:accent5>
        <a:srgbClr val="FFBE00"/>
      </a:accent5>
      <a:accent6>
        <a:srgbClr val="FF5300"/>
      </a:accent6>
      <a:hlink>
        <a:srgbClr val="00AEEF"/>
      </a:hlink>
      <a:folHlink>
        <a:srgbClr val="00AEEF"/>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8.xml><?xml version="1.0" encoding="utf-8"?>
<a:theme xmlns:a="http://schemas.openxmlformats.org/drawingml/2006/main" name="3_DynamicsTemplate_LIGHT_16x9 v04">
  <a:themeElements>
    <a:clrScheme name="CRM">
      <a:dk1>
        <a:srgbClr val="292929"/>
      </a:dk1>
      <a:lt1>
        <a:srgbClr val="FFFFFF"/>
      </a:lt1>
      <a:dk2>
        <a:srgbClr val="00AEEF"/>
      </a:dk2>
      <a:lt2>
        <a:srgbClr val="DDDDDD"/>
      </a:lt2>
      <a:accent1>
        <a:srgbClr val="00AEEF"/>
      </a:accent1>
      <a:accent2>
        <a:srgbClr val="0071BC"/>
      </a:accent2>
      <a:accent3>
        <a:srgbClr val="00A600"/>
      </a:accent3>
      <a:accent4>
        <a:srgbClr val="8CC600"/>
      </a:accent4>
      <a:accent5>
        <a:srgbClr val="FFBE00"/>
      </a:accent5>
      <a:accent6>
        <a:srgbClr val="FF5300"/>
      </a:accent6>
      <a:hlink>
        <a:srgbClr val="00AEEF"/>
      </a:hlink>
      <a:folHlink>
        <a:srgbClr val="00AEEF"/>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9.xml><?xml version="1.0" encoding="utf-8"?>
<a:theme xmlns:a="http://schemas.openxmlformats.org/drawingml/2006/main" name="3_DynamicsTemplate_LIGHT_16x9 v04">
  <a:themeElements>
    <a:clrScheme name="CRM">
      <a:dk1>
        <a:srgbClr val="292929"/>
      </a:dk1>
      <a:lt1>
        <a:srgbClr val="FFFFFF"/>
      </a:lt1>
      <a:dk2>
        <a:srgbClr val="00AEEF"/>
      </a:dk2>
      <a:lt2>
        <a:srgbClr val="DDDDDD"/>
      </a:lt2>
      <a:accent1>
        <a:srgbClr val="00AEEF"/>
      </a:accent1>
      <a:accent2>
        <a:srgbClr val="0071BC"/>
      </a:accent2>
      <a:accent3>
        <a:srgbClr val="00A600"/>
      </a:accent3>
      <a:accent4>
        <a:srgbClr val="8CC600"/>
      </a:accent4>
      <a:accent5>
        <a:srgbClr val="FFBE00"/>
      </a:accent5>
      <a:accent6>
        <a:srgbClr val="FF5300"/>
      </a:accent6>
      <a:hlink>
        <a:srgbClr val="00AEEF"/>
      </a:hlink>
      <a:folHlink>
        <a:srgbClr val="00AEEF"/>
      </a:folHlink>
    </a:clrScheme>
    <a:fontScheme name="Custom 1">
      <a:majorFont>
        <a:latin typeface="Segoe UI Light"/>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2">
            <a:shade val="50000"/>
          </a:schemeClr>
        </a:lnRef>
        <a:fillRef idx="1">
          <a:schemeClr val="accent2"/>
        </a:fillRef>
        <a:effectRef idx="0">
          <a:schemeClr val="accent2"/>
        </a:effectRef>
        <a:fontRef idx="minor">
          <a:schemeClr val="lt1"/>
        </a:fontRef>
      </a:style>
    </a:spDef>
    <a:txDef>
      <a:spPr>
        <a:noFill/>
      </a:spPr>
      <a:bodyPr wrap="squar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4A979655B8804FAA2031EAAB1DCC54" ma:contentTypeVersion="2" ma:contentTypeDescription="Create a new document." ma:contentTypeScope="" ma:versionID="641abbc11683bcb08de9fd1d075e7b9b">
  <xsd:schema xmlns:xsd="http://www.w3.org/2001/XMLSchema" xmlns:xs="http://www.w3.org/2001/XMLSchema" xmlns:p="http://schemas.microsoft.com/office/2006/metadata/properties" xmlns:ns2="273480be-eb95-44a9-8e90-99d0689e687f" targetNamespace="http://schemas.microsoft.com/office/2006/metadata/properties" ma:root="true" ma:fieldsID="a30cbdaac17587a09eea2ecd56bfaf69" ns2:_="">
    <xsd:import namespace="273480be-eb95-44a9-8e90-99d0689e687f"/>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3480be-eb95-44a9-8e90-99d0689e687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A4540A-9788-4560-980A-9870E3C8502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71E2027-D0F7-455D-A6BD-61BF81F8794D}">
  <ds:schemaRefs>
    <ds:schemaRef ds:uri="http://schemas.microsoft.com/sharepoint/v3/contenttype/forms"/>
  </ds:schemaRefs>
</ds:datastoreItem>
</file>

<file path=customXml/itemProps3.xml><?xml version="1.0" encoding="utf-8"?>
<ds:datastoreItem xmlns:ds="http://schemas.openxmlformats.org/officeDocument/2006/customXml" ds:itemID="{98633331-B4A2-4DE4-87F8-886FFDB475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3480be-eb95-44a9-8e90-99d0689e68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47692</TotalTime>
  <Words>926</Words>
  <Application>Microsoft Office PowerPoint</Application>
  <PresentationFormat>Widescreen</PresentationFormat>
  <Paragraphs>103</Paragraphs>
  <Slides>8</Slides>
  <Notes>8</Notes>
  <HiddenSlides>0</HiddenSlides>
  <MMClips>0</MMClips>
  <ScaleCrop>false</ScaleCrop>
  <HeadingPairs>
    <vt:vector size="6" baseType="variant">
      <vt:variant>
        <vt:lpstr>Fonts Used</vt:lpstr>
      </vt:variant>
      <vt:variant>
        <vt:i4>5</vt:i4>
      </vt:variant>
      <vt:variant>
        <vt:lpstr>Theme</vt:lpstr>
      </vt:variant>
      <vt:variant>
        <vt:i4>30</vt:i4>
      </vt:variant>
      <vt:variant>
        <vt:lpstr>Slide Titles</vt:lpstr>
      </vt:variant>
      <vt:variant>
        <vt:i4>8</vt:i4>
      </vt:variant>
    </vt:vector>
  </HeadingPairs>
  <TitlesOfParts>
    <vt:vector size="43" baseType="lpstr">
      <vt:lpstr>Arial</vt:lpstr>
      <vt:lpstr>Calibri</vt:lpstr>
      <vt:lpstr>Segoe UI</vt:lpstr>
      <vt:lpstr>Segoe UI Light</vt:lpstr>
      <vt:lpstr>Wingdings</vt:lpstr>
      <vt:lpstr>3_DynamicsTemplate_LIGHT_16x9 v04</vt:lpstr>
      <vt:lpstr>1_DynamicsTemplate_LIGHT_16x9 v04</vt:lpstr>
      <vt:lpstr>2_DynamicsTemplate_LIGHT_16x9 v04</vt:lpstr>
      <vt:lpstr>4_DynamicsTemplate_LIGHT_16x9 v04</vt:lpstr>
      <vt:lpstr>6_DynamicsTemplate_LIGHT_16x9 v04</vt:lpstr>
      <vt:lpstr>7_DynamicsTemplate_LIGHT_16x9 v04</vt:lpstr>
      <vt:lpstr>3_DynamicsTemplate_LIGHT_16x9 v04</vt:lpstr>
      <vt:lpstr>3_DynamicsTemplate_LIGHT_16x9 v04</vt:lpstr>
      <vt:lpstr>3_DynamicsTemplate_LIGHT_16x9 v04</vt:lpstr>
      <vt:lpstr>3_DynamicsTemplate_LIGHT_16x9 v04</vt:lpstr>
      <vt:lpstr>8_DynamicsTemplate_LIGHT_16x9 v04</vt:lpstr>
      <vt:lpstr>10_DynamicsTemplate_LIGHT_16x9 v04</vt:lpstr>
      <vt:lpstr>12_DynamicsTemplate_LIGHT_16x9 v04</vt:lpstr>
      <vt:lpstr>29_DynamicsTemplate_LIGHT_16x9 v04</vt:lpstr>
      <vt:lpstr>1_FY15 Enterprise identity theme</vt:lpstr>
      <vt:lpstr>15_DynamicsTemplate_LIGHT_16x9 v04</vt:lpstr>
      <vt:lpstr>5_MBS Theme Blue</vt:lpstr>
      <vt:lpstr>16_DynamicsTemplate_LIGHT_16x9 v04</vt:lpstr>
      <vt:lpstr>MBS Theme Blue</vt:lpstr>
      <vt:lpstr>MSFT Internal Template White with Blue Acccents</vt:lpstr>
      <vt:lpstr>18_DynamicsTemplate_LIGHT_16x9 v04</vt:lpstr>
      <vt:lpstr>17_DynamicsTemplate_LIGHT_16x9 v04</vt:lpstr>
      <vt:lpstr>WHITE TEMPLATE</vt:lpstr>
      <vt:lpstr>COLOR TEMPLATE</vt:lpstr>
      <vt:lpstr>13_DynamicsTemplate_LIGHT_16x9 v04</vt:lpstr>
      <vt:lpstr>14_DynamicsTemplate_LIGHT_16x9 v04</vt:lpstr>
      <vt:lpstr>FY13 EPG Presentation Template_External_16x9_Light</vt:lpstr>
      <vt:lpstr>1_FY13 EPG Presentation Template_External_16x9_Light</vt:lpstr>
      <vt:lpstr>5_3-30308_Convergence_EMEA_Template_16x9</vt:lpstr>
      <vt:lpstr>36_5-30660_TR21_BO_CT_Template</vt:lpstr>
      <vt:lpstr>PowerPoint Presentation</vt:lpstr>
      <vt:lpstr>PowerPoint Presentation</vt:lpstr>
      <vt:lpstr>PowerPoint Presentation</vt:lpstr>
      <vt:lpstr>Accessible knowledge for employees and customers</vt:lpstr>
      <vt:lpstr>Contextual Knowledge in Office 365 - Outlook, Word</vt:lpstr>
      <vt:lpstr>Employee Self-Service Solution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Dynamics CRM Customer Service BDM Deck FINAL</dc:title>
  <dc:creator>JP Walti</dc:creator>
  <cp:keywords/>
  <cp:lastModifiedBy>Richard Strange</cp:lastModifiedBy>
  <cp:revision>914</cp:revision>
  <cp:lastPrinted>2015-10-09T20:09:03Z</cp:lastPrinted>
  <dcterms:created xsi:type="dcterms:W3CDTF">2013-10-16T16:04:30Z</dcterms:created>
  <dcterms:modified xsi:type="dcterms:W3CDTF">2015-12-17T13:12:19Z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0x0101003B4A979655B8804FAA2031EAAB1DCC54</vt:lpwstr>
  </property>
  <property fmtid="{D5CDD505-2E9C-101B-9397-08002B2CF9AE}" pid="3" name="IsMyDocuments">
    <vt:bool>true</vt:bool>
  </property>
  <property fmtid="{D5CDD505-2E9C-101B-9397-08002B2CF9AE}" pid="4" name="p1cd454bacc149bfbcfd764edd279de7">
    <vt:lpwstr/>
  </property>
  <property fmtid="{D5CDD505-2E9C-101B-9397-08002B2CF9AE}" pid="5" name="TaxKeyword">
    <vt:lpwstr/>
  </property>
  <property fmtid="{D5CDD505-2E9C-101B-9397-08002B2CF9AE}" pid="6" name="Order">
    <vt:r8>844000</vt:r8>
  </property>
  <property fmtid="{D5CDD505-2E9C-101B-9397-08002B2CF9AE}" pid="7" name="_dlc_policyId">
    <vt:lpwstr/>
  </property>
  <property fmtid="{D5CDD505-2E9C-101B-9397-08002B2CF9AE}" pid="8" name="Region">
    <vt:lpwstr/>
  </property>
  <property fmtid="{D5CDD505-2E9C-101B-9397-08002B2CF9AE}" pid="9" name="Confidentiality">
    <vt:lpwstr>216;#customer ready|8986c41d-21c5-4f8f-8a12-ea4625b46858</vt:lpwstr>
  </property>
  <property fmtid="{D5CDD505-2E9C-101B-9397-08002B2CF9AE}" pid="10" name="ItemType">
    <vt:lpwstr>3;#customer presentations|18e9ae94-e321-4eea-82d2-ad5b2f470f3c;#165;#bills of materials|960d617b-5545-4c89-b5fd-e48098282398;#3627;#feedback requests|00ce1828-98a3-430e-af54-eda270e1be04</vt:lpwstr>
  </property>
  <property fmtid="{D5CDD505-2E9C-101B-9397-08002B2CF9AE}" pid="11" name="bc28b5f076654a3b96073bbbebfeb8c9">
    <vt:lpwstr/>
  </property>
  <property fmtid="{D5CDD505-2E9C-101B-9397-08002B2CF9AE}" pid="12" name="Industries">
    <vt:lpwstr/>
  </property>
  <property fmtid="{D5CDD505-2E9C-101B-9397-08002B2CF9AE}" pid="13" name="Roles">
    <vt:lpwstr>2929;#Marketing Manager|370f2803-928e-4f39-9571-2fc48461c9d4;#16;#Solution Sales|170353c6-5135-48bf-b60a-c3b55ac67d1c;#3144;#Customer Success Manager|96f78646-c9a8-4297-9efb-5ae03d50ec33;#1381;#Account Manager|a32867fe-4a32-e111-927a-acdc9d396bdb;#1222;#T</vt:lpwstr>
  </property>
  <property fmtid="{D5CDD505-2E9C-101B-9397-08002B2CF9AE}" pid="14" name="j4d667fb28274e85b2214f6e751c8d1f">
    <vt:lpwstr/>
  </property>
  <property fmtid="{D5CDD505-2E9C-101B-9397-08002B2CF9AE}" pid="15" name="MSProducts">
    <vt:lpwstr/>
  </property>
  <property fmtid="{D5CDD505-2E9C-101B-9397-08002B2CF9AE}" pid="16" name="SMSGDomain">
    <vt:lpwstr>291;#Microsoft Business Solutions|659377a4-c7bd-435e-b683-bdae8524bc80;#1665;#Dynamics Domain|c9ee6292-a1e2-403c-bbb9-76077437e5b5;#9;#Sales, Marketing, Services Group|ecda8836-afa0-40aa-878e-630e18c8fc5c</vt:lpwstr>
  </property>
  <property fmtid="{D5CDD505-2E9C-101B-9397-08002B2CF9AE}" pid="17" name="Competitors">
    <vt:lpwstr/>
  </property>
  <property fmtid="{D5CDD505-2E9C-101B-9397-08002B2CF9AE}" pid="18" name="ItemRetentionFormula">
    <vt:lpwstr/>
  </property>
  <property fmtid="{D5CDD505-2E9C-101B-9397-08002B2CF9AE}" pid="19" name="BusinessArchitecture">
    <vt:lpwstr/>
  </property>
  <property fmtid="{D5CDD505-2E9C-101B-9397-08002B2CF9AE}" pid="20" name="SMSGTags">
    <vt:lpwstr/>
  </property>
  <property fmtid="{D5CDD505-2E9C-101B-9397-08002B2CF9AE}" pid="21" name="j031aa32f4154c8c9a646efae715ebde">
    <vt:lpwstr/>
  </property>
  <property fmtid="{D5CDD505-2E9C-101B-9397-08002B2CF9AE}" pid="22" name="Products">
    <vt:lpwstr>60;#Microsoft Dynamics|b8ad994f-bf2b-44e1-98a5-d4268f31aa0b;#477;#Microsoft Dynamics CRM|835909d0-a755-41ff-93cd-f5207c609ef5</vt:lpwstr>
  </property>
  <property fmtid="{D5CDD505-2E9C-101B-9397-08002B2CF9AE}" pid="23" name="_dlc_DocIdItemGuid">
    <vt:lpwstr>15131e15-714a-407d-a10e-b08e9c282bd0</vt:lpwstr>
  </property>
  <property fmtid="{D5CDD505-2E9C-101B-9397-08002B2CF9AE}" pid="24" name="EnterpriseDomainTags">
    <vt:lpwstr>110;#Field Ops|f1cd087f-0a86-42c4-ae90-3b88090b1cfd;#1305;#hub subset|c6bfd112-b986-4a0a-aa8d-90e767bfdfa6;#304;#products|2b247c5b-99da-46bc-8667-e75c62241e78;#1725;#develop|62711365-da72-4b41-b6b4-f5f6aa37d9d1</vt:lpwstr>
  </property>
  <property fmtid="{D5CDD505-2E9C-101B-9397-08002B2CF9AE}" pid="25" name="l311460e3fdf46688abc31ddb7bdc05a">
    <vt:lpwstr/>
  </property>
  <property fmtid="{D5CDD505-2E9C-101B-9397-08002B2CF9AE}" pid="26" name="Segments">
    <vt:lpwstr/>
  </property>
  <property fmtid="{D5CDD505-2E9C-101B-9397-08002B2CF9AE}" pid="27" name="ActivitiesAndPrograms">
    <vt:lpwstr>1640;#CRM Customer Care|70e51edf-246a-4646-940d-30ac4bc2773c</vt:lpwstr>
  </property>
  <property fmtid="{D5CDD505-2E9C-101B-9397-08002B2CF9AE}" pid="28" name="Partners">
    <vt:lpwstr/>
  </property>
  <property fmtid="{D5CDD505-2E9C-101B-9397-08002B2CF9AE}" pid="29" name="WorkflowChangePath">
    <vt:lpwstr>ae1f7f3d-2472-48b1-8ac6-1f84f37fc83b,2;ae1f7f3d-2472-48b1-8ac6-1f84f37fc83b,2;ae1f7f3d-2472-48b1-8ac6-1f84f37fc83b,2;ae1f7f3d-2472-48b1-8ac6-1f84f37fc83b,6;ae1f7f3d-2472-48b1-8ac6-1f84f37fc83b,12;ae1f7f3d-2472-48b1-8ac6-1f84f37fc83b,17;ae1f7f3d-2472-48b1-</vt:lpwstr>
  </property>
  <property fmtid="{D5CDD505-2E9C-101B-9397-08002B2CF9AE}" pid="30" name="la4444b61d19467597d63190b69ac227">
    <vt:lpwstr/>
  </property>
  <property fmtid="{D5CDD505-2E9C-101B-9397-08002B2CF9AE}" pid="31" name="Groups">
    <vt:lpwstr>110;#Field Ops|f1cd087f-0a86-42c4-ae90-3b88090b1cfd</vt:lpwstr>
  </property>
  <property fmtid="{D5CDD505-2E9C-101B-9397-08002B2CF9AE}" pid="32" name="Topics">
    <vt:lpwstr>406;#readiness|0bad9107-5243-4424-8599-de9537dda9af</vt:lpwstr>
  </property>
  <property fmtid="{D5CDD505-2E9C-101B-9397-08002B2CF9AE}" pid="33" name="MSProductsTaxHTField0">
    <vt:lpwstr/>
  </property>
  <property fmtid="{D5CDD505-2E9C-101B-9397-08002B2CF9AE}" pid="34" name="Languages">
    <vt:lpwstr>42;#English|cb91f272-ce4d-4a7e-9bbf-78b58e3d188d</vt:lpwstr>
  </property>
  <property fmtid="{D5CDD505-2E9C-101B-9397-08002B2CF9AE}" pid="35" name="_docset_NoMedatataSyncRequired">
    <vt:lpwstr>False</vt:lpwstr>
  </property>
  <property fmtid="{D5CDD505-2E9C-101B-9397-08002B2CF9AE}" pid="36" name="messageframeworktype">
    <vt:lpwstr/>
  </property>
  <property fmtid="{D5CDD505-2E9C-101B-9397-08002B2CF9AE}" pid="37" name="MSLanguage">
    <vt:lpwstr/>
  </property>
  <property fmtid="{D5CDD505-2E9C-101B-9397-08002B2CF9AE}" pid="38" name="cb7870d3641f4a52807a63577a9c1b08">
    <vt:lpwstr/>
  </property>
  <property fmtid="{D5CDD505-2E9C-101B-9397-08002B2CF9AE}" pid="39" name="LastUpdatedByBatchTagging">
    <vt:bool>true</vt:bool>
  </property>
  <property fmtid="{D5CDD505-2E9C-101B-9397-08002B2CF9AE}" pid="40" name="TechnicalLevel">
    <vt:lpwstr/>
  </property>
  <property fmtid="{D5CDD505-2E9C-101B-9397-08002B2CF9AE}" pid="41" name="Audiences">
    <vt:lpwstr/>
  </property>
  <property fmtid="{D5CDD505-2E9C-101B-9397-08002B2CF9AE}" pid="42" name="LearningOrganization">
    <vt:lpwstr/>
  </property>
  <property fmtid="{D5CDD505-2E9C-101B-9397-08002B2CF9AE}" pid="43" name="EmployeeRole">
    <vt:lpwstr/>
  </property>
  <property fmtid="{D5CDD505-2E9C-101B-9397-08002B2CF9AE}" pid="44" name="LearningDeliveryMethod">
    <vt:lpwstr/>
  </property>
  <property fmtid="{D5CDD505-2E9C-101B-9397-08002B2CF9AE}" pid="45" name="SalesGeography">
    <vt:lpwstr/>
  </property>
</Properties>
</file>