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404" r:id="rId5"/>
    <p:sldId id="423" r:id="rId6"/>
    <p:sldId id="407" r:id="rId7"/>
    <p:sldId id="264" r:id="rId8"/>
    <p:sldId id="413" r:id="rId9"/>
    <p:sldId id="414" r:id="rId10"/>
    <p:sldId id="364" r:id="rId11"/>
    <p:sldId id="366" r:id="rId12"/>
    <p:sldId id="369" r:id="rId13"/>
    <p:sldId id="368" r:id="rId14"/>
    <p:sldId id="370" r:id="rId15"/>
    <p:sldId id="396" r:id="rId16"/>
    <p:sldId id="409" r:id="rId17"/>
    <p:sldId id="422" r:id="rId18"/>
    <p:sldId id="411" r:id="rId19"/>
    <p:sldId id="420" r:id="rId20"/>
    <p:sldId id="410" r:id="rId21"/>
    <p:sldId id="416" r:id="rId22"/>
    <p:sldId id="424" r:id="rId23"/>
    <p:sldId id="380" r:id="rId24"/>
    <p:sldId id="381" r:id="rId25"/>
    <p:sldId id="388" r:id="rId26"/>
    <p:sldId id="421" r:id="rId27"/>
    <p:sldId id="425" r:id="rId28"/>
    <p:sldId id="393" r:id="rId29"/>
    <p:sldId id="386" r:id="rId30"/>
    <p:sldId id="419" r:id="rId31"/>
    <p:sldId id="27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2656B5-5AD6-4F5E-ACEE-B1D01B81F2F4}">
          <p14:sldIdLst>
            <p14:sldId id="404"/>
            <p14:sldId id="423"/>
            <p14:sldId id="407"/>
          </p14:sldIdLst>
        </p14:section>
        <p14:section name="Overview" id="{08D9CCE3-1D7E-42D4-9809-B1617B021CE0}">
          <p14:sldIdLst>
            <p14:sldId id="264"/>
            <p14:sldId id="413"/>
            <p14:sldId id="414"/>
            <p14:sldId id="364"/>
            <p14:sldId id="366"/>
            <p14:sldId id="369"/>
            <p14:sldId id="368"/>
            <p14:sldId id="370"/>
            <p14:sldId id="396"/>
          </p14:sldIdLst>
        </p14:section>
        <p14:section name="ARM Details" id="{8E1A1568-397B-4AD6-8D76-4AD4FD57F1F3}">
          <p14:sldIdLst>
            <p14:sldId id="409"/>
            <p14:sldId id="422"/>
            <p14:sldId id="411"/>
            <p14:sldId id="420"/>
            <p14:sldId id="410"/>
            <p14:sldId id="416"/>
            <p14:sldId id="424"/>
          </p14:sldIdLst>
        </p14:section>
        <p14:section name="Tools" id="{671A4F37-72DF-4D25-9893-F253B75EA455}">
          <p14:sldIdLst>
            <p14:sldId id="380"/>
            <p14:sldId id="381"/>
            <p14:sldId id="388"/>
            <p14:sldId id="421"/>
            <p14:sldId id="425"/>
            <p14:sldId id="393"/>
            <p14:sldId id="386"/>
            <p14:sldId id="419"/>
            <p14:sldId id="27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WB_Rohit" initials="R" lastIdx="21" clrIdx="0"/>
  <p:cmAuthor id="1" name="TWB_Trevor" initials="TWB_TJC" lastIdx="30" clrIdx="1"/>
  <p:cmAuthor id="2" name="Yamini Prakash" initials="YP"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AEEF"/>
    <a:srgbClr val="129038"/>
    <a:srgbClr val="0A5BBA"/>
    <a:srgbClr val="3F3F3F"/>
    <a:srgbClr val="002050"/>
    <a:srgbClr val="0E715F"/>
    <a:srgbClr val="0C61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82" autoAdjust="0"/>
    <p:restoredTop sz="67528" autoAdjust="0"/>
  </p:normalViewPr>
  <p:slideViewPr>
    <p:cSldViewPr snapToGrid="0">
      <p:cViewPr varScale="1">
        <p:scale>
          <a:sx n="49" d="100"/>
          <a:sy n="49" d="100"/>
        </p:scale>
        <p:origin x="990" y="42"/>
      </p:cViewPr>
      <p:guideLst>
        <p:guide orient="horz" pos="2160"/>
        <p:guide pos="3840"/>
      </p:guideLst>
    </p:cSldViewPr>
  </p:slideViewPr>
  <p:notesTextViewPr>
    <p:cViewPr>
      <p:scale>
        <a:sx n="1" d="1"/>
        <a:sy n="1" d="1"/>
      </p:scale>
      <p:origin x="0" y="0"/>
    </p:cViewPr>
  </p:notesTextViewPr>
  <p:notesViewPr>
    <p:cSldViewPr snapToGrid="0">
      <p:cViewPr>
        <p:scale>
          <a:sx n="83" d="100"/>
          <a:sy n="83" d="100"/>
        </p:scale>
        <p:origin x="3930" y="2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C1D6A0-2D94-4CFE-98D5-6AA7779949E3}" type="datetimeFigureOut">
              <a:rPr lang="en-US" smtClean="0"/>
              <a:t>28-Sep-16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A0AC2-F86C-4080-B10D-5CE93AC98418}" type="slidenum">
              <a:rPr lang="en-US" smtClean="0"/>
              <a:t>‹#›</a:t>
            </a:fld>
            <a:endParaRPr lang="en-US"/>
          </a:p>
        </p:txBody>
      </p:sp>
    </p:spTree>
    <p:extLst>
      <p:ext uri="{BB962C8B-B14F-4D97-AF65-F5344CB8AC3E}">
        <p14:creationId xmlns:p14="http://schemas.microsoft.com/office/powerpoint/2010/main" val="848687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4048" y="484632"/>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84048" y="3913632"/>
            <a:ext cx="6099048" cy="4773168"/>
          </a:xfrm>
          <a:prstGeom prst="rect">
            <a:avLst/>
          </a:prstGeom>
          <a:ln>
            <a:solidFill>
              <a:prstClr val="black"/>
            </a:solidFill>
          </a:ln>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5429249" y="8685213"/>
            <a:ext cx="1427163" cy="458787"/>
          </a:xfrm>
          <a:prstGeom prst="rect">
            <a:avLst/>
          </a:prstGeom>
        </p:spPr>
        <p:txBody>
          <a:bodyPr vert="horz" lIns="91440" tIns="45720" rIns="91440" bIns="45720" rtlCol="0" anchor="b"/>
          <a:lstStyle>
            <a:lvl1pPr algn="r">
              <a:defRPr sz="1200"/>
            </a:lvl1pPr>
          </a:lstStyle>
          <a:p>
            <a:fld id="{1489DB6A-E92B-415B-AFB4-9C72D4A9006D}" type="slidenum">
              <a:rPr lang="en-US" smtClean="0"/>
              <a:t>‹#›</a:t>
            </a:fld>
            <a:endParaRPr lang="en-US"/>
          </a:p>
        </p:txBody>
      </p:sp>
      <p:sp>
        <p:nvSpPr>
          <p:cNvPr id="9" name="TextBox 8"/>
          <p:cNvSpPr txBox="1"/>
          <p:nvPr/>
        </p:nvSpPr>
        <p:spPr>
          <a:xfrm>
            <a:off x="9525" y="8858250"/>
            <a:ext cx="4844956" cy="415498"/>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50" dirty="0">
                <a:latin typeface="Segoe UI" pitchFamily="34" charset="0"/>
                <a:cs typeface="Segoe UI" pitchFamily="34" charset="0"/>
              </a:rPr>
              <a:t>© 2013 Microsoft Corporation                                 Microsoft Confidential </a:t>
            </a:r>
          </a:p>
          <a:p>
            <a:pPr algn="l"/>
            <a:endParaRPr lang="en-US" sz="1050" dirty="0">
              <a:latin typeface="Segoe UI" pitchFamily="34" charset="0"/>
              <a:cs typeface="Segoe UI" pitchFamily="34" charset="0"/>
            </a:endParaRPr>
          </a:p>
        </p:txBody>
      </p:sp>
    </p:spTree>
    <p:extLst>
      <p:ext uri="{BB962C8B-B14F-4D97-AF65-F5344CB8AC3E}">
        <p14:creationId xmlns:p14="http://schemas.microsoft.com/office/powerpoint/2010/main" val="4085639378"/>
      </p:ext>
    </p:extLst>
  </p:cSld>
  <p:clrMap bg1="lt1" tx1="dk1" bg2="lt2" tx2="dk2" accent1="accent1" accent2="accent2" accent3="accent3" accent4="accent4" accent5="accent5" accent6="accent6" hlink="hlink" folHlink="folHlink"/>
  <p:hf hdr="0" ftr="0" dt="0"/>
  <p:notesStyle>
    <a:lvl1pPr marL="171450" indent="-171450" algn="l" defTabSz="914400" rtl="0" eaLnBrk="1" latinLnBrk="0" hangingPunct="1">
      <a:lnSpc>
        <a:spcPct val="114000"/>
      </a:lnSpc>
      <a:spcBef>
        <a:spcPts val="300"/>
      </a:spcBef>
      <a:spcAft>
        <a:spcPts val="600"/>
      </a:spcAft>
      <a:buSzPct val="116000"/>
      <a:buFont typeface="Arial" panose="020B0604020202020204" pitchFamily="34" charset="0"/>
      <a:buChar char="•"/>
      <a:defRPr sz="1050" kern="1200">
        <a:solidFill>
          <a:schemeClr val="tx1"/>
        </a:solidFill>
        <a:latin typeface="Segoe UI" panose="020B0502040204020203" pitchFamily="34" charset="0"/>
        <a:ea typeface="+mn-ea"/>
        <a:cs typeface="Segoe UI" panose="020B0502040204020203" pitchFamily="34" charset="0"/>
      </a:defRPr>
    </a:lvl1pPr>
    <a:lvl2pPr marL="344488" indent="-171450" algn="l" defTabSz="914400" rtl="0" eaLnBrk="1" latinLnBrk="0" hangingPunct="1">
      <a:lnSpc>
        <a:spcPct val="114000"/>
      </a:lnSpc>
      <a:spcBef>
        <a:spcPts val="300"/>
      </a:spcBef>
      <a:spcAft>
        <a:spcPts val="600"/>
      </a:spcAft>
      <a:buFont typeface="Courier New" panose="02070309020205020404" pitchFamily="49" charset="0"/>
      <a:buChar char="o"/>
      <a:defRPr sz="1050" kern="1200">
        <a:solidFill>
          <a:schemeClr val="tx1"/>
        </a:solidFill>
        <a:latin typeface="Segoe UI" panose="020B0502040204020203" pitchFamily="34" charset="0"/>
        <a:ea typeface="+mn-ea"/>
        <a:cs typeface="Segoe UI" panose="020B0502040204020203" pitchFamily="34" charset="0"/>
      </a:defRPr>
    </a:lvl2pPr>
    <a:lvl3pPr marL="515938" indent="-171450" algn="l" defTabSz="914400" rtl="0" eaLnBrk="1" latinLnBrk="0" hangingPunct="1">
      <a:lnSpc>
        <a:spcPct val="114000"/>
      </a:lnSpc>
      <a:spcBef>
        <a:spcPts val="300"/>
      </a:spcBef>
      <a:spcAft>
        <a:spcPts val="600"/>
      </a:spcAft>
      <a:buFont typeface="Wingdings" panose="05000000000000000000" pitchFamily="2" charset="2"/>
      <a:buChar char="§"/>
      <a:defRPr sz="1050" kern="1200">
        <a:solidFill>
          <a:schemeClr val="tx1"/>
        </a:solidFill>
        <a:latin typeface="Segoe UI" panose="020B0502040204020203" pitchFamily="34" charset="0"/>
        <a:ea typeface="+mn-ea"/>
        <a:cs typeface="Segoe UI" panose="020B0502040204020203" pitchFamily="34" charset="0"/>
      </a:defRPr>
    </a:lvl3pPr>
    <a:lvl4pPr marL="688975" indent="-171450" algn="l" defTabSz="914400" rtl="0" eaLnBrk="1" latinLnBrk="0" hangingPunct="1">
      <a:lnSpc>
        <a:spcPct val="114000"/>
      </a:lnSpc>
      <a:spcBef>
        <a:spcPts val="300"/>
      </a:spcBef>
      <a:spcAft>
        <a:spcPts val="600"/>
      </a:spcAft>
      <a:buFont typeface="Arial" panose="020B0604020202020204" pitchFamily="34" charset="0"/>
      <a:buChar char="•"/>
      <a:defRPr sz="1050" kern="1200">
        <a:solidFill>
          <a:schemeClr val="tx1"/>
        </a:solidFill>
        <a:latin typeface="Segoe UI" panose="020B0502040204020203" pitchFamily="34" charset="0"/>
        <a:ea typeface="+mn-ea"/>
        <a:cs typeface="Segoe UI" panose="020B0502040204020203" pitchFamily="34" charset="0"/>
      </a:defRPr>
    </a:lvl4pPr>
    <a:lvl5pPr marL="857250" indent="-171450" algn="l" defTabSz="914400" rtl="0" eaLnBrk="1" latinLnBrk="0" hangingPunct="1">
      <a:lnSpc>
        <a:spcPct val="114000"/>
      </a:lnSpc>
      <a:spcBef>
        <a:spcPts val="300"/>
      </a:spcBef>
      <a:spcAft>
        <a:spcPts val="600"/>
      </a:spcAft>
      <a:buFont typeface="Courier New" panose="02070309020205020404" pitchFamily="49" charset="0"/>
      <a:buChar char="o"/>
      <a:defRPr sz="1050" kern="1200">
        <a:solidFill>
          <a:schemeClr val="tx1"/>
        </a:solidFill>
        <a:latin typeface="Segoe UI" panose="020B0502040204020203" pitchFamily="34" charset="0"/>
        <a:ea typeface="+mn-ea"/>
        <a:cs typeface="Segoe UI" panose="020B0502040204020203"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75416BA-65F7-274A-AD61-D0FA78F3AA6E}"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08121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dirty="0"/>
              <a:t>Resource Groups</a:t>
            </a:r>
          </a:p>
          <a:p>
            <a:pPr fontAlgn="ctr">
              <a:lnSpc>
                <a:spcPct val="100000"/>
              </a:lnSpc>
            </a:pPr>
            <a:r>
              <a:rPr lang="en-US" sz="1050" dirty="0">
                <a:solidFill>
                  <a:schemeClr val="tx1"/>
                </a:solidFill>
                <a:latin typeface="Segoe UI Light"/>
                <a:ea typeface="Segoe UI" pitchFamily="34" charset="0"/>
                <a:cs typeface="Segoe UI" pitchFamily="34" charset="0"/>
              </a:rPr>
              <a:t>Tightly coupled to a container of resources – a resource can only be in one resource group</a:t>
            </a:r>
          </a:p>
          <a:p>
            <a:pPr fontAlgn="ctr">
              <a:lnSpc>
                <a:spcPct val="100000"/>
              </a:lnSpc>
            </a:pPr>
            <a:r>
              <a:rPr lang="en-US" sz="1050" dirty="0">
                <a:solidFill>
                  <a:schemeClr val="tx1"/>
                </a:solidFill>
                <a:latin typeface="Segoe UI Light"/>
                <a:ea typeface="Segoe UI" pitchFamily="34" charset="0"/>
                <a:cs typeface="Segoe UI" pitchFamily="34" charset="0"/>
              </a:rPr>
              <a:t>Follows RBAC rules – you can specify RBAC</a:t>
            </a:r>
            <a:r>
              <a:rPr lang="en-US" sz="1050" baseline="0" dirty="0">
                <a:solidFill>
                  <a:schemeClr val="tx1"/>
                </a:solidFill>
                <a:latin typeface="Segoe UI Light"/>
                <a:ea typeface="Segoe UI" pitchFamily="34" charset="0"/>
                <a:cs typeface="Segoe UI" pitchFamily="34" charset="0"/>
              </a:rPr>
              <a:t> roles for specific permissions per resource or per resource group</a:t>
            </a:r>
            <a:endParaRPr lang="en-US" sz="1050" dirty="0">
              <a:solidFill>
                <a:schemeClr val="tx1"/>
              </a:solidFill>
              <a:latin typeface="Segoe UI Light"/>
              <a:ea typeface="Segoe UI" pitchFamily="34" charset="0"/>
              <a:cs typeface="Segoe UI" pitchFamily="34" charset="0"/>
            </a:endParaRPr>
          </a:p>
          <a:p>
            <a:pPr fontAlgn="ctr">
              <a:lnSpc>
                <a:spcPct val="100000"/>
              </a:lnSpc>
            </a:pPr>
            <a:r>
              <a:rPr lang="en-US" sz="1050" dirty="0">
                <a:solidFill>
                  <a:schemeClr val="tx1"/>
                </a:solidFill>
                <a:latin typeface="Segoe UI Light"/>
                <a:ea typeface="Segoe UI" pitchFamily="34" charset="0"/>
                <a:cs typeface="Segoe UI" pitchFamily="34" charset="0"/>
              </a:rPr>
              <a:t>1 resource group at a time – in the portal, you</a:t>
            </a:r>
            <a:r>
              <a:rPr lang="en-US" sz="1050" baseline="0" dirty="0">
                <a:solidFill>
                  <a:schemeClr val="tx1"/>
                </a:solidFill>
                <a:latin typeface="Segoe UI Light"/>
                <a:ea typeface="Segoe UI" pitchFamily="34" charset="0"/>
                <a:cs typeface="Segoe UI" pitchFamily="34" charset="0"/>
              </a:rPr>
              <a:t> can only view one resource group at a time</a:t>
            </a:r>
            <a:endParaRPr lang="en-US" sz="1050" dirty="0">
              <a:solidFill>
                <a:schemeClr val="tx1"/>
              </a:solidFill>
              <a:latin typeface="Segoe UI Light"/>
              <a:ea typeface="Segoe UI" pitchFamily="34" charset="0"/>
              <a:cs typeface="Segoe UI" pitchFamily="34" charset="0"/>
            </a:endParaRPr>
          </a:p>
          <a:p>
            <a:pPr marL="0" indent="0">
              <a:buNone/>
            </a:pPr>
            <a:endParaRPr lang="en-US" baseline="0" dirty="0"/>
          </a:p>
          <a:p>
            <a:pPr marL="0" indent="0">
              <a:buNone/>
            </a:pPr>
            <a:r>
              <a:rPr lang="en-US" baseline="0" dirty="0"/>
              <a:t>Tags</a:t>
            </a: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Loosely coupled user or system defined categorization – A tag can be associated</a:t>
            </a:r>
            <a:r>
              <a:rPr lang="en-US" baseline="0" dirty="0">
                <a:solidFill>
                  <a:schemeClr val="tx1"/>
                </a:solidFill>
                <a:latin typeface="Segoe UI Light"/>
                <a:ea typeface="Segoe UI" pitchFamily="34" charset="0"/>
                <a:cs typeface="Segoe UI" pitchFamily="34" charset="0"/>
              </a:rPr>
              <a:t> with resources from multiple resource groups</a:t>
            </a:r>
            <a:endParaRPr lang="en-US" dirty="0">
              <a:solidFill>
                <a:schemeClr val="tx1"/>
              </a:solidFill>
              <a:latin typeface="Segoe UI Light"/>
              <a:ea typeface="Segoe UI" pitchFamily="34" charset="0"/>
              <a:cs typeface="Segoe UI" pitchFamily="34" charset="0"/>
            </a:endParaRP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Arbitrary boundaries – Tags can be associated to anything within a subscription</a:t>
            </a: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15 tags to use as needed -  15 unique tag</a:t>
            </a:r>
            <a:r>
              <a:rPr lang="en-US" baseline="0" dirty="0">
                <a:solidFill>
                  <a:schemeClr val="tx1"/>
                </a:solidFill>
                <a:latin typeface="Segoe UI Light"/>
                <a:ea typeface="Segoe UI" pitchFamily="34" charset="0"/>
                <a:cs typeface="Segoe UI" pitchFamily="34" charset="0"/>
              </a:rPr>
              <a:t> names are the limits</a:t>
            </a:r>
            <a:endParaRPr lang="en-US" dirty="0">
              <a:solidFill>
                <a:schemeClr val="tx1"/>
              </a:solidFill>
              <a:latin typeface="Segoe UI Light"/>
              <a:ea typeface="Segoe UI" pitchFamily="34" charset="0"/>
              <a:cs typeface="Segoe UI" pitchFamily="34" charset="0"/>
            </a:endParaRPr>
          </a:p>
          <a:p>
            <a:pPr marL="0" indent="0">
              <a:buNone/>
            </a:pPr>
            <a:endParaRPr lang="en-US" dirty="0"/>
          </a:p>
        </p:txBody>
      </p:sp>
      <p:sp>
        <p:nvSpPr>
          <p:cNvPr id="4" name="Slide Number Placeholder 3"/>
          <p:cNvSpPr>
            <a:spLocks noGrp="1"/>
          </p:cNvSpPr>
          <p:nvPr>
            <p:ph type="sldNum" sz="quarter" idx="10"/>
          </p:nvPr>
        </p:nvSpPr>
        <p:spPr/>
        <p:txBody>
          <a:bodyPr/>
          <a:lstStyle/>
          <a:p>
            <a:fld id="{6E8C67A6-C0E7-47DF-97C2-CA9B11275397}"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367996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Written in JSON, describes</a:t>
            </a:r>
            <a:r>
              <a:rPr lang="en-US" baseline="0" dirty="0"/>
              <a:t> entities</a:t>
            </a:r>
          </a:p>
          <a:p>
            <a:r>
              <a:rPr lang="en-US" baseline="0" dirty="0"/>
              <a:t>Template execution engine can interpret dependencies and relationships and orchestrate the deployment of the resources for you</a:t>
            </a:r>
          </a:p>
          <a:p>
            <a:r>
              <a:rPr lang="en-US" baseline="0" dirty="0"/>
              <a:t>Resources at the bottom of the stack are deployed first</a:t>
            </a:r>
          </a:p>
          <a:p>
            <a:r>
              <a:rPr lang="en-US" baseline="0" dirty="0"/>
              <a:t>Idempotent, can redeploy and get the same goal state</a:t>
            </a:r>
          </a:p>
          <a:p>
            <a:r>
              <a:rPr lang="en-US" baseline="0" dirty="0"/>
              <a:t>Parameterized input and output – reuse template in different environments</a:t>
            </a:r>
          </a:p>
          <a:p>
            <a:r>
              <a:rPr lang="en-US" baseline="0" dirty="0"/>
              <a:t>Templates are represented in the gallery</a:t>
            </a:r>
          </a:p>
          <a:p>
            <a:endParaRPr lang="en-US" baseline="0" dirty="0"/>
          </a:p>
        </p:txBody>
      </p:sp>
      <p:sp>
        <p:nvSpPr>
          <p:cNvPr id="4" name="Slide Number Placeholder 3"/>
          <p:cNvSpPr>
            <a:spLocks noGrp="1"/>
          </p:cNvSpPr>
          <p:nvPr>
            <p:ph type="sldNum" sz="quarter" idx="10"/>
          </p:nvPr>
        </p:nvSpPr>
        <p:spPr/>
        <p:txBody>
          <a:bodyPr/>
          <a:lstStyle/>
          <a:p>
            <a:fld id="{6E8C67A6-C0E7-47DF-97C2-CA9B11275397}"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506748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
        <p:nvSpPr>
          <p:cNvPr id="7" name="Notes Placeholder 6"/>
          <p:cNvSpPr>
            <a:spLocks noGrp="1"/>
          </p:cNvSpPr>
          <p:nvPr>
            <p:ph type="body" idx="1"/>
          </p:nvPr>
        </p:nvSpPr>
        <p:spPr/>
        <p:txBody>
          <a:bodyPr/>
          <a:lstStyle/>
          <a:p>
            <a:r>
              <a:rPr lang="en-US" dirty="0"/>
              <a:t>Look at current</a:t>
            </a:r>
            <a:r>
              <a:rPr lang="en-US" baseline="0" dirty="0"/>
              <a:t> portal first – this is a singleton</a:t>
            </a:r>
          </a:p>
          <a:p>
            <a:pPr marL="171450" marR="0" indent="-171450" algn="l" defTabSz="914400" rtl="0" eaLnBrk="1" fontAlgn="auto" latinLnBrk="0" hangingPunct="1">
              <a:lnSpc>
                <a:spcPct val="114000"/>
              </a:lnSpc>
              <a:spcBef>
                <a:spcPts val="300"/>
              </a:spcBef>
              <a:spcAft>
                <a:spcPts val="600"/>
              </a:spcAft>
              <a:buClrTx/>
              <a:buSzPct val="116000"/>
              <a:buFont typeface="Arial" panose="020B0604020202020204" pitchFamily="34" charset="0"/>
              <a:buChar char="•"/>
              <a:tabLst/>
              <a:defRPr/>
            </a:pPr>
            <a:r>
              <a:rPr lang="en-US" baseline="0" dirty="0"/>
              <a:t>Show the different pieces of the current portal, show how hard it is to find things</a:t>
            </a:r>
          </a:p>
          <a:p>
            <a:pPr marL="171450" marR="0" indent="-171450" algn="l" defTabSz="914400" rtl="0" eaLnBrk="1" fontAlgn="auto" latinLnBrk="0" hangingPunct="1">
              <a:lnSpc>
                <a:spcPct val="114000"/>
              </a:lnSpc>
              <a:spcBef>
                <a:spcPts val="300"/>
              </a:spcBef>
              <a:spcAft>
                <a:spcPts val="600"/>
              </a:spcAft>
              <a:buClrTx/>
              <a:buSzPct val="116000"/>
              <a:buFont typeface="Arial" panose="020B0604020202020204" pitchFamily="34" charset="0"/>
              <a:buChar char="•"/>
              <a:tabLst/>
              <a:defRPr/>
            </a:pPr>
            <a:r>
              <a:rPr lang="en-US" dirty="0"/>
              <a:t>Log in to</a:t>
            </a:r>
            <a:r>
              <a:rPr lang="en-US" baseline="0" dirty="0"/>
              <a:t> new</a:t>
            </a:r>
            <a:r>
              <a:rPr lang="en-US" dirty="0"/>
              <a:t> portal</a:t>
            </a:r>
          </a:p>
          <a:p>
            <a:r>
              <a:rPr lang="en-US" baseline="0" dirty="0"/>
              <a:t>Need website + SQL database that already exists in a resource group</a:t>
            </a:r>
          </a:p>
          <a:p>
            <a:r>
              <a:rPr lang="en-US" baseline="0" dirty="0"/>
              <a:t>Browse, show blades, resource groups</a:t>
            </a:r>
          </a:p>
          <a:p>
            <a:r>
              <a:rPr lang="en-US" baseline="0" dirty="0"/>
              <a:t>Click on resource/application</a:t>
            </a:r>
          </a:p>
          <a:p>
            <a:r>
              <a:rPr lang="en-US" baseline="0" dirty="0"/>
              <a:t>Show overall containerization of resource group (note bugs may be present)</a:t>
            </a:r>
          </a:p>
          <a:p>
            <a:r>
              <a:rPr lang="en-US" baseline="0" dirty="0"/>
              <a:t>Show monitoring, billing</a:t>
            </a:r>
          </a:p>
          <a:p>
            <a:r>
              <a:rPr lang="en-US" baseline="0" dirty="0"/>
              <a:t>Show alert rules (don’t create one, just show one that exists)</a:t>
            </a:r>
          </a:p>
          <a:p>
            <a:r>
              <a:rPr lang="en-US" baseline="0" dirty="0"/>
              <a:t>Go to Home screen and show how to customize tiles</a:t>
            </a:r>
          </a:p>
          <a:p>
            <a:endParaRPr lang="en-US" baseline="0" dirty="0"/>
          </a:p>
          <a:p>
            <a:pPr marL="0" indent="0">
              <a:buNone/>
            </a:pPr>
            <a:r>
              <a:rPr lang="en-US" baseline="0" dirty="0"/>
              <a:t>Discuss Templates</a:t>
            </a:r>
          </a:p>
          <a:p>
            <a:r>
              <a:rPr lang="en-US" baseline="0" dirty="0"/>
              <a:t>Show the gallery in the new portal. The gallery is just where you click on either the New button or Everything to show the list of things that can be created.</a:t>
            </a:r>
          </a:p>
          <a:p>
            <a:r>
              <a:rPr lang="en-US" baseline="0" dirty="0"/>
              <a:t>New portal is run entirely with ARM and some things are not available</a:t>
            </a:r>
          </a:p>
          <a:p>
            <a:r>
              <a:rPr lang="en-US" baseline="0" dirty="0"/>
              <a:t>Deploy a new web app</a:t>
            </a:r>
          </a:p>
          <a:p>
            <a:r>
              <a:rPr lang="en-US" baseline="0" dirty="0"/>
              <a:t>Chose new </a:t>
            </a:r>
            <a:r>
              <a:rPr lang="en-US" baseline="0" dirty="0" err="1"/>
              <a:t>ASP.Net</a:t>
            </a:r>
            <a:r>
              <a:rPr lang="en-US" baseline="0" dirty="0"/>
              <a:t> starter site</a:t>
            </a:r>
          </a:p>
          <a:p>
            <a:r>
              <a:rPr lang="en-US" baseline="0" dirty="0"/>
              <a:t>Create</a:t>
            </a:r>
          </a:p>
          <a:p>
            <a:r>
              <a:rPr lang="en-US" baseline="0" dirty="0"/>
              <a:t>Name it</a:t>
            </a:r>
          </a:p>
          <a:p>
            <a:r>
              <a:rPr lang="en-US" baseline="0" dirty="0"/>
              <a:t>Set hosting plan</a:t>
            </a:r>
          </a:p>
          <a:p>
            <a:r>
              <a:rPr lang="en-US" baseline="0" dirty="0"/>
              <a:t>Put the hosting inside a new resource group</a:t>
            </a:r>
          </a:p>
          <a:p>
            <a:r>
              <a:rPr lang="en-US" baseline="0" dirty="0"/>
              <a:t>Also show Virtual Machine gallery images – VM templates – including Linux</a:t>
            </a:r>
          </a:p>
          <a:p>
            <a:r>
              <a:rPr lang="en-US" baseline="0" dirty="0"/>
              <a:t>Show the deployed website and explain the deployment</a:t>
            </a:r>
          </a:p>
          <a:p>
            <a:pPr marL="0" indent="0">
              <a:buNone/>
            </a:pPr>
            <a:endParaRPr lang="en-US" baseline="0" dirty="0"/>
          </a:p>
          <a:p>
            <a:endParaRPr lang="en-US" baseline="0" dirty="0"/>
          </a:p>
        </p:txBody>
      </p:sp>
      <p:sp>
        <p:nvSpPr>
          <p:cNvPr id="5" name="Slide Image Placeholder 4"/>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903810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5416BA-65F7-274A-AD61-D0FA78F3AA6E}" type="slidenum">
              <a:rPr lang="en-US" smtClean="0"/>
              <a:pPr/>
              <a:t>13</a:t>
            </a:fld>
            <a:endParaRPr lang="en-US"/>
          </a:p>
        </p:txBody>
      </p:sp>
      <p:sp>
        <p:nvSpPr>
          <p:cNvPr id="7" name="Slide Image Placeholder 6"/>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1725140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050" dirty="0"/>
              <a:t>We will show examples of what types of resource providers are currently available, but the slides following this are always</a:t>
            </a:r>
            <a:r>
              <a:rPr lang="en-US" sz="1050" baseline="0" dirty="0"/>
              <a:t> changing rapidly in that the product team is constantly adding new resource providers to the list</a:t>
            </a:r>
          </a:p>
          <a:p>
            <a:pPr marL="0" indent="0">
              <a:buFont typeface="Arial" panose="020B0604020202020204" pitchFamily="34" charset="0"/>
              <a:buNone/>
            </a:pPr>
            <a:endParaRPr lang="en-US" sz="1050" dirty="0"/>
          </a:p>
          <a:p>
            <a:pPr marL="342900" indent="-342900">
              <a:buFont typeface="Arial" panose="020B0604020202020204" pitchFamily="34" charset="0"/>
              <a:buChar char="•"/>
            </a:pPr>
            <a:r>
              <a:rPr lang="en-US" sz="1050" dirty="0"/>
              <a:t>A </a:t>
            </a:r>
            <a:r>
              <a:rPr lang="en-US" sz="1050" b="1" i="1" dirty="0"/>
              <a:t>Resource Provider </a:t>
            </a:r>
            <a:r>
              <a:rPr lang="en-US" sz="1050" dirty="0"/>
              <a:t>is used by the Azure Resource Manager to manage distinct types of resources – in your JSON template, you will have code that shows what the resource provider expects to see in order for the resource provider (sitting out in Azure) to</a:t>
            </a:r>
            <a:r>
              <a:rPr lang="en-US" sz="1050" baseline="0" dirty="0"/>
              <a:t> build the resource that you want…for example a SQL Server or SQL DB or VM</a:t>
            </a:r>
            <a:endParaRPr lang="en-US" sz="1050" dirty="0"/>
          </a:p>
          <a:p>
            <a:pPr marL="342900" indent="-342900">
              <a:buFont typeface="Arial" panose="020B0604020202020204" pitchFamily="34" charset="0"/>
              <a:buChar char="•"/>
            </a:pPr>
            <a:r>
              <a:rPr lang="en-US" sz="1050" dirty="0"/>
              <a:t>Resource providers are an extensibility point allowing new resource providers to be added in a consistent manner as new services are added to Azure – anyone can write their own provider</a:t>
            </a:r>
          </a:p>
          <a:p>
            <a:endParaRPr lang="en-US" dirty="0"/>
          </a:p>
          <a:p>
            <a:r>
              <a:rPr lang="en-US" dirty="0"/>
              <a:t>Get-</a:t>
            </a:r>
            <a:r>
              <a:rPr lang="en-US" dirty="0" err="1"/>
              <a:t>AzureLocation</a:t>
            </a:r>
            <a:r>
              <a:rPr lang="en-US" dirty="0"/>
              <a:t> indicates which </a:t>
            </a:r>
            <a:r>
              <a:rPr lang="en-US" dirty="0" err="1"/>
              <a:t>resourceTypes</a:t>
            </a:r>
            <a:r>
              <a:rPr lang="en-US" dirty="0"/>
              <a:t> are available</a:t>
            </a:r>
            <a:r>
              <a:rPr lang="en-US" baseline="0" dirty="0"/>
              <a:t> in each region</a:t>
            </a:r>
          </a:p>
          <a:p>
            <a:r>
              <a:rPr lang="en-US" baseline="0" dirty="0"/>
              <a:t>Get-</a:t>
            </a:r>
            <a:r>
              <a:rPr lang="en-US" baseline="0" dirty="0" err="1"/>
              <a:t>AzureRMResourceProvider</a:t>
            </a:r>
            <a:r>
              <a:rPr lang="en-US" baseline="0" dirty="0"/>
              <a:t> indicates which resource providers and </a:t>
            </a:r>
            <a:r>
              <a:rPr lang="en-US" baseline="0" dirty="0" err="1"/>
              <a:t>apiVersions</a:t>
            </a:r>
            <a:r>
              <a:rPr lang="en-US" baseline="0" dirty="0"/>
              <a:t> are available in each region. </a:t>
            </a:r>
            <a:endParaRPr lang="en-US" dirty="0"/>
          </a:p>
          <a:p>
            <a:endParaRPr lang="en-US" dirty="0"/>
          </a:p>
          <a:p>
            <a:r>
              <a:rPr lang="en-US" dirty="0"/>
              <a:t> </a:t>
            </a:r>
            <a:r>
              <a:rPr lang="en-US" sz="900" kern="1200" dirty="0">
                <a:solidFill>
                  <a:schemeClr val="tx1"/>
                </a:solidFill>
                <a:latin typeface="Segoe UI Light" pitchFamily="34" charset="0"/>
                <a:ea typeface="+mn-ea"/>
                <a:cs typeface="+mn-cs"/>
              </a:rPr>
              <a:t>(Get-</a:t>
            </a:r>
            <a:r>
              <a:rPr lang="en-US" sz="900" kern="1200" dirty="0" err="1">
                <a:solidFill>
                  <a:schemeClr val="tx1"/>
                </a:solidFill>
                <a:latin typeface="Segoe UI Light" pitchFamily="34" charset="0"/>
                <a:ea typeface="+mn-ea"/>
                <a:cs typeface="+mn-cs"/>
              </a:rPr>
              <a:t>AzureRMResourceProvider</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ProviderNamespace</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Microsoft.Storage</a:t>
            </a:r>
            <a:r>
              <a:rPr lang="en-US" sz="900" kern="1200" dirty="0">
                <a:solidFill>
                  <a:schemeClr val="tx1"/>
                </a:solidFill>
                <a:latin typeface="Segoe UI Light" pitchFamily="34" charset="0"/>
                <a:ea typeface="+mn-ea"/>
                <a:cs typeface="+mn-cs"/>
              </a:rPr>
              <a:t>).</a:t>
            </a:r>
            <a:r>
              <a:rPr lang="en-US" sz="900" kern="1200" dirty="0" err="1">
                <a:solidFill>
                  <a:schemeClr val="tx1"/>
                </a:solidFill>
                <a:latin typeface="Segoe UI Light" pitchFamily="34" charset="0"/>
                <a:ea typeface="+mn-ea"/>
                <a:cs typeface="+mn-cs"/>
              </a:rPr>
              <a:t>ResourceTypes</a:t>
            </a:r>
            <a:r>
              <a:rPr lang="en-US" sz="900" kern="1200" dirty="0">
                <a:solidFill>
                  <a:schemeClr val="tx1"/>
                </a:solidFill>
                <a:latin typeface="Segoe UI Light" pitchFamily="34" charset="0"/>
                <a:ea typeface="+mn-ea"/>
                <a:cs typeface="+mn-cs"/>
              </a:rPr>
              <a:t> | Where { $_.</a:t>
            </a:r>
            <a:r>
              <a:rPr lang="en-US" sz="900" kern="1200" dirty="0" err="1">
                <a:solidFill>
                  <a:schemeClr val="tx1"/>
                </a:solidFill>
                <a:latin typeface="Segoe UI Light" pitchFamily="34" charset="0"/>
                <a:ea typeface="+mn-ea"/>
                <a:cs typeface="+mn-cs"/>
              </a:rPr>
              <a:t>ResourceTypeName</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eq</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storageAccounts</a:t>
            </a:r>
            <a:r>
              <a:rPr lang="en-US" sz="900" kern="1200" dirty="0">
                <a:solidFill>
                  <a:schemeClr val="tx1"/>
                </a:solidFill>
                <a:latin typeface="Segoe UI Light" pitchFamily="34" charset="0"/>
                <a:ea typeface="+mn-ea"/>
                <a:cs typeface="+mn-cs"/>
              </a:rPr>
              <a:t>' } | Select –</a:t>
            </a:r>
            <a:r>
              <a:rPr lang="en-US" sz="900" kern="1200" dirty="0" err="1">
                <a:solidFill>
                  <a:schemeClr val="tx1"/>
                </a:solidFill>
                <a:latin typeface="Segoe UI Light" pitchFamily="34" charset="0"/>
                <a:ea typeface="+mn-ea"/>
                <a:cs typeface="+mn-cs"/>
              </a:rPr>
              <a:t>ExpandProperty</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ApiVersions</a:t>
            </a:r>
            <a:endParaRPr lang="en-US" sz="900" kern="1200" dirty="0">
              <a:solidFill>
                <a:schemeClr val="tx1"/>
              </a:solidFill>
              <a:latin typeface="Segoe UI Light" pitchFamily="34" charset="0"/>
              <a:ea typeface="+mn-ea"/>
              <a:cs typeface="+mn-cs"/>
            </a:endParaRPr>
          </a:p>
          <a:p>
            <a:r>
              <a:rPr lang="en-US" sz="900" kern="1200" dirty="0">
                <a:solidFill>
                  <a:schemeClr val="tx1"/>
                </a:solidFill>
                <a:latin typeface="Segoe UI Light" pitchFamily="34" charset="0"/>
                <a:ea typeface="+mn-ea"/>
                <a:cs typeface="+mn-cs"/>
              </a:rPr>
              <a:t> </a:t>
            </a:r>
          </a:p>
          <a:p>
            <a:pPr marL="0" marR="0" indent="0" algn="l" defTabSz="932742" rtl="0" eaLnBrk="1" fontAlgn="auto" latinLnBrk="0" hangingPunct="1">
              <a:lnSpc>
                <a:spcPct val="90000"/>
              </a:lnSpc>
              <a:spcBef>
                <a:spcPts val="0"/>
              </a:spcBef>
              <a:spcAft>
                <a:spcPts val="340"/>
              </a:spcAft>
              <a:buClrTx/>
              <a:buSzTx/>
              <a:buFontTx/>
              <a:buNone/>
              <a:tabLst/>
              <a:defRPr/>
            </a:pPr>
            <a:r>
              <a:rPr lang="en-US" dirty="0"/>
              <a:t> </a:t>
            </a:r>
            <a:r>
              <a:rPr lang="en-US" sz="900" kern="1200" dirty="0">
                <a:solidFill>
                  <a:schemeClr val="tx1"/>
                </a:solidFill>
                <a:latin typeface="Segoe UI Light" pitchFamily="34" charset="0"/>
                <a:ea typeface="+mn-ea"/>
                <a:cs typeface="+mn-cs"/>
              </a:rPr>
              <a:t>(Get-</a:t>
            </a:r>
            <a:r>
              <a:rPr lang="en-US" sz="900" kern="1200" dirty="0" err="1">
                <a:solidFill>
                  <a:schemeClr val="tx1"/>
                </a:solidFill>
                <a:latin typeface="Segoe UI Light" pitchFamily="34" charset="0"/>
                <a:ea typeface="+mn-ea"/>
                <a:cs typeface="+mn-cs"/>
              </a:rPr>
              <a:t>AzureProvider</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ProviderNamespace</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Microsoft.Storage</a:t>
            </a:r>
            <a:r>
              <a:rPr lang="en-US" sz="900" kern="1200" dirty="0">
                <a:solidFill>
                  <a:schemeClr val="tx1"/>
                </a:solidFill>
                <a:latin typeface="Segoe UI Light" pitchFamily="34" charset="0"/>
                <a:ea typeface="+mn-ea"/>
                <a:cs typeface="+mn-cs"/>
              </a:rPr>
              <a:t>).</a:t>
            </a:r>
            <a:r>
              <a:rPr lang="en-US" sz="900" kern="1200" dirty="0" err="1">
                <a:solidFill>
                  <a:schemeClr val="tx1"/>
                </a:solidFill>
                <a:latin typeface="Segoe UI Light" pitchFamily="34" charset="0"/>
                <a:ea typeface="+mn-ea"/>
                <a:cs typeface="+mn-cs"/>
              </a:rPr>
              <a:t>ResourceTypes</a:t>
            </a:r>
            <a:r>
              <a:rPr lang="en-US" sz="900" kern="1200" dirty="0">
                <a:solidFill>
                  <a:schemeClr val="tx1"/>
                </a:solidFill>
                <a:latin typeface="Segoe UI Light" pitchFamily="34" charset="0"/>
                <a:ea typeface="+mn-ea"/>
                <a:cs typeface="+mn-cs"/>
              </a:rPr>
              <a:t> | Where { $_.</a:t>
            </a:r>
            <a:r>
              <a:rPr lang="en-US" sz="900" kern="1200" dirty="0" err="1">
                <a:solidFill>
                  <a:schemeClr val="tx1"/>
                </a:solidFill>
                <a:latin typeface="Segoe UI Light" pitchFamily="34" charset="0"/>
                <a:ea typeface="+mn-ea"/>
                <a:cs typeface="+mn-cs"/>
              </a:rPr>
              <a:t>ResourceTypeName</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eq</a:t>
            </a:r>
            <a:r>
              <a:rPr lang="en-US" sz="900" kern="1200" dirty="0">
                <a:solidFill>
                  <a:schemeClr val="tx1"/>
                </a:solidFill>
                <a:latin typeface="Segoe UI Light" pitchFamily="34" charset="0"/>
                <a:ea typeface="+mn-ea"/>
                <a:cs typeface="+mn-cs"/>
              </a:rPr>
              <a:t> '</a:t>
            </a:r>
            <a:r>
              <a:rPr lang="en-US" sz="900" kern="1200" dirty="0" err="1">
                <a:solidFill>
                  <a:schemeClr val="tx1"/>
                </a:solidFill>
                <a:latin typeface="Segoe UI Light" pitchFamily="34" charset="0"/>
                <a:ea typeface="+mn-ea"/>
                <a:cs typeface="+mn-cs"/>
              </a:rPr>
              <a:t>storageAccounts</a:t>
            </a:r>
            <a:r>
              <a:rPr lang="en-US" sz="900" kern="1200" dirty="0">
                <a:solidFill>
                  <a:schemeClr val="tx1"/>
                </a:solidFill>
                <a:latin typeface="Segoe UI Light" pitchFamily="34" charset="0"/>
                <a:ea typeface="+mn-ea"/>
                <a:cs typeface="+mn-cs"/>
              </a:rPr>
              <a:t>' } | Select -</a:t>
            </a:r>
            <a:r>
              <a:rPr lang="en-US" sz="900" kern="1200" dirty="0" err="1">
                <a:solidFill>
                  <a:schemeClr val="tx1"/>
                </a:solidFill>
                <a:latin typeface="Segoe UI Light" pitchFamily="34" charset="0"/>
                <a:ea typeface="+mn-ea"/>
                <a:cs typeface="+mn-cs"/>
              </a:rPr>
              <a:t>ExpandProperty</a:t>
            </a:r>
            <a:r>
              <a:rPr lang="en-US" sz="900" kern="1200" dirty="0">
                <a:solidFill>
                  <a:schemeClr val="tx1"/>
                </a:solidFill>
                <a:latin typeface="Segoe UI Light" pitchFamily="34" charset="0"/>
                <a:ea typeface="+mn-ea"/>
                <a:cs typeface="+mn-cs"/>
              </a:rPr>
              <a:t> Locations </a:t>
            </a:r>
          </a:p>
          <a:p>
            <a:endParaRPr lang="en-US" sz="900" kern="1200" dirty="0">
              <a:solidFill>
                <a:schemeClr val="tx1"/>
              </a:solidFill>
              <a:latin typeface="Segoe UI Light" pitchFamily="34" charset="0"/>
              <a:ea typeface="+mn-ea"/>
              <a:cs typeface="+mn-cs"/>
            </a:endParaRPr>
          </a:p>
        </p:txBody>
      </p:sp>
      <p:sp>
        <p:nvSpPr>
          <p:cNvPr id="6" name="Date Placeholder 5"/>
          <p:cNvSpPr>
            <a:spLocks noGrp="1"/>
          </p:cNvSpPr>
          <p:nvPr>
            <p:ph type="dt" idx="12"/>
          </p:nvPr>
        </p:nvSpPr>
        <p:spPr>
          <a:xfrm>
            <a:off x="4023092" y="0"/>
            <a:ext cx="3077739" cy="468471"/>
          </a:xfrm>
          <a:prstGeom prst="rect">
            <a:avLst/>
          </a:prstGeom>
        </p:spPr>
        <p:txBody>
          <a:bodyPr/>
          <a:lstStyle/>
          <a:p>
            <a:fld id="{97EC2E71-BC3B-49B8-B2BF-93DCC9B91A9A}" type="datetime1">
              <a:rPr lang="en-US" smtClean="0"/>
              <a:t>28-Sep-16</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14</a:t>
            </a:fld>
            <a:endParaRPr lang="en-US" dirty="0"/>
          </a:p>
        </p:txBody>
      </p:sp>
      <p:sp>
        <p:nvSpPr>
          <p:cNvPr id="10" name="Footer Placeholder 9"/>
          <p:cNvSpPr>
            <a:spLocks noGrp="1"/>
          </p:cNvSpPr>
          <p:nvPr>
            <p:ph type="ftr" sz="quarter" idx="14"/>
          </p:nvPr>
        </p:nvSpPr>
        <p:spPr>
          <a:xfrm>
            <a:off x="0" y="8900954"/>
            <a:ext cx="6131803" cy="364740"/>
          </a:xfrm>
          <a:prstGeom prst="rect">
            <a:avLst/>
          </a:prstGeom>
        </p:spPr>
        <p:txBody>
          <a:bodyPr/>
          <a:lstStyle/>
          <a:p>
            <a:pPr defTabSz="940882"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742445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normAutofit/>
          </a:bodyPr>
          <a:lstStyle/>
          <a:p>
            <a:pPr marL="114300" indent="-114300" eaLnBrk="1" hangingPunct="1">
              <a:spcBef>
                <a:spcPct val="0"/>
              </a:spcBef>
              <a:buFont typeface="Wingdings" pitchFamily="2" charset="2"/>
              <a:buNone/>
            </a:pPr>
            <a:r>
              <a:rPr lang="en-US" dirty="0">
                <a:latin typeface="Segoe"/>
              </a:rPr>
              <a:t>Purpose of slide</a:t>
            </a:r>
          </a:p>
          <a:p>
            <a:pPr marL="114300" indent="-114300" eaLnBrk="1" hangingPunct="1">
              <a:spcBef>
                <a:spcPct val="0"/>
              </a:spcBef>
              <a:buFont typeface="Wingdings" pitchFamily="2" charset="2"/>
              <a:buNone/>
            </a:pPr>
            <a:r>
              <a:rPr lang="en-US" dirty="0">
                <a:latin typeface="Segoe"/>
              </a:rPr>
              <a:t>To show a</a:t>
            </a:r>
            <a:r>
              <a:rPr lang="en-US" baseline="0" dirty="0">
                <a:latin typeface="Segoe"/>
              </a:rPr>
              <a:t> small example of the types of resource providers currently available</a:t>
            </a:r>
          </a:p>
          <a:p>
            <a:pPr marL="114300" indent="-114300" eaLnBrk="1" hangingPunct="1">
              <a:spcBef>
                <a:spcPct val="0"/>
              </a:spcBef>
              <a:buFont typeface="Wingdings" pitchFamily="2" charset="2"/>
              <a:buNone/>
            </a:pPr>
            <a:endParaRPr lang="en-US" baseline="0" dirty="0">
              <a:latin typeface="Segoe"/>
            </a:endParaRPr>
          </a:p>
          <a:p>
            <a:pPr marL="114300" indent="-114300" eaLnBrk="1" hangingPunct="1">
              <a:spcBef>
                <a:spcPct val="0"/>
              </a:spcBef>
              <a:buFont typeface="Wingdings" pitchFamily="2" charset="2"/>
              <a:buNone/>
            </a:pPr>
            <a:r>
              <a:rPr lang="en-US" baseline="0" dirty="0">
                <a:latin typeface="Segoe"/>
              </a:rPr>
              <a:t>NOTES</a:t>
            </a:r>
          </a:p>
          <a:p>
            <a:pPr marL="114300" indent="-114300" eaLnBrk="1" hangingPunct="1">
              <a:spcBef>
                <a:spcPct val="0"/>
              </a:spcBef>
              <a:buFont typeface="Wingdings" pitchFamily="2" charset="2"/>
              <a:buNone/>
            </a:pPr>
            <a:r>
              <a:rPr lang="en-US" baseline="0" dirty="0">
                <a:latin typeface="Segoe"/>
              </a:rPr>
              <a:t>Special note to show the ‘classic’ resource providers that are not controlled by ARM</a:t>
            </a:r>
            <a:endParaRPr lang="en-US" dirty="0">
              <a:latin typeface="Segoe"/>
            </a:endParaRPr>
          </a:p>
        </p:txBody>
      </p:sp>
      <p:sp>
        <p:nvSpPr>
          <p:cNvPr id="8" name="Date Placeholder 7"/>
          <p:cNvSpPr>
            <a:spLocks noGrp="1"/>
          </p:cNvSpPr>
          <p:nvPr>
            <p:ph type="dt" idx="10"/>
          </p:nvPr>
        </p:nvSpPr>
        <p:spPr>
          <a:xfrm>
            <a:off x="3884613" y="0"/>
            <a:ext cx="2971800" cy="457200"/>
          </a:xfrm>
          <a:prstGeom prst="rect">
            <a:avLst/>
          </a:prstGeom>
        </p:spPr>
        <p:txBody>
          <a:bodyPr/>
          <a:lstStyle/>
          <a:p>
            <a:fld id="{4E52F265-F367-4F41-8133-621F21EFA5ED}" type="datetime1">
              <a:rPr lang="en-US" smtClean="0">
                <a:solidFill>
                  <a:prstClr val="black"/>
                </a:solidFill>
              </a:rPr>
              <a:pPr/>
              <a:t>28-Sep-16</a:t>
            </a:fld>
            <a:endParaRPr lang="en-US" dirty="0">
              <a:solidFill>
                <a:prstClr val="black"/>
              </a:solidFill>
            </a:endParaRPr>
          </a:p>
        </p:txBody>
      </p:sp>
      <p:sp>
        <p:nvSpPr>
          <p:cNvPr id="9" name="Footer Placeholder 8"/>
          <p:cNvSpPr>
            <a:spLocks noGrp="1"/>
          </p:cNvSpPr>
          <p:nvPr>
            <p:ph type="ftr" sz="quarter" idx="11"/>
          </p:nvPr>
        </p:nvSpPr>
        <p:spPr>
          <a:xfrm>
            <a:off x="0" y="8686800"/>
            <a:ext cx="5920740" cy="355964"/>
          </a:xfrm>
          <a:prstGeom prst="rect">
            <a:avLst/>
          </a:prstGeom>
        </p:spPr>
        <p:txBody>
          <a:bodyPr/>
          <a:lstStyle/>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Windows Vista and other product names are or may be registered trademarks and/or trademarks in the U.S. and/or other countries.</a:t>
            </a:r>
          </a:p>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br>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MICROSOFT MAKES NO WARRANTIES, EXPRESS, IMPLIED OR STATUTORY, AS TO THE INFORMATION IN THIS PRESENTATION.</a:t>
            </a:r>
          </a:p>
        </p:txBody>
      </p:sp>
      <p:sp>
        <p:nvSpPr>
          <p:cNvPr id="10" name="Slide Number Placeholder 9"/>
          <p:cNvSpPr>
            <a:spLocks noGrp="1"/>
          </p:cNvSpPr>
          <p:nvPr>
            <p:ph type="sldNum" sz="quarter" idx="12"/>
          </p:nvPr>
        </p:nvSpPr>
        <p:spPr/>
        <p:txBody>
          <a:bodyPr/>
          <a:lstStyle/>
          <a:p>
            <a:fld id="{8B263312-38AA-4E1E-B2B5-0F8F122B24FE}" type="slidenum">
              <a:rPr lang="en-US" smtClean="0">
                <a:solidFill>
                  <a:prstClr val="black"/>
                </a:solidFill>
              </a:rPr>
              <a:pPr/>
              <a:t>15</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r>
              <a:rPr lang="en-US" dirty="0">
                <a:solidFill>
                  <a:prstClr val="black"/>
                </a:solidFill>
              </a:rPr>
              <a:t>Tech Ready 15</a:t>
            </a:r>
          </a:p>
        </p:txBody>
      </p:sp>
    </p:spTree>
    <p:extLst>
      <p:ext uri="{BB962C8B-B14F-4D97-AF65-F5344CB8AC3E}">
        <p14:creationId xmlns:p14="http://schemas.microsoft.com/office/powerpoint/2010/main" val="2890233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dirty="0"/>
              <a:t>Running</a:t>
            </a:r>
            <a:r>
              <a:rPr lang="en-US" baseline="0" dirty="0"/>
              <a:t> this PS cmdlet, you can tell which providers are available in which regions. Note that you need to first log in with Login-</a:t>
            </a:r>
            <a:r>
              <a:rPr lang="en-US" baseline="0" dirty="0" err="1"/>
              <a:t>AzureRmAccount</a:t>
            </a:r>
            <a:endParaRPr lang="en-US" dirty="0"/>
          </a:p>
        </p:txBody>
      </p:sp>
      <p:sp>
        <p:nvSpPr>
          <p:cNvPr id="4" name="Slide Number Placeholder 3"/>
          <p:cNvSpPr>
            <a:spLocks noGrp="1"/>
          </p:cNvSpPr>
          <p:nvPr>
            <p:ph type="sldNum" sz="quarter" idx="10"/>
          </p:nvPr>
        </p:nvSpPr>
        <p:spPr/>
        <p:txBody>
          <a:bodyPr/>
          <a:lstStyle/>
          <a:p>
            <a:fld id="{1489DB6A-E92B-415B-AFB4-9C72D4A9006D}" type="slidenum">
              <a:rPr lang="en-US" smtClean="0"/>
              <a:t>16</a:t>
            </a:fld>
            <a:endParaRPr lang="en-US"/>
          </a:p>
        </p:txBody>
      </p:sp>
    </p:spTree>
    <p:extLst>
      <p:ext uri="{BB962C8B-B14F-4D97-AF65-F5344CB8AC3E}">
        <p14:creationId xmlns:p14="http://schemas.microsoft.com/office/powerpoint/2010/main" val="422873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dirty="0"/>
              <a:t>Using the Azure resource explorer, you can see what</a:t>
            </a:r>
            <a:r>
              <a:rPr lang="en-US" baseline="0" dirty="0"/>
              <a:t> is currently in use and also what type of operations you are allowed to perform on the resources from the explorer view.  In the recent release of the V2 portal there is also an icon that takes you to its view of the resource explorer but the UI does not appear to be quite as functional as this one.</a:t>
            </a:r>
            <a:endParaRPr lang="en-US" dirty="0"/>
          </a:p>
        </p:txBody>
      </p:sp>
      <p:sp>
        <p:nvSpPr>
          <p:cNvPr id="4" name="Slide Number Placeholder 3"/>
          <p:cNvSpPr>
            <a:spLocks noGrp="1"/>
          </p:cNvSpPr>
          <p:nvPr>
            <p:ph type="sldNum" sz="quarter" idx="10"/>
          </p:nvPr>
        </p:nvSpPr>
        <p:spPr/>
        <p:txBody>
          <a:bodyPr/>
          <a:lstStyle/>
          <a:p>
            <a:fld id="{1489DB6A-E92B-415B-AFB4-9C72D4A9006D}" type="slidenum">
              <a:rPr lang="en-US" smtClean="0"/>
              <a:t>17</a:t>
            </a:fld>
            <a:endParaRPr lang="en-US"/>
          </a:p>
        </p:txBody>
      </p:sp>
    </p:spTree>
    <p:extLst>
      <p:ext uri="{BB962C8B-B14F-4D97-AF65-F5344CB8AC3E}">
        <p14:creationId xmlns:p14="http://schemas.microsoft.com/office/powerpoint/2010/main" val="790714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Focusing more on what</a:t>
            </a:r>
            <a:r>
              <a:rPr lang="en-US" baseline="0" dirty="0"/>
              <a:t> a resource definition consists of, if you look in a JSON file you will see these types of parameters listed</a:t>
            </a:r>
            <a:endParaRPr lang="en-US" dirty="0"/>
          </a:p>
        </p:txBody>
      </p:sp>
      <p:sp>
        <p:nvSpPr>
          <p:cNvPr id="6" name="Date Placeholder 5"/>
          <p:cNvSpPr>
            <a:spLocks noGrp="1"/>
          </p:cNvSpPr>
          <p:nvPr>
            <p:ph type="dt" idx="12"/>
          </p:nvPr>
        </p:nvSpPr>
        <p:spPr>
          <a:xfrm>
            <a:off x="4023092" y="0"/>
            <a:ext cx="3077739" cy="468471"/>
          </a:xfrm>
          <a:prstGeom prst="rect">
            <a:avLst/>
          </a:prstGeom>
        </p:spPr>
        <p:txBody>
          <a:bodyPr/>
          <a:lstStyle/>
          <a:p>
            <a:fld id="{97EC2E71-BC3B-49B8-B2BF-93DCC9B91A9A}" type="datetime1">
              <a:rPr lang="en-US" smtClean="0"/>
              <a:t>28-Sep-16</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18</a:t>
            </a:fld>
            <a:endParaRPr lang="en-US" dirty="0"/>
          </a:p>
        </p:txBody>
      </p:sp>
      <p:sp>
        <p:nvSpPr>
          <p:cNvPr id="10" name="Footer Placeholder 9"/>
          <p:cNvSpPr>
            <a:spLocks noGrp="1"/>
          </p:cNvSpPr>
          <p:nvPr>
            <p:ph type="ftr" sz="quarter" idx="14"/>
          </p:nvPr>
        </p:nvSpPr>
        <p:spPr>
          <a:xfrm>
            <a:off x="0" y="8900954"/>
            <a:ext cx="6131803" cy="364740"/>
          </a:xfrm>
          <a:prstGeom prst="rect">
            <a:avLst/>
          </a:prstGeom>
        </p:spPr>
        <p:txBody>
          <a:bodyPr/>
          <a:lstStyle/>
          <a:p>
            <a:pPr defTabSz="940882"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07814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Various tools for templates</a:t>
            </a:r>
          </a:p>
          <a:p>
            <a:endParaRPr lang="en-US" dirty="0"/>
          </a:p>
        </p:txBody>
      </p:sp>
      <p:sp>
        <p:nvSpPr>
          <p:cNvPr id="4" name="Slide Number Placeholder 3"/>
          <p:cNvSpPr>
            <a:spLocks noGrp="1"/>
          </p:cNvSpPr>
          <p:nvPr>
            <p:ph type="sldNum" sz="quarter" idx="10"/>
          </p:nvPr>
        </p:nvSpPr>
        <p:spPr/>
        <p:txBody>
          <a:bodyPr/>
          <a:lstStyle/>
          <a:p>
            <a:fld id="{1489DB6A-E92B-415B-AFB4-9C72D4A9006D}" type="slidenum">
              <a:rPr lang="en-US" smtClean="0"/>
              <a:t>19</a:t>
            </a:fld>
            <a:endParaRPr lang="en-US"/>
          </a:p>
        </p:txBody>
      </p:sp>
    </p:spTree>
    <p:extLst>
      <p:ext uri="{BB962C8B-B14F-4D97-AF65-F5344CB8AC3E}">
        <p14:creationId xmlns:p14="http://schemas.microsoft.com/office/powerpoint/2010/main" val="292333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75416BA-65F7-274A-AD61-D0FA78F3AA6E}" type="slidenum">
              <a:rPr lang="en-US" smtClean="0"/>
              <a:pPr/>
              <a:t>2</a:t>
            </a:fld>
            <a:endParaRPr lang="en-US"/>
          </a:p>
        </p:txBody>
      </p:sp>
    </p:spTree>
    <p:extLst>
      <p:ext uri="{BB962C8B-B14F-4D97-AF65-F5344CB8AC3E}">
        <p14:creationId xmlns:p14="http://schemas.microsoft.com/office/powerpoint/2010/main" val="1526290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5416BA-65F7-274A-AD61-D0FA78F3AA6E}" type="slidenum">
              <a:rPr lang="en-US" smtClean="0"/>
              <a:pPr/>
              <a:t>20</a:t>
            </a:fld>
            <a:endParaRPr lang="en-US"/>
          </a:p>
        </p:txBody>
      </p:sp>
      <p:sp>
        <p:nvSpPr>
          <p:cNvPr id="7" name="Slide Image Placeholder 6"/>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8745885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normAutofit/>
          </a:bodyPr>
          <a:lstStyle/>
          <a:p>
            <a:pPr marL="114300" indent="-114300" eaLnBrk="1" hangingPunct="1">
              <a:spcBef>
                <a:spcPct val="0"/>
              </a:spcBef>
              <a:buFont typeface="Wingdings" pitchFamily="2" charset="2"/>
              <a:buNone/>
            </a:pPr>
            <a:r>
              <a:rPr lang="en-US" dirty="0">
                <a:latin typeface="Segoe"/>
              </a:rPr>
              <a:t>The focus here is to discuss what tools IT Pros</a:t>
            </a:r>
            <a:r>
              <a:rPr lang="en-US" baseline="0" dirty="0">
                <a:latin typeface="Segoe"/>
              </a:rPr>
              <a:t> may use with ARM.</a:t>
            </a:r>
          </a:p>
          <a:p>
            <a:pPr marL="114300" indent="-114300" eaLnBrk="1" hangingPunct="1">
              <a:spcBef>
                <a:spcPct val="0"/>
              </a:spcBef>
              <a:buFont typeface="Wingdings" pitchFamily="2" charset="2"/>
              <a:buNone/>
            </a:pPr>
            <a:r>
              <a:rPr lang="en-US" baseline="0" dirty="0">
                <a:latin typeface="Segoe"/>
              </a:rPr>
              <a:t>PowerShell – PowerShell is used to deploy the ARM templates and can be used to download log files from the Resource Group to analyze issues</a:t>
            </a:r>
          </a:p>
          <a:p>
            <a:pPr marL="114300" indent="-114300" eaLnBrk="1" hangingPunct="1">
              <a:spcBef>
                <a:spcPct val="0"/>
              </a:spcBef>
              <a:buFont typeface="Wingdings" pitchFamily="2" charset="2"/>
              <a:buNone/>
            </a:pPr>
            <a:r>
              <a:rPr lang="en-US" baseline="0" dirty="0">
                <a:latin typeface="Segoe"/>
              </a:rPr>
              <a:t>Troubleshooting in the Portal – we will discuss how to troubleshoot in the portal vs. PowerShell</a:t>
            </a:r>
          </a:p>
          <a:p>
            <a:pPr marL="114300" indent="-114300" eaLnBrk="1" hangingPunct="1">
              <a:spcBef>
                <a:spcPct val="0"/>
              </a:spcBef>
              <a:buFont typeface="Wingdings" pitchFamily="2" charset="2"/>
              <a:buNone/>
            </a:pPr>
            <a:r>
              <a:rPr lang="en-US" baseline="0" dirty="0">
                <a:latin typeface="Segoe"/>
              </a:rPr>
              <a:t>Visual Studio – less likely but also available to IT Pros</a:t>
            </a:r>
          </a:p>
          <a:p>
            <a:pPr marL="114300" indent="-114300" eaLnBrk="1" hangingPunct="1">
              <a:spcBef>
                <a:spcPct val="0"/>
              </a:spcBef>
              <a:buFont typeface="Wingdings" pitchFamily="2" charset="2"/>
              <a:buNone/>
            </a:pPr>
            <a:endParaRPr lang="en-US" dirty="0">
              <a:latin typeface="Segoe"/>
            </a:endParaRPr>
          </a:p>
          <a:p>
            <a:pPr marL="114300" indent="-114300" eaLnBrk="1" hangingPunct="1">
              <a:spcBef>
                <a:spcPct val="0"/>
              </a:spcBef>
              <a:buFont typeface="Wingdings" pitchFamily="2" charset="2"/>
              <a:buNone/>
            </a:pPr>
            <a:r>
              <a:rPr lang="en-US" dirty="0">
                <a:latin typeface="Segoe"/>
              </a:rPr>
              <a:t>There of course are other tools</a:t>
            </a:r>
            <a:r>
              <a:rPr lang="en-US" baseline="0" dirty="0">
                <a:latin typeface="Segoe"/>
              </a:rPr>
              <a:t> like</a:t>
            </a:r>
          </a:p>
          <a:p>
            <a:pPr marL="114300" indent="-114300" eaLnBrk="1" hangingPunct="1">
              <a:spcBef>
                <a:spcPct val="0"/>
              </a:spcBef>
              <a:buFont typeface="Wingdings" pitchFamily="2" charset="2"/>
              <a:buNone/>
            </a:pPr>
            <a:r>
              <a:rPr lang="en-US" baseline="0" dirty="0">
                <a:latin typeface="Segoe"/>
              </a:rPr>
              <a:t>Cross Platform command line tool</a:t>
            </a:r>
          </a:p>
          <a:p>
            <a:pPr marL="114300" indent="-114300" eaLnBrk="1" hangingPunct="1">
              <a:spcBef>
                <a:spcPct val="0"/>
              </a:spcBef>
              <a:buFont typeface="Wingdings" pitchFamily="2" charset="2"/>
              <a:buNone/>
            </a:pPr>
            <a:r>
              <a:rPr lang="en-US" baseline="0" dirty="0">
                <a:latin typeface="Segoe"/>
              </a:rPr>
              <a:t>Postman for REST </a:t>
            </a:r>
            <a:r>
              <a:rPr lang="en-US" baseline="0" dirty="0" err="1">
                <a:latin typeface="Segoe"/>
              </a:rPr>
              <a:t>Apis</a:t>
            </a:r>
            <a:endParaRPr lang="en-US" baseline="0" dirty="0">
              <a:latin typeface="Segoe"/>
            </a:endParaRPr>
          </a:p>
          <a:p>
            <a:pPr marL="114300" indent="-114300" eaLnBrk="1" hangingPunct="1">
              <a:spcBef>
                <a:spcPct val="0"/>
              </a:spcBef>
              <a:buFont typeface="Wingdings" pitchFamily="2" charset="2"/>
              <a:buNone/>
            </a:pPr>
            <a:r>
              <a:rPr lang="en-US" baseline="0" dirty="0">
                <a:latin typeface="Segoe"/>
              </a:rPr>
              <a:t>But those are not typically used by IT to build and deploy</a:t>
            </a:r>
          </a:p>
          <a:p>
            <a:pPr marL="114300" indent="-114300" eaLnBrk="1" hangingPunct="1">
              <a:spcBef>
                <a:spcPct val="0"/>
              </a:spcBef>
              <a:buFont typeface="Wingdings" pitchFamily="2" charset="2"/>
              <a:buNone/>
            </a:pPr>
            <a:endParaRPr lang="en-US" dirty="0">
              <a:latin typeface="Segoe"/>
            </a:endParaRPr>
          </a:p>
          <a:p>
            <a:pPr marL="114300" indent="-114300" eaLnBrk="1" hangingPunct="1">
              <a:spcBef>
                <a:spcPct val="0"/>
              </a:spcBef>
              <a:buFont typeface="Wingdings" pitchFamily="2" charset="2"/>
              <a:buNone/>
            </a:pPr>
            <a:endParaRPr lang="en-US" dirty="0">
              <a:latin typeface="Segoe"/>
            </a:endParaRPr>
          </a:p>
        </p:txBody>
      </p:sp>
      <p:sp>
        <p:nvSpPr>
          <p:cNvPr id="8" name="Date Placeholder 7"/>
          <p:cNvSpPr>
            <a:spLocks noGrp="1"/>
          </p:cNvSpPr>
          <p:nvPr>
            <p:ph type="dt" idx="10"/>
          </p:nvPr>
        </p:nvSpPr>
        <p:spPr>
          <a:xfrm>
            <a:off x="3884613" y="0"/>
            <a:ext cx="2971800" cy="457200"/>
          </a:xfrm>
          <a:prstGeom prst="rect">
            <a:avLst/>
          </a:prstGeom>
        </p:spPr>
        <p:txBody>
          <a:bodyPr/>
          <a:lstStyle/>
          <a:p>
            <a:fld id="{4E52F265-F367-4F41-8133-621F21EFA5ED}" type="datetime1">
              <a:rPr lang="en-US" smtClean="0">
                <a:solidFill>
                  <a:prstClr val="black"/>
                </a:solidFill>
              </a:rPr>
              <a:pPr/>
              <a:t>28-Sep-16</a:t>
            </a:fld>
            <a:endParaRPr lang="en-US" dirty="0">
              <a:solidFill>
                <a:prstClr val="black"/>
              </a:solidFill>
            </a:endParaRPr>
          </a:p>
        </p:txBody>
      </p:sp>
      <p:sp>
        <p:nvSpPr>
          <p:cNvPr id="9" name="Footer Placeholder 8"/>
          <p:cNvSpPr>
            <a:spLocks noGrp="1"/>
          </p:cNvSpPr>
          <p:nvPr>
            <p:ph type="ftr" sz="quarter" idx="11"/>
          </p:nvPr>
        </p:nvSpPr>
        <p:spPr>
          <a:xfrm>
            <a:off x="0" y="8686800"/>
            <a:ext cx="5920740" cy="355964"/>
          </a:xfrm>
          <a:prstGeom prst="rect">
            <a:avLst/>
          </a:prstGeom>
        </p:spPr>
        <p:txBody>
          <a:bodyPr/>
          <a:lstStyle/>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Windows Vista and other product names are or may be registered trademarks and/or trademarks in the U.S. and/or other countries.</a:t>
            </a:r>
          </a:p>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br>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MICROSOFT MAKES NO WARRANTIES, EXPRESS, IMPLIED OR STATUTORY, AS TO THE INFORMATION IN THIS PRESENTATION.</a:t>
            </a:r>
          </a:p>
        </p:txBody>
      </p:sp>
      <p:sp>
        <p:nvSpPr>
          <p:cNvPr id="10" name="Slide Number Placeholder 9"/>
          <p:cNvSpPr>
            <a:spLocks noGrp="1"/>
          </p:cNvSpPr>
          <p:nvPr>
            <p:ph type="sldNum" sz="quarter" idx="12"/>
          </p:nvPr>
        </p:nvSpPr>
        <p:spPr/>
        <p:txBody>
          <a:bodyPr/>
          <a:lstStyle/>
          <a:p>
            <a:fld id="{8B263312-38AA-4E1E-B2B5-0F8F122B24FE}" type="slidenum">
              <a:rPr lang="en-US" smtClean="0">
                <a:solidFill>
                  <a:prstClr val="black"/>
                </a:solidFill>
              </a:rPr>
              <a:pPr/>
              <a:t>21</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r>
              <a:rPr lang="en-US" dirty="0">
                <a:solidFill>
                  <a:prstClr val="black"/>
                </a:solidFill>
              </a:rPr>
              <a:t>Tech Ready 15</a:t>
            </a:r>
          </a:p>
        </p:txBody>
      </p:sp>
    </p:spTree>
    <p:extLst>
      <p:ext uri="{BB962C8B-B14F-4D97-AF65-F5344CB8AC3E}">
        <p14:creationId xmlns:p14="http://schemas.microsoft.com/office/powerpoint/2010/main" val="1998678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normAutofit/>
          </a:bodyPr>
          <a:lstStyle/>
          <a:p>
            <a:pPr marL="114300" indent="-114300" eaLnBrk="1" hangingPunct="1">
              <a:spcBef>
                <a:spcPct val="0"/>
              </a:spcBef>
              <a:buFont typeface="Wingdings" pitchFamily="2" charset="2"/>
              <a:buNone/>
            </a:pPr>
            <a:endParaRPr lang="en-US" dirty="0">
              <a:latin typeface="Segoe"/>
            </a:endParaRPr>
          </a:p>
          <a:p>
            <a:pPr marL="114300" indent="-114300" eaLnBrk="1" hangingPunct="1">
              <a:spcBef>
                <a:spcPct val="0"/>
              </a:spcBef>
              <a:buFont typeface="Wingdings" pitchFamily="2" charset="2"/>
              <a:buNone/>
            </a:pPr>
            <a:r>
              <a:rPr lang="en-US" dirty="0">
                <a:latin typeface="Segoe"/>
              </a:rPr>
              <a:t>Visual Studio,</a:t>
            </a:r>
            <a:r>
              <a:rPr lang="en-US" baseline="0" dirty="0">
                <a:latin typeface="Segoe"/>
              </a:rPr>
              <a:t> although not required, will more than likely be the tool of choice for creating the ARM templates.</a:t>
            </a:r>
          </a:p>
          <a:p>
            <a:pPr marL="114300" indent="-114300" eaLnBrk="1" hangingPunct="1">
              <a:spcBef>
                <a:spcPct val="0"/>
              </a:spcBef>
              <a:buFont typeface="Wingdings" pitchFamily="2" charset="2"/>
              <a:buNone/>
            </a:pPr>
            <a:endParaRPr lang="en-US" baseline="0" dirty="0">
              <a:latin typeface="Segoe"/>
            </a:endParaRPr>
          </a:p>
          <a:p>
            <a:pPr marL="114300" indent="-114300" eaLnBrk="1" hangingPunct="1">
              <a:spcBef>
                <a:spcPct val="0"/>
              </a:spcBef>
              <a:buFont typeface="Wingdings" pitchFamily="2" charset="2"/>
              <a:buNone/>
            </a:pPr>
            <a:r>
              <a:rPr lang="en-US" baseline="0" dirty="0">
                <a:latin typeface="Segoe"/>
              </a:rPr>
              <a:t>Out of the Box, VS has an Azure Resource Group template, and then provides a list of ready-made templates that can be used as a starting position.</a:t>
            </a:r>
          </a:p>
          <a:p>
            <a:pPr marL="114300" indent="-114300" eaLnBrk="1" hangingPunct="1">
              <a:spcBef>
                <a:spcPct val="0"/>
              </a:spcBef>
              <a:buFont typeface="Wingdings" pitchFamily="2" charset="2"/>
              <a:buNone/>
            </a:pPr>
            <a:endParaRPr lang="en-US" baseline="0" dirty="0">
              <a:latin typeface="Segoe"/>
            </a:endParaRPr>
          </a:p>
          <a:p>
            <a:pPr marL="114300" indent="-114300" eaLnBrk="1" hangingPunct="1">
              <a:spcBef>
                <a:spcPct val="0"/>
              </a:spcBef>
              <a:buFont typeface="Wingdings" pitchFamily="2" charset="2"/>
              <a:buNone/>
            </a:pPr>
            <a:r>
              <a:rPr lang="en-US" baseline="0" dirty="0">
                <a:latin typeface="Segoe"/>
              </a:rPr>
              <a:t>Inside the template you will view the JSON and the PowerShell script for deployment.</a:t>
            </a:r>
            <a:endParaRPr lang="en-US" dirty="0">
              <a:latin typeface="Segoe"/>
            </a:endParaRPr>
          </a:p>
        </p:txBody>
      </p:sp>
      <p:sp>
        <p:nvSpPr>
          <p:cNvPr id="8" name="Date Placeholder 7"/>
          <p:cNvSpPr>
            <a:spLocks noGrp="1"/>
          </p:cNvSpPr>
          <p:nvPr>
            <p:ph type="dt" idx="10"/>
          </p:nvPr>
        </p:nvSpPr>
        <p:spPr>
          <a:xfrm>
            <a:off x="3884613" y="0"/>
            <a:ext cx="2971800" cy="457200"/>
          </a:xfrm>
          <a:prstGeom prst="rect">
            <a:avLst/>
          </a:prstGeom>
        </p:spPr>
        <p:txBody>
          <a:bodyPr/>
          <a:lstStyle/>
          <a:p>
            <a:fld id="{4E52F265-F367-4F41-8133-621F21EFA5ED}" type="datetime1">
              <a:rPr lang="en-US" smtClean="0">
                <a:solidFill>
                  <a:prstClr val="black"/>
                </a:solidFill>
              </a:rPr>
              <a:pPr/>
              <a:t>28-Sep-16</a:t>
            </a:fld>
            <a:endParaRPr lang="en-US" dirty="0">
              <a:solidFill>
                <a:prstClr val="black"/>
              </a:solidFill>
            </a:endParaRPr>
          </a:p>
        </p:txBody>
      </p:sp>
      <p:sp>
        <p:nvSpPr>
          <p:cNvPr id="9" name="Footer Placeholder 8"/>
          <p:cNvSpPr>
            <a:spLocks noGrp="1"/>
          </p:cNvSpPr>
          <p:nvPr>
            <p:ph type="ftr" sz="quarter" idx="11"/>
          </p:nvPr>
        </p:nvSpPr>
        <p:spPr>
          <a:xfrm>
            <a:off x="0" y="8686800"/>
            <a:ext cx="5920740" cy="355964"/>
          </a:xfrm>
          <a:prstGeom prst="rect">
            <a:avLst/>
          </a:prstGeom>
        </p:spPr>
        <p:txBody>
          <a:bodyPr/>
          <a:lstStyle/>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Windows Vista and other product names are or may be registered trademarks and/or trademarks in the U.S. and/or other countries.</a:t>
            </a:r>
          </a:p>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br>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MICROSOFT MAKES NO WARRANTIES, EXPRESS, IMPLIED OR STATUTORY, AS TO THE INFORMATION IN THIS PRESENTATION.</a:t>
            </a:r>
          </a:p>
        </p:txBody>
      </p:sp>
      <p:sp>
        <p:nvSpPr>
          <p:cNvPr id="10" name="Slide Number Placeholder 9"/>
          <p:cNvSpPr>
            <a:spLocks noGrp="1"/>
          </p:cNvSpPr>
          <p:nvPr>
            <p:ph type="sldNum" sz="quarter" idx="12"/>
          </p:nvPr>
        </p:nvSpPr>
        <p:spPr/>
        <p:txBody>
          <a:bodyPr/>
          <a:lstStyle/>
          <a:p>
            <a:fld id="{8B263312-38AA-4E1E-B2B5-0F8F122B24FE}" type="slidenum">
              <a:rPr lang="en-US" smtClean="0">
                <a:solidFill>
                  <a:prstClr val="black"/>
                </a:solidFill>
              </a:rPr>
              <a:pPr/>
              <a:t>22</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r>
              <a:rPr lang="en-US" dirty="0">
                <a:solidFill>
                  <a:prstClr val="black"/>
                </a:solidFill>
              </a:rPr>
              <a:t>Tech Ready 15</a:t>
            </a:r>
          </a:p>
        </p:txBody>
      </p:sp>
    </p:spTree>
    <p:extLst>
      <p:ext uri="{BB962C8B-B14F-4D97-AF65-F5344CB8AC3E}">
        <p14:creationId xmlns:p14="http://schemas.microsoft.com/office/powerpoint/2010/main" val="15270920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normAutofit/>
          </a:bodyPr>
          <a:lstStyle/>
          <a:p>
            <a:pPr marL="114300" indent="-114300" eaLnBrk="1" hangingPunct="1">
              <a:spcBef>
                <a:spcPct val="0"/>
              </a:spcBef>
              <a:buFont typeface="Wingdings" pitchFamily="2" charset="2"/>
              <a:buNone/>
            </a:pPr>
            <a:r>
              <a:rPr lang="en-US" dirty="0">
                <a:latin typeface="Segoe"/>
              </a:rPr>
              <a:t>When opening Visual Studio, you first select the template for ‘Azure Resource Group’, then you will be asked what</a:t>
            </a:r>
            <a:r>
              <a:rPr lang="en-US" baseline="0" dirty="0">
                <a:latin typeface="Segoe"/>
              </a:rPr>
              <a:t> type of template you want to choose from</a:t>
            </a:r>
          </a:p>
          <a:p>
            <a:pPr marL="114300" indent="-114300" eaLnBrk="1" hangingPunct="1">
              <a:spcBef>
                <a:spcPct val="0"/>
              </a:spcBef>
              <a:buFont typeface="Wingdings" pitchFamily="2" charset="2"/>
              <a:buNone/>
            </a:pPr>
            <a:endParaRPr lang="en-US" dirty="0">
              <a:latin typeface="Segoe"/>
            </a:endParaRPr>
          </a:p>
          <a:p>
            <a:pPr marL="114300" indent="-114300" eaLnBrk="1" hangingPunct="1">
              <a:spcBef>
                <a:spcPct val="0"/>
              </a:spcBef>
              <a:buFont typeface="Wingdings" pitchFamily="2" charset="2"/>
              <a:buNone/>
            </a:pPr>
            <a:endParaRPr lang="en-US" dirty="0">
              <a:latin typeface="Segoe"/>
            </a:endParaRPr>
          </a:p>
        </p:txBody>
      </p:sp>
      <p:sp>
        <p:nvSpPr>
          <p:cNvPr id="8" name="Date Placeholder 7"/>
          <p:cNvSpPr>
            <a:spLocks noGrp="1"/>
          </p:cNvSpPr>
          <p:nvPr>
            <p:ph type="dt" idx="10"/>
          </p:nvPr>
        </p:nvSpPr>
        <p:spPr>
          <a:xfrm>
            <a:off x="3884613" y="0"/>
            <a:ext cx="2971800" cy="457200"/>
          </a:xfrm>
          <a:prstGeom prst="rect">
            <a:avLst/>
          </a:prstGeom>
        </p:spPr>
        <p:txBody>
          <a:bodyPr/>
          <a:lstStyle/>
          <a:p>
            <a:fld id="{4E52F265-F367-4F41-8133-621F21EFA5ED}" type="datetime1">
              <a:rPr lang="en-US" smtClean="0">
                <a:solidFill>
                  <a:prstClr val="black"/>
                </a:solidFill>
              </a:rPr>
              <a:pPr/>
              <a:t>28-Sep-16</a:t>
            </a:fld>
            <a:endParaRPr lang="en-US" dirty="0">
              <a:solidFill>
                <a:prstClr val="black"/>
              </a:solidFill>
            </a:endParaRPr>
          </a:p>
        </p:txBody>
      </p:sp>
      <p:sp>
        <p:nvSpPr>
          <p:cNvPr id="9" name="Footer Placeholder 8"/>
          <p:cNvSpPr>
            <a:spLocks noGrp="1"/>
          </p:cNvSpPr>
          <p:nvPr>
            <p:ph type="ftr" sz="quarter" idx="11"/>
          </p:nvPr>
        </p:nvSpPr>
        <p:spPr>
          <a:xfrm>
            <a:off x="0" y="8686800"/>
            <a:ext cx="5920740" cy="355964"/>
          </a:xfrm>
          <a:prstGeom prst="rect">
            <a:avLst/>
          </a:prstGeom>
        </p:spPr>
        <p:txBody>
          <a:bodyPr/>
          <a:lstStyle/>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Windows Vista and other product names are or may be registered trademarks and/or trademarks in the U.S. and/or other countries.</a:t>
            </a:r>
          </a:p>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br>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MICROSOFT MAKES NO WARRANTIES, EXPRESS, IMPLIED OR STATUTORY, AS TO THE INFORMATION IN THIS PRESENTATION.</a:t>
            </a:r>
          </a:p>
        </p:txBody>
      </p:sp>
      <p:sp>
        <p:nvSpPr>
          <p:cNvPr id="10" name="Slide Number Placeholder 9"/>
          <p:cNvSpPr>
            <a:spLocks noGrp="1"/>
          </p:cNvSpPr>
          <p:nvPr>
            <p:ph type="sldNum" sz="quarter" idx="12"/>
          </p:nvPr>
        </p:nvSpPr>
        <p:spPr/>
        <p:txBody>
          <a:bodyPr/>
          <a:lstStyle/>
          <a:p>
            <a:fld id="{8B263312-38AA-4E1E-B2B5-0F8F122B24FE}" type="slidenum">
              <a:rPr lang="en-US" smtClean="0">
                <a:solidFill>
                  <a:prstClr val="black"/>
                </a:solidFill>
              </a:rPr>
              <a:pPr/>
              <a:t>23</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r>
              <a:rPr lang="en-US" dirty="0">
                <a:solidFill>
                  <a:prstClr val="black"/>
                </a:solidFill>
              </a:rPr>
              <a:t>Tech Ready 15</a:t>
            </a:r>
          </a:p>
        </p:txBody>
      </p:sp>
    </p:spTree>
    <p:extLst>
      <p:ext uri="{BB962C8B-B14F-4D97-AF65-F5344CB8AC3E}">
        <p14:creationId xmlns:p14="http://schemas.microsoft.com/office/powerpoint/2010/main" val="171112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PowerShell script – VS does not deploy the RG or App, the PowerShell script does</a:t>
            </a:r>
          </a:p>
          <a:p>
            <a:r>
              <a:rPr lang="en-US" dirty="0"/>
              <a:t>JSON Template – this is the template that has the resources, variables,</a:t>
            </a:r>
            <a:r>
              <a:rPr lang="en-US" baseline="0" dirty="0"/>
              <a:t> configuration as code to decide what to put into the RG</a:t>
            </a:r>
          </a:p>
          <a:p>
            <a:r>
              <a:rPr lang="en-US" baseline="0" dirty="0"/>
              <a:t>JSON Parameter file – can be used in multiple environments</a:t>
            </a:r>
          </a:p>
          <a:p>
            <a:endParaRPr lang="en-US" baseline="0" dirty="0"/>
          </a:p>
          <a:p>
            <a:endParaRPr lang="en-US" baseline="0" dirty="0"/>
          </a:p>
          <a:p>
            <a:pPr marL="0" indent="0">
              <a:buNone/>
            </a:pPr>
            <a:r>
              <a:rPr lang="en-US" baseline="0" dirty="0"/>
              <a:t>You can right click on the deployment project and select to deploy it to a resource group</a:t>
            </a:r>
          </a:p>
          <a:p>
            <a:pPr marL="0" indent="0">
              <a:buNone/>
            </a:pPr>
            <a:r>
              <a:rPr lang="en-US" baseline="0" dirty="0"/>
              <a:t>Fill in the dialog box parameters</a:t>
            </a:r>
          </a:p>
          <a:p>
            <a:pPr marL="0" indent="0">
              <a:buNone/>
            </a:pPr>
            <a:endParaRPr lang="en-US" dirty="0"/>
          </a:p>
        </p:txBody>
      </p:sp>
      <p:sp>
        <p:nvSpPr>
          <p:cNvPr id="4" name="Slide Number Placeholder 3"/>
          <p:cNvSpPr>
            <a:spLocks noGrp="1"/>
          </p:cNvSpPr>
          <p:nvPr>
            <p:ph type="sldNum" sz="quarter" idx="10"/>
          </p:nvPr>
        </p:nvSpPr>
        <p:spPr/>
        <p:txBody>
          <a:bodyPr/>
          <a:lstStyle/>
          <a:p>
            <a:fld id="{1489DB6A-E92B-415B-AFB4-9C72D4A9006D}" type="slidenum">
              <a:rPr lang="en-US" smtClean="0"/>
              <a:t>24</a:t>
            </a:fld>
            <a:endParaRPr lang="en-US"/>
          </a:p>
        </p:txBody>
      </p:sp>
    </p:spTree>
    <p:extLst>
      <p:ext uri="{BB962C8B-B14F-4D97-AF65-F5344CB8AC3E}">
        <p14:creationId xmlns:p14="http://schemas.microsoft.com/office/powerpoint/2010/main" val="19850545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
        <p:nvSpPr>
          <p:cNvPr id="7" name="Notes Placeholder 6"/>
          <p:cNvSpPr>
            <a:spLocks noGrp="1"/>
          </p:cNvSpPr>
          <p:nvPr>
            <p:ph type="body" idx="1"/>
          </p:nvPr>
        </p:nvSpPr>
        <p:spPr/>
        <p:txBody>
          <a:bodyPr/>
          <a:lstStyle/>
          <a:p>
            <a:pPr marL="228600" indent="-228600">
              <a:buAutoNum type="arabicPeriod"/>
            </a:pPr>
            <a:endParaRPr lang="en-US" dirty="0"/>
          </a:p>
        </p:txBody>
      </p:sp>
      <p:sp>
        <p:nvSpPr>
          <p:cNvPr id="5" name="Slide Image Placeholder 4"/>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31356482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dirty="0"/>
              <a:t>As resources are being deployed, the resource</a:t>
            </a:r>
            <a:r>
              <a:rPr lang="en-US" baseline="0" dirty="0"/>
              <a:t> providers will interact with the Event Service</a:t>
            </a:r>
          </a:p>
          <a:p>
            <a:pPr marL="0" indent="0">
              <a:buNone/>
            </a:pPr>
            <a:r>
              <a:rPr lang="en-US" baseline="0" dirty="0"/>
              <a:t>Gathers event information about what is happening behind the scenes</a:t>
            </a:r>
          </a:p>
          <a:p>
            <a:pPr marL="0" indent="0">
              <a:buNone/>
            </a:pPr>
            <a:r>
              <a:rPr lang="en-US" baseline="0" dirty="0"/>
              <a:t>&lt;click&gt; The slide opens with just a screenshot of how the portal is separated from the ARM in that the ARM is responsible for the entities involved with the execution of the template and performing the deployment operations.</a:t>
            </a:r>
          </a:p>
          <a:p>
            <a:pPr marL="0" indent="0">
              <a:buNone/>
            </a:pPr>
            <a:r>
              <a:rPr lang="en-US" baseline="0" dirty="0"/>
              <a:t>&lt;click&gt; A deployment template is sent to ARM</a:t>
            </a:r>
          </a:p>
          <a:p>
            <a:pPr marL="0" indent="0">
              <a:buNone/>
            </a:pPr>
            <a:r>
              <a:rPr lang="en-US" baseline="0" dirty="0"/>
              <a:t>&lt;click&gt; Simultaneously, as the template execution is taking place, information is being requested from the resource providers, which in turn, are reporting all actions they are taking to the Event service</a:t>
            </a:r>
          </a:p>
          <a:p>
            <a:pPr marL="0" indent="0">
              <a:buNone/>
            </a:pPr>
            <a:r>
              <a:rPr lang="en-US" baseline="0" dirty="0"/>
              <a:t>&lt;click&gt; The Event service then notifies the event viewer of operations. This includes ANY activity that gets performed</a:t>
            </a:r>
          </a:p>
          <a:p>
            <a:pPr marL="0" indent="0">
              <a:buNone/>
            </a:pPr>
            <a:endParaRPr lang="en-US" baseline="0" dirty="0"/>
          </a:p>
          <a:p>
            <a:pPr marL="0" indent="0">
              <a:buNone/>
            </a:pPr>
            <a:endParaRPr lang="en-US" dirty="0"/>
          </a:p>
        </p:txBody>
      </p:sp>
      <p:sp>
        <p:nvSpPr>
          <p:cNvPr id="4" name="Slide Number Placeholder 3"/>
          <p:cNvSpPr>
            <a:spLocks noGrp="1"/>
          </p:cNvSpPr>
          <p:nvPr>
            <p:ph type="sldNum" sz="quarter" idx="10"/>
          </p:nvPr>
        </p:nvSpPr>
        <p:spPr/>
        <p:txBody>
          <a:bodyPr/>
          <a:lstStyle/>
          <a:p>
            <a:fld id="{1489DB6A-E92B-415B-AFB4-9C72D4A9006D}" type="slidenum">
              <a:rPr lang="en-US" smtClean="0"/>
              <a:t>26</a:t>
            </a:fld>
            <a:endParaRPr lang="en-US"/>
          </a:p>
        </p:txBody>
      </p:sp>
    </p:spTree>
    <p:extLst>
      <p:ext uri="{BB962C8B-B14F-4D97-AF65-F5344CB8AC3E}">
        <p14:creationId xmlns:p14="http://schemas.microsoft.com/office/powerpoint/2010/main" val="25937602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
        <p:nvSpPr>
          <p:cNvPr id="7" name="Notes Placeholder 6"/>
          <p:cNvSpPr>
            <a:spLocks noGrp="1"/>
          </p:cNvSpPr>
          <p:nvPr>
            <p:ph type="body" idx="1"/>
          </p:nvPr>
        </p:nvSpPr>
        <p:spPr/>
        <p:txBody>
          <a:bodyPr/>
          <a:lstStyle/>
          <a:p>
            <a:pPr marL="0" indent="0">
              <a:buNone/>
            </a:pPr>
            <a:r>
              <a:rPr lang="en-US" dirty="0"/>
              <a:t>Event Viewer</a:t>
            </a:r>
          </a:p>
          <a:p>
            <a:pPr marL="228600" indent="-228600">
              <a:buAutoNum type="arabicPeriod"/>
            </a:pPr>
            <a:r>
              <a:rPr lang="en-US" dirty="0"/>
              <a:t>In</a:t>
            </a:r>
            <a:r>
              <a:rPr lang="en-US" baseline="0" dirty="0"/>
              <a:t> the V2 portal, you need to have a working, deployed, pre-existing web application</a:t>
            </a:r>
          </a:p>
          <a:p>
            <a:pPr marL="228600" indent="-228600">
              <a:buAutoNum type="arabicPeriod"/>
            </a:pPr>
            <a:r>
              <a:rPr lang="en-US" baseline="0" dirty="0"/>
              <a:t>Go to Monitoring and see Events in the past week</a:t>
            </a:r>
          </a:p>
          <a:p>
            <a:pPr marL="228600" indent="-228600">
              <a:buAutoNum type="arabicPeriod"/>
            </a:pPr>
            <a:r>
              <a:rPr lang="en-US" baseline="0" dirty="0"/>
              <a:t>Drill in to items, look at actions and talk about how this effects RBAC</a:t>
            </a:r>
          </a:p>
          <a:p>
            <a:pPr marL="228600" indent="-228600">
              <a:buAutoNum type="arabicPeriod"/>
            </a:pPr>
            <a:endParaRPr lang="en-US" baseline="0" dirty="0"/>
          </a:p>
          <a:p>
            <a:pPr marL="0" indent="0">
              <a:buNone/>
            </a:pPr>
            <a:r>
              <a:rPr lang="en-US" baseline="0" dirty="0"/>
              <a:t>Deployment operations</a:t>
            </a:r>
          </a:p>
          <a:p>
            <a:pPr marL="228600" indent="-228600">
              <a:buAutoNum type="arabicPeriod"/>
            </a:pPr>
            <a:r>
              <a:rPr lang="en-US" dirty="0"/>
              <a:t>Find</a:t>
            </a:r>
            <a:r>
              <a:rPr lang="en-US" baseline="0" dirty="0"/>
              <a:t> Deployment history and click on it. Click through it looking at the details of the history. In the Resource Group blade, at the top you will see a ‘Last Deployment’ Click on this to see the deployment history.</a:t>
            </a:r>
          </a:p>
          <a:p>
            <a:pPr marL="228600" indent="-228600">
              <a:buAutoNum type="arabicPeriod"/>
            </a:pPr>
            <a:endParaRPr lang="en-US" baseline="0" dirty="0"/>
          </a:p>
          <a:p>
            <a:pPr marL="0" indent="0">
              <a:buNone/>
            </a:pPr>
            <a:r>
              <a:rPr lang="en-US" baseline="0" dirty="0"/>
              <a:t>Deployment logs in PowerShell</a:t>
            </a:r>
          </a:p>
          <a:p>
            <a:pPr marL="228600" marR="0" indent="-228600" algn="l" defTabSz="914400" rtl="0" eaLnBrk="1" fontAlgn="auto" latinLnBrk="0" hangingPunct="1">
              <a:lnSpc>
                <a:spcPct val="114000"/>
              </a:lnSpc>
              <a:spcBef>
                <a:spcPts val="300"/>
              </a:spcBef>
              <a:spcAft>
                <a:spcPts val="600"/>
              </a:spcAft>
              <a:buClrTx/>
              <a:buSzPct val="116000"/>
              <a:buFont typeface="Arial" panose="020B0604020202020204" pitchFamily="34" charset="0"/>
              <a:buAutoNum type="arabicPeriod"/>
              <a:tabLst/>
              <a:defRPr/>
            </a:pPr>
            <a:r>
              <a:rPr lang="en-US" baseline="0" dirty="0"/>
              <a:t>In PowerShell ISE, type in </a:t>
            </a:r>
            <a:r>
              <a:rPr lang="en-US" sz="1050" kern="1200" dirty="0">
                <a:solidFill>
                  <a:schemeClr val="tx1"/>
                </a:solidFill>
                <a:latin typeface="Segoe UI" panose="020B0502040204020203" pitchFamily="34" charset="0"/>
                <a:ea typeface="+mn-ea"/>
                <a:cs typeface="Segoe UI" panose="020B0502040204020203" pitchFamily="34" charset="0"/>
              </a:rPr>
              <a:t>Get-</a:t>
            </a:r>
            <a:r>
              <a:rPr lang="en-US" sz="1050" kern="1200" dirty="0" err="1">
                <a:solidFill>
                  <a:schemeClr val="tx1"/>
                </a:solidFill>
                <a:latin typeface="Segoe UI" panose="020B0502040204020203" pitchFamily="34" charset="0"/>
                <a:ea typeface="+mn-ea"/>
                <a:cs typeface="Segoe UI" panose="020B0502040204020203" pitchFamily="34" charset="0"/>
              </a:rPr>
              <a:t>AzureRmLog</a:t>
            </a:r>
            <a:r>
              <a:rPr lang="en-US" sz="1050" kern="1200" dirty="0">
                <a:solidFill>
                  <a:schemeClr val="tx1"/>
                </a:solidFill>
                <a:latin typeface="Segoe UI" panose="020B0502040204020203" pitchFamily="34" charset="0"/>
                <a:ea typeface="+mn-ea"/>
                <a:cs typeface="Segoe UI" panose="020B0502040204020203" pitchFamily="34" charset="0"/>
              </a:rPr>
              <a:t> -</a:t>
            </a:r>
            <a:r>
              <a:rPr lang="en-US" sz="1050" kern="1200" dirty="0" err="1">
                <a:solidFill>
                  <a:schemeClr val="tx1"/>
                </a:solidFill>
                <a:latin typeface="Segoe UI" panose="020B0502040204020203" pitchFamily="34" charset="0"/>
                <a:ea typeface="+mn-ea"/>
                <a:cs typeface="Segoe UI" panose="020B0502040204020203" pitchFamily="34" charset="0"/>
              </a:rPr>
              <a:t>ResourceGroup</a:t>
            </a:r>
            <a:r>
              <a:rPr lang="en-US" sz="1050" kern="1200" dirty="0">
                <a:solidFill>
                  <a:schemeClr val="tx1"/>
                </a:solidFill>
                <a:latin typeface="Segoe UI" panose="020B0502040204020203" pitchFamily="34" charset="0"/>
                <a:ea typeface="+mn-ea"/>
                <a:cs typeface="Segoe UI" panose="020B0502040204020203" pitchFamily="34" charset="0"/>
              </a:rPr>
              <a:t> 'WebPlusSQL-1' -Verbose  - note that to get this to work, although I had already logged in with Login-</a:t>
            </a:r>
            <a:r>
              <a:rPr lang="en-US" sz="1050" kern="1200" dirty="0" err="1">
                <a:solidFill>
                  <a:schemeClr val="tx1"/>
                </a:solidFill>
                <a:latin typeface="Segoe UI" panose="020B0502040204020203" pitchFamily="34" charset="0"/>
                <a:ea typeface="+mn-ea"/>
                <a:cs typeface="Segoe UI" panose="020B0502040204020203" pitchFamily="34" charset="0"/>
              </a:rPr>
              <a:t>AzureRmAccount</a:t>
            </a:r>
            <a:r>
              <a:rPr lang="en-US" sz="1050" kern="1200" dirty="0">
                <a:solidFill>
                  <a:schemeClr val="tx1"/>
                </a:solidFill>
                <a:latin typeface="Segoe UI" panose="020B0502040204020203" pitchFamily="34" charset="0"/>
                <a:ea typeface="+mn-ea"/>
                <a:cs typeface="Segoe UI" panose="020B0502040204020203" pitchFamily="34" charset="0"/>
              </a:rPr>
              <a:t>, it kept giving me errors saying ‘larrywa@Microsoft.com’ is not authorized to perform this operation. I ran</a:t>
            </a:r>
            <a:r>
              <a:rPr lang="en-US" sz="1050" kern="1200" baseline="0" dirty="0">
                <a:solidFill>
                  <a:schemeClr val="tx1"/>
                </a:solidFill>
                <a:latin typeface="Segoe UI" panose="020B0502040204020203" pitchFamily="34" charset="0"/>
                <a:ea typeface="+mn-ea"/>
                <a:cs typeface="Segoe UI" panose="020B0502040204020203" pitchFamily="34" charset="0"/>
              </a:rPr>
              <a:t> Clear-</a:t>
            </a:r>
            <a:r>
              <a:rPr lang="en-US" sz="1050" kern="1200" baseline="0" dirty="0" err="1">
                <a:solidFill>
                  <a:schemeClr val="tx1"/>
                </a:solidFill>
                <a:latin typeface="Segoe UI" panose="020B0502040204020203" pitchFamily="34" charset="0"/>
                <a:ea typeface="+mn-ea"/>
                <a:cs typeface="Segoe UI" panose="020B0502040204020203" pitchFamily="34" charset="0"/>
              </a:rPr>
              <a:t>AzureProfile</a:t>
            </a:r>
            <a:r>
              <a:rPr lang="en-US" sz="1050" kern="1200" baseline="0" dirty="0">
                <a:solidFill>
                  <a:schemeClr val="tx1"/>
                </a:solidFill>
                <a:latin typeface="Segoe UI" panose="020B0502040204020203" pitchFamily="34" charset="0"/>
                <a:ea typeface="+mn-ea"/>
                <a:cs typeface="Segoe UI" panose="020B0502040204020203" pitchFamily="34" charset="0"/>
              </a:rPr>
              <a:t>, did another Login-</a:t>
            </a:r>
            <a:r>
              <a:rPr lang="en-US" sz="1050" kern="1200" baseline="0" dirty="0" err="1">
                <a:solidFill>
                  <a:schemeClr val="tx1"/>
                </a:solidFill>
                <a:latin typeface="Segoe UI" panose="020B0502040204020203" pitchFamily="34" charset="0"/>
                <a:ea typeface="+mn-ea"/>
                <a:cs typeface="Segoe UI" panose="020B0502040204020203" pitchFamily="34" charset="0"/>
              </a:rPr>
              <a:t>AzureRmAccount</a:t>
            </a:r>
            <a:endParaRPr lang="en-US" sz="1050" kern="1200" baseline="0" dirty="0">
              <a:solidFill>
                <a:schemeClr val="tx1"/>
              </a:solidFill>
              <a:latin typeface="Segoe UI" panose="020B0502040204020203" pitchFamily="34" charset="0"/>
              <a:ea typeface="+mn-ea"/>
              <a:cs typeface="Segoe UI" panose="020B0502040204020203" pitchFamily="34" charset="0"/>
            </a:endParaRPr>
          </a:p>
          <a:p>
            <a:pPr marL="228600" marR="0" indent="-228600" algn="l" defTabSz="914400" rtl="0" eaLnBrk="1" fontAlgn="auto" latinLnBrk="0" hangingPunct="1">
              <a:lnSpc>
                <a:spcPct val="114000"/>
              </a:lnSpc>
              <a:spcBef>
                <a:spcPts val="300"/>
              </a:spcBef>
              <a:spcAft>
                <a:spcPts val="600"/>
              </a:spcAft>
              <a:buClrTx/>
              <a:buSzPct val="116000"/>
              <a:buFont typeface="Arial" panose="020B0604020202020204" pitchFamily="34" charset="0"/>
              <a:buAutoNum type="arabicPeriod"/>
              <a:tabLst/>
              <a:defRPr/>
            </a:pPr>
            <a:endParaRPr lang="en-US" sz="1050" kern="1200" dirty="0">
              <a:solidFill>
                <a:schemeClr val="tx1"/>
              </a:solidFill>
              <a:latin typeface="Segoe UI" panose="020B0502040204020203" pitchFamily="34" charset="0"/>
              <a:ea typeface="+mn-ea"/>
              <a:cs typeface="Segoe UI" panose="020B0502040204020203" pitchFamily="34" charset="0"/>
            </a:endParaRPr>
          </a:p>
          <a:p>
            <a:pPr marL="0" indent="0">
              <a:buNone/>
            </a:pPr>
            <a:endParaRPr lang="en-US" baseline="0" dirty="0"/>
          </a:p>
          <a:p>
            <a:pPr marL="228600" indent="-228600">
              <a:buAutoNum type="arabicPeriod"/>
            </a:pPr>
            <a:endParaRPr lang="en-US" baseline="0" dirty="0"/>
          </a:p>
          <a:p>
            <a:pPr marL="228600" indent="-228600">
              <a:buAutoNum type="arabicPeriod"/>
            </a:pPr>
            <a:endParaRPr lang="en-US" baseline="0" dirty="0"/>
          </a:p>
          <a:p>
            <a:pPr marL="228600" indent="-228600">
              <a:buAutoNum type="arabicPeriod"/>
            </a:pPr>
            <a:endParaRPr lang="en-US" dirty="0"/>
          </a:p>
        </p:txBody>
      </p:sp>
      <p:sp>
        <p:nvSpPr>
          <p:cNvPr id="5" name="Slide Image Placeholder 4"/>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2431169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489DB6A-E92B-415B-AFB4-9C72D4A9006D}" type="slidenum">
              <a:rPr lang="en-US" smtClean="0"/>
              <a:pPr/>
              <a:t>28</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7145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482600"/>
            <a:ext cx="6096000" cy="3429000"/>
          </a:xfrm>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675416BA-65F7-274A-AD61-D0FA78F3AA6E}" type="slidenum">
              <a:rPr lang="en-US" smtClean="0"/>
              <a:pPr/>
              <a:t>3</a:t>
            </a:fld>
            <a:endParaRPr lang="en-US" dirty="0"/>
          </a:p>
        </p:txBody>
      </p:sp>
    </p:spTree>
    <p:extLst>
      <p:ext uri="{BB962C8B-B14F-4D97-AF65-F5344CB8AC3E}">
        <p14:creationId xmlns:p14="http://schemas.microsoft.com/office/powerpoint/2010/main" val="3309087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5416BA-65F7-274A-AD61-D0FA78F3AA6E}" type="slidenum">
              <a:rPr lang="en-US" smtClean="0"/>
              <a:pPr/>
              <a:t>4</a:t>
            </a:fld>
            <a:endParaRPr lang="en-US"/>
          </a:p>
        </p:txBody>
      </p:sp>
      <p:sp>
        <p:nvSpPr>
          <p:cNvPr id="7" name="Slide Image Placeholder 6"/>
          <p:cNvSpPr>
            <a:spLocks noGrp="1" noRot="1" noChangeAspect="1"/>
          </p:cNvSpPr>
          <p:nvPr>
            <p:ph type="sldImg"/>
          </p:nvPr>
        </p:nvSpPr>
        <p:spPr>
          <a:xfrm>
            <a:off x="384175" y="484188"/>
            <a:ext cx="6096000" cy="3429000"/>
          </a:xfrm>
        </p:spPr>
      </p:sp>
    </p:spTree>
    <p:extLst>
      <p:ext uri="{BB962C8B-B14F-4D97-AF65-F5344CB8AC3E}">
        <p14:creationId xmlns:p14="http://schemas.microsoft.com/office/powerpoint/2010/main" val="168719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b="1" dirty="0"/>
              <a:t>Purpose of Slide</a:t>
            </a:r>
          </a:p>
          <a:p>
            <a:pPr marL="0" indent="0">
              <a:buNone/>
            </a:pPr>
            <a:r>
              <a:rPr lang="en-US" dirty="0"/>
              <a:t>Discuss basic benefits of ARM</a:t>
            </a:r>
          </a:p>
          <a:p>
            <a:pPr marL="0" indent="0">
              <a:buNone/>
            </a:pPr>
            <a:endParaRPr lang="en-US" dirty="0"/>
          </a:p>
          <a:p>
            <a:pPr marL="0" indent="0">
              <a:buNone/>
            </a:pPr>
            <a:r>
              <a:rPr lang="en-US" dirty="0"/>
              <a:t>Notes</a:t>
            </a:r>
          </a:p>
          <a:p>
            <a:pPr marL="0" indent="0">
              <a:buNone/>
            </a:pPr>
            <a:endParaRPr lang="en-US" dirty="0"/>
          </a:p>
          <a:p>
            <a:pPr marL="171450" indent="-171450"/>
            <a:r>
              <a:rPr lang="en-US" dirty="0"/>
              <a:t>ARM does</a:t>
            </a:r>
            <a:r>
              <a:rPr lang="en-US" baseline="0" dirty="0"/>
              <a:t> desired-state deployment of resources. It does not do desired-state configuration inside these resources (e.g., VMs), although it can initiate the process of desired-state configuration.</a:t>
            </a:r>
          </a:p>
          <a:p>
            <a:pPr marL="171450" indent="-171450"/>
            <a:r>
              <a:rPr lang="en-US" baseline="0" dirty="0"/>
              <a:t>Faster Deployments – ARM can deploy in true parallel as compared to semi-sequential in ASM</a:t>
            </a:r>
          </a:p>
          <a:p>
            <a:r>
              <a:rPr lang="en-US" baseline="0" dirty="0"/>
              <a:t>RBAC is fully integrated with AAD – and is a long-requested feature.</a:t>
            </a:r>
          </a:p>
          <a:p>
            <a:r>
              <a:rPr lang="en-US" baseline="0" dirty="0"/>
              <a:t>Resource-provider model is intended to be fully extensible.</a:t>
            </a:r>
          </a:p>
          <a:p>
            <a:r>
              <a:rPr lang="en-US" baseline="0" dirty="0"/>
              <a:t>Common interface for Azure and Azure Stack – When Azure Stack is released, same API model for on-premises and Cloud</a:t>
            </a:r>
            <a:endParaRPr lang="en-US" dirty="0"/>
          </a:p>
        </p:txBody>
      </p:sp>
      <p:sp>
        <p:nvSpPr>
          <p:cNvPr id="6" name="Date Placeholder 5"/>
          <p:cNvSpPr>
            <a:spLocks noGrp="1"/>
          </p:cNvSpPr>
          <p:nvPr>
            <p:ph type="dt" idx="12"/>
          </p:nvPr>
        </p:nvSpPr>
        <p:spPr>
          <a:xfrm>
            <a:off x="4023092" y="0"/>
            <a:ext cx="3077739" cy="468471"/>
          </a:xfrm>
          <a:prstGeom prst="rect">
            <a:avLst/>
          </a:prstGeom>
        </p:spPr>
        <p:txBody>
          <a:bodyPr/>
          <a:lstStyle/>
          <a:p>
            <a:fld id="{97EC2E71-BC3B-49B8-B2BF-93DCC9B91A9A}" type="datetime1">
              <a:rPr lang="en-US" smtClean="0"/>
              <a:t>28-Sep-16</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5</a:t>
            </a:fld>
            <a:endParaRPr lang="en-US" dirty="0"/>
          </a:p>
        </p:txBody>
      </p:sp>
      <p:sp>
        <p:nvSpPr>
          <p:cNvPr id="10" name="Footer Placeholder 9"/>
          <p:cNvSpPr>
            <a:spLocks noGrp="1"/>
          </p:cNvSpPr>
          <p:nvPr>
            <p:ph type="ftr" sz="quarter" idx="14"/>
          </p:nvPr>
        </p:nvSpPr>
        <p:spPr>
          <a:xfrm>
            <a:off x="0" y="8900954"/>
            <a:ext cx="6131803" cy="364740"/>
          </a:xfrm>
          <a:prstGeom prst="rect">
            <a:avLst/>
          </a:prstGeom>
        </p:spPr>
        <p:txBody>
          <a:bodyPr/>
          <a:lstStyle/>
          <a:p>
            <a:pPr defTabSz="940882"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9939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pPr marL="0" indent="0">
              <a:buNone/>
            </a:pPr>
            <a:r>
              <a:rPr lang="en-US" dirty="0"/>
              <a:t>Basic ARM Definitions before you start going in to detail</a:t>
            </a:r>
          </a:p>
          <a:p>
            <a:pPr marL="0" indent="0">
              <a:buNone/>
            </a:pPr>
            <a:endParaRPr lang="en-US" dirty="0"/>
          </a:p>
          <a:p>
            <a:pPr marL="0" indent="0">
              <a:buNone/>
            </a:pPr>
            <a:endParaRPr lang="en-US" dirty="0"/>
          </a:p>
        </p:txBody>
      </p:sp>
      <p:sp>
        <p:nvSpPr>
          <p:cNvPr id="6" name="Date Placeholder 5"/>
          <p:cNvSpPr>
            <a:spLocks noGrp="1"/>
          </p:cNvSpPr>
          <p:nvPr>
            <p:ph type="dt" idx="12"/>
          </p:nvPr>
        </p:nvSpPr>
        <p:spPr>
          <a:xfrm>
            <a:off x="4023092" y="0"/>
            <a:ext cx="3077739" cy="468471"/>
          </a:xfrm>
          <a:prstGeom prst="rect">
            <a:avLst/>
          </a:prstGeom>
        </p:spPr>
        <p:txBody>
          <a:bodyPr/>
          <a:lstStyle/>
          <a:p>
            <a:fld id="{97EC2E71-BC3B-49B8-B2BF-93DCC9B91A9A}" type="datetime1">
              <a:rPr lang="en-US" smtClean="0"/>
              <a:t>28-Sep-16</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6</a:t>
            </a:fld>
            <a:endParaRPr lang="en-US" dirty="0"/>
          </a:p>
        </p:txBody>
      </p:sp>
      <p:sp>
        <p:nvSpPr>
          <p:cNvPr id="10" name="Footer Placeholder 9"/>
          <p:cNvSpPr>
            <a:spLocks noGrp="1"/>
          </p:cNvSpPr>
          <p:nvPr>
            <p:ph type="ftr" sz="quarter" idx="14"/>
          </p:nvPr>
        </p:nvSpPr>
        <p:spPr>
          <a:xfrm>
            <a:off x="0" y="8900954"/>
            <a:ext cx="6131803" cy="364740"/>
          </a:xfrm>
          <a:prstGeom prst="rect">
            <a:avLst/>
          </a:prstGeom>
        </p:spPr>
        <p:txBody>
          <a:bodyPr/>
          <a:lstStyle/>
          <a:p>
            <a:pPr defTabSz="940882"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792703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r>
              <a:rPr lang="en-US" b="1" dirty="0"/>
              <a:t>Slide Objectives</a:t>
            </a:r>
            <a:endParaRPr lang="en-US" dirty="0"/>
          </a:p>
          <a:p>
            <a:pPr marL="0" indent="0">
              <a:buNone/>
            </a:pPr>
            <a:r>
              <a:rPr lang="en-US" b="0" dirty="0"/>
              <a:t>To</a:t>
            </a:r>
            <a:r>
              <a:rPr lang="en-US" b="0" baseline="0" dirty="0"/>
              <a:t> discuss the concept of a resource group</a:t>
            </a:r>
          </a:p>
          <a:p>
            <a:pPr marL="0" indent="0">
              <a:buNone/>
            </a:pPr>
            <a:endParaRPr lang="en-US" b="0" dirty="0"/>
          </a:p>
          <a:p>
            <a:pPr marL="0" indent="0">
              <a:buNone/>
            </a:pPr>
            <a:r>
              <a:rPr lang="en-US" b="1" dirty="0"/>
              <a:t>Notes</a:t>
            </a:r>
          </a:p>
          <a:p>
            <a:pPr marL="171450" indent="-171450"/>
            <a:r>
              <a:rPr lang="en-US" b="0" dirty="0"/>
              <a:t>Application Lifecycle Containment</a:t>
            </a:r>
            <a:r>
              <a:rPr lang="en-US" b="0" baseline="0" dirty="0"/>
              <a:t> – You can deploy everything included in a resource group together, thereby maintaining versions of an application along with it’s resources.</a:t>
            </a:r>
          </a:p>
          <a:p>
            <a:pPr marL="171450" indent="-171450"/>
            <a:r>
              <a:rPr lang="en-US" b="0" baseline="0" dirty="0"/>
              <a:t>Declarative Solution – RG’s are .</a:t>
            </a:r>
            <a:r>
              <a:rPr lang="en-US" b="0" baseline="0" dirty="0" err="1"/>
              <a:t>json</a:t>
            </a:r>
            <a:r>
              <a:rPr lang="en-US" b="0" baseline="0" dirty="0"/>
              <a:t>, declarative/configuration code</a:t>
            </a:r>
          </a:p>
          <a:p>
            <a:pPr marL="171450" indent="-171450"/>
            <a:r>
              <a:rPr lang="en-US" b="0" baseline="0" dirty="0"/>
              <a:t>Grouping – Resource groups provide a logical grouping of resources</a:t>
            </a:r>
          </a:p>
          <a:p>
            <a:pPr marL="171450" indent="-171450"/>
            <a:r>
              <a:rPr lang="en-US" b="0" baseline="0" dirty="0"/>
              <a:t>Consistent Management Layer – In the V2 portal, everything is controlled in a RG. RGs can be accessed via REST APIs and resource providers</a:t>
            </a:r>
          </a:p>
          <a:p>
            <a:pPr marL="171450" indent="-171450"/>
            <a:r>
              <a:rPr lang="en-US" b="0" baseline="0" dirty="0"/>
              <a:t>Access Control – You can only use RBAC in the new portal and the highest level generally used for RBAC is the resource group level. There is a Subscription Admin role, but that is typically not the type of things customers are interested in assigning to IT Pros or Developers</a:t>
            </a:r>
            <a:endParaRPr lang="en-US" b="0" dirty="0"/>
          </a:p>
        </p:txBody>
      </p:sp>
      <p:sp>
        <p:nvSpPr>
          <p:cNvPr id="4" name="Slide Number Placeholder 3"/>
          <p:cNvSpPr>
            <a:spLocks noGrp="1"/>
          </p:cNvSpPr>
          <p:nvPr>
            <p:ph type="sldNum" sz="quarter" idx="10"/>
          </p:nvPr>
        </p:nvSpPr>
        <p:spPr/>
        <p:txBody>
          <a:bodyPr/>
          <a:lstStyle/>
          <a:p>
            <a:fld id="{0110E035-3DF4-4A15-9272-486F21423BC9}" type="slidenum">
              <a:rPr lang="en-US" smtClean="0"/>
              <a:pPr/>
              <a:t>7</a:t>
            </a:fld>
            <a:endParaRPr lang="en-US"/>
          </a:p>
        </p:txBody>
      </p:sp>
      <p:sp>
        <p:nvSpPr>
          <p:cNvPr id="7" name="Slide Image Placeholder 6"/>
          <p:cNvSpPr>
            <a:spLocks noGrp="1" noRot="1" noChangeAspect="1"/>
          </p:cNvSpPr>
          <p:nvPr>
            <p:ph type="sldImg"/>
          </p:nvPr>
        </p:nvSpPr>
        <p:spPr>
          <a:xfrm>
            <a:off x="384175" y="484188"/>
            <a:ext cx="6096000" cy="3429000"/>
          </a:xfrm>
        </p:spPr>
      </p:sp>
      <p:sp>
        <p:nvSpPr>
          <p:cNvPr id="2" name="Rectangle 1"/>
          <p:cNvSpPr/>
          <p:nvPr/>
        </p:nvSpPr>
        <p:spPr>
          <a:xfrm>
            <a:off x="-2979057" y="5080000"/>
            <a:ext cx="3175000" cy="1446550"/>
          </a:xfrm>
          <a:prstGeom prst="rect">
            <a:avLst/>
          </a:prstGeom>
          <a:solidFill>
            <a:srgbClr val="FCD5B5"/>
          </a:solidFill>
          <a:effectLst>
            <a:outerShdw blurRad="190500" dist="76200" dir="2700000" algn="tl">
              <a:srgbClr val="646464"/>
            </a:outerShdw>
          </a:effectLst>
        </p:spPr>
        <p:txBody>
          <a:bodyPr>
            <a:spAutoFit/>
          </a:bodyPr>
          <a:lstStyle/>
          <a:p>
            <a:r>
              <a:rPr lang="en-US" sz="1100" dirty="0">
                <a:latin typeface="Calibri"/>
              </a:rPr>
              <a:t>[EDITOR] TWB_Trevor:</a:t>
            </a:r>
          </a:p>
          <a:p>
            <a:r>
              <a:rPr lang="en-US" sz="1100" i="1" dirty="0">
                <a:latin typeface="Calibri"/>
              </a:rPr>
              <a:t>09 October 2013
</a:t>
            </a:r>
            <a:r>
              <a:rPr lang="en-US" sz="1100" dirty="0">
                <a:latin typeface="Calibri"/>
              </a:rPr>
              <a:t>It seems odd to use “finally” here, given that this is not a long process – or, at least, has not been described in great detail. Kindly consider removing it, or replacing it with something that clarifies context.</a:t>
            </a:r>
          </a:p>
        </p:txBody>
      </p:sp>
    </p:spTree>
    <p:extLst>
      <p:ext uri="{BB962C8B-B14F-4D97-AF65-F5344CB8AC3E}">
        <p14:creationId xmlns:p14="http://schemas.microsoft.com/office/powerpoint/2010/main" val="2040254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Resource Groups</a:t>
            </a:r>
          </a:p>
          <a:p>
            <a:r>
              <a:rPr lang="en-US" dirty="0"/>
              <a:t>When resources are in the container, they have</a:t>
            </a:r>
            <a:r>
              <a:rPr lang="en-US" baseline="0" dirty="0"/>
              <a:t> a common </a:t>
            </a:r>
            <a:r>
              <a:rPr lang="en-US" baseline="0" dirty="0" err="1"/>
              <a:t>lifecyle</a:t>
            </a:r>
            <a:r>
              <a:rPr lang="en-US" baseline="0" dirty="0"/>
              <a:t>. You can deploy these things together, put RBAC on them together with one request and they can know about each other</a:t>
            </a:r>
          </a:p>
          <a:p>
            <a:r>
              <a:rPr lang="en-US" baseline="0" dirty="0"/>
              <a:t>Every resource must be in ONE resource group, important for RBAC</a:t>
            </a:r>
          </a:p>
          <a:p>
            <a:r>
              <a:rPr lang="en-US" baseline="0" dirty="0"/>
              <a:t>Don’t have to live in same location, can deploy to multiple regions</a:t>
            </a:r>
          </a:p>
          <a:p>
            <a:r>
              <a:rPr lang="en-US" baseline="0" dirty="0"/>
              <a:t>Resources can be </a:t>
            </a:r>
            <a:r>
              <a:rPr lang="en-US" baseline="0" dirty="0" err="1"/>
              <a:t>heterogenous</a:t>
            </a:r>
            <a:r>
              <a:rPr lang="en-US" baseline="0" dirty="0"/>
              <a:t> or homogenous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E8C67A6-C0E7-47DF-97C2-CA9B11275397}"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171224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484188"/>
            <a:ext cx="6096000" cy="3429000"/>
          </a:xfrm>
        </p:spPr>
      </p:sp>
      <p:sp>
        <p:nvSpPr>
          <p:cNvPr id="3" name="Notes Placeholder 2"/>
          <p:cNvSpPr>
            <a:spLocks noGrp="1"/>
          </p:cNvSpPr>
          <p:nvPr>
            <p:ph type="body" idx="1"/>
          </p:nvPr>
        </p:nvSpPr>
        <p:spPr/>
        <p:txBody>
          <a:bodyPr/>
          <a:lstStyle/>
          <a:p>
            <a:r>
              <a:rPr lang="en-US" dirty="0"/>
              <a:t>Most significant question</a:t>
            </a:r>
            <a:r>
              <a:rPr lang="en-US" baseline="0" dirty="0"/>
              <a:t> is of lifecycle and what to place in a resource group</a:t>
            </a:r>
          </a:p>
          <a:p>
            <a:r>
              <a:rPr lang="en-US" baseline="0" dirty="0"/>
              <a:t>Can apply RBAC, but is this right for a particular resource group?</a:t>
            </a:r>
          </a:p>
          <a:p>
            <a:r>
              <a:rPr lang="en-US" baseline="0" dirty="0"/>
              <a:t>Sometimes resources are shared across multiple applications, in other words a VM could be stored in a storage account in a different resource group</a:t>
            </a:r>
          </a:p>
          <a:p>
            <a:r>
              <a:rPr lang="en-US" baseline="0" dirty="0"/>
              <a:t>Lifecycle is distinct and managed by different people</a:t>
            </a:r>
          </a:p>
          <a:p>
            <a:r>
              <a:rPr lang="en-US" baseline="0" dirty="0"/>
              <a:t>No hard and fast rule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E8C67A6-C0E7-47DF-97C2-CA9B11275397}"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169539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microsoft.com/about/legal/permission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rse Title">
    <p:spTree>
      <p:nvGrpSpPr>
        <p:cNvPr id="1" name=""/>
        <p:cNvGrpSpPr/>
        <p:nvPr/>
      </p:nvGrpSpPr>
      <p:grpSpPr>
        <a:xfrm>
          <a:off x="0" y="0"/>
          <a:ext cx="0" cy="0"/>
          <a:chOff x="0" y="0"/>
          <a:chExt cx="0" cy="0"/>
        </a:xfrm>
      </p:grpSpPr>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hasCustomPrompt="1"/>
          </p:nvPr>
        </p:nvSpPr>
        <p:spPr>
          <a:xfrm>
            <a:off x="0" y="1143000"/>
            <a:ext cx="6949440" cy="2286000"/>
          </a:xfrm>
          <a:solidFill>
            <a:srgbClr val="0A5BBA">
              <a:alpha val="90000"/>
            </a:srgbClr>
          </a:solidFill>
        </p:spPr>
        <p:txBody>
          <a:bodyPr lIns="91440" tIns="91440">
            <a:noAutofit/>
          </a:bodyPr>
          <a:lstStyle>
            <a:lvl1pPr marL="0" indent="0">
              <a:lnSpc>
                <a:spcPct val="100000"/>
              </a:lnSpc>
              <a:buNone/>
              <a:defRPr sz="36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Course Title</a:t>
            </a:r>
          </a:p>
        </p:txBody>
      </p:sp>
    </p:spTree>
    <p:extLst>
      <p:ext uri="{BB962C8B-B14F-4D97-AF65-F5344CB8AC3E}">
        <p14:creationId xmlns:p14="http://schemas.microsoft.com/office/powerpoint/2010/main" val="3878217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Slide light right aligned">
    <p:bg>
      <p:bgPr>
        <a:solidFill>
          <a:schemeClr val="bg1"/>
        </a:solidFill>
        <a:effectLst/>
      </p:bgPr>
    </p:bg>
    <p:spTree>
      <p:nvGrpSpPr>
        <p:cNvPr id="1" name=""/>
        <p:cNvGrpSpPr/>
        <p:nvPr/>
      </p:nvGrpSpPr>
      <p:grpSpPr>
        <a:xfrm>
          <a:off x="0" y="0"/>
          <a:ext cx="0" cy="0"/>
          <a:chOff x="0" y="0"/>
          <a:chExt cx="0" cy="0"/>
        </a:xfrm>
      </p:grpSpPr>
      <p:sp>
        <p:nvSpPr>
          <p:cNvPr id="7"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dirty="0"/>
              <a:t>Click icon to add picture</a:t>
            </a:r>
          </a:p>
        </p:txBody>
      </p:sp>
      <p:sp>
        <p:nvSpPr>
          <p:cNvPr id="9" name="Text Placeholder 18"/>
          <p:cNvSpPr>
            <a:spLocks noGrp="1"/>
          </p:cNvSpPr>
          <p:nvPr>
            <p:ph type="body" sz="quarter" idx="16" hasCustomPrompt="1"/>
          </p:nvPr>
        </p:nvSpPr>
        <p:spPr>
          <a:xfrm>
            <a:off x="0" y="3429000"/>
            <a:ext cx="3048000" cy="1143000"/>
          </a:xfrm>
          <a:prstGeom prst="rect">
            <a:avLst/>
          </a:prstGeom>
          <a:solidFill>
            <a:srgbClr val="002050">
              <a:alpha val="90000"/>
            </a:srgbClr>
          </a:solidFill>
        </p:spPr>
        <p:txBody>
          <a:bodyPr vert="horz" lIns="91440" tIns="91440">
            <a:normAutofit/>
          </a:bodyPr>
          <a:lstStyle>
            <a:lvl1pPr marL="0" indent="0">
              <a:lnSpc>
                <a:spcPct val="100000"/>
              </a:lnSpc>
              <a:buFontTx/>
              <a:buNone/>
              <a:defRPr sz="1600" baseline="0">
                <a:solidFill>
                  <a:schemeClr val="bg1"/>
                </a:solidFill>
                <a:latin typeface="Segoe UI" panose="020B0502040204020203" pitchFamily="34" charset="0"/>
                <a:cs typeface="Segoe UI" panose="020B0502040204020203" pitchFamily="34" charset="0"/>
              </a:defRPr>
            </a:lvl1pPr>
            <a:lvl2pPr marL="0" indent="0">
              <a:buFontTx/>
              <a:buNone/>
              <a:defRPr sz="1400" baseline="0">
                <a:latin typeface="Segoe Pro Light"/>
              </a:defRPr>
            </a:lvl2pPr>
            <a:lvl3pPr marL="0" indent="0">
              <a:buFontTx/>
              <a:buNone/>
              <a:defRPr sz="1400" baseline="0">
                <a:latin typeface="Segoe Pro Light"/>
              </a:defRPr>
            </a:lvl3pPr>
            <a:lvl4pPr marL="0" indent="0">
              <a:buFontTx/>
              <a:buNone/>
              <a:defRPr sz="1400" baseline="0">
                <a:latin typeface="Segoe Pro Light"/>
              </a:defRPr>
            </a:lvl4pPr>
            <a:lvl5pPr marL="0" indent="0">
              <a:buFontTx/>
              <a:buNone/>
              <a:defRPr sz="1400" baseline="0">
                <a:latin typeface="Segoe Pro Light"/>
              </a:defRPr>
            </a:lvl5pPr>
          </a:lstStyle>
          <a:p>
            <a:pPr lvl="0"/>
            <a:r>
              <a:rPr lang="en-US" dirty="0"/>
              <a:t>Click to edit slide content</a:t>
            </a:r>
          </a:p>
        </p:txBody>
      </p:sp>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p:nvPr>
        </p:nvSpPr>
        <p:spPr>
          <a:xfrm>
            <a:off x="0" y="1143000"/>
            <a:ext cx="6096000" cy="2286000"/>
          </a:xfrm>
          <a:solidFill>
            <a:srgbClr val="0A5BBA">
              <a:alpha val="90000"/>
            </a:srgbClr>
          </a:solidFill>
        </p:spPr>
        <p:txBody>
          <a:bodyPr lIns="91440" tIns="91440">
            <a:noAutofit/>
          </a:bodyPr>
          <a:lstStyle>
            <a:lvl1pPr marL="0" indent="0">
              <a:lnSpc>
                <a:spcPct val="100000"/>
              </a:lnSpc>
              <a:buNone/>
              <a:defRPr sz="32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Click to edit Master text styles</a:t>
            </a:r>
          </a:p>
        </p:txBody>
      </p:sp>
    </p:spTree>
    <p:extLst>
      <p:ext uri="{BB962C8B-B14F-4D97-AF65-F5344CB8AC3E}">
        <p14:creationId xmlns:p14="http://schemas.microsoft.com/office/powerpoint/2010/main" val="327314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dark/image, left aligned">
    <p:bg>
      <p:bgPr>
        <a:solidFill>
          <a:srgbClr val="002050"/>
        </a:solidFill>
        <a:effectLst/>
      </p:bgPr>
    </p:bg>
    <p:spTree>
      <p:nvGrpSpPr>
        <p:cNvPr id="1" name=""/>
        <p:cNvGrpSpPr/>
        <p:nvPr/>
      </p:nvGrpSpPr>
      <p:grpSpPr>
        <a:xfrm>
          <a:off x="0" y="0"/>
          <a:ext cx="0" cy="0"/>
          <a:chOff x="0" y="0"/>
          <a:chExt cx="0" cy="0"/>
        </a:xfrm>
      </p:grpSpPr>
      <p:sp>
        <p:nvSpPr>
          <p:cNvPr id="7" name="Text Placeholder 18"/>
          <p:cNvSpPr>
            <a:spLocks noGrp="1"/>
          </p:cNvSpPr>
          <p:nvPr>
            <p:ph type="body" sz="quarter" idx="16" hasCustomPrompt="1"/>
          </p:nvPr>
        </p:nvSpPr>
        <p:spPr>
          <a:xfrm>
            <a:off x="0" y="3429000"/>
            <a:ext cx="3048000" cy="1143000"/>
          </a:xfrm>
          <a:prstGeom prst="rect">
            <a:avLst/>
          </a:prstGeom>
          <a:solidFill>
            <a:srgbClr val="15AEEF">
              <a:alpha val="89804"/>
            </a:srgbClr>
          </a:solidFill>
        </p:spPr>
        <p:txBody>
          <a:bodyPr vert="horz" lIns="91440" tIns="91440">
            <a:normAutofit/>
          </a:bodyPr>
          <a:lstStyle>
            <a:lvl1pPr marL="0" indent="0">
              <a:lnSpc>
                <a:spcPct val="100000"/>
              </a:lnSpc>
              <a:buFontTx/>
              <a:buNone/>
              <a:defRPr sz="1600" baseline="0">
                <a:solidFill>
                  <a:schemeClr val="tx1"/>
                </a:solidFill>
                <a:latin typeface="Segoe UI" panose="020B0502040204020203" pitchFamily="34" charset="0"/>
                <a:cs typeface="Segoe UI" panose="020B0502040204020203" pitchFamily="34" charset="0"/>
              </a:defRPr>
            </a:lvl1pPr>
            <a:lvl2pPr marL="0" indent="0">
              <a:buFontTx/>
              <a:buNone/>
              <a:defRPr sz="1400" baseline="0">
                <a:latin typeface="Segoe Pro Light"/>
              </a:defRPr>
            </a:lvl2pPr>
            <a:lvl3pPr marL="0" indent="0">
              <a:buFontTx/>
              <a:buNone/>
              <a:defRPr sz="1400" baseline="0">
                <a:latin typeface="Segoe Pro Light"/>
              </a:defRPr>
            </a:lvl3pPr>
            <a:lvl4pPr marL="0" indent="0">
              <a:buFontTx/>
              <a:buNone/>
              <a:defRPr sz="1400" baseline="0">
                <a:latin typeface="Segoe Pro Light"/>
              </a:defRPr>
            </a:lvl4pPr>
            <a:lvl5pPr marL="0" indent="0">
              <a:buFontTx/>
              <a:buNone/>
              <a:defRPr sz="1400" baseline="0">
                <a:latin typeface="Segoe Pro Light"/>
              </a:defRPr>
            </a:lvl5pPr>
          </a:lstStyle>
          <a:p>
            <a:pPr lvl="0"/>
            <a:r>
              <a:rPr lang="en-US" dirty="0"/>
              <a:t>Click to edit slide content</a:t>
            </a:r>
          </a:p>
        </p:txBody>
      </p:sp>
      <p:sp>
        <p:nvSpPr>
          <p:cNvPr id="11" name="Text Placeholder 9"/>
          <p:cNvSpPr>
            <a:spLocks noGrp="1"/>
          </p:cNvSpPr>
          <p:nvPr>
            <p:ph type="body" sz="quarter" idx="13"/>
          </p:nvPr>
        </p:nvSpPr>
        <p:spPr>
          <a:xfrm>
            <a:off x="0" y="1143000"/>
            <a:ext cx="6096000" cy="2286000"/>
          </a:xfrm>
          <a:solidFill>
            <a:srgbClr val="0A5BBA">
              <a:alpha val="90000"/>
            </a:srgbClr>
          </a:solidFill>
        </p:spPr>
        <p:txBody>
          <a:bodyPr lIns="91440" tIns="91440">
            <a:noAutofit/>
          </a:bodyPr>
          <a:lstStyle>
            <a:lvl1pPr marL="0" indent="0">
              <a:lnSpc>
                <a:spcPct val="100000"/>
              </a:lnSpc>
              <a:buNone/>
              <a:defRPr sz="32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Click to edit Master text styles</a:t>
            </a:r>
          </a:p>
        </p:txBody>
      </p:sp>
    </p:spTree>
    <p:extLst>
      <p:ext uri="{BB962C8B-B14F-4D97-AF65-F5344CB8AC3E}">
        <p14:creationId xmlns:p14="http://schemas.microsoft.com/office/powerpoint/2010/main" val="708016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dark/image, right aligned">
    <p:bg>
      <p:bgPr>
        <a:solidFill>
          <a:schemeClr val="bg1"/>
        </a:solidFill>
        <a:effectLst/>
      </p:bgPr>
    </p:bg>
    <p:spTree>
      <p:nvGrpSpPr>
        <p:cNvPr id="1" name=""/>
        <p:cNvGrpSpPr/>
        <p:nvPr/>
      </p:nvGrpSpPr>
      <p:grpSpPr>
        <a:xfrm>
          <a:off x="0" y="0"/>
          <a:ext cx="0" cy="0"/>
          <a:chOff x="0" y="0"/>
          <a:chExt cx="0" cy="0"/>
        </a:xfrm>
      </p:grpSpPr>
      <p:sp>
        <p:nvSpPr>
          <p:cNvPr id="7"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dirty="0"/>
              <a:t>Click icon to add picture</a:t>
            </a:r>
          </a:p>
        </p:txBody>
      </p:sp>
      <p:sp>
        <p:nvSpPr>
          <p:cNvPr id="8" name="Text Placeholder 18"/>
          <p:cNvSpPr>
            <a:spLocks noGrp="1"/>
          </p:cNvSpPr>
          <p:nvPr>
            <p:ph type="body" sz="quarter" idx="16" hasCustomPrompt="1"/>
          </p:nvPr>
        </p:nvSpPr>
        <p:spPr>
          <a:xfrm>
            <a:off x="9144000" y="3429000"/>
            <a:ext cx="3048000" cy="1143000"/>
          </a:xfrm>
          <a:prstGeom prst="rect">
            <a:avLst/>
          </a:prstGeom>
          <a:solidFill>
            <a:srgbClr val="002050">
              <a:alpha val="90000"/>
            </a:srgbClr>
          </a:solidFill>
        </p:spPr>
        <p:txBody>
          <a:bodyPr vert="horz" lIns="182880" tIns="137160">
            <a:normAutofit/>
          </a:bodyPr>
          <a:lstStyle>
            <a:lvl1pPr marL="0" indent="0">
              <a:lnSpc>
                <a:spcPct val="100000"/>
              </a:lnSpc>
              <a:buFontTx/>
              <a:buNone/>
              <a:defRPr sz="1600" baseline="0">
                <a:solidFill>
                  <a:schemeClr val="bg1"/>
                </a:solidFill>
                <a:latin typeface="Segoe UI" panose="020B0502040204020203" pitchFamily="34" charset="0"/>
                <a:cs typeface="Segoe UI" panose="020B0502040204020203" pitchFamily="34" charset="0"/>
              </a:defRPr>
            </a:lvl1pPr>
            <a:lvl2pPr marL="0" indent="0">
              <a:buFontTx/>
              <a:buNone/>
              <a:defRPr sz="1400" baseline="0">
                <a:latin typeface="Segoe Pro Light"/>
              </a:defRPr>
            </a:lvl2pPr>
            <a:lvl3pPr marL="0" indent="0">
              <a:buFontTx/>
              <a:buNone/>
              <a:defRPr sz="1400" baseline="0">
                <a:latin typeface="Segoe Pro Light"/>
              </a:defRPr>
            </a:lvl3pPr>
            <a:lvl4pPr marL="0" indent="0">
              <a:buFontTx/>
              <a:buNone/>
              <a:defRPr sz="1400" baseline="0">
                <a:latin typeface="Segoe Pro Light"/>
              </a:defRPr>
            </a:lvl4pPr>
            <a:lvl5pPr marL="0" indent="0">
              <a:buFontTx/>
              <a:buNone/>
              <a:defRPr sz="1400" baseline="0">
                <a:latin typeface="Segoe Pro Light"/>
              </a:defRPr>
            </a:lvl5pPr>
          </a:lstStyle>
          <a:p>
            <a:pPr lvl="0"/>
            <a:r>
              <a:rPr lang="en-US" dirty="0"/>
              <a:t>Click to edit slide content</a:t>
            </a:r>
          </a:p>
        </p:txBody>
      </p:sp>
      <p:sp>
        <p:nvSpPr>
          <p:cNvPr id="12" name="Text Placeholder 9"/>
          <p:cNvSpPr>
            <a:spLocks noGrp="1"/>
          </p:cNvSpPr>
          <p:nvPr>
            <p:ph type="body" sz="quarter" idx="13"/>
          </p:nvPr>
        </p:nvSpPr>
        <p:spPr>
          <a:xfrm>
            <a:off x="6096000" y="1143000"/>
            <a:ext cx="6096000" cy="2286000"/>
          </a:xfrm>
          <a:solidFill>
            <a:srgbClr val="0A5BBA">
              <a:alpha val="90000"/>
            </a:srgbClr>
          </a:solidFill>
        </p:spPr>
        <p:txBody>
          <a:bodyPr lIns="182880" tIns="137160">
            <a:noAutofit/>
          </a:bodyPr>
          <a:lstStyle>
            <a:lvl1pPr marL="0" indent="0">
              <a:lnSpc>
                <a:spcPct val="100000"/>
              </a:lnSpc>
              <a:buNone/>
              <a:defRPr sz="32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Click to edit Master text styles</a:t>
            </a:r>
          </a:p>
        </p:txBody>
      </p:sp>
    </p:spTree>
    <p:extLst>
      <p:ext uri="{BB962C8B-B14F-4D97-AF65-F5344CB8AC3E}">
        <p14:creationId xmlns:p14="http://schemas.microsoft.com/office/powerpoint/2010/main" val="1163158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General content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143000"/>
            <a:ext cx="3048000" cy="2286000"/>
          </a:xfrm>
          <a:solidFill>
            <a:srgbClr val="0A5BBA"/>
          </a:solidFill>
        </p:spPr>
        <p:txBody>
          <a:bodyPr lIns="182880" tIns="137160" rIns="91440" anchor="t" anchorCtr="0">
            <a:normAutofit/>
          </a:bodyPr>
          <a:lstStyle>
            <a:lvl1pPr>
              <a:defRPr sz="2400" baseline="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14" name="Content Placeholder 13"/>
          <p:cNvSpPr>
            <a:spLocks noGrp="1"/>
          </p:cNvSpPr>
          <p:nvPr>
            <p:ph sz="quarter" idx="13" hasCustomPrompt="1"/>
          </p:nvPr>
        </p:nvSpPr>
        <p:spPr>
          <a:xfrm>
            <a:off x="4572000" y="1143000"/>
            <a:ext cx="7010400" cy="4953000"/>
          </a:xfrm>
          <a:prstGeom prst="rect">
            <a:avLst/>
          </a:prstGeom>
        </p:spPr>
        <p:txBody>
          <a:bodyPr vert="horz" lIns="91440" tIns="45720">
            <a:normAutofit/>
          </a:bodyPr>
          <a:lstStyle>
            <a:lvl1pPr marL="0" indent="0">
              <a:lnSpc>
                <a:spcPct val="100000"/>
              </a:lnSpc>
              <a:spcBef>
                <a:spcPts val="300"/>
              </a:spcBef>
              <a:buFontTx/>
              <a:buNone/>
              <a:defRPr sz="1800" baseline="0">
                <a:solidFill>
                  <a:srgbClr val="3F3F3F"/>
                </a:solidFill>
                <a:latin typeface="Segoe UI Light" pitchFamily="34" charset="0"/>
              </a:defRPr>
            </a:lvl1pPr>
          </a:lstStyle>
          <a:p>
            <a:pPr lvl="0"/>
            <a:r>
              <a:rPr lang="en-US" dirty="0"/>
              <a:t>Click to edit slide content</a:t>
            </a:r>
          </a:p>
        </p:txBody>
      </p:sp>
      <p:sp>
        <p:nvSpPr>
          <p:cNvPr id="6" name="Date Placeholder 2"/>
          <p:cNvSpPr>
            <a:spLocks noGrp="1"/>
          </p:cNvSpPr>
          <p:nvPr>
            <p:ph type="dt" sz="half" idx="10"/>
          </p:nvPr>
        </p:nvSpPr>
        <p:spPr>
          <a:xfrm>
            <a:off x="0" y="6492876"/>
            <a:ext cx="2844800" cy="365125"/>
          </a:xfrm>
        </p:spPr>
        <p:txBody>
          <a:bodyPr/>
          <a:lstStyle>
            <a:lvl1pPr>
              <a:defRPr>
                <a:solidFill>
                  <a:srgbClr val="3F3F3F"/>
                </a:solidFill>
                <a:latin typeface="+mn-lt"/>
              </a:defRPr>
            </a:lvl1pPr>
          </a:lstStyle>
          <a:p>
            <a:fld id="{2FBEC462-06F2-4B01-8CA1-0507083FE203}" type="datetime1">
              <a:rPr lang="en-US" smtClean="0"/>
              <a:t>28-Sep-16</a:t>
            </a:fld>
            <a:endParaRPr lang="en-US" dirty="0"/>
          </a:p>
        </p:txBody>
      </p:sp>
      <p:sp>
        <p:nvSpPr>
          <p:cNvPr id="9"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65614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General content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143000"/>
            <a:ext cx="3048000" cy="2286000"/>
          </a:xfrm>
          <a:solidFill>
            <a:srgbClr val="0A5BBA"/>
          </a:solidFill>
        </p:spPr>
        <p:txBody>
          <a:bodyPr lIns="182880" tIns="137160" rIns="91440" anchor="t" anchorCtr="0">
            <a:normAutofit/>
          </a:bodyPr>
          <a:lstStyle>
            <a:lvl1pPr>
              <a:defRPr sz="2400" baseline="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3" name="Date Placeholder 2"/>
          <p:cNvSpPr>
            <a:spLocks noGrp="1"/>
          </p:cNvSpPr>
          <p:nvPr>
            <p:ph type="dt" sz="half" idx="10"/>
          </p:nvPr>
        </p:nvSpPr>
        <p:spPr>
          <a:xfrm>
            <a:off x="0" y="6492876"/>
            <a:ext cx="2844800" cy="365125"/>
          </a:xfrm>
        </p:spPr>
        <p:txBody>
          <a:bodyPr/>
          <a:lstStyle>
            <a:lvl1pPr>
              <a:defRPr>
                <a:solidFill>
                  <a:srgbClr val="3F3F3F"/>
                </a:solidFill>
                <a:latin typeface="+mn-lt"/>
              </a:defRPr>
            </a:lvl1pPr>
          </a:lstStyle>
          <a:p>
            <a:fld id="{E0E77303-29F9-48E8-83D2-6DC36C84DC3E}" type="datetime1">
              <a:rPr lang="en-US" smtClean="0"/>
              <a:t>28-Sep-16</a:t>
            </a:fld>
            <a:endParaRPr lang="en-US" dirty="0"/>
          </a:p>
        </p:txBody>
      </p:sp>
      <p:sp>
        <p:nvSpPr>
          <p:cNvPr id="14" name="Content Placeholder 13"/>
          <p:cNvSpPr>
            <a:spLocks noGrp="1"/>
          </p:cNvSpPr>
          <p:nvPr>
            <p:ph sz="quarter" idx="13" hasCustomPrompt="1"/>
          </p:nvPr>
        </p:nvSpPr>
        <p:spPr>
          <a:xfrm>
            <a:off x="4572000" y="1143000"/>
            <a:ext cx="7010400" cy="4953000"/>
          </a:xfrm>
          <a:prstGeom prst="rect">
            <a:avLst/>
          </a:prstGeom>
        </p:spPr>
        <p:txBody>
          <a:bodyPr vert="horz" lIns="91440" tIns="45720">
            <a:normAutofit/>
          </a:bodyPr>
          <a:lstStyle>
            <a:lvl1pPr marL="0" indent="0">
              <a:spcBef>
                <a:spcPts val="300"/>
              </a:spcBef>
              <a:buFontTx/>
              <a:buNone/>
              <a:defRPr sz="1600" baseline="0">
                <a:solidFill>
                  <a:srgbClr val="3F3F3F"/>
                </a:solidFill>
                <a:latin typeface="Segoe UI" panose="020B0502040204020203" pitchFamily="34" charset="0"/>
                <a:cs typeface="Segoe UI" panose="020B0502040204020203" pitchFamily="34" charset="0"/>
              </a:defRPr>
            </a:lvl1pPr>
          </a:lstStyle>
          <a:p>
            <a:pPr lvl="0"/>
            <a:r>
              <a:rPr lang="en-US" dirty="0"/>
              <a:t>Click to edit slide content</a:t>
            </a:r>
          </a:p>
        </p:txBody>
      </p:sp>
      <p:sp>
        <p:nvSpPr>
          <p:cNvPr id="7"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2536183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les with text">
    <p:bg>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p:cNvSpPr>
          <p:nvPr>
            <p:ph type="pic" sz="quarter" idx="16"/>
          </p:nvPr>
        </p:nvSpPr>
        <p:spPr>
          <a:xfrm>
            <a:off x="0" y="0"/>
            <a:ext cx="12192000" cy="6858000"/>
          </a:xfrm>
        </p:spPr>
        <p:txBody>
          <a:bodyPr/>
          <a:lstStyle>
            <a:lvl1pPr>
              <a:defRPr>
                <a:solidFill>
                  <a:srgbClr val="3F3F3F"/>
                </a:solidFill>
              </a:defRPr>
            </a:lvl1pPr>
          </a:lstStyle>
          <a:p>
            <a:r>
              <a:rPr lang="en-US" dirty="0"/>
              <a:t>Click icon to add picture</a:t>
            </a:r>
          </a:p>
        </p:txBody>
      </p:sp>
      <p:sp>
        <p:nvSpPr>
          <p:cNvPr id="2" name="Title 1"/>
          <p:cNvSpPr>
            <a:spLocks noGrp="1"/>
          </p:cNvSpPr>
          <p:nvPr>
            <p:ph type="title" hasCustomPrompt="1"/>
          </p:nvPr>
        </p:nvSpPr>
        <p:spPr>
          <a:xfrm>
            <a:off x="0" y="1143000"/>
            <a:ext cx="3048000" cy="2286000"/>
          </a:xfrm>
          <a:solidFill>
            <a:srgbClr val="0A5BBA">
              <a:alpha val="90000"/>
            </a:srgbClr>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16" name="Text Placeholder 14"/>
          <p:cNvSpPr>
            <a:spLocks noGrp="1"/>
          </p:cNvSpPr>
          <p:nvPr>
            <p:ph type="body" sz="quarter" idx="12"/>
          </p:nvPr>
        </p:nvSpPr>
        <p:spPr>
          <a:xfrm>
            <a:off x="0" y="3429000"/>
            <a:ext cx="3048000" cy="2286000"/>
          </a:xfrm>
          <a:solidFill>
            <a:srgbClr val="002050">
              <a:alpha val="90000"/>
            </a:srgbClr>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14"/>
          <p:cNvSpPr>
            <a:spLocks noGrp="1"/>
          </p:cNvSpPr>
          <p:nvPr>
            <p:ph type="body" sz="quarter" idx="13"/>
          </p:nvPr>
        </p:nvSpPr>
        <p:spPr>
          <a:xfrm>
            <a:off x="3048000" y="3429000"/>
            <a:ext cx="3048000" cy="2286000"/>
          </a:xfrm>
          <a:solidFill>
            <a:srgbClr val="0E715F">
              <a:alpha val="89804"/>
            </a:srgbClr>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14"/>
          <p:cNvSpPr>
            <a:spLocks noGrp="1"/>
          </p:cNvSpPr>
          <p:nvPr>
            <p:ph type="body" sz="quarter" idx="14"/>
          </p:nvPr>
        </p:nvSpPr>
        <p:spPr>
          <a:xfrm>
            <a:off x="6096000" y="3429000"/>
            <a:ext cx="3048000" cy="2286000"/>
          </a:xfrm>
          <a:solidFill>
            <a:srgbClr val="129038">
              <a:alpha val="89804"/>
            </a:srgbClr>
          </a:solidFill>
        </p:spPr>
        <p:txBody>
          <a:bodyPr>
            <a:normAutofit/>
          </a:bodyPr>
          <a:lstStyle>
            <a:lvl1pPr>
              <a:lnSpc>
                <a:spcPct val="100000"/>
              </a:lnSpc>
              <a:defRPr sz="1600">
                <a:solidFill>
                  <a:schemeClr val="tx1"/>
                </a:solidFill>
                <a:latin typeface="Segoe UI" panose="020B0502040204020203" pitchFamily="34" charset="0"/>
                <a:cs typeface="Segoe UI" panose="020B0502040204020203" pitchFamily="34" charset="0"/>
              </a:defRPr>
            </a:lvl1pPr>
            <a:lvl2pPr>
              <a:lnSpc>
                <a:spcPct val="100000"/>
              </a:lnSpc>
              <a:defRPr sz="1600">
                <a:solidFill>
                  <a:schemeClr val="tx1"/>
                </a:solidFill>
                <a:latin typeface="Segoe UI" panose="020B0502040204020203" pitchFamily="34" charset="0"/>
                <a:cs typeface="Segoe UI" panose="020B0502040204020203" pitchFamily="34" charset="0"/>
              </a:defRPr>
            </a:lvl2pPr>
            <a:lvl3pPr>
              <a:lnSpc>
                <a:spcPct val="100000"/>
              </a:lnSpc>
              <a:defRPr sz="1600">
                <a:solidFill>
                  <a:schemeClr val="tx1"/>
                </a:solidFill>
                <a:latin typeface="Segoe UI" panose="020B0502040204020203" pitchFamily="34" charset="0"/>
                <a:cs typeface="Segoe UI" panose="020B0502040204020203" pitchFamily="34" charset="0"/>
              </a:defRPr>
            </a:lvl3pPr>
            <a:lvl4pPr>
              <a:lnSpc>
                <a:spcPct val="100000"/>
              </a:lnSpc>
              <a:defRPr sz="1600">
                <a:solidFill>
                  <a:schemeClr val="tx1"/>
                </a:solidFill>
                <a:latin typeface="Segoe UI" panose="020B0502040204020203" pitchFamily="34" charset="0"/>
                <a:cs typeface="Segoe UI" panose="020B0502040204020203" pitchFamily="34" charset="0"/>
              </a:defRPr>
            </a:lvl4pPr>
            <a:lvl5pPr>
              <a:lnSpc>
                <a:spcPct val="100000"/>
              </a:lnSpc>
              <a:defRPr sz="16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14"/>
          <p:cNvSpPr>
            <a:spLocks noGrp="1"/>
          </p:cNvSpPr>
          <p:nvPr>
            <p:ph type="body" sz="quarter" idx="15"/>
          </p:nvPr>
        </p:nvSpPr>
        <p:spPr>
          <a:xfrm>
            <a:off x="9144000" y="3429000"/>
            <a:ext cx="3048000" cy="2286000"/>
          </a:xfrm>
          <a:solidFill>
            <a:srgbClr val="0C6126">
              <a:alpha val="89804"/>
            </a:srgbClr>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4"/>
          <p:cNvSpPr>
            <a:spLocks noGrp="1"/>
          </p:cNvSpPr>
          <p:nvPr>
            <p:ph type="sldNum" sz="quarter" idx="17"/>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3712498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les with text">
    <p:spTree>
      <p:nvGrpSpPr>
        <p:cNvPr id="1" name=""/>
        <p:cNvGrpSpPr/>
        <p:nvPr/>
      </p:nvGrpSpPr>
      <p:grpSpPr>
        <a:xfrm>
          <a:off x="0" y="0"/>
          <a:ext cx="0" cy="0"/>
          <a:chOff x="0" y="0"/>
          <a:chExt cx="0" cy="0"/>
        </a:xfrm>
      </p:grpSpPr>
      <p:sp>
        <p:nvSpPr>
          <p:cNvPr id="12" name="Text Placeholder 11"/>
          <p:cNvSpPr>
            <a:spLocks noGrp="1"/>
          </p:cNvSpPr>
          <p:nvPr>
            <p:ph type="body" sz="quarter" idx="17"/>
          </p:nvPr>
        </p:nvSpPr>
        <p:spPr>
          <a:xfrm>
            <a:off x="4572000" y="1143000"/>
            <a:ext cx="7010400" cy="2286000"/>
          </a:xfrm>
        </p:spPr>
        <p:txBody>
          <a:bodyPr>
            <a:noAutofit/>
          </a:bodyPr>
          <a:lstStyle>
            <a:lvl1pPr>
              <a:defRPr sz="1800">
                <a:solidFill>
                  <a:srgbClr val="3F3F3F"/>
                </a:solidFill>
              </a:defRPr>
            </a:lvl1pPr>
            <a:lvl2pPr>
              <a:defRPr sz="1600">
                <a:solidFill>
                  <a:srgbClr val="3F3F3F"/>
                </a:solidFill>
              </a:defRPr>
            </a:lvl2pPr>
            <a:lvl3pPr>
              <a:lnSpc>
                <a:spcPct val="100000"/>
              </a:lnSpc>
              <a:defRPr sz="1400">
                <a:solidFill>
                  <a:srgbClr val="3F3F3F"/>
                </a:solidFill>
              </a:defRPr>
            </a:lvl3pPr>
            <a:lvl4pPr>
              <a:defRPr sz="1400">
                <a:solidFill>
                  <a:srgbClr val="3F3F3F"/>
                </a:solidFill>
              </a:defRPr>
            </a:lvl4pPr>
            <a:lvl5pPr>
              <a:defRPr sz="1400">
                <a:solidFill>
                  <a:srgbClr val="3F3F3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0" y="1143000"/>
            <a:ext cx="3048000" cy="2286000"/>
          </a:xfrm>
          <a:solidFill>
            <a:srgbClr val="0A5BBA"/>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16" name="Text Placeholder 14"/>
          <p:cNvSpPr>
            <a:spLocks noGrp="1"/>
          </p:cNvSpPr>
          <p:nvPr>
            <p:ph type="body" sz="quarter" idx="12"/>
          </p:nvPr>
        </p:nvSpPr>
        <p:spPr>
          <a:xfrm>
            <a:off x="0" y="3429000"/>
            <a:ext cx="3048000" cy="2286000"/>
          </a:xfrm>
          <a:solidFill>
            <a:srgbClr val="002050"/>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14"/>
          <p:cNvSpPr>
            <a:spLocks noGrp="1"/>
          </p:cNvSpPr>
          <p:nvPr>
            <p:ph type="body" sz="quarter" idx="13"/>
          </p:nvPr>
        </p:nvSpPr>
        <p:spPr>
          <a:xfrm>
            <a:off x="3048000" y="3429000"/>
            <a:ext cx="3048000" cy="2286000"/>
          </a:xfrm>
          <a:solidFill>
            <a:srgbClr val="0E715F"/>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14"/>
          <p:cNvSpPr>
            <a:spLocks noGrp="1"/>
          </p:cNvSpPr>
          <p:nvPr>
            <p:ph type="body" sz="quarter" idx="14"/>
          </p:nvPr>
        </p:nvSpPr>
        <p:spPr>
          <a:xfrm>
            <a:off x="6096000" y="3429000"/>
            <a:ext cx="3048000" cy="2286000"/>
          </a:xfrm>
          <a:solidFill>
            <a:srgbClr val="129038"/>
          </a:solidFill>
        </p:spPr>
        <p:txBody>
          <a:bodyPr>
            <a:normAutofit/>
          </a:bodyPr>
          <a:lstStyle>
            <a:lvl1pPr>
              <a:lnSpc>
                <a:spcPct val="100000"/>
              </a:lnSpc>
              <a:defRPr sz="1600">
                <a:solidFill>
                  <a:schemeClr val="tx1"/>
                </a:solidFill>
                <a:latin typeface="Segoe UI" panose="020B0502040204020203" pitchFamily="34" charset="0"/>
                <a:cs typeface="Segoe UI" panose="020B0502040204020203" pitchFamily="34" charset="0"/>
              </a:defRPr>
            </a:lvl1pPr>
            <a:lvl2pPr>
              <a:lnSpc>
                <a:spcPct val="100000"/>
              </a:lnSpc>
              <a:defRPr sz="1600">
                <a:solidFill>
                  <a:schemeClr val="tx1"/>
                </a:solidFill>
                <a:latin typeface="Segoe UI" panose="020B0502040204020203" pitchFamily="34" charset="0"/>
                <a:cs typeface="Segoe UI" panose="020B0502040204020203" pitchFamily="34" charset="0"/>
              </a:defRPr>
            </a:lvl2pPr>
            <a:lvl3pPr>
              <a:lnSpc>
                <a:spcPct val="100000"/>
              </a:lnSpc>
              <a:defRPr sz="1600">
                <a:solidFill>
                  <a:schemeClr val="tx1"/>
                </a:solidFill>
                <a:latin typeface="Segoe UI" panose="020B0502040204020203" pitchFamily="34" charset="0"/>
                <a:cs typeface="Segoe UI" panose="020B0502040204020203" pitchFamily="34" charset="0"/>
              </a:defRPr>
            </a:lvl3pPr>
            <a:lvl4pPr>
              <a:lnSpc>
                <a:spcPct val="100000"/>
              </a:lnSpc>
              <a:defRPr sz="1600">
                <a:solidFill>
                  <a:schemeClr val="tx1"/>
                </a:solidFill>
                <a:latin typeface="Segoe UI" panose="020B0502040204020203" pitchFamily="34" charset="0"/>
                <a:cs typeface="Segoe UI" panose="020B0502040204020203" pitchFamily="34" charset="0"/>
              </a:defRPr>
            </a:lvl4pPr>
            <a:lvl5pPr>
              <a:lnSpc>
                <a:spcPct val="100000"/>
              </a:lnSpc>
              <a:defRPr sz="16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14"/>
          <p:cNvSpPr>
            <a:spLocks noGrp="1"/>
          </p:cNvSpPr>
          <p:nvPr>
            <p:ph type="body" sz="quarter" idx="15"/>
          </p:nvPr>
        </p:nvSpPr>
        <p:spPr>
          <a:xfrm>
            <a:off x="9144000" y="3429000"/>
            <a:ext cx="3048000" cy="2286000"/>
          </a:xfrm>
          <a:solidFill>
            <a:srgbClr val="0C6126"/>
          </a:solidFill>
        </p:spPr>
        <p:txBody>
          <a:bodyPr>
            <a:normAutofit/>
          </a:bodyPr>
          <a:lstStyle>
            <a:lvl1pPr>
              <a:lnSpc>
                <a:spcPct val="100000"/>
              </a:lnSpc>
              <a:defRPr sz="1600">
                <a:solidFill>
                  <a:schemeClr val="bg1"/>
                </a:solidFill>
                <a:latin typeface="Segoe UI" panose="020B0502040204020203" pitchFamily="34" charset="0"/>
                <a:cs typeface="Segoe UI" panose="020B0502040204020203" pitchFamily="34" charset="0"/>
              </a:defRPr>
            </a:lvl1pPr>
            <a:lvl2pPr>
              <a:lnSpc>
                <a:spcPct val="100000"/>
              </a:lnSpc>
              <a:defRPr sz="1600">
                <a:solidFill>
                  <a:schemeClr val="bg1"/>
                </a:solidFill>
                <a:latin typeface="Segoe UI" panose="020B0502040204020203" pitchFamily="34" charset="0"/>
                <a:cs typeface="Segoe UI" panose="020B0502040204020203" pitchFamily="34" charset="0"/>
              </a:defRPr>
            </a:lvl2pPr>
            <a:lvl3pPr>
              <a:lnSpc>
                <a:spcPct val="100000"/>
              </a:lnSpc>
              <a:defRPr sz="1600">
                <a:solidFill>
                  <a:schemeClr val="bg1"/>
                </a:solidFill>
                <a:latin typeface="Segoe UI" panose="020B0502040204020203" pitchFamily="34" charset="0"/>
                <a:cs typeface="Segoe UI" panose="020B0502040204020203" pitchFamily="34" charset="0"/>
              </a:defRPr>
            </a:lvl3pPr>
            <a:lvl4pPr>
              <a:lnSpc>
                <a:spcPct val="100000"/>
              </a:lnSpc>
              <a:defRPr sz="1600">
                <a:solidFill>
                  <a:schemeClr val="bg1"/>
                </a:solidFill>
                <a:latin typeface="Segoe UI" panose="020B0502040204020203" pitchFamily="34" charset="0"/>
                <a:cs typeface="Segoe UI" panose="020B0502040204020203" pitchFamily="34" charset="0"/>
              </a:defRPr>
            </a:lvl4pPr>
            <a:lvl5pPr>
              <a:lnSpc>
                <a:spcPct val="100000"/>
              </a:lnSpc>
              <a:defRPr sz="16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2"/>
          <p:cNvSpPr>
            <a:spLocks noGrp="1"/>
          </p:cNvSpPr>
          <p:nvPr>
            <p:ph type="dt" sz="half" idx="10"/>
          </p:nvPr>
        </p:nvSpPr>
        <p:spPr>
          <a:xfrm>
            <a:off x="0" y="6492876"/>
            <a:ext cx="2844800" cy="365125"/>
          </a:xfrm>
        </p:spPr>
        <p:txBody>
          <a:bodyPr/>
          <a:lstStyle>
            <a:lvl1pPr>
              <a:defRPr>
                <a:solidFill>
                  <a:srgbClr val="3F3F3F"/>
                </a:solidFill>
                <a:latin typeface="+mn-lt"/>
              </a:defRPr>
            </a:lvl1pPr>
          </a:lstStyle>
          <a:p>
            <a:fld id="{4149BC2A-B5DD-4A19-861E-6DBFEDFF53A4}" type="datetime1">
              <a:rPr lang="en-US" smtClean="0"/>
              <a:t>28-Sep-16</a:t>
            </a:fld>
            <a:endParaRPr lang="en-US" dirty="0"/>
          </a:p>
        </p:txBody>
      </p:sp>
      <p:sp>
        <p:nvSpPr>
          <p:cNvPr id="14" name="Slide Number Placeholder 4"/>
          <p:cNvSpPr>
            <a:spLocks noGrp="1"/>
          </p:cNvSpPr>
          <p:nvPr>
            <p:ph type="sldNum" sz="quarter" idx="18"/>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3437646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les with text and background image">
    <p:bg>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p:cNvSpPr>
          <p:nvPr>
            <p:ph type="pic" sz="quarter" idx="15"/>
          </p:nvPr>
        </p:nvSpPr>
        <p:spPr>
          <a:xfrm>
            <a:off x="0" y="0"/>
            <a:ext cx="12192000" cy="6858000"/>
          </a:xfrm>
        </p:spPr>
        <p:txBody>
          <a:bodyPr/>
          <a:lstStyle>
            <a:lvl1pPr>
              <a:defRPr>
                <a:solidFill>
                  <a:srgbClr val="3F3F3F"/>
                </a:solidFill>
              </a:defRPr>
            </a:lvl1pPr>
          </a:lstStyle>
          <a:p>
            <a:r>
              <a:rPr lang="en-US" dirty="0"/>
              <a:t>Click icon to add picture</a:t>
            </a:r>
          </a:p>
        </p:txBody>
      </p:sp>
      <p:sp>
        <p:nvSpPr>
          <p:cNvPr id="2" name="Title 1"/>
          <p:cNvSpPr>
            <a:spLocks noGrp="1"/>
          </p:cNvSpPr>
          <p:nvPr>
            <p:ph type="title" hasCustomPrompt="1"/>
          </p:nvPr>
        </p:nvSpPr>
        <p:spPr>
          <a:xfrm>
            <a:off x="0" y="1143000"/>
            <a:ext cx="3048000" cy="2286000"/>
          </a:xfrm>
          <a:solidFill>
            <a:srgbClr val="0A5BBA">
              <a:alpha val="90000"/>
            </a:srgbClr>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16" name="Text Placeholder 14"/>
          <p:cNvSpPr>
            <a:spLocks noGrp="1"/>
          </p:cNvSpPr>
          <p:nvPr>
            <p:ph type="body" sz="quarter" idx="12"/>
          </p:nvPr>
        </p:nvSpPr>
        <p:spPr>
          <a:xfrm>
            <a:off x="0" y="3429000"/>
            <a:ext cx="3048000" cy="2286000"/>
          </a:xfrm>
          <a:solidFill>
            <a:srgbClr val="002050">
              <a:alpha val="90000"/>
            </a:srgbClr>
          </a:solidFill>
        </p:spPr>
        <p:txBody>
          <a:bodyPr>
            <a:normAutofit/>
          </a:bodyPr>
          <a:lstStyle>
            <a:lvl1pPr>
              <a:lnSpc>
                <a:spcPct val="100000"/>
              </a:lnSpc>
              <a:defRPr sz="1600">
                <a:solidFill>
                  <a:schemeClr val="bg1"/>
                </a:solidFill>
              </a:defRPr>
            </a:lvl1pPr>
            <a:lvl2pPr>
              <a:lnSpc>
                <a:spcPct val="100000"/>
              </a:lnSpc>
              <a:defRPr sz="1600">
                <a:solidFill>
                  <a:schemeClr val="bg1"/>
                </a:solidFill>
              </a:defRPr>
            </a:lvl2pPr>
            <a:lvl3pPr>
              <a:lnSpc>
                <a:spcPct val="100000"/>
              </a:lnSpc>
              <a:defRPr sz="1600">
                <a:solidFill>
                  <a:schemeClr val="bg1"/>
                </a:solidFill>
              </a:defRPr>
            </a:lvl3pPr>
            <a:lvl4pPr>
              <a:lnSpc>
                <a:spcPct val="100000"/>
              </a:lnSpc>
              <a:defRPr sz="1600">
                <a:solidFill>
                  <a:schemeClr val="bg1"/>
                </a:solidFill>
              </a:defRPr>
            </a:lvl4pPr>
            <a:lvl5pPr>
              <a:lnSpc>
                <a:spcPct val="10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14"/>
          <p:cNvSpPr>
            <a:spLocks noGrp="1"/>
          </p:cNvSpPr>
          <p:nvPr>
            <p:ph type="body" sz="quarter" idx="13"/>
          </p:nvPr>
        </p:nvSpPr>
        <p:spPr>
          <a:xfrm>
            <a:off x="3048000" y="3429000"/>
            <a:ext cx="3048000" cy="2286000"/>
          </a:xfrm>
          <a:solidFill>
            <a:srgbClr val="15AEEF">
              <a:alpha val="89804"/>
            </a:srgbClr>
          </a:solidFill>
        </p:spPr>
        <p:txBody>
          <a:bodyPr>
            <a:normAutofit/>
          </a:bodyPr>
          <a:lstStyle>
            <a:lvl1pPr>
              <a:lnSpc>
                <a:spcPct val="100000"/>
              </a:lnSpc>
              <a:defRPr sz="1600">
                <a:solidFill>
                  <a:srgbClr val="000000"/>
                </a:solidFill>
              </a:defRPr>
            </a:lvl1pPr>
            <a:lvl2pPr>
              <a:lnSpc>
                <a:spcPct val="100000"/>
              </a:lnSpc>
              <a:defRPr sz="1600">
                <a:solidFill>
                  <a:srgbClr val="000000"/>
                </a:solidFill>
              </a:defRPr>
            </a:lvl2pPr>
            <a:lvl3pPr>
              <a:lnSpc>
                <a:spcPct val="100000"/>
              </a:lnSpc>
              <a:defRPr sz="1600">
                <a:solidFill>
                  <a:srgbClr val="000000"/>
                </a:solidFill>
              </a:defRPr>
            </a:lvl3pPr>
            <a:lvl4pPr>
              <a:lnSpc>
                <a:spcPct val="100000"/>
              </a:lnSpc>
              <a:defRPr sz="1600">
                <a:solidFill>
                  <a:srgbClr val="000000"/>
                </a:solidFill>
              </a:defRPr>
            </a:lvl4pPr>
            <a:lvl5pPr>
              <a:lnSpc>
                <a:spcPct val="100000"/>
              </a:lnSpc>
              <a:defRPr sz="16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14"/>
          <p:cNvSpPr>
            <a:spLocks noGrp="1"/>
          </p:cNvSpPr>
          <p:nvPr>
            <p:ph type="body" sz="quarter" idx="14"/>
          </p:nvPr>
        </p:nvSpPr>
        <p:spPr>
          <a:xfrm>
            <a:off x="6096000" y="3429000"/>
            <a:ext cx="3048000" cy="2286000"/>
          </a:xfrm>
          <a:solidFill>
            <a:srgbClr val="0E715F">
              <a:alpha val="89804"/>
            </a:srgbClr>
          </a:solidFill>
        </p:spPr>
        <p:txBody>
          <a:bodyPr>
            <a:normAutofit/>
          </a:bodyPr>
          <a:lstStyle>
            <a:lvl1pPr>
              <a:lnSpc>
                <a:spcPct val="100000"/>
              </a:lnSpc>
              <a:defRPr sz="1600">
                <a:solidFill>
                  <a:schemeClr val="bg1"/>
                </a:solidFill>
              </a:defRPr>
            </a:lvl1pPr>
            <a:lvl2pPr>
              <a:lnSpc>
                <a:spcPct val="100000"/>
              </a:lnSpc>
              <a:defRPr sz="1600">
                <a:solidFill>
                  <a:schemeClr val="bg1"/>
                </a:solidFill>
              </a:defRPr>
            </a:lvl2pPr>
            <a:lvl3pPr>
              <a:lnSpc>
                <a:spcPct val="100000"/>
              </a:lnSpc>
              <a:defRPr sz="1600">
                <a:solidFill>
                  <a:schemeClr val="bg1"/>
                </a:solidFill>
              </a:defRPr>
            </a:lvl3pPr>
            <a:lvl4pPr>
              <a:lnSpc>
                <a:spcPct val="100000"/>
              </a:lnSpc>
              <a:defRPr sz="1600">
                <a:solidFill>
                  <a:schemeClr val="bg1"/>
                </a:solidFill>
              </a:defRPr>
            </a:lvl4pPr>
            <a:lvl5pPr>
              <a:lnSpc>
                <a:spcPct val="10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2"/>
          <p:cNvSpPr>
            <a:spLocks noGrp="1"/>
          </p:cNvSpPr>
          <p:nvPr>
            <p:ph type="dt" sz="half" idx="10"/>
          </p:nvPr>
        </p:nvSpPr>
        <p:spPr>
          <a:xfrm>
            <a:off x="0" y="6492876"/>
            <a:ext cx="2844800" cy="365125"/>
          </a:xfrm>
        </p:spPr>
        <p:txBody>
          <a:bodyPr/>
          <a:lstStyle>
            <a:lvl1pPr>
              <a:defRPr>
                <a:solidFill>
                  <a:srgbClr val="3F3F3F"/>
                </a:solidFill>
                <a:latin typeface="+mn-lt"/>
              </a:defRPr>
            </a:lvl1pPr>
          </a:lstStyle>
          <a:p>
            <a:fld id="{F0B57D92-81DD-486C-8378-AD35EAF377A6}" type="datetime1">
              <a:rPr lang="en-US" smtClean="0"/>
              <a:t>28-Sep-16</a:t>
            </a:fld>
            <a:endParaRPr lang="en-US" dirty="0"/>
          </a:p>
        </p:txBody>
      </p:sp>
      <p:sp>
        <p:nvSpPr>
          <p:cNvPr id="13" name="Slide Number Placeholder 4"/>
          <p:cNvSpPr>
            <a:spLocks noGrp="1"/>
          </p:cNvSpPr>
          <p:nvPr>
            <p:ph type="sldNum" sz="quarter" idx="16"/>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26868706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and tex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rgbClr val="3F3F3F"/>
                </a:solidFill>
              </a:defRPr>
            </a:lvl1pPr>
          </a:lstStyle>
          <a:p>
            <a:fld id="{9A027C28-6DBF-4BAB-BE81-635302D5B771}" type="datetime1">
              <a:rPr lang="en-US" smtClean="0"/>
              <a:t>28-Sep-16</a:t>
            </a:fld>
            <a:endParaRPr lang="en-US"/>
          </a:p>
        </p:txBody>
      </p:sp>
      <p:sp>
        <p:nvSpPr>
          <p:cNvPr id="4" name="Slide Number Placeholder 3"/>
          <p:cNvSpPr>
            <a:spLocks noGrp="1"/>
          </p:cNvSpPr>
          <p:nvPr>
            <p:ph type="sldNum" sz="quarter" idx="11"/>
          </p:nvPr>
        </p:nvSpPr>
        <p:spPr/>
        <p:txBody>
          <a:bodyPr/>
          <a:lstStyle>
            <a:lvl1pPr>
              <a:defRPr>
                <a:solidFill>
                  <a:srgbClr val="3F3F3F"/>
                </a:solidFill>
              </a:defRPr>
            </a:lvl1pPr>
          </a:lstStyle>
          <a:p>
            <a:fld id="{74A398B2-5A34-1A4A-811E-F4027282568C}" type="slidenum">
              <a:rPr lang="en-US" smtClean="0"/>
              <a:pPr/>
              <a:t>‹#›</a:t>
            </a:fld>
            <a:endParaRPr lang="en-US"/>
          </a:p>
        </p:txBody>
      </p:sp>
      <p:sp>
        <p:nvSpPr>
          <p:cNvPr id="19" name="Content Placeholder 18"/>
          <p:cNvSpPr>
            <a:spLocks noGrp="1"/>
          </p:cNvSpPr>
          <p:nvPr>
            <p:ph sz="quarter" idx="15"/>
          </p:nvPr>
        </p:nvSpPr>
        <p:spPr>
          <a:xfrm>
            <a:off x="3048000" y="1143000"/>
            <a:ext cx="6096000" cy="4572000"/>
          </a:xfrm>
        </p:spPr>
        <p:txBody>
          <a:bodyPr>
            <a:normAutofit/>
          </a:bodyPr>
          <a:lstStyle>
            <a:lvl1pPr>
              <a:defRPr sz="1800">
                <a:solidFill>
                  <a:srgbClr val="3F3F3F"/>
                </a:solidFill>
              </a:defRPr>
            </a:lvl1pPr>
            <a:lvl2pPr>
              <a:defRPr sz="1600">
                <a:solidFill>
                  <a:srgbClr val="3F3F3F"/>
                </a:solidFill>
              </a:defRPr>
            </a:lvl2pPr>
            <a:lvl3pPr>
              <a:defRPr sz="1400">
                <a:solidFill>
                  <a:srgbClr val="3F3F3F"/>
                </a:solidFill>
              </a:defRPr>
            </a:lvl3pPr>
            <a:lvl4pPr>
              <a:defRPr sz="1400">
                <a:solidFill>
                  <a:srgbClr val="3F3F3F"/>
                </a:solidFill>
              </a:defRPr>
            </a:lvl4pPr>
            <a:lvl5pPr>
              <a:defRPr sz="1400">
                <a:solidFill>
                  <a:srgbClr val="3F3F3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hasCustomPrompt="1"/>
          </p:nvPr>
        </p:nvSpPr>
        <p:spPr>
          <a:xfrm>
            <a:off x="0" y="1143000"/>
            <a:ext cx="3048000" cy="2286000"/>
          </a:xfrm>
          <a:solidFill>
            <a:srgbClr val="0A5BBA"/>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9" name="Text Placeholder 14"/>
          <p:cNvSpPr>
            <a:spLocks noGrp="1"/>
          </p:cNvSpPr>
          <p:nvPr>
            <p:ph type="body" sz="quarter" idx="12"/>
          </p:nvPr>
        </p:nvSpPr>
        <p:spPr>
          <a:xfrm>
            <a:off x="9144000" y="1143000"/>
            <a:ext cx="3048000" cy="2286000"/>
          </a:xfrm>
          <a:solidFill>
            <a:srgbClr val="002050"/>
          </a:solidFill>
        </p:spPr>
        <p:txBody>
          <a:bodyPr>
            <a:normAutofit/>
          </a:bodyPr>
          <a:lstStyle>
            <a:lvl1pPr>
              <a:lnSpc>
                <a:spcPct val="100000"/>
              </a:lnSpc>
              <a:defRPr sz="1600">
                <a:solidFill>
                  <a:schemeClr val="bg1"/>
                </a:solidFill>
                <a:latin typeface="+mn-lt"/>
              </a:defRPr>
            </a:lvl1pPr>
            <a:lvl2pPr>
              <a:lnSpc>
                <a:spcPct val="100000"/>
              </a:lnSpc>
              <a:defRPr sz="1600">
                <a:solidFill>
                  <a:schemeClr val="bg1"/>
                </a:solidFill>
                <a:latin typeface="+mn-lt"/>
              </a:defRPr>
            </a:lvl2pPr>
            <a:lvl3pPr>
              <a:lnSpc>
                <a:spcPct val="100000"/>
              </a:lnSpc>
              <a:defRPr sz="1600">
                <a:solidFill>
                  <a:schemeClr val="bg1"/>
                </a:solidFill>
                <a:latin typeface="+mn-lt"/>
              </a:defRPr>
            </a:lvl3pPr>
            <a:lvl4pPr>
              <a:lnSpc>
                <a:spcPct val="100000"/>
              </a:lnSpc>
              <a:defRPr sz="1600">
                <a:solidFill>
                  <a:schemeClr val="bg1"/>
                </a:solidFill>
                <a:latin typeface="+mn-lt"/>
              </a:defRPr>
            </a:lvl4pPr>
            <a:lvl5pPr>
              <a:lnSpc>
                <a:spcPct val="100000"/>
              </a:lnSpc>
              <a:defRPr sz="1600">
                <a:solidFill>
                  <a:schemeClr val="bg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4"/>
          <p:cNvSpPr>
            <a:spLocks noGrp="1"/>
          </p:cNvSpPr>
          <p:nvPr>
            <p:ph type="body" sz="quarter" idx="16"/>
          </p:nvPr>
        </p:nvSpPr>
        <p:spPr>
          <a:xfrm>
            <a:off x="9144000" y="3429000"/>
            <a:ext cx="3048000" cy="2286000"/>
          </a:xfrm>
          <a:solidFill>
            <a:srgbClr val="15AEEF"/>
          </a:solidFill>
        </p:spPr>
        <p:txBody>
          <a:bodyPr>
            <a:normAutofit/>
          </a:bodyPr>
          <a:lstStyle>
            <a:lvl1pPr>
              <a:lnSpc>
                <a:spcPct val="100000"/>
              </a:lnSpc>
              <a:defRPr sz="1600">
                <a:solidFill>
                  <a:srgbClr val="000000"/>
                </a:solidFill>
                <a:latin typeface="+mn-lt"/>
              </a:defRPr>
            </a:lvl1pPr>
            <a:lvl2pPr>
              <a:lnSpc>
                <a:spcPct val="100000"/>
              </a:lnSpc>
              <a:defRPr sz="1600">
                <a:solidFill>
                  <a:srgbClr val="000000"/>
                </a:solidFill>
                <a:latin typeface="+mn-lt"/>
              </a:defRPr>
            </a:lvl2pPr>
            <a:lvl3pPr>
              <a:lnSpc>
                <a:spcPct val="100000"/>
              </a:lnSpc>
              <a:defRPr sz="1600">
                <a:solidFill>
                  <a:srgbClr val="000000"/>
                </a:solidFill>
                <a:latin typeface="+mn-lt"/>
              </a:defRPr>
            </a:lvl3pPr>
            <a:lvl4pPr>
              <a:lnSpc>
                <a:spcPct val="100000"/>
              </a:lnSpc>
              <a:defRPr sz="1600">
                <a:solidFill>
                  <a:srgbClr val="000000"/>
                </a:solidFill>
                <a:latin typeface="+mn-lt"/>
              </a:defRPr>
            </a:lvl4pPr>
            <a:lvl5pPr>
              <a:lnSpc>
                <a:spcPct val="100000"/>
              </a:lnSpc>
              <a:defRPr sz="1600">
                <a:solidFill>
                  <a:srgbClr val="00000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7742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lternating tile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143000"/>
            <a:ext cx="3048000" cy="2286000"/>
          </a:xfrm>
          <a:solidFill>
            <a:srgbClr val="0A5BBA"/>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3" name="Date Placeholder 2"/>
          <p:cNvSpPr>
            <a:spLocks noGrp="1"/>
          </p:cNvSpPr>
          <p:nvPr>
            <p:ph type="dt" sz="half" idx="10"/>
          </p:nvPr>
        </p:nvSpPr>
        <p:spPr/>
        <p:txBody>
          <a:bodyPr/>
          <a:lstStyle>
            <a:lvl1pPr>
              <a:defRPr>
                <a:solidFill>
                  <a:srgbClr val="3F3F3F"/>
                </a:solidFill>
              </a:defRPr>
            </a:lvl1pPr>
          </a:lstStyle>
          <a:p>
            <a:fld id="{54298D6C-FFAB-4F15-BB1B-443C38233868}" type="datetime1">
              <a:rPr lang="en-US" smtClean="0"/>
              <a:t>28-Sep-16</a:t>
            </a:fld>
            <a:endParaRPr lang="en-US"/>
          </a:p>
        </p:txBody>
      </p:sp>
      <p:sp>
        <p:nvSpPr>
          <p:cNvPr id="4" name="Slide Number Placeholder 3"/>
          <p:cNvSpPr>
            <a:spLocks noGrp="1"/>
          </p:cNvSpPr>
          <p:nvPr>
            <p:ph type="sldNum" sz="quarter" idx="11"/>
          </p:nvPr>
        </p:nvSpPr>
        <p:spPr/>
        <p:txBody>
          <a:bodyPr/>
          <a:lstStyle>
            <a:lvl1pPr>
              <a:defRPr>
                <a:solidFill>
                  <a:srgbClr val="3F3F3F"/>
                </a:solidFill>
              </a:defRPr>
            </a:lvl1pPr>
          </a:lstStyle>
          <a:p>
            <a:fld id="{74A398B2-5A34-1A4A-811E-F4027282568C}" type="slidenum">
              <a:rPr lang="en-US" smtClean="0"/>
              <a:pPr/>
              <a:t>‹#›</a:t>
            </a:fld>
            <a:endParaRPr lang="en-US"/>
          </a:p>
        </p:txBody>
      </p:sp>
      <p:sp>
        <p:nvSpPr>
          <p:cNvPr id="17" name="Text Placeholder 16"/>
          <p:cNvSpPr>
            <a:spLocks noGrp="1"/>
          </p:cNvSpPr>
          <p:nvPr>
            <p:ph type="body" sz="quarter" idx="12"/>
          </p:nvPr>
        </p:nvSpPr>
        <p:spPr>
          <a:xfrm>
            <a:off x="6096000" y="1143000"/>
            <a:ext cx="3048000" cy="2286000"/>
          </a:xfrm>
          <a:solidFill>
            <a:srgbClr val="15AEEF"/>
          </a:solidFill>
        </p:spPr>
        <p:txBody>
          <a:bodyPr>
            <a:normAutofit/>
          </a:bodyPr>
          <a:lstStyle>
            <a:lvl1pPr>
              <a:lnSpc>
                <a:spcPct val="100000"/>
              </a:lnSpc>
              <a:defRPr sz="1600">
                <a:solidFill>
                  <a:schemeClr val="tx1"/>
                </a:solidFill>
              </a:defRPr>
            </a:lvl1pPr>
            <a:lvl2pPr>
              <a:lnSpc>
                <a:spcPct val="100000"/>
              </a:lnSpc>
              <a:defRPr sz="1600">
                <a:solidFill>
                  <a:schemeClr val="tx1"/>
                </a:solidFill>
              </a:defRPr>
            </a:lvl2pPr>
            <a:lvl3pPr>
              <a:lnSpc>
                <a:spcPct val="100000"/>
              </a:lnSpc>
              <a:defRPr sz="1600">
                <a:solidFill>
                  <a:schemeClr val="tx1"/>
                </a:solidFill>
              </a:defRPr>
            </a:lvl3pPr>
            <a:lvl4pPr>
              <a:lnSpc>
                <a:spcPct val="100000"/>
              </a:lnSpc>
              <a:defRPr sz="1600">
                <a:solidFill>
                  <a:schemeClr val="tx1"/>
                </a:solidFill>
              </a:defRPr>
            </a:lvl4pPr>
            <a:lvl5pPr>
              <a:lnSpc>
                <a:spcPct val="100000"/>
              </a:lnSpc>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18"/>
          <p:cNvSpPr>
            <a:spLocks noGrp="1"/>
          </p:cNvSpPr>
          <p:nvPr>
            <p:ph type="body" sz="quarter" idx="13"/>
          </p:nvPr>
        </p:nvSpPr>
        <p:spPr>
          <a:xfrm>
            <a:off x="9144000" y="3429000"/>
            <a:ext cx="3048000" cy="2286000"/>
          </a:xfrm>
          <a:solidFill>
            <a:srgbClr val="0E715F"/>
          </a:solidFill>
        </p:spPr>
        <p:txBody>
          <a:bodyPr>
            <a:normAutofit/>
          </a:bodyPr>
          <a:lstStyle>
            <a:lvl1pPr>
              <a:lnSpc>
                <a:spcPct val="100000"/>
              </a:lnSpc>
              <a:defRPr sz="1600">
                <a:solidFill>
                  <a:schemeClr val="bg1"/>
                </a:solidFill>
              </a:defRPr>
            </a:lvl1pPr>
            <a:lvl2pPr>
              <a:lnSpc>
                <a:spcPct val="100000"/>
              </a:lnSpc>
              <a:defRPr sz="1600">
                <a:solidFill>
                  <a:schemeClr val="bg1"/>
                </a:solidFill>
              </a:defRPr>
            </a:lvl2pPr>
            <a:lvl3pPr>
              <a:lnSpc>
                <a:spcPct val="100000"/>
              </a:lnSpc>
              <a:defRPr sz="1600">
                <a:solidFill>
                  <a:schemeClr val="bg1"/>
                </a:solidFill>
              </a:defRPr>
            </a:lvl3pPr>
            <a:lvl4pPr>
              <a:lnSpc>
                <a:spcPct val="100000"/>
              </a:lnSpc>
              <a:defRPr sz="1600">
                <a:solidFill>
                  <a:schemeClr val="bg1"/>
                </a:solidFill>
              </a:defRPr>
            </a:lvl4pPr>
            <a:lvl5pPr>
              <a:lnSpc>
                <a:spcPct val="10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0"/>
          <p:cNvSpPr>
            <a:spLocks noGrp="1"/>
          </p:cNvSpPr>
          <p:nvPr>
            <p:ph type="body" sz="quarter" idx="14"/>
          </p:nvPr>
        </p:nvSpPr>
        <p:spPr>
          <a:xfrm>
            <a:off x="3048000" y="3429000"/>
            <a:ext cx="3048000" cy="2286000"/>
          </a:xfrm>
          <a:solidFill>
            <a:srgbClr val="002050"/>
          </a:solidFill>
        </p:spPr>
        <p:txBody>
          <a:bodyPr>
            <a:normAutofit/>
          </a:bodyPr>
          <a:lstStyle>
            <a:lvl1pPr>
              <a:lnSpc>
                <a:spcPct val="100000"/>
              </a:lnSpc>
              <a:defRPr sz="1600">
                <a:solidFill>
                  <a:schemeClr val="bg1"/>
                </a:solidFill>
              </a:defRPr>
            </a:lvl1pPr>
            <a:lvl2pPr>
              <a:lnSpc>
                <a:spcPct val="100000"/>
              </a:lnSpc>
              <a:defRPr sz="1600">
                <a:solidFill>
                  <a:schemeClr val="bg1"/>
                </a:solidFill>
              </a:defRPr>
            </a:lvl2pPr>
            <a:lvl3pPr>
              <a:lnSpc>
                <a:spcPct val="100000"/>
              </a:lnSpc>
              <a:defRPr sz="1600">
                <a:solidFill>
                  <a:schemeClr val="bg1"/>
                </a:solidFill>
              </a:defRPr>
            </a:lvl3pPr>
            <a:lvl4pPr>
              <a:lnSpc>
                <a:spcPct val="100000"/>
              </a:lnSpc>
              <a:defRPr sz="1600">
                <a:solidFill>
                  <a:schemeClr val="bg1"/>
                </a:solidFill>
              </a:defRPr>
            </a:lvl4pPr>
            <a:lvl5pPr>
              <a:lnSpc>
                <a:spcPct val="10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p:cNvSpPr>
            <a:spLocks noGrp="1"/>
          </p:cNvSpPr>
          <p:nvPr>
            <p:ph type="pic" sz="quarter" idx="15"/>
          </p:nvPr>
        </p:nvSpPr>
        <p:spPr>
          <a:xfrm>
            <a:off x="3048000" y="1143000"/>
            <a:ext cx="3048000" cy="2286000"/>
          </a:xfrm>
        </p:spPr>
        <p:txBody>
          <a:bodyPr/>
          <a:lstStyle/>
          <a:p>
            <a:r>
              <a:rPr lang="en-US"/>
              <a:t>Click icon to add picture</a:t>
            </a:r>
          </a:p>
        </p:txBody>
      </p:sp>
      <p:sp>
        <p:nvSpPr>
          <p:cNvPr id="24" name="Picture Placeholder 22"/>
          <p:cNvSpPr>
            <a:spLocks noGrp="1"/>
          </p:cNvSpPr>
          <p:nvPr>
            <p:ph type="pic" sz="quarter" idx="16"/>
          </p:nvPr>
        </p:nvSpPr>
        <p:spPr>
          <a:xfrm>
            <a:off x="9144000" y="1143000"/>
            <a:ext cx="3048000" cy="2286000"/>
          </a:xfrm>
        </p:spPr>
        <p:txBody>
          <a:bodyPr/>
          <a:lstStyle/>
          <a:p>
            <a:r>
              <a:rPr lang="en-US"/>
              <a:t>Click icon to add picture</a:t>
            </a:r>
          </a:p>
        </p:txBody>
      </p:sp>
      <p:sp>
        <p:nvSpPr>
          <p:cNvPr id="25" name="Picture Placeholder 22"/>
          <p:cNvSpPr>
            <a:spLocks noGrp="1"/>
          </p:cNvSpPr>
          <p:nvPr>
            <p:ph type="pic" sz="quarter" idx="17"/>
          </p:nvPr>
        </p:nvSpPr>
        <p:spPr>
          <a:xfrm>
            <a:off x="6096000" y="3429000"/>
            <a:ext cx="3048000" cy="2286000"/>
          </a:xfrm>
        </p:spPr>
        <p:txBody>
          <a:bodyPr/>
          <a:lstStyle/>
          <a:p>
            <a:r>
              <a:rPr lang="en-US"/>
              <a:t>Click icon to add picture</a:t>
            </a:r>
            <a:endParaRPr lang="en-US" dirty="0"/>
          </a:p>
        </p:txBody>
      </p:sp>
    </p:spTree>
    <p:extLst>
      <p:ext uri="{BB962C8B-B14F-4D97-AF65-F5344CB8AC3E}">
        <p14:creationId xmlns:p14="http://schemas.microsoft.com/office/powerpoint/2010/main" val="76052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Box 5"/>
          <p:cNvSpPr txBox="1"/>
          <p:nvPr userDrawn="1"/>
        </p:nvSpPr>
        <p:spPr>
          <a:xfrm>
            <a:off x="304800" y="3376960"/>
            <a:ext cx="11684000" cy="2235200"/>
          </a:xfrm>
          <a:prstGeom prst="rect">
            <a:avLst/>
          </a:prstGeom>
          <a:noFill/>
          <a:ln>
            <a:noFill/>
          </a:ln>
        </p:spPr>
        <p:txBody>
          <a:bodyPr vert="horz" wrap="square" lIns="243840" tIns="182880" rIns="121920" bIns="60960" rtlCol="0" anchor="t" anchorCtr="0">
            <a:noAutofit/>
          </a:bodyPr>
          <a:lstStyle/>
          <a:p>
            <a:pPr defTabSz="609585">
              <a:lnSpc>
                <a:spcPct val="90000"/>
              </a:lnSpc>
              <a:spcAft>
                <a:spcPts val="800"/>
              </a:spcAft>
            </a:pPr>
            <a:r>
              <a:rPr lang="en-US" sz="1333" dirty="0">
                <a:solidFill>
                  <a:srgbClr val="000000">
                    <a:alpha val="87000"/>
                  </a:srgbClr>
                </a:solidFill>
              </a:rPr>
              <a:t>Microsoft may have patents, patent applications, trademarks, copyrights, or other intellectual property rights covering subject matter in this document. Except as expressly provided in written license agreement from Microsoft, the furnishing of this document does not give you any license to these patents, trademarks, copyrights, or other intellectual property.</a:t>
            </a:r>
          </a:p>
          <a:p>
            <a:pPr defTabSz="609585">
              <a:lnSpc>
                <a:spcPct val="90000"/>
              </a:lnSpc>
              <a:spcAft>
                <a:spcPts val="800"/>
              </a:spcAft>
            </a:pPr>
            <a:r>
              <a:rPr lang="en-US" sz="1333" dirty="0">
                <a:solidFill>
                  <a:srgbClr val="000000">
                    <a:alpha val="87000"/>
                  </a:srgbClr>
                </a:solidFill>
              </a:rPr>
              <a:t>Complying with all applicable copyright laws is the responsibility of the user. Without limiting the rights under copyright, no part of this document may be reproduced, stored in or introduced into a retrieval system, or transmitted in any form or by any means (electronic, mechanical, photocopying, recording, or otherwise), or for any purpose, without the express written permission of Microsoft Corporation. </a:t>
            </a:r>
          </a:p>
          <a:p>
            <a:pPr algn="ctr" defTabSz="609585">
              <a:lnSpc>
                <a:spcPct val="90000"/>
              </a:lnSpc>
              <a:spcAft>
                <a:spcPts val="800"/>
              </a:spcAft>
            </a:pPr>
            <a:r>
              <a:rPr lang="en-US" sz="1333" dirty="0">
                <a:solidFill>
                  <a:srgbClr val="000000">
                    <a:alpha val="87000"/>
                  </a:srgbClr>
                </a:solidFill>
              </a:rPr>
              <a:t>For more information, see Use of Microsoft Copyrighted Content at</a:t>
            </a:r>
          </a:p>
          <a:p>
            <a:pPr algn="ctr" defTabSz="609585">
              <a:lnSpc>
                <a:spcPct val="90000"/>
              </a:lnSpc>
              <a:spcAft>
                <a:spcPts val="800"/>
              </a:spcAft>
            </a:pPr>
            <a:r>
              <a:rPr lang="en-US" sz="1333" dirty="0">
                <a:solidFill>
                  <a:srgbClr val="000000">
                    <a:alpha val="87000"/>
                  </a:srgbClr>
                </a:solidFill>
                <a:hlinkClick r:id="rId2"/>
              </a:rPr>
              <a:t>http://www.microsoft.com/about/legal/permissions/</a:t>
            </a:r>
            <a:endParaRPr lang="en-US" sz="1333" dirty="0">
              <a:solidFill>
                <a:srgbClr val="000000">
                  <a:alpha val="87000"/>
                </a:srgbClr>
              </a:solidFill>
            </a:endParaRPr>
          </a:p>
        </p:txBody>
      </p:sp>
      <p:sp>
        <p:nvSpPr>
          <p:cNvPr id="7" name="TextBox 6"/>
          <p:cNvSpPr txBox="1"/>
          <p:nvPr userDrawn="1"/>
        </p:nvSpPr>
        <p:spPr>
          <a:xfrm>
            <a:off x="310777" y="103985"/>
            <a:ext cx="3149600" cy="406400"/>
          </a:xfrm>
          <a:prstGeom prst="rect">
            <a:avLst/>
          </a:prstGeom>
          <a:noFill/>
          <a:ln>
            <a:noFill/>
          </a:ln>
        </p:spPr>
        <p:txBody>
          <a:bodyPr vert="horz" wrap="none" lIns="243840" tIns="182880" rIns="121920" bIns="60960" rtlCol="0" anchor="ctr" anchorCtr="0">
            <a:noAutofit/>
          </a:bodyPr>
          <a:lstStyle/>
          <a:p>
            <a:pPr defTabSz="609585"/>
            <a:r>
              <a:rPr lang="en-US" sz="1467" b="1" dirty="0">
                <a:solidFill>
                  <a:srgbClr val="000000"/>
                </a:solidFill>
              </a:rPr>
              <a:t>Conditions and Terms of Use</a:t>
            </a:r>
            <a:endParaRPr lang="en-US" sz="1467" dirty="0">
              <a:solidFill>
                <a:srgbClr val="000000"/>
              </a:solidFill>
            </a:endParaRPr>
          </a:p>
        </p:txBody>
      </p:sp>
      <p:sp>
        <p:nvSpPr>
          <p:cNvPr id="8" name="TextBox 7"/>
          <p:cNvSpPr txBox="1"/>
          <p:nvPr userDrawn="1"/>
        </p:nvSpPr>
        <p:spPr>
          <a:xfrm>
            <a:off x="307789" y="2868961"/>
            <a:ext cx="3149600" cy="370545"/>
          </a:xfrm>
          <a:prstGeom prst="rect">
            <a:avLst/>
          </a:prstGeom>
          <a:noFill/>
          <a:ln>
            <a:noFill/>
          </a:ln>
        </p:spPr>
        <p:txBody>
          <a:bodyPr vert="horz" wrap="none" lIns="243840" tIns="182880" rIns="121920" bIns="60960" rtlCol="0" anchor="ctr" anchorCtr="0">
            <a:noAutofit/>
          </a:bodyPr>
          <a:lstStyle/>
          <a:p>
            <a:pPr defTabSz="609585"/>
            <a:r>
              <a:rPr lang="en-US" sz="1467" b="1" dirty="0">
                <a:solidFill>
                  <a:srgbClr val="000000"/>
                </a:solidFill>
              </a:rPr>
              <a:t>Copyright and Trademarks</a:t>
            </a:r>
          </a:p>
        </p:txBody>
      </p:sp>
      <p:sp>
        <p:nvSpPr>
          <p:cNvPr id="9" name="TextBox 8"/>
          <p:cNvSpPr txBox="1"/>
          <p:nvPr userDrawn="1"/>
        </p:nvSpPr>
        <p:spPr>
          <a:xfrm>
            <a:off x="304800" y="378527"/>
            <a:ext cx="3149600" cy="406400"/>
          </a:xfrm>
          <a:prstGeom prst="rect">
            <a:avLst/>
          </a:prstGeom>
          <a:noFill/>
          <a:ln>
            <a:noFill/>
          </a:ln>
        </p:spPr>
        <p:txBody>
          <a:bodyPr vert="horz" wrap="none" lIns="243840" tIns="182880" rIns="121920" bIns="60960" rtlCol="0" anchor="ctr" anchorCtr="0">
            <a:noAutofit/>
          </a:bodyPr>
          <a:lstStyle/>
          <a:p>
            <a:pPr defTabSz="609585"/>
            <a:r>
              <a:rPr lang="en-US" sz="1067" dirty="0">
                <a:solidFill>
                  <a:srgbClr val="277EB5"/>
                </a:solidFill>
              </a:rPr>
              <a:t>Microsoft Confidential</a:t>
            </a:r>
          </a:p>
        </p:txBody>
      </p:sp>
      <p:sp>
        <p:nvSpPr>
          <p:cNvPr id="10" name="TextBox 9"/>
          <p:cNvSpPr txBox="1"/>
          <p:nvPr userDrawn="1"/>
        </p:nvSpPr>
        <p:spPr>
          <a:xfrm>
            <a:off x="304800" y="3114288"/>
            <a:ext cx="3149600" cy="406400"/>
          </a:xfrm>
          <a:prstGeom prst="rect">
            <a:avLst/>
          </a:prstGeom>
          <a:noFill/>
          <a:ln>
            <a:noFill/>
          </a:ln>
        </p:spPr>
        <p:txBody>
          <a:bodyPr vert="horz" wrap="none" lIns="243840" tIns="182880" rIns="121920" bIns="60960" rtlCol="0" anchor="ctr" anchorCtr="0">
            <a:noAutofit/>
          </a:bodyPr>
          <a:lstStyle/>
          <a:p>
            <a:pPr defTabSz="609585"/>
            <a:r>
              <a:rPr lang="en-US" sz="1067" dirty="0">
                <a:solidFill>
                  <a:srgbClr val="277EB5"/>
                </a:solidFill>
              </a:rPr>
              <a:t>© 2013 Microsoft Corporation. All rights reserved.</a:t>
            </a:r>
          </a:p>
        </p:txBody>
      </p:sp>
      <p:sp>
        <p:nvSpPr>
          <p:cNvPr id="11" name="TextBox 10"/>
          <p:cNvSpPr txBox="1"/>
          <p:nvPr userDrawn="1"/>
        </p:nvSpPr>
        <p:spPr>
          <a:xfrm>
            <a:off x="304800" y="613936"/>
            <a:ext cx="11684000" cy="2438400"/>
          </a:xfrm>
          <a:prstGeom prst="rect">
            <a:avLst/>
          </a:prstGeom>
          <a:noFill/>
          <a:ln>
            <a:noFill/>
          </a:ln>
        </p:spPr>
        <p:txBody>
          <a:bodyPr vert="horz" wrap="square" lIns="243840" tIns="182880" rIns="121920" bIns="60960" rtlCol="0" anchor="t" anchorCtr="0">
            <a:normAutofit lnSpcReduction="10000"/>
          </a:bodyPr>
          <a:lstStyle/>
          <a:p>
            <a:pPr defTabSz="609585">
              <a:spcAft>
                <a:spcPts val="800"/>
              </a:spcAft>
            </a:pPr>
            <a:r>
              <a:rPr lang="en-US" sz="1333" dirty="0">
                <a:solidFill>
                  <a:srgbClr val="000000">
                    <a:alpha val="87000"/>
                  </a:srgbClr>
                </a:solidFill>
              </a:rPr>
              <a:t>This training package is proprietary and confidential, and is intended only for uses described in the training materials. Content and software is provided to you under a Non-Disclosure Agreement and cannot be distributed. Copying or disclosing all or any portion of the content and/or software included in such packages is strictly prohibited.</a:t>
            </a:r>
          </a:p>
          <a:p>
            <a:pPr defTabSz="609585">
              <a:spcAft>
                <a:spcPts val="800"/>
              </a:spcAft>
            </a:pPr>
            <a:r>
              <a:rPr lang="en-US" sz="1333" dirty="0">
                <a:solidFill>
                  <a:srgbClr val="000000">
                    <a:alpha val="87000"/>
                  </a:srgbClr>
                </a:solidFill>
              </a:rPr>
              <a:t>The contents of this package are for informational and training purposes only and are provided "as is" without warranty of any kind, whether express or implied, including but not limited to the implied warranties of merchantability, fitness for a particular purpose, and non-infringement.</a:t>
            </a:r>
          </a:p>
          <a:p>
            <a:pPr defTabSz="609585">
              <a:spcAft>
                <a:spcPts val="800"/>
              </a:spcAft>
            </a:pPr>
            <a:r>
              <a:rPr lang="en-US" sz="1333" dirty="0">
                <a:solidFill>
                  <a:srgbClr val="000000">
                    <a:alpha val="87000"/>
                  </a:srgbClr>
                </a:solidFill>
              </a:rPr>
              <a:t>Training package content, including URLs and other Internet Web site references, is subject to change without notice. Because Microsoft must respond to changing market conditions, the content should not be interpreted to be a commitment on the part of Microsoft, and Microsoft cannot guarantee the accuracy of any information presented after the date of publication. Unless otherwise noted, the companies, organizations, products, domain names, e-mail addresses, logos, people, places, and events depicted herein are fictitious, and no association with any real company, organization, product, domain name, e-mail address, logo, person, place, or event is intended or should be inferred.</a:t>
            </a:r>
          </a:p>
          <a:p>
            <a:pPr defTabSz="609585">
              <a:spcAft>
                <a:spcPts val="800"/>
              </a:spcAft>
            </a:pPr>
            <a:endParaRPr lang="en-US" sz="1333" dirty="0">
              <a:solidFill>
                <a:srgbClr val="000000">
                  <a:alpha val="87000"/>
                </a:srgbClr>
              </a:solidFill>
            </a:endParaRPr>
          </a:p>
        </p:txBody>
      </p:sp>
    </p:spTree>
    <p:extLst>
      <p:ext uri="{BB962C8B-B14F-4D97-AF65-F5344CB8AC3E}">
        <p14:creationId xmlns:p14="http://schemas.microsoft.com/office/powerpoint/2010/main" val="942883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flowing text sections">
    <p:bg>
      <p:bgPr>
        <a:solidFill>
          <a:schemeClr val="bg1"/>
        </a:solid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a:xfrm>
            <a:off x="3048000" y="1143000"/>
            <a:ext cx="4572000" cy="4572000"/>
          </a:xfrm>
          <a:solidFill>
            <a:srgbClr val="002050"/>
          </a:solidFill>
        </p:spPr>
        <p:txBody>
          <a:bodyPr>
            <a:noAutofit/>
          </a:bodyPr>
          <a:lstStyle>
            <a:lvl1pPr>
              <a:lnSpc>
                <a:spcPct val="100000"/>
              </a:lnSpc>
              <a:defRPr sz="1800">
                <a:solidFill>
                  <a:schemeClr val="bg1"/>
                </a:solidFill>
              </a:defRPr>
            </a:lvl1pPr>
            <a:lvl2pPr>
              <a:lnSpc>
                <a:spcPct val="100000"/>
              </a:lnSpc>
              <a:defRPr sz="2400"/>
            </a:lvl2pPr>
            <a:lvl3pPr>
              <a:lnSpc>
                <a:spcPct val="100000"/>
              </a:lnSpc>
              <a:defRPr sz="2400"/>
            </a:lvl3pPr>
            <a:lvl4pPr>
              <a:lnSpc>
                <a:spcPct val="100000"/>
              </a:lnSpc>
              <a:defRPr sz="2400"/>
            </a:lvl4pPr>
            <a:lvl5pPr>
              <a:lnSpc>
                <a:spcPct val="100000"/>
              </a:lnSpc>
              <a:defRPr sz="2400"/>
            </a:lvl5pPr>
          </a:lstStyle>
          <a:p>
            <a:pPr lvl="0"/>
            <a:r>
              <a:rPr lang="en-US" dirty="0"/>
              <a:t>Click to edit Master text styles</a:t>
            </a:r>
          </a:p>
        </p:txBody>
      </p:sp>
      <p:sp>
        <p:nvSpPr>
          <p:cNvPr id="9" name="Title 1"/>
          <p:cNvSpPr>
            <a:spLocks noGrp="1"/>
          </p:cNvSpPr>
          <p:nvPr>
            <p:ph type="title" hasCustomPrompt="1"/>
          </p:nvPr>
        </p:nvSpPr>
        <p:spPr>
          <a:xfrm>
            <a:off x="0" y="1143000"/>
            <a:ext cx="3048000" cy="2286000"/>
          </a:xfrm>
          <a:solidFill>
            <a:schemeClr val="accent1"/>
          </a:solidFill>
        </p:spPr>
        <p:txBody>
          <a:bodyPr lIns="182880" tIns="137160" anchor="t" anchorCtr="0">
            <a:normAutofit/>
          </a:bodyPr>
          <a:lstStyle>
            <a:lvl1pPr>
              <a:defRPr sz="2400">
                <a:solidFill>
                  <a:schemeClr val="bg1"/>
                </a:solidFill>
                <a:latin typeface="Segoe UI" panose="020B0502040204020203" pitchFamily="34" charset="0"/>
                <a:cs typeface="Segoe UI" panose="020B0502040204020203" pitchFamily="34" charset="0"/>
              </a:defRPr>
            </a:lvl1pPr>
          </a:lstStyle>
          <a:p>
            <a:r>
              <a:rPr lang="en-US" dirty="0"/>
              <a:t>Click to edit slide title</a:t>
            </a:r>
          </a:p>
        </p:txBody>
      </p:sp>
      <p:sp>
        <p:nvSpPr>
          <p:cNvPr id="16" name="Text Placeholder 11"/>
          <p:cNvSpPr>
            <a:spLocks noGrp="1"/>
          </p:cNvSpPr>
          <p:nvPr>
            <p:ph type="body" sz="quarter" idx="14"/>
          </p:nvPr>
        </p:nvSpPr>
        <p:spPr>
          <a:xfrm>
            <a:off x="7620000" y="1143000"/>
            <a:ext cx="4572000" cy="4572000"/>
          </a:xfrm>
          <a:solidFill>
            <a:srgbClr val="0A5BBA"/>
          </a:solidFill>
        </p:spPr>
        <p:txBody>
          <a:bodyPr>
            <a:noAutofit/>
          </a:bodyPr>
          <a:lstStyle>
            <a:lvl1pPr>
              <a:lnSpc>
                <a:spcPct val="100000"/>
              </a:lnSpc>
              <a:defRPr sz="1800">
                <a:solidFill>
                  <a:schemeClr val="bg1"/>
                </a:solidFill>
              </a:defRPr>
            </a:lvl1pPr>
            <a:lvl2pPr>
              <a:lnSpc>
                <a:spcPct val="100000"/>
              </a:lnSpc>
              <a:defRPr sz="2400"/>
            </a:lvl2pPr>
            <a:lvl3pPr>
              <a:lnSpc>
                <a:spcPct val="100000"/>
              </a:lnSpc>
              <a:defRPr sz="2400"/>
            </a:lvl3pPr>
            <a:lvl4pPr>
              <a:lnSpc>
                <a:spcPct val="100000"/>
              </a:lnSpc>
              <a:defRPr sz="2400"/>
            </a:lvl4pPr>
            <a:lvl5pPr>
              <a:lnSpc>
                <a:spcPct val="100000"/>
              </a:lnSpc>
              <a:defRPr sz="2400"/>
            </a:lvl5pPr>
          </a:lstStyle>
          <a:p>
            <a:pPr lvl="0"/>
            <a:r>
              <a:rPr lang="en-US" dirty="0"/>
              <a:t>Click to edit Master text styles</a:t>
            </a:r>
          </a:p>
        </p:txBody>
      </p:sp>
      <p:sp>
        <p:nvSpPr>
          <p:cNvPr id="7" name="Date Placeholder 2"/>
          <p:cNvSpPr>
            <a:spLocks noGrp="1"/>
          </p:cNvSpPr>
          <p:nvPr>
            <p:ph type="dt" sz="half" idx="10"/>
          </p:nvPr>
        </p:nvSpPr>
        <p:spPr>
          <a:xfrm>
            <a:off x="0" y="6492876"/>
            <a:ext cx="2844800" cy="365125"/>
          </a:xfrm>
        </p:spPr>
        <p:txBody>
          <a:bodyPr/>
          <a:lstStyle>
            <a:lvl1pPr>
              <a:defRPr>
                <a:solidFill>
                  <a:srgbClr val="3F3F3F"/>
                </a:solidFill>
                <a:latin typeface="+mn-lt"/>
              </a:defRPr>
            </a:lvl1pPr>
          </a:lstStyle>
          <a:p>
            <a:fld id="{20DD9EB0-549E-4233-AE34-D8DD5F7473C5}" type="datetime1">
              <a:rPr lang="en-US" smtClean="0"/>
              <a:t>28-Sep-16</a:t>
            </a:fld>
            <a:endParaRPr lang="en-US" dirty="0"/>
          </a:p>
        </p:txBody>
      </p:sp>
      <p:sp>
        <p:nvSpPr>
          <p:cNvPr id="11" name="Slide Number Placeholder 4"/>
          <p:cNvSpPr>
            <a:spLocks noGrp="1"/>
          </p:cNvSpPr>
          <p:nvPr>
            <p:ph type="sldNum" sz="quarter" idx="15"/>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3430235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Slide light right aligned">
    <p:bg>
      <p:bgPr>
        <a:solidFill>
          <a:schemeClr val="bg1"/>
        </a:solidFill>
        <a:effectLst/>
      </p:bgPr>
    </p:bg>
    <p:spTree>
      <p:nvGrpSpPr>
        <p:cNvPr id="1" name=""/>
        <p:cNvGrpSpPr/>
        <p:nvPr/>
      </p:nvGrpSpPr>
      <p:grpSpPr>
        <a:xfrm>
          <a:off x="0" y="0"/>
          <a:ext cx="0" cy="0"/>
          <a:chOff x="0" y="0"/>
          <a:chExt cx="0" cy="0"/>
        </a:xfrm>
      </p:grpSpPr>
      <p:sp>
        <p:nvSpPr>
          <p:cNvPr id="7"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a:t>Click icon to add picture</a:t>
            </a:r>
            <a:endParaRPr lang="en-US" dirty="0"/>
          </a:p>
        </p:txBody>
      </p:sp>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p:nvPr>
        </p:nvSpPr>
        <p:spPr>
          <a:xfrm>
            <a:off x="0" y="1143000"/>
            <a:ext cx="6096000" cy="2286000"/>
          </a:xfrm>
          <a:solidFill>
            <a:srgbClr val="0A5BBA">
              <a:alpha val="90000"/>
            </a:srgbClr>
          </a:solidFill>
        </p:spPr>
        <p:txBody>
          <a:bodyPr lIns="182880" tIns="137160">
            <a:noAutofit/>
          </a:bodyPr>
          <a:lstStyle>
            <a:lvl1pPr marL="0" indent="0">
              <a:lnSpc>
                <a:spcPct val="100000"/>
              </a:lnSpc>
              <a:buNone/>
              <a:defRPr sz="32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Click to edit Master text styles</a:t>
            </a:r>
          </a:p>
        </p:txBody>
      </p:sp>
    </p:spTree>
    <p:extLst>
      <p:ext uri="{BB962C8B-B14F-4D97-AF65-F5344CB8AC3E}">
        <p14:creationId xmlns:p14="http://schemas.microsoft.com/office/powerpoint/2010/main" val="25954694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Title Slide light right aligned">
    <p:bg>
      <p:bgPr>
        <a:solidFill>
          <a:srgbClr val="002050"/>
        </a:solidFill>
        <a:effectLst/>
      </p:bgPr>
    </p:bg>
    <p:spTree>
      <p:nvGrpSpPr>
        <p:cNvPr id="1" name=""/>
        <p:cNvGrpSpPr/>
        <p:nvPr/>
      </p:nvGrpSpPr>
      <p:grpSpPr>
        <a:xfrm>
          <a:off x="0" y="0"/>
          <a:ext cx="0" cy="0"/>
          <a:chOff x="0" y="0"/>
          <a:chExt cx="0" cy="0"/>
        </a:xfrm>
      </p:grpSpPr>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p:nvPr>
        </p:nvSpPr>
        <p:spPr>
          <a:xfrm>
            <a:off x="0" y="1143000"/>
            <a:ext cx="6096000" cy="2286000"/>
          </a:xfrm>
          <a:solidFill>
            <a:srgbClr val="0A5BBA"/>
          </a:solidFill>
        </p:spPr>
        <p:txBody>
          <a:bodyPr lIns="182880" tIns="137160">
            <a:noAutofit/>
          </a:bodyPr>
          <a:lstStyle>
            <a:lvl1pPr marL="0" indent="0">
              <a:lnSpc>
                <a:spcPct val="100000"/>
              </a:lnSpc>
              <a:buNone/>
              <a:defRPr sz="320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Click to edit Master text styles</a:t>
            </a:r>
          </a:p>
        </p:txBody>
      </p:sp>
    </p:spTree>
    <p:extLst>
      <p:ext uri="{BB962C8B-B14F-4D97-AF65-F5344CB8AC3E}">
        <p14:creationId xmlns:p14="http://schemas.microsoft.com/office/powerpoint/2010/main" val="1794687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 of Contents light">
    <p:bg>
      <p:bgPr>
        <a:solidFill>
          <a:schemeClr val="bg1"/>
        </a:solidFill>
        <a:effectLst/>
      </p:bgPr>
    </p:bg>
    <p:spTree>
      <p:nvGrpSpPr>
        <p:cNvPr id="1" name=""/>
        <p:cNvGrpSpPr/>
        <p:nvPr/>
      </p:nvGrpSpPr>
      <p:grpSpPr>
        <a:xfrm>
          <a:off x="0" y="0"/>
          <a:ext cx="0" cy="0"/>
          <a:chOff x="0" y="0"/>
          <a:chExt cx="0" cy="0"/>
        </a:xfrm>
      </p:grpSpPr>
      <p:sp>
        <p:nvSpPr>
          <p:cNvPr id="6" name="Text Placeholder 9"/>
          <p:cNvSpPr>
            <a:spLocks noGrp="1"/>
          </p:cNvSpPr>
          <p:nvPr>
            <p:ph type="body" sz="quarter" idx="13" hasCustomPrompt="1"/>
          </p:nvPr>
        </p:nvSpPr>
        <p:spPr>
          <a:xfrm>
            <a:off x="4572000" y="1143000"/>
            <a:ext cx="7620000" cy="5029200"/>
          </a:xfrm>
          <a:prstGeom prst="rect">
            <a:avLst/>
          </a:prstGeom>
        </p:spPr>
        <p:txBody>
          <a:bodyPr vert="horz" lIns="91440" tIns="45720">
            <a:normAutofit/>
          </a:bodyPr>
          <a:lstStyle>
            <a:lvl1pPr marL="0" indent="0">
              <a:spcBef>
                <a:spcPts val="600"/>
              </a:spcBef>
              <a:buFontTx/>
              <a:buNone/>
              <a:tabLst>
                <a:tab pos="630238" algn="l"/>
              </a:tabLst>
              <a:defRPr sz="2400" baseline="0">
                <a:solidFill>
                  <a:srgbClr val="3F3F3F"/>
                </a:solidFill>
                <a:latin typeface="+mn-lt"/>
                <a:cs typeface="Segoe Pro Light"/>
              </a:defRPr>
            </a:lvl1pPr>
            <a:lvl2pPr marL="0" indent="0">
              <a:spcBef>
                <a:spcPts val="600"/>
              </a:spcBef>
              <a:buFontTx/>
              <a:buNone/>
              <a:defRPr sz="3000">
                <a:latin typeface="Segoe Pro Light"/>
                <a:cs typeface="Segoe Pro Light"/>
              </a:defRPr>
            </a:lvl2pPr>
            <a:lvl3pPr marL="0" indent="0">
              <a:spcBef>
                <a:spcPts val="600"/>
              </a:spcBef>
              <a:buFontTx/>
              <a:buNone/>
              <a:defRPr sz="3000">
                <a:latin typeface="Segoe Pro Light"/>
                <a:cs typeface="Segoe Pro Light"/>
              </a:defRPr>
            </a:lvl3pPr>
            <a:lvl4pPr marL="0" indent="0">
              <a:spcBef>
                <a:spcPts val="600"/>
              </a:spcBef>
              <a:buFontTx/>
              <a:buNone/>
              <a:defRPr sz="3000">
                <a:latin typeface="Segoe Pro Light"/>
                <a:cs typeface="Segoe Pro Light"/>
              </a:defRPr>
            </a:lvl4pPr>
            <a:lvl5pPr marL="0" indent="0">
              <a:spcBef>
                <a:spcPts val="600"/>
              </a:spcBef>
              <a:buFontTx/>
              <a:buNone/>
              <a:defRPr sz="3000">
                <a:latin typeface="Segoe Pro Light"/>
                <a:cs typeface="Segoe Pro Light"/>
              </a:defRPr>
            </a:lvl5pPr>
          </a:lstStyle>
          <a:p>
            <a:pPr lvl="0"/>
            <a:r>
              <a:rPr lang="en-US" dirty="0"/>
              <a:t>4	Section Title</a:t>
            </a:r>
          </a:p>
        </p:txBody>
      </p:sp>
      <p:sp>
        <p:nvSpPr>
          <p:cNvPr id="7" name="Text Placeholder 12"/>
          <p:cNvSpPr>
            <a:spLocks noGrp="1"/>
          </p:cNvSpPr>
          <p:nvPr>
            <p:ph type="body" sz="quarter" idx="14" hasCustomPrompt="1"/>
          </p:nvPr>
        </p:nvSpPr>
        <p:spPr>
          <a:xfrm>
            <a:off x="0" y="1152525"/>
            <a:ext cx="3048000" cy="4237038"/>
          </a:xfrm>
          <a:prstGeom prst="rect">
            <a:avLst/>
          </a:prstGeom>
        </p:spPr>
        <p:txBody>
          <a:bodyPr vert="horz">
            <a:noAutofit/>
          </a:bodyPr>
          <a:lstStyle>
            <a:lvl1pPr marL="0" indent="0">
              <a:spcBef>
                <a:spcPts val="600"/>
              </a:spcBef>
              <a:buFontTx/>
              <a:buNone/>
              <a:defRPr sz="1600" baseline="0">
                <a:solidFill>
                  <a:srgbClr val="3F3F3F"/>
                </a:solidFill>
                <a:latin typeface="+mn-lt"/>
                <a:cs typeface="Segoe Pro Semibold"/>
              </a:defRPr>
            </a:lvl1pPr>
          </a:lstStyle>
          <a:p>
            <a:pPr lvl="0"/>
            <a:r>
              <a:rPr lang="en-US" dirty="0"/>
              <a:t>Enter header here.</a:t>
            </a:r>
          </a:p>
        </p:txBody>
      </p:sp>
      <p:sp>
        <p:nvSpPr>
          <p:cNvPr id="4" name="Date Placeholder 3"/>
          <p:cNvSpPr>
            <a:spLocks noGrp="1"/>
          </p:cNvSpPr>
          <p:nvPr>
            <p:ph type="dt" sz="half" idx="2"/>
          </p:nvPr>
        </p:nvSpPr>
        <p:spPr>
          <a:xfrm>
            <a:off x="0" y="6356351"/>
            <a:ext cx="2844800" cy="365125"/>
          </a:xfrm>
          <a:prstGeom prst="rect">
            <a:avLst/>
          </a:prstGeom>
        </p:spPr>
        <p:txBody>
          <a:bodyPr vert="horz" lIns="182880" tIns="45720" rIns="182880" bIns="45720" rtlCol="0" anchor="ctr"/>
          <a:lstStyle>
            <a:lvl1pPr algn="l">
              <a:defRPr sz="800">
                <a:solidFill>
                  <a:schemeClr val="bg1"/>
                </a:solidFill>
                <a:latin typeface="+mn-lt"/>
                <a:cs typeface="Segoe Pro Light"/>
              </a:defRPr>
            </a:lvl1pPr>
          </a:lstStyle>
          <a:p>
            <a:fld id="{5B91C3AD-27AB-4577-ADFE-9673F47C2222}" type="datetime1">
              <a:rPr lang="en-US" smtClean="0"/>
              <a:t>28-Sep-16</a:t>
            </a:fld>
            <a:endParaRPr lang="en-US" dirty="0"/>
          </a:p>
        </p:txBody>
      </p:sp>
      <p:sp>
        <p:nvSpPr>
          <p:cNvPr id="8"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27212499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able of Contents light">
    <p:bg>
      <p:bgPr>
        <a:solidFill>
          <a:schemeClr val="bg1"/>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6"/>
          </p:nvPr>
        </p:nvSpPr>
        <p:spPr>
          <a:xfrm>
            <a:off x="0" y="0"/>
            <a:ext cx="12192000" cy="6858000"/>
          </a:xfrm>
        </p:spPr>
        <p:txBody>
          <a:bodyPr/>
          <a:lstStyle/>
          <a:p>
            <a:r>
              <a:rPr lang="en-US"/>
              <a:t>Click icon to add picture</a:t>
            </a:r>
          </a:p>
        </p:txBody>
      </p:sp>
      <p:sp>
        <p:nvSpPr>
          <p:cNvPr id="6" name="Text Placeholder 9"/>
          <p:cNvSpPr>
            <a:spLocks noGrp="1"/>
          </p:cNvSpPr>
          <p:nvPr>
            <p:ph type="body" sz="quarter" idx="13" hasCustomPrompt="1"/>
          </p:nvPr>
        </p:nvSpPr>
        <p:spPr>
          <a:xfrm>
            <a:off x="4572000" y="1143000"/>
            <a:ext cx="7620000" cy="5029200"/>
          </a:xfrm>
          <a:prstGeom prst="rect">
            <a:avLst/>
          </a:prstGeom>
        </p:spPr>
        <p:txBody>
          <a:bodyPr vert="horz" lIns="91440" tIns="45720">
            <a:normAutofit/>
          </a:bodyPr>
          <a:lstStyle>
            <a:lvl1pPr marL="0" indent="0">
              <a:spcBef>
                <a:spcPts val="600"/>
              </a:spcBef>
              <a:buFontTx/>
              <a:buNone/>
              <a:tabLst>
                <a:tab pos="630238" algn="l"/>
              </a:tabLst>
              <a:defRPr sz="2400" baseline="0">
                <a:solidFill>
                  <a:srgbClr val="3F3F3F"/>
                </a:solidFill>
                <a:latin typeface="+mn-lt"/>
                <a:cs typeface="Segoe Pro Light"/>
              </a:defRPr>
            </a:lvl1pPr>
            <a:lvl2pPr marL="0" indent="0">
              <a:spcBef>
                <a:spcPts val="600"/>
              </a:spcBef>
              <a:buFontTx/>
              <a:buNone/>
              <a:defRPr sz="3000">
                <a:latin typeface="Segoe Pro Light"/>
                <a:cs typeface="Segoe Pro Light"/>
              </a:defRPr>
            </a:lvl2pPr>
            <a:lvl3pPr marL="0" indent="0">
              <a:spcBef>
                <a:spcPts val="600"/>
              </a:spcBef>
              <a:buFontTx/>
              <a:buNone/>
              <a:defRPr sz="3000">
                <a:latin typeface="Segoe Pro Light"/>
                <a:cs typeface="Segoe Pro Light"/>
              </a:defRPr>
            </a:lvl3pPr>
            <a:lvl4pPr marL="0" indent="0">
              <a:spcBef>
                <a:spcPts val="600"/>
              </a:spcBef>
              <a:buFontTx/>
              <a:buNone/>
              <a:defRPr sz="3000">
                <a:latin typeface="Segoe Pro Light"/>
                <a:cs typeface="Segoe Pro Light"/>
              </a:defRPr>
            </a:lvl4pPr>
            <a:lvl5pPr marL="0" indent="0">
              <a:spcBef>
                <a:spcPts val="600"/>
              </a:spcBef>
              <a:buFontTx/>
              <a:buNone/>
              <a:defRPr sz="3000">
                <a:latin typeface="Segoe Pro Light"/>
                <a:cs typeface="Segoe Pro Light"/>
              </a:defRPr>
            </a:lvl5pPr>
          </a:lstStyle>
          <a:p>
            <a:pPr lvl="0"/>
            <a:r>
              <a:rPr lang="en-US" dirty="0"/>
              <a:t>4	Section Title</a:t>
            </a:r>
          </a:p>
        </p:txBody>
      </p:sp>
      <p:sp>
        <p:nvSpPr>
          <p:cNvPr id="7" name="Text Placeholder 12"/>
          <p:cNvSpPr>
            <a:spLocks noGrp="1"/>
          </p:cNvSpPr>
          <p:nvPr>
            <p:ph type="body" sz="quarter" idx="14" hasCustomPrompt="1"/>
          </p:nvPr>
        </p:nvSpPr>
        <p:spPr>
          <a:xfrm>
            <a:off x="0" y="1152525"/>
            <a:ext cx="3048000" cy="4237038"/>
          </a:xfrm>
          <a:prstGeom prst="rect">
            <a:avLst/>
          </a:prstGeom>
        </p:spPr>
        <p:txBody>
          <a:bodyPr vert="horz">
            <a:noAutofit/>
          </a:bodyPr>
          <a:lstStyle>
            <a:lvl1pPr marL="0" indent="0">
              <a:spcBef>
                <a:spcPts val="600"/>
              </a:spcBef>
              <a:buFontTx/>
              <a:buNone/>
              <a:defRPr sz="1600" baseline="0">
                <a:solidFill>
                  <a:srgbClr val="3F3F3F"/>
                </a:solidFill>
                <a:latin typeface="+mn-lt"/>
                <a:cs typeface="Segoe Pro Semibold"/>
              </a:defRPr>
            </a:lvl1pPr>
          </a:lstStyle>
          <a:p>
            <a:pPr lvl="0"/>
            <a:r>
              <a:rPr lang="en-US" dirty="0"/>
              <a:t>Enter header here.</a:t>
            </a:r>
          </a:p>
        </p:txBody>
      </p:sp>
      <p:sp>
        <p:nvSpPr>
          <p:cNvPr id="5" name="Date Placeholder 3"/>
          <p:cNvSpPr>
            <a:spLocks noGrp="1"/>
          </p:cNvSpPr>
          <p:nvPr>
            <p:ph type="dt" sz="half" idx="2"/>
          </p:nvPr>
        </p:nvSpPr>
        <p:spPr>
          <a:xfrm>
            <a:off x="0" y="6356351"/>
            <a:ext cx="2844800" cy="365125"/>
          </a:xfrm>
          <a:prstGeom prst="rect">
            <a:avLst/>
          </a:prstGeom>
        </p:spPr>
        <p:txBody>
          <a:bodyPr vert="horz" lIns="182880" tIns="45720" rIns="182880" bIns="45720" rtlCol="0" anchor="ctr"/>
          <a:lstStyle>
            <a:lvl1pPr algn="l">
              <a:defRPr sz="800">
                <a:solidFill>
                  <a:schemeClr val="bg1"/>
                </a:solidFill>
                <a:latin typeface="+mn-lt"/>
                <a:cs typeface="Segoe Pro Light"/>
              </a:defRPr>
            </a:lvl1pPr>
          </a:lstStyle>
          <a:p>
            <a:fld id="{6763AD73-A662-414C-AD01-4FD214DFB572}" type="datetime1">
              <a:rPr lang="en-US" smtClean="0"/>
              <a:t>28-Sep-16</a:t>
            </a:fld>
            <a:endParaRPr lang="en-US" dirty="0"/>
          </a:p>
        </p:txBody>
      </p:sp>
      <p:sp>
        <p:nvSpPr>
          <p:cNvPr id="9"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17657358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ntact Page">
    <p:bg>
      <p:bgPr>
        <a:solidFill>
          <a:schemeClr val="bg1"/>
        </a:solidFill>
        <a:effectLst/>
      </p:bgPr>
    </p:bg>
    <p:spTree>
      <p:nvGrpSpPr>
        <p:cNvPr id="1" name=""/>
        <p:cNvGrpSpPr/>
        <p:nvPr/>
      </p:nvGrpSpPr>
      <p:grpSpPr>
        <a:xfrm>
          <a:off x="0" y="0"/>
          <a:ext cx="0" cy="0"/>
          <a:chOff x="0" y="0"/>
          <a:chExt cx="0" cy="0"/>
        </a:xfrm>
      </p:grpSpPr>
      <p:sp>
        <p:nvSpPr>
          <p:cNvPr id="8"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a:t>Click icon to add picture</a:t>
            </a:r>
            <a:endParaRPr lang="en-US" dirty="0"/>
          </a:p>
        </p:txBody>
      </p:sp>
      <p:sp>
        <p:nvSpPr>
          <p:cNvPr id="10" name="Text Placeholder 9"/>
          <p:cNvSpPr>
            <a:spLocks noGrp="1"/>
          </p:cNvSpPr>
          <p:nvPr>
            <p:ph type="body" sz="quarter" idx="12"/>
          </p:nvPr>
        </p:nvSpPr>
        <p:spPr>
          <a:xfrm>
            <a:off x="0" y="1143000"/>
            <a:ext cx="6096000" cy="2286000"/>
          </a:xfrm>
          <a:solidFill>
            <a:srgbClr val="0A5BBA">
              <a:alpha val="90000"/>
            </a:srgbClr>
          </a:solidFill>
        </p:spPr>
        <p:txBody>
          <a:bodyPr>
            <a:noAutofit/>
          </a:bodyPr>
          <a:lstStyle>
            <a:lvl1pPr>
              <a:lnSpc>
                <a:spcPct val="110000"/>
              </a:lnSpc>
              <a:defRPr sz="1600">
                <a:solidFill>
                  <a:srgbClr val="FFFFFF"/>
                </a:solidFill>
                <a:latin typeface="+mn-lt"/>
                <a:cs typeface="Segoe Pro Semibold"/>
              </a:defRPr>
            </a:lvl1pPr>
            <a:lvl2pPr>
              <a:lnSpc>
                <a:spcPct val="110000"/>
              </a:lnSpc>
              <a:defRPr sz="1600">
                <a:solidFill>
                  <a:srgbClr val="FFFFFF"/>
                </a:solidFill>
                <a:latin typeface="+mn-lt"/>
                <a:cs typeface="Segoe Pro Semibold"/>
              </a:defRPr>
            </a:lvl2pPr>
            <a:lvl3pPr>
              <a:lnSpc>
                <a:spcPct val="110000"/>
              </a:lnSpc>
              <a:defRPr sz="1600">
                <a:solidFill>
                  <a:srgbClr val="FFFFFF"/>
                </a:solidFill>
                <a:latin typeface="+mn-lt"/>
                <a:cs typeface="Segoe Pro Semibold"/>
              </a:defRPr>
            </a:lvl3pPr>
            <a:lvl4pPr>
              <a:lnSpc>
                <a:spcPct val="110000"/>
              </a:lnSpc>
              <a:defRPr sz="1600">
                <a:solidFill>
                  <a:srgbClr val="FFFFFF"/>
                </a:solidFill>
                <a:latin typeface="+mn-lt"/>
                <a:cs typeface="Segoe Pro Semibold"/>
              </a:defRPr>
            </a:lvl4pPr>
            <a:lvl5pPr>
              <a:lnSpc>
                <a:spcPct val="110000"/>
              </a:lnSpc>
              <a:defRPr sz="1600">
                <a:solidFill>
                  <a:srgbClr val="FFFFFF"/>
                </a:solidFill>
                <a:latin typeface="+mn-lt"/>
                <a:cs typeface="Segoe Pro Semibol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Box 8"/>
          <p:cNvSpPr txBox="1"/>
          <p:nvPr userDrawn="1"/>
        </p:nvSpPr>
        <p:spPr>
          <a:xfrm>
            <a:off x="101601" y="6019800"/>
            <a:ext cx="11754657" cy="535531"/>
          </a:xfrm>
          <a:prstGeom prst="rect">
            <a:avLst/>
          </a:prstGeom>
          <a:noFill/>
        </p:spPr>
        <p:txBody>
          <a:bodyPr wrap="square" rtlCol="0">
            <a:spAutoFit/>
          </a:bodyPr>
          <a:lstStyle/>
          <a:p>
            <a:pPr>
              <a:lnSpc>
                <a:spcPct val="120000"/>
              </a:lnSpc>
            </a:pPr>
            <a:r>
              <a:rPr lang="en-US" sz="800" kern="1200" dirty="0">
                <a:solidFill>
                  <a:schemeClr val="tx1"/>
                </a:solidFill>
                <a:latin typeface="+mn-lt"/>
                <a:ea typeface="+mn-ea"/>
                <a:cs typeface="+mn-cs"/>
              </a:rPr>
              <a:t>© 2013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800" dirty="0">
              <a:solidFill>
                <a:schemeClr val="tx1"/>
              </a:solidFill>
            </a:endParaRPr>
          </a:p>
        </p:txBody>
      </p:sp>
    </p:spTree>
    <p:extLst>
      <p:ext uri="{BB962C8B-B14F-4D97-AF65-F5344CB8AC3E}">
        <p14:creationId xmlns:p14="http://schemas.microsoft.com/office/powerpoint/2010/main" val="7369650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Contact Page">
    <p:bg>
      <p:bgPr>
        <a:solidFill>
          <a:schemeClr val="bg1"/>
        </a:solidFill>
        <a:effectLst/>
      </p:bgPr>
    </p:bg>
    <p:spTree>
      <p:nvGrpSpPr>
        <p:cNvPr id="1" name=""/>
        <p:cNvGrpSpPr/>
        <p:nvPr/>
      </p:nvGrpSpPr>
      <p:grpSpPr>
        <a:xfrm>
          <a:off x="0" y="0"/>
          <a:ext cx="0" cy="0"/>
          <a:chOff x="0" y="0"/>
          <a:chExt cx="0" cy="0"/>
        </a:xfrm>
      </p:grpSpPr>
      <p:sp>
        <p:nvSpPr>
          <p:cNvPr id="8"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dirty="0"/>
              <a:t>Click icon to add picture</a:t>
            </a:r>
          </a:p>
        </p:txBody>
      </p:sp>
      <p:sp>
        <p:nvSpPr>
          <p:cNvPr id="7" name="Picture Placeholder 4"/>
          <p:cNvSpPr>
            <a:spLocks noGrp="1"/>
          </p:cNvSpPr>
          <p:nvPr>
            <p:ph type="pic" sz="quarter" idx="17"/>
          </p:nvPr>
        </p:nvSpPr>
        <p:spPr>
          <a:xfrm>
            <a:off x="10363200" y="3218"/>
            <a:ext cx="1828800" cy="504534"/>
          </a:xfrm>
        </p:spPr>
        <p:txBody>
          <a:bodyPr/>
          <a:lstStyle>
            <a:lvl1pPr>
              <a:defRPr>
                <a:solidFill>
                  <a:srgbClr val="000000"/>
                </a:solidFill>
              </a:defRPr>
            </a:lvl1pPr>
          </a:lstStyle>
          <a:p>
            <a:r>
              <a:rPr lang="en-US"/>
              <a:t>Click icon to add picture</a:t>
            </a:r>
            <a:endParaRPr lang="en-US" dirty="0"/>
          </a:p>
        </p:txBody>
      </p:sp>
      <p:sp>
        <p:nvSpPr>
          <p:cNvPr id="9" name="Text Placeholder 9"/>
          <p:cNvSpPr>
            <a:spLocks noGrp="1"/>
          </p:cNvSpPr>
          <p:nvPr>
            <p:ph type="body" sz="quarter" idx="12"/>
          </p:nvPr>
        </p:nvSpPr>
        <p:spPr>
          <a:xfrm>
            <a:off x="6096000" y="1143000"/>
            <a:ext cx="6096000" cy="2286000"/>
          </a:xfrm>
          <a:solidFill>
            <a:srgbClr val="0A5BBA">
              <a:alpha val="90000"/>
            </a:srgbClr>
          </a:solidFill>
        </p:spPr>
        <p:txBody>
          <a:bodyPr>
            <a:noAutofit/>
          </a:bodyPr>
          <a:lstStyle>
            <a:lvl1pPr>
              <a:lnSpc>
                <a:spcPct val="110000"/>
              </a:lnSpc>
              <a:defRPr sz="1600">
                <a:solidFill>
                  <a:srgbClr val="FFFFFF"/>
                </a:solidFill>
                <a:latin typeface="+mn-lt"/>
                <a:cs typeface="Segoe Pro Semibold"/>
              </a:defRPr>
            </a:lvl1pPr>
            <a:lvl2pPr>
              <a:lnSpc>
                <a:spcPct val="110000"/>
              </a:lnSpc>
              <a:defRPr sz="1600">
                <a:solidFill>
                  <a:srgbClr val="FFFFFF"/>
                </a:solidFill>
                <a:latin typeface="+mn-lt"/>
                <a:cs typeface="Segoe Pro Semibold"/>
              </a:defRPr>
            </a:lvl2pPr>
            <a:lvl3pPr>
              <a:lnSpc>
                <a:spcPct val="110000"/>
              </a:lnSpc>
              <a:defRPr sz="1600">
                <a:solidFill>
                  <a:srgbClr val="FFFFFF"/>
                </a:solidFill>
                <a:latin typeface="+mn-lt"/>
                <a:cs typeface="Segoe Pro Semibold"/>
              </a:defRPr>
            </a:lvl3pPr>
            <a:lvl4pPr>
              <a:lnSpc>
                <a:spcPct val="110000"/>
              </a:lnSpc>
              <a:defRPr sz="1600">
                <a:solidFill>
                  <a:srgbClr val="FFFFFF"/>
                </a:solidFill>
                <a:latin typeface="+mn-lt"/>
                <a:cs typeface="Segoe Pro Semibold"/>
              </a:defRPr>
            </a:lvl4pPr>
            <a:lvl5pPr>
              <a:lnSpc>
                <a:spcPct val="110000"/>
              </a:lnSpc>
              <a:defRPr sz="1600">
                <a:solidFill>
                  <a:srgbClr val="FFFFFF"/>
                </a:solidFill>
                <a:latin typeface="+mn-lt"/>
                <a:cs typeface="Segoe Pro Semi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Box 9"/>
          <p:cNvSpPr txBox="1"/>
          <p:nvPr userDrawn="1"/>
        </p:nvSpPr>
        <p:spPr>
          <a:xfrm>
            <a:off x="101601" y="6019800"/>
            <a:ext cx="11754657" cy="535531"/>
          </a:xfrm>
          <a:prstGeom prst="rect">
            <a:avLst/>
          </a:prstGeom>
          <a:noFill/>
        </p:spPr>
        <p:txBody>
          <a:bodyPr wrap="square" rtlCol="0">
            <a:spAutoFit/>
          </a:bodyPr>
          <a:lstStyle/>
          <a:p>
            <a:pPr>
              <a:lnSpc>
                <a:spcPct val="120000"/>
              </a:lnSpc>
            </a:pPr>
            <a:r>
              <a:rPr lang="en-US" sz="800" kern="1200" dirty="0">
                <a:solidFill>
                  <a:schemeClr val="tx1"/>
                </a:solidFill>
                <a:latin typeface="+mn-lt"/>
                <a:ea typeface="+mn-ea"/>
                <a:cs typeface="+mn-cs"/>
              </a:rPr>
              <a:t>© 2013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800" dirty="0">
              <a:solidFill>
                <a:schemeClr val="tx1"/>
              </a:solidFill>
            </a:endParaRPr>
          </a:p>
        </p:txBody>
      </p:sp>
    </p:spTree>
    <p:extLst>
      <p:ext uri="{BB962C8B-B14F-4D97-AF65-F5344CB8AC3E}">
        <p14:creationId xmlns:p14="http://schemas.microsoft.com/office/powerpoint/2010/main" val="36650061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Contact Page">
    <p:bg>
      <p:bgPr>
        <a:solidFill>
          <a:schemeClr val="bg1"/>
        </a:solidFill>
        <a:effectLst/>
      </p:bgPr>
    </p:bg>
    <p:spTree>
      <p:nvGrpSpPr>
        <p:cNvPr id="1" name=""/>
        <p:cNvGrpSpPr/>
        <p:nvPr/>
      </p:nvGrpSpPr>
      <p:grpSpPr>
        <a:xfrm>
          <a:off x="0" y="0"/>
          <a:ext cx="0" cy="0"/>
          <a:chOff x="0" y="0"/>
          <a:chExt cx="0" cy="0"/>
        </a:xfrm>
      </p:grpSpPr>
      <p:sp>
        <p:nvSpPr>
          <p:cNvPr id="8" name="Picture Placeholder 9"/>
          <p:cNvSpPr>
            <a:spLocks noGrp="1"/>
          </p:cNvSpPr>
          <p:nvPr>
            <p:ph type="pic" sz="quarter" idx="14"/>
          </p:nvPr>
        </p:nvSpPr>
        <p:spPr>
          <a:xfrm>
            <a:off x="0" y="0"/>
            <a:ext cx="12192000" cy="6858000"/>
          </a:xfrm>
          <a:prstGeom prst="rect">
            <a:avLst/>
          </a:prstGeom>
        </p:spPr>
        <p:txBody>
          <a:bodyPr vert="horz"/>
          <a:lstStyle>
            <a:lvl1pPr>
              <a:buFontTx/>
              <a:buNone/>
              <a:defRPr sz="1400">
                <a:solidFill>
                  <a:srgbClr val="000000"/>
                </a:solidFill>
                <a:latin typeface="+mn-lt"/>
              </a:defRPr>
            </a:lvl1pPr>
          </a:lstStyle>
          <a:p>
            <a:r>
              <a:rPr lang="en-US" dirty="0"/>
              <a:t>Click icon to add picture</a:t>
            </a:r>
          </a:p>
        </p:txBody>
      </p:sp>
      <p:sp>
        <p:nvSpPr>
          <p:cNvPr id="10" name="Text Placeholder 9"/>
          <p:cNvSpPr>
            <a:spLocks noGrp="1"/>
          </p:cNvSpPr>
          <p:nvPr>
            <p:ph type="body" sz="quarter" idx="12"/>
          </p:nvPr>
        </p:nvSpPr>
        <p:spPr>
          <a:xfrm>
            <a:off x="0" y="1143000"/>
            <a:ext cx="6096000" cy="2286000"/>
          </a:xfrm>
          <a:solidFill>
            <a:srgbClr val="0A5BBA">
              <a:alpha val="90000"/>
            </a:srgbClr>
          </a:solidFill>
        </p:spPr>
        <p:txBody>
          <a:bodyPr lIns="91440" tIns="91440">
            <a:noAutofit/>
          </a:bodyPr>
          <a:lstStyle>
            <a:lvl1pPr algn="l" eaLnBrk="1" hangingPunct="1">
              <a:lnSpc>
                <a:spcPct val="110000"/>
              </a:lnSpc>
              <a:defRPr lang="en-US" sz="1600" baseline="0" dirty="0" smtClean="0">
                <a:solidFill>
                  <a:srgbClr val="FFFFFF"/>
                </a:solidFill>
                <a:latin typeface="+mn-lt"/>
                <a:cs typeface="Segoe Pro Semibold"/>
              </a:defRPr>
            </a:lvl1pPr>
            <a:lvl2pPr algn="l" eaLnBrk="1" hangingPunct="1">
              <a:lnSpc>
                <a:spcPct val="110000"/>
              </a:lnSpc>
              <a:defRPr lang="en-US" sz="1600" baseline="0" dirty="0" smtClean="0">
                <a:solidFill>
                  <a:srgbClr val="FFFFFF"/>
                </a:solidFill>
                <a:latin typeface="+mn-lt"/>
                <a:cs typeface="Segoe Pro Semibold"/>
              </a:defRPr>
            </a:lvl2pPr>
            <a:lvl3pPr algn="l" eaLnBrk="1" hangingPunct="1">
              <a:lnSpc>
                <a:spcPct val="110000"/>
              </a:lnSpc>
              <a:defRPr lang="en-US" sz="1600" baseline="0" dirty="0" smtClean="0">
                <a:solidFill>
                  <a:srgbClr val="FFFFFF"/>
                </a:solidFill>
                <a:latin typeface="+mn-lt"/>
                <a:cs typeface="Segoe Pro Semibold"/>
              </a:defRPr>
            </a:lvl3pPr>
            <a:lvl4pPr algn="l" eaLnBrk="1" hangingPunct="1">
              <a:lnSpc>
                <a:spcPct val="110000"/>
              </a:lnSpc>
              <a:defRPr lang="en-US" sz="1600" baseline="0" dirty="0" smtClean="0">
                <a:solidFill>
                  <a:srgbClr val="FFFFFF"/>
                </a:solidFill>
                <a:latin typeface="+mn-lt"/>
                <a:cs typeface="Segoe Pro Semibold"/>
              </a:defRPr>
            </a:lvl4pPr>
            <a:lvl5pPr algn="l" eaLnBrk="1" hangingPunct="1">
              <a:lnSpc>
                <a:spcPct val="110000"/>
              </a:lnSpc>
              <a:defRPr lang="en-US" sz="1600" baseline="0" dirty="0">
                <a:solidFill>
                  <a:srgbClr val="FFFFFF"/>
                </a:solidFill>
                <a:latin typeface="+mn-lt"/>
                <a:cs typeface="Segoe Pro Semibol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Box 11"/>
          <p:cNvSpPr txBox="1"/>
          <p:nvPr userDrawn="1"/>
        </p:nvSpPr>
        <p:spPr>
          <a:xfrm>
            <a:off x="101601" y="6019800"/>
            <a:ext cx="11754657" cy="535531"/>
          </a:xfrm>
          <a:prstGeom prst="rect">
            <a:avLst/>
          </a:prstGeom>
          <a:noFill/>
        </p:spPr>
        <p:txBody>
          <a:bodyPr wrap="square" rtlCol="0">
            <a:spAutoFit/>
          </a:bodyPr>
          <a:lstStyle/>
          <a:p>
            <a:pPr>
              <a:lnSpc>
                <a:spcPct val="120000"/>
              </a:lnSpc>
            </a:pPr>
            <a:r>
              <a:rPr lang="en-US" sz="800" kern="1200" dirty="0">
                <a:solidFill>
                  <a:schemeClr val="tx1"/>
                </a:solidFill>
                <a:latin typeface="+mn-lt"/>
                <a:ea typeface="+mn-ea"/>
                <a:cs typeface="+mn-cs"/>
              </a:rPr>
              <a:t>© 2013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800" dirty="0">
              <a:solidFill>
                <a:schemeClr val="tx1"/>
              </a:solidFill>
            </a:endParaRPr>
          </a:p>
        </p:txBody>
      </p:sp>
    </p:spTree>
    <p:extLst>
      <p:ext uri="{BB962C8B-B14F-4D97-AF65-F5344CB8AC3E}">
        <p14:creationId xmlns:p14="http://schemas.microsoft.com/office/powerpoint/2010/main" val="39772809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_Contact Page">
    <p:bg>
      <p:bgPr>
        <a:solidFill>
          <a:schemeClr val="bg1"/>
        </a:solidFill>
        <a:effectLst/>
      </p:bgPr>
    </p:bg>
    <p:spTree>
      <p:nvGrpSpPr>
        <p:cNvPr id="1" name=""/>
        <p:cNvGrpSpPr/>
        <p:nvPr/>
      </p:nvGrpSpPr>
      <p:grpSpPr>
        <a:xfrm>
          <a:off x="0" y="0"/>
          <a:ext cx="0" cy="0"/>
          <a:chOff x="0" y="0"/>
          <a:chExt cx="0" cy="0"/>
        </a:xfrm>
      </p:grpSpPr>
      <p:sp>
        <p:nvSpPr>
          <p:cNvPr id="8" name="Picture Placeholder 9"/>
          <p:cNvSpPr>
            <a:spLocks noGrp="1"/>
          </p:cNvSpPr>
          <p:nvPr>
            <p:ph type="pic" sz="quarter" idx="14"/>
          </p:nvPr>
        </p:nvSpPr>
        <p:spPr>
          <a:xfrm>
            <a:off x="0" y="0"/>
            <a:ext cx="12192000" cy="6858000"/>
          </a:xfrm>
          <a:prstGeom prst="rect">
            <a:avLst/>
          </a:prstGeom>
          <a:solidFill>
            <a:schemeClr val="bg1"/>
          </a:solidFill>
        </p:spPr>
        <p:txBody>
          <a:bodyPr vert="horz"/>
          <a:lstStyle>
            <a:lvl1pPr>
              <a:buFontTx/>
              <a:buNone/>
              <a:defRPr sz="1400">
                <a:solidFill>
                  <a:srgbClr val="000000"/>
                </a:solidFill>
                <a:latin typeface="+mn-lt"/>
              </a:defRPr>
            </a:lvl1pPr>
          </a:lstStyle>
          <a:p>
            <a:r>
              <a:rPr lang="en-US"/>
              <a:t>Click icon to add picture</a:t>
            </a:r>
            <a:endParaRPr lang="en-US" dirty="0"/>
          </a:p>
        </p:txBody>
      </p:sp>
      <p:sp>
        <p:nvSpPr>
          <p:cNvPr id="9" name="Text Placeholder 9"/>
          <p:cNvSpPr>
            <a:spLocks noGrp="1"/>
          </p:cNvSpPr>
          <p:nvPr>
            <p:ph type="body" sz="quarter" idx="12"/>
          </p:nvPr>
        </p:nvSpPr>
        <p:spPr>
          <a:xfrm>
            <a:off x="6096000" y="1143000"/>
            <a:ext cx="6096000" cy="2286000"/>
          </a:xfrm>
          <a:solidFill>
            <a:srgbClr val="0A5BBA">
              <a:alpha val="90000"/>
            </a:srgbClr>
          </a:solidFill>
        </p:spPr>
        <p:txBody>
          <a:bodyPr>
            <a:noAutofit/>
          </a:bodyPr>
          <a:lstStyle>
            <a:lvl1pPr algn="l" eaLnBrk="1" hangingPunct="1">
              <a:lnSpc>
                <a:spcPct val="110000"/>
              </a:lnSpc>
              <a:defRPr lang="en-US" sz="1600" baseline="0" dirty="0" smtClean="0">
                <a:solidFill>
                  <a:srgbClr val="FFFFFF"/>
                </a:solidFill>
                <a:latin typeface="+mn-lt"/>
                <a:cs typeface="Segoe Pro Semibold"/>
              </a:defRPr>
            </a:lvl1pPr>
            <a:lvl2pPr algn="l" eaLnBrk="1" hangingPunct="1">
              <a:lnSpc>
                <a:spcPct val="110000"/>
              </a:lnSpc>
              <a:defRPr lang="en-US" sz="1600" baseline="0" dirty="0" smtClean="0">
                <a:solidFill>
                  <a:srgbClr val="FFFFFF"/>
                </a:solidFill>
                <a:latin typeface="+mn-lt"/>
                <a:cs typeface="Segoe Pro Semibold"/>
              </a:defRPr>
            </a:lvl2pPr>
            <a:lvl3pPr algn="l" eaLnBrk="1" hangingPunct="1">
              <a:lnSpc>
                <a:spcPct val="110000"/>
              </a:lnSpc>
              <a:defRPr lang="en-US" sz="1600" baseline="0" dirty="0" smtClean="0">
                <a:solidFill>
                  <a:srgbClr val="FFFFFF"/>
                </a:solidFill>
                <a:latin typeface="+mn-lt"/>
                <a:cs typeface="Segoe Pro Semibold"/>
              </a:defRPr>
            </a:lvl3pPr>
            <a:lvl4pPr algn="l" eaLnBrk="1" hangingPunct="1">
              <a:lnSpc>
                <a:spcPct val="110000"/>
              </a:lnSpc>
              <a:defRPr lang="en-US" sz="1600" baseline="0" dirty="0" smtClean="0">
                <a:solidFill>
                  <a:srgbClr val="FFFFFF"/>
                </a:solidFill>
                <a:latin typeface="+mn-lt"/>
                <a:cs typeface="Segoe Pro Semibold"/>
              </a:defRPr>
            </a:lvl4pPr>
            <a:lvl5pPr algn="l" eaLnBrk="1" hangingPunct="1">
              <a:lnSpc>
                <a:spcPct val="110000"/>
              </a:lnSpc>
              <a:defRPr lang="en-US" sz="1600" baseline="0" dirty="0">
                <a:solidFill>
                  <a:srgbClr val="FFFFFF"/>
                </a:solidFill>
                <a:latin typeface="+mn-lt"/>
                <a:cs typeface="Segoe Pro Semibol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Box 11"/>
          <p:cNvSpPr txBox="1"/>
          <p:nvPr userDrawn="1"/>
        </p:nvSpPr>
        <p:spPr>
          <a:xfrm>
            <a:off x="101601" y="6019800"/>
            <a:ext cx="11754657" cy="535531"/>
          </a:xfrm>
          <a:prstGeom prst="rect">
            <a:avLst/>
          </a:prstGeom>
          <a:noFill/>
        </p:spPr>
        <p:txBody>
          <a:bodyPr wrap="square" rtlCol="0">
            <a:spAutoFit/>
          </a:bodyPr>
          <a:lstStyle/>
          <a:p>
            <a:pPr>
              <a:lnSpc>
                <a:spcPct val="120000"/>
              </a:lnSpc>
            </a:pPr>
            <a:r>
              <a:rPr lang="en-US" sz="800" kern="1200" dirty="0">
                <a:solidFill>
                  <a:schemeClr val="tx1"/>
                </a:solidFill>
                <a:latin typeface="+mn-lt"/>
                <a:ea typeface="+mn-ea"/>
                <a:cs typeface="+mn-cs"/>
              </a:rPr>
              <a:t>© 2013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800" dirty="0">
              <a:solidFill>
                <a:schemeClr val="tx1"/>
              </a:solidFill>
            </a:endParaRPr>
          </a:p>
        </p:txBody>
      </p:sp>
    </p:spTree>
    <p:extLst>
      <p:ext uri="{BB962C8B-B14F-4D97-AF65-F5344CB8AC3E}">
        <p14:creationId xmlns:p14="http://schemas.microsoft.com/office/powerpoint/2010/main" val="37958783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able of Contents dark or with image">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8" name="Text Placeholder 9"/>
          <p:cNvSpPr>
            <a:spLocks noGrp="1"/>
          </p:cNvSpPr>
          <p:nvPr>
            <p:ph type="body" sz="quarter" idx="13" hasCustomPrompt="1"/>
          </p:nvPr>
        </p:nvSpPr>
        <p:spPr>
          <a:xfrm>
            <a:off x="4572000" y="1143001"/>
            <a:ext cx="7620000" cy="4246563"/>
          </a:xfrm>
          <a:prstGeom prst="rect">
            <a:avLst/>
          </a:prstGeom>
        </p:spPr>
        <p:txBody>
          <a:bodyPr vert="horz" lIns="91440" tIns="45720">
            <a:normAutofit/>
          </a:bodyPr>
          <a:lstStyle>
            <a:lvl1pPr marL="0" indent="0">
              <a:spcBef>
                <a:spcPts val="600"/>
              </a:spcBef>
              <a:buFontTx/>
              <a:buNone/>
              <a:tabLst>
                <a:tab pos="630238" algn="l"/>
              </a:tabLst>
              <a:defRPr sz="1800" baseline="0">
                <a:solidFill>
                  <a:schemeClr val="tx1"/>
                </a:solidFill>
                <a:latin typeface="Segoe UI" panose="020B0502040204020203" pitchFamily="34" charset="0"/>
                <a:cs typeface="Segoe UI" panose="020B0502040204020203" pitchFamily="34" charset="0"/>
              </a:defRPr>
            </a:lvl1pPr>
            <a:lvl2pPr marL="0" indent="0">
              <a:spcBef>
                <a:spcPts val="600"/>
              </a:spcBef>
              <a:buFontTx/>
              <a:buNone/>
              <a:defRPr sz="3000">
                <a:latin typeface="Segoe Pro Light"/>
                <a:cs typeface="Segoe Pro Light"/>
              </a:defRPr>
            </a:lvl2pPr>
            <a:lvl3pPr marL="0" indent="0">
              <a:spcBef>
                <a:spcPts val="600"/>
              </a:spcBef>
              <a:buFontTx/>
              <a:buNone/>
              <a:defRPr sz="3000">
                <a:latin typeface="Segoe Pro Light"/>
                <a:cs typeface="Segoe Pro Light"/>
              </a:defRPr>
            </a:lvl3pPr>
            <a:lvl4pPr marL="0" indent="0">
              <a:spcBef>
                <a:spcPts val="600"/>
              </a:spcBef>
              <a:buFontTx/>
              <a:buNone/>
              <a:defRPr sz="3000">
                <a:latin typeface="Segoe Pro Light"/>
                <a:cs typeface="Segoe Pro Light"/>
              </a:defRPr>
            </a:lvl4pPr>
            <a:lvl5pPr marL="0" indent="0">
              <a:spcBef>
                <a:spcPts val="600"/>
              </a:spcBef>
              <a:buFontTx/>
              <a:buNone/>
              <a:defRPr sz="3000">
                <a:latin typeface="Segoe Pro Light"/>
                <a:cs typeface="Segoe Pro Light"/>
              </a:defRPr>
            </a:lvl5pPr>
          </a:lstStyle>
          <a:p>
            <a:pPr lvl="0"/>
            <a:r>
              <a:rPr lang="en-US" dirty="0"/>
              <a:t>Section Title</a:t>
            </a:r>
          </a:p>
        </p:txBody>
      </p:sp>
      <p:sp>
        <p:nvSpPr>
          <p:cNvPr id="9" name="Text Placeholder 12"/>
          <p:cNvSpPr>
            <a:spLocks noGrp="1"/>
          </p:cNvSpPr>
          <p:nvPr>
            <p:ph type="body" sz="quarter" idx="14" hasCustomPrompt="1"/>
          </p:nvPr>
        </p:nvSpPr>
        <p:spPr>
          <a:xfrm>
            <a:off x="0" y="1152525"/>
            <a:ext cx="3048000" cy="4237038"/>
          </a:xfrm>
          <a:prstGeom prst="rect">
            <a:avLst/>
          </a:prstGeom>
        </p:spPr>
        <p:txBody>
          <a:bodyPr vert="horz">
            <a:noAutofit/>
          </a:bodyPr>
          <a:lstStyle>
            <a:lvl1pPr marL="0" indent="0">
              <a:spcBef>
                <a:spcPts val="600"/>
              </a:spcBef>
              <a:buFontTx/>
              <a:buNone/>
              <a:defRPr sz="1600" baseline="0">
                <a:solidFill>
                  <a:srgbClr val="FFFFFF"/>
                </a:solidFill>
                <a:latin typeface="+mn-lt"/>
                <a:cs typeface="Segoe Pro Semibold"/>
              </a:defRPr>
            </a:lvl1pPr>
          </a:lstStyle>
          <a:p>
            <a:pPr lvl="0"/>
            <a:r>
              <a:rPr lang="en-US" dirty="0"/>
              <a:t>Enter header here.</a:t>
            </a:r>
          </a:p>
        </p:txBody>
      </p:sp>
    </p:spTree>
    <p:extLst>
      <p:ext uri="{BB962C8B-B14F-4D97-AF65-F5344CB8AC3E}">
        <p14:creationId xmlns:p14="http://schemas.microsoft.com/office/powerpoint/2010/main" val="1900538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General content_light">
    <p:spTree>
      <p:nvGrpSpPr>
        <p:cNvPr id="1" name=""/>
        <p:cNvGrpSpPr/>
        <p:nvPr/>
      </p:nvGrpSpPr>
      <p:grpSpPr>
        <a:xfrm>
          <a:off x="0" y="0"/>
          <a:ext cx="0" cy="0"/>
          <a:chOff x="0" y="0"/>
          <a:chExt cx="0" cy="0"/>
        </a:xfrm>
      </p:grpSpPr>
      <p:sp>
        <p:nvSpPr>
          <p:cNvPr id="2" name="Title 1"/>
          <p:cNvSpPr>
            <a:spLocks noGrp="1"/>
          </p:cNvSpPr>
          <p:nvPr>
            <p:ph type="title"/>
          </p:nvPr>
        </p:nvSpPr>
        <p:spPr>
          <a:xfrm>
            <a:off x="301752" y="301752"/>
            <a:ext cx="11274552" cy="685800"/>
          </a:xfrm>
        </p:spPr>
        <p:txBody>
          <a:bodyPr>
            <a:normAutofit/>
          </a:bodyPr>
          <a:lstStyle>
            <a:lvl1pPr>
              <a:defRPr sz="3200"/>
            </a:lvl1pPr>
          </a:lstStyle>
          <a:p>
            <a:r>
              <a:rPr lang="en-US" dirty="0"/>
              <a:t>Click to edit Master title style</a:t>
            </a:r>
          </a:p>
        </p:txBody>
      </p:sp>
      <p:sp>
        <p:nvSpPr>
          <p:cNvPr id="3" name="Date Placeholder 2"/>
          <p:cNvSpPr>
            <a:spLocks noGrp="1"/>
          </p:cNvSpPr>
          <p:nvPr>
            <p:ph type="dt" sz="half" idx="10"/>
          </p:nvPr>
        </p:nvSpPr>
        <p:spPr/>
        <p:txBody>
          <a:bodyPr/>
          <a:lstStyle/>
          <a:p>
            <a:fld id="{C3AB3372-E31A-47D4-9482-4E667820B5CC}" type="datetime1">
              <a:rPr lang="en-US" smtClean="0"/>
              <a:t>28-Sep-16</a:t>
            </a:fld>
            <a:endParaRPr lang="en-US"/>
          </a:p>
        </p:txBody>
      </p:sp>
      <p:sp>
        <p:nvSpPr>
          <p:cNvPr id="5"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
        <p:nvSpPr>
          <p:cNvPr id="7" name="Text Placeholder 6"/>
          <p:cNvSpPr>
            <a:spLocks noGrp="1"/>
          </p:cNvSpPr>
          <p:nvPr>
            <p:ph type="body" sz="quarter" idx="13"/>
          </p:nvPr>
        </p:nvSpPr>
        <p:spPr>
          <a:xfrm>
            <a:off x="402336" y="1143000"/>
            <a:ext cx="11173968" cy="4956048"/>
          </a:xfrm>
        </p:spPr>
        <p:txBody>
          <a:bodyPr/>
          <a:lstStyle>
            <a:lvl2pPr>
              <a:buSzPct val="9000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548925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4358418" y="2895601"/>
            <a:ext cx="3566382" cy="842963"/>
          </a:xfrm>
          <a:prstGeom prst="rect">
            <a:avLst/>
          </a:prstGeom>
        </p:spPr>
      </p:pic>
    </p:spTree>
    <p:extLst>
      <p:ext uri="{BB962C8B-B14F-4D97-AF65-F5344CB8AC3E}">
        <p14:creationId xmlns:p14="http://schemas.microsoft.com/office/powerpoint/2010/main" val="30717377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Agenda">
    <p:bg>
      <p:bgPr>
        <a:solidFill>
          <a:schemeClr val="bg1"/>
        </a:solidFill>
        <a:effectLst/>
      </p:bgPr>
    </p:bg>
    <p:spTree>
      <p:nvGrpSpPr>
        <p:cNvPr id="1" name=""/>
        <p:cNvGrpSpPr/>
        <p:nvPr/>
      </p:nvGrpSpPr>
      <p:grpSpPr>
        <a:xfrm>
          <a:off x="0" y="0"/>
          <a:ext cx="0" cy="0"/>
          <a:chOff x="0" y="0"/>
          <a:chExt cx="0" cy="0"/>
        </a:xfrm>
      </p:grpSpPr>
      <p:sp>
        <p:nvSpPr>
          <p:cNvPr id="19" name="Rectangle 18"/>
          <p:cNvSpPr/>
          <p:nvPr/>
        </p:nvSpPr>
        <p:spPr bwMode="auto">
          <a:xfrm>
            <a:off x="519248" y="1447800"/>
            <a:ext cx="11151916" cy="5181600"/>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0" tIns="45701" rIns="91400" bIns="45701" numCol="1" spcCol="0" rtlCol="0" anchor="ctr" anchorCtr="0" compatLnSpc="1">
            <a:prstTxWarp prst="textNoShape">
              <a:avLst/>
            </a:prstTxWarp>
          </a:bodyPr>
          <a:lstStyle/>
          <a:p>
            <a:pPr algn="ctr" defTabSz="913749" fontAlgn="base">
              <a:spcBef>
                <a:spcPct val="0"/>
              </a:spcBef>
              <a:spcAft>
                <a:spcPct val="0"/>
              </a:spcAft>
            </a:pPr>
            <a:endParaRPr lang="en-US" sz="2300" dirty="0">
              <a:gradFill>
                <a:gsLst>
                  <a:gs pos="0">
                    <a:srgbClr val="FFFFFF"/>
                  </a:gs>
                  <a:gs pos="100000">
                    <a:srgbClr val="FFFFFF"/>
                  </a:gs>
                </a:gsLst>
                <a:lin ang="5400000" scaled="0"/>
              </a:gradFill>
            </a:endParaRPr>
          </a:p>
        </p:txBody>
      </p:sp>
      <p:sp>
        <p:nvSpPr>
          <p:cNvPr id="2" name="Title 1"/>
          <p:cNvSpPr>
            <a:spLocks noGrp="1"/>
          </p:cNvSpPr>
          <p:nvPr>
            <p:ph type="title"/>
          </p:nvPr>
        </p:nvSpPr>
        <p:spPr/>
        <p:txBody>
          <a:bodyPr/>
          <a:lstStyle>
            <a:lvl1pPr algn="l" defTabSz="914325" rtl="0" eaLnBrk="1" latinLnBrk="0" hangingPunct="1">
              <a:lnSpc>
                <a:spcPct val="90000"/>
              </a:lnSpc>
              <a:spcBef>
                <a:spcPct val="0"/>
              </a:spcBef>
              <a:buNone/>
              <a:defRPr lang="en-US" sz="5500" b="0" kern="1200" cap="none" spc="-100" baseline="0" dirty="0">
                <a:ln w="3175">
                  <a:noFill/>
                </a:ln>
                <a:gradFill flip="none" rotWithShape="1">
                  <a:gsLst>
                    <a:gs pos="0">
                      <a:srgbClr val="595959"/>
                    </a:gs>
                    <a:gs pos="86000">
                      <a:srgbClr val="595959"/>
                    </a:gs>
                  </a:gsLst>
                  <a:lin ang="5400000" scaled="0"/>
                  <a:tileRect/>
                </a:gradFill>
                <a:effectLst/>
                <a:latin typeface="Segoe UI Light" pitchFamily="34" charset="0"/>
                <a:ea typeface="+mn-ea"/>
                <a:cs typeface="Arial"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3474710" y="3417663"/>
            <a:ext cx="6947121" cy="1241879"/>
          </a:xfrm>
        </p:spPr>
        <p:txBody>
          <a:bodyPr lIns="182872" tIns="182872" anchor="ctr" anchorCtr="0"/>
          <a:lstStyle>
            <a:lvl1pPr marL="574651" indent="-571476">
              <a:spcAft>
                <a:spcPts val="1200"/>
              </a:spcAft>
              <a:buNone/>
              <a:defRPr lang="en-US" sz="4400" kern="1200" spc="-100" baseline="0" dirty="0" smtClean="0">
                <a:gradFill>
                  <a:gsLst>
                    <a:gs pos="0">
                      <a:srgbClr val="595959"/>
                    </a:gs>
                    <a:gs pos="86000">
                      <a:srgbClr val="595959"/>
                    </a:gs>
                  </a:gsLst>
                  <a:lin ang="5400000" scaled="0"/>
                </a:gradFill>
                <a:latin typeface="Segoe UI Light" pitchFamily="34" charset="0"/>
                <a:ea typeface="+mn-ea"/>
                <a:cs typeface="+mn-cs"/>
              </a:defRPr>
            </a:lvl1pPr>
            <a:lvl2pPr marL="346061" indent="-342885">
              <a:buFont typeface="Arial" pitchFamily="34" charset="0"/>
              <a:buNone/>
              <a:defRPr lang="en-US" sz="2400" kern="1200" spc="-51" baseline="0" dirty="0">
                <a:gradFill>
                  <a:gsLst>
                    <a:gs pos="0">
                      <a:srgbClr val="595959"/>
                    </a:gs>
                    <a:gs pos="86000">
                      <a:srgbClr val="595959"/>
                    </a:gs>
                  </a:gsLst>
                  <a:lin ang="5400000" scaled="0"/>
                </a:gradFill>
                <a:latin typeface="+mn-lt"/>
                <a:ea typeface="+mn-ea"/>
                <a:cs typeface="+mn-cs"/>
              </a:defRPr>
            </a:lvl2pPr>
          </a:lstStyle>
          <a:p>
            <a:pPr marL="3175" lvl="0" indent="0" algn="l" defTabSz="914325" rtl="0" eaLnBrk="1" latinLnBrk="0" hangingPunct="1">
              <a:lnSpc>
                <a:spcPct val="90000"/>
              </a:lnSpc>
              <a:spcBef>
                <a:spcPts val="0"/>
              </a:spcBef>
              <a:spcAft>
                <a:spcPts val="900"/>
              </a:spcAft>
              <a:buSzPct val="80000"/>
            </a:pPr>
            <a:r>
              <a:rPr lang="en-US"/>
              <a:t>Click to edit Master text styles</a:t>
            </a:r>
          </a:p>
          <a:p>
            <a:pPr marL="3175" lvl="1" indent="0" algn="l" defTabSz="914325" rtl="0" eaLnBrk="1" latinLnBrk="0" hangingPunct="1">
              <a:lnSpc>
                <a:spcPct val="90000"/>
              </a:lnSpc>
              <a:spcBef>
                <a:spcPts val="0"/>
              </a:spcBef>
              <a:spcAft>
                <a:spcPts val="900"/>
              </a:spcAft>
              <a:buSzPct val="80000"/>
            </a:pPr>
            <a:r>
              <a:rPr lang="en-US"/>
              <a:t>Second level</a:t>
            </a:r>
          </a:p>
        </p:txBody>
      </p:sp>
      <p:sp>
        <p:nvSpPr>
          <p:cNvPr id="18" name="Freeform 105"/>
          <p:cNvSpPr>
            <a:spLocks/>
          </p:cNvSpPr>
          <p:nvPr/>
        </p:nvSpPr>
        <p:spPr bwMode="black">
          <a:xfrm>
            <a:off x="1200486" y="2133600"/>
            <a:ext cx="1865546" cy="3810000"/>
          </a:xfrm>
          <a:custGeom>
            <a:avLst/>
            <a:gdLst>
              <a:gd name="T0" fmla="*/ 38 w 42"/>
              <a:gd name="T1" fmla="*/ 23 h 86"/>
              <a:gd name="T2" fmla="*/ 35 w 42"/>
              <a:gd name="T3" fmla="*/ 27 h 86"/>
              <a:gd name="T4" fmla="*/ 35 w 42"/>
              <a:gd name="T5" fmla="*/ 65 h 86"/>
              <a:gd name="T6" fmla="*/ 21 w 42"/>
              <a:gd name="T7" fmla="*/ 79 h 86"/>
              <a:gd name="T8" fmla="*/ 7 w 42"/>
              <a:gd name="T9" fmla="*/ 65 h 86"/>
              <a:gd name="T10" fmla="*/ 7 w 42"/>
              <a:gd name="T11" fmla="*/ 16 h 86"/>
              <a:gd name="T12" fmla="*/ 16 w 42"/>
              <a:gd name="T13" fmla="*/ 7 h 86"/>
              <a:gd name="T14" fmla="*/ 25 w 42"/>
              <a:gd name="T15" fmla="*/ 16 h 86"/>
              <a:gd name="T16" fmla="*/ 25 w 42"/>
              <a:gd name="T17" fmla="*/ 16 h 86"/>
              <a:gd name="T18" fmla="*/ 25 w 42"/>
              <a:gd name="T19" fmla="*/ 54 h 86"/>
              <a:gd name="T20" fmla="*/ 22 w 42"/>
              <a:gd name="T21" fmla="*/ 58 h 86"/>
              <a:gd name="T22" fmla="*/ 18 w 42"/>
              <a:gd name="T23" fmla="*/ 54 h 86"/>
              <a:gd name="T24" fmla="*/ 18 w 42"/>
              <a:gd name="T25" fmla="*/ 25 h 86"/>
              <a:gd name="T26" fmla="*/ 14 w 42"/>
              <a:gd name="T27" fmla="*/ 22 h 86"/>
              <a:gd name="T28" fmla="*/ 11 w 42"/>
              <a:gd name="T29" fmla="*/ 25 h 86"/>
              <a:gd name="T30" fmla="*/ 11 w 42"/>
              <a:gd name="T31" fmla="*/ 54 h 86"/>
              <a:gd name="T32" fmla="*/ 22 w 42"/>
              <a:gd name="T33" fmla="*/ 65 h 86"/>
              <a:gd name="T34" fmla="*/ 32 w 42"/>
              <a:gd name="T35" fmla="*/ 54 h 86"/>
              <a:gd name="T36" fmla="*/ 32 w 42"/>
              <a:gd name="T37" fmla="*/ 16 h 86"/>
              <a:gd name="T38" fmla="*/ 32 w 42"/>
              <a:gd name="T39" fmla="*/ 16 h 86"/>
              <a:gd name="T40" fmla="*/ 16 w 42"/>
              <a:gd name="T41" fmla="*/ 0 h 86"/>
              <a:gd name="T42" fmla="*/ 0 w 42"/>
              <a:gd name="T43" fmla="*/ 16 h 86"/>
              <a:gd name="T44" fmla="*/ 0 w 42"/>
              <a:gd name="T45" fmla="*/ 65 h 86"/>
              <a:gd name="T46" fmla="*/ 21 w 42"/>
              <a:gd name="T47" fmla="*/ 86 h 86"/>
              <a:gd name="T48" fmla="*/ 42 w 42"/>
              <a:gd name="T49" fmla="*/ 65 h 86"/>
              <a:gd name="T50" fmla="*/ 42 w 42"/>
              <a:gd name="T51" fmla="*/ 65 h 86"/>
              <a:gd name="T52" fmla="*/ 42 w 42"/>
              <a:gd name="T53" fmla="*/ 27 h 86"/>
              <a:gd name="T54" fmla="*/ 38 w 42"/>
              <a:gd name="T55" fmla="*/ 2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 h="86">
                <a:moveTo>
                  <a:pt x="38" y="23"/>
                </a:moveTo>
                <a:cubicBezTo>
                  <a:pt x="36" y="23"/>
                  <a:pt x="35" y="25"/>
                  <a:pt x="35" y="27"/>
                </a:cubicBezTo>
                <a:cubicBezTo>
                  <a:pt x="35" y="65"/>
                  <a:pt x="35" y="65"/>
                  <a:pt x="35" y="65"/>
                </a:cubicBezTo>
                <a:cubicBezTo>
                  <a:pt x="35" y="73"/>
                  <a:pt x="29" y="79"/>
                  <a:pt x="21" y="79"/>
                </a:cubicBezTo>
                <a:cubicBezTo>
                  <a:pt x="13" y="79"/>
                  <a:pt x="7" y="73"/>
                  <a:pt x="7" y="65"/>
                </a:cubicBezTo>
                <a:cubicBezTo>
                  <a:pt x="7" y="16"/>
                  <a:pt x="7" y="16"/>
                  <a:pt x="7" y="16"/>
                </a:cubicBezTo>
                <a:cubicBezTo>
                  <a:pt x="7" y="11"/>
                  <a:pt x="11" y="7"/>
                  <a:pt x="16" y="7"/>
                </a:cubicBezTo>
                <a:cubicBezTo>
                  <a:pt x="21" y="7"/>
                  <a:pt x="25" y="11"/>
                  <a:pt x="25" y="16"/>
                </a:cubicBezTo>
                <a:cubicBezTo>
                  <a:pt x="25" y="16"/>
                  <a:pt x="25" y="16"/>
                  <a:pt x="25" y="16"/>
                </a:cubicBezTo>
                <a:cubicBezTo>
                  <a:pt x="25" y="54"/>
                  <a:pt x="25" y="54"/>
                  <a:pt x="25" y="54"/>
                </a:cubicBezTo>
                <a:cubicBezTo>
                  <a:pt x="25" y="56"/>
                  <a:pt x="23" y="58"/>
                  <a:pt x="22" y="58"/>
                </a:cubicBezTo>
                <a:cubicBezTo>
                  <a:pt x="20" y="58"/>
                  <a:pt x="18" y="56"/>
                  <a:pt x="18" y="54"/>
                </a:cubicBezTo>
                <a:cubicBezTo>
                  <a:pt x="18" y="25"/>
                  <a:pt x="18" y="25"/>
                  <a:pt x="18" y="25"/>
                </a:cubicBezTo>
                <a:cubicBezTo>
                  <a:pt x="18" y="23"/>
                  <a:pt x="16" y="22"/>
                  <a:pt x="14" y="22"/>
                </a:cubicBezTo>
                <a:cubicBezTo>
                  <a:pt x="12" y="22"/>
                  <a:pt x="11" y="23"/>
                  <a:pt x="11" y="25"/>
                </a:cubicBezTo>
                <a:cubicBezTo>
                  <a:pt x="11" y="54"/>
                  <a:pt x="11" y="54"/>
                  <a:pt x="11" y="54"/>
                </a:cubicBezTo>
                <a:cubicBezTo>
                  <a:pt x="11" y="60"/>
                  <a:pt x="16" y="65"/>
                  <a:pt x="22" y="65"/>
                </a:cubicBezTo>
                <a:cubicBezTo>
                  <a:pt x="27" y="65"/>
                  <a:pt x="32" y="60"/>
                  <a:pt x="32" y="54"/>
                </a:cubicBezTo>
                <a:cubicBezTo>
                  <a:pt x="32" y="16"/>
                  <a:pt x="32" y="16"/>
                  <a:pt x="32" y="16"/>
                </a:cubicBezTo>
                <a:cubicBezTo>
                  <a:pt x="32" y="16"/>
                  <a:pt x="32" y="16"/>
                  <a:pt x="32" y="16"/>
                </a:cubicBezTo>
                <a:cubicBezTo>
                  <a:pt x="32" y="7"/>
                  <a:pt x="25" y="0"/>
                  <a:pt x="16" y="0"/>
                </a:cubicBezTo>
                <a:cubicBezTo>
                  <a:pt x="7" y="0"/>
                  <a:pt x="0" y="7"/>
                  <a:pt x="0" y="16"/>
                </a:cubicBezTo>
                <a:cubicBezTo>
                  <a:pt x="0" y="65"/>
                  <a:pt x="0" y="65"/>
                  <a:pt x="0" y="65"/>
                </a:cubicBezTo>
                <a:cubicBezTo>
                  <a:pt x="0" y="77"/>
                  <a:pt x="10" y="86"/>
                  <a:pt x="21" y="86"/>
                </a:cubicBezTo>
                <a:cubicBezTo>
                  <a:pt x="33" y="86"/>
                  <a:pt x="42" y="77"/>
                  <a:pt x="42" y="65"/>
                </a:cubicBezTo>
                <a:cubicBezTo>
                  <a:pt x="42" y="65"/>
                  <a:pt x="42" y="65"/>
                  <a:pt x="42" y="65"/>
                </a:cubicBezTo>
                <a:cubicBezTo>
                  <a:pt x="42" y="27"/>
                  <a:pt x="42" y="27"/>
                  <a:pt x="42" y="27"/>
                </a:cubicBezTo>
                <a:cubicBezTo>
                  <a:pt x="42" y="25"/>
                  <a:pt x="40" y="23"/>
                  <a:pt x="38" y="23"/>
                </a:cubicBezTo>
              </a:path>
            </a:pathLst>
          </a:custGeom>
          <a:solidFill>
            <a:schemeClr val="accent2"/>
          </a:solidFill>
          <a:ln>
            <a:noFill/>
          </a:ln>
          <a:extLst/>
        </p:spPr>
        <p:txBody>
          <a:bodyPr vert="horz" wrap="square" lIns="82302" tIns="41151" rIns="82302" bIns="41151" numCol="1" anchor="t" anchorCtr="0" compatLnSpc="1">
            <a:prstTxWarp prst="textNoShape">
              <a:avLst/>
            </a:prstTxWarp>
          </a:bodyPr>
          <a:lstStyle/>
          <a:p>
            <a:pPr lvl="0" defTabSz="1218936"/>
            <a:endParaRPr lang="en-US" sz="1600">
              <a:solidFill>
                <a:srgbClr val="292929"/>
              </a:solidFill>
            </a:endParaRPr>
          </a:p>
        </p:txBody>
      </p:sp>
    </p:spTree>
    <p:extLst>
      <p:ext uri="{BB962C8B-B14F-4D97-AF65-F5344CB8AC3E}">
        <p14:creationId xmlns:p14="http://schemas.microsoft.com/office/powerpoint/2010/main" val="2219325968"/>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519251" y="1905001"/>
            <a:ext cx="11151916" cy="1635832"/>
          </a:xfrm>
        </p:spPr>
        <p:txBody>
          <a:bodyPr/>
          <a:lstStyle>
            <a:lvl1pPr>
              <a:lnSpc>
                <a:spcPct val="90000"/>
              </a:lnSpc>
              <a:defRPr sz="2400"/>
            </a:lvl1pPr>
            <a:lvl2pPr>
              <a:lnSpc>
                <a:spcPct val="90000"/>
              </a:lnSpc>
              <a:defRPr sz="2000"/>
            </a:lvl2pPr>
            <a:lvl3pPr>
              <a:lnSpc>
                <a:spcPct val="90000"/>
              </a:lnSpc>
              <a:defRPr sz="1900"/>
            </a:lvl3pPr>
            <a:lvl4pPr>
              <a:lnSpc>
                <a:spcPct val="90000"/>
              </a:lnSpc>
              <a:defRPr sz="1900"/>
            </a:lvl4pPr>
            <a:lvl5pPr>
              <a:lnSpc>
                <a:spcPct val="90000"/>
              </a:lnSpc>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69801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1_Section Divi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21344" y="1905001"/>
            <a:ext cx="10696186" cy="1378644"/>
          </a:xfrm>
        </p:spPr>
        <p:txBody>
          <a:bodyPr anchor="ctr" anchorCtr="0">
            <a:noAutofit/>
            <a:scene3d>
              <a:camera prst="orthographicFront"/>
              <a:lightRig rig="flat" dir="t"/>
            </a:scene3d>
            <a:sp3d>
              <a:contourClr>
                <a:schemeClr val="bg2"/>
              </a:contourClr>
            </a:sp3d>
          </a:bodyPr>
          <a:lstStyle>
            <a:lvl1pPr marL="0" indent="0" algn="l">
              <a:buFont typeface="Arial" pitchFamily="34" charset="0"/>
              <a:buNone/>
              <a:defRPr kumimoji="0" lang="en-US" sz="8800" b="0" i="0" u="none" strike="noStrike" kern="1200" cap="none" spc="-120" normalizeH="0" baseline="0" dirty="0" smtClean="0">
                <a:ln w="3175">
                  <a:noFill/>
                </a:ln>
                <a:solidFill>
                  <a:schemeClr val="bg1">
                    <a:alpha val="99000"/>
                  </a:schemeClr>
                </a:solidFill>
                <a:effectLst/>
                <a:uLnTx/>
                <a:uFillTx/>
                <a:latin typeface="Segoe UI Light"/>
                <a:ea typeface="+mn-ea"/>
                <a:cs typeface="Arial" charset="0"/>
              </a:defRPr>
            </a:lvl1pPr>
          </a:lstStyle>
          <a:p>
            <a:pPr lvl="0"/>
            <a:r>
              <a:rPr lang="en-US"/>
              <a:t>Click to edit Master text styles</a:t>
            </a:r>
          </a:p>
        </p:txBody>
      </p:sp>
    </p:spTree>
    <p:extLst>
      <p:ext uri="{BB962C8B-B14F-4D97-AF65-F5344CB8AC3E}">
        <p14:creationId xmlns:p14="http://schemas.microsoft.com/office/powerpoint/2010/main" val="3959634300"/>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688667"/>
          </a:xfrm>
        </p:spPr>
        <p:txBody>
          <a:bodyPr>
            <a:spAutoFit/>
          </a:bodyPr>
          <a:lstStyle>
            <a:lvl3pPr>
              <a:defRPr sz="2353"/>
            </a:lvl3pPr>
            <a:lvl4pPr>
              <a:defRPr sz="1961"/>
            </a:lvl4pPr>
            <a:lvl5pPr>
              <a:defRPr sz="196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300896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6176" y="1122363"/>
            <a:ext cx="11034445" cy="2387600"/>
          </a:xfrm>
        </p:spPr>
        <p:txBody>
          <a:bodyPr anchor="b"/>
          <a:lstStyle>
            <a:lvl1pPr algn="l">
              <a:defRPr sz="5998"/>
            </a:lvl1pPr>
          </a:lstStyle>
          <a:p>
            <a:r>
              <a:rPr lang="en-US" dirty="0"/>
              <a:t>Click to edit Master title style</a:t>
            </a:r>
          </a:p>
        </p:txBody>
      </p:sp>
      <p:sp>
        <p:nvSpPr>
          <p:cNvPr id="3" name="Subtitle 2"/>
          <p:cNvSpPr>
            <a:spLocks noGrp="1"/>
          </p:cNvSpPr>
          <p:nvPr>
            <p:ph type="subTitle" idx="1"/>
          </p:nvPr>
        </p:nvSpPr>
        <p:spPr>
          <a:xfrm>
            <a:off x="606176" y="3602038"/>
            <a:ext cx="11034445" cy="1655762"/>
          </a:xfrm>
        </p:spPr>
        <p:txBody>
          <a:bodyPr>
            <a:normAutofit/>
          </a:bodyPr>
          <a:lstStyle>
            <a:lvl1pPr marL="0" indent="0" algn="l">
              <a:buNone/>
              <a:defRPr sz="3600"/>
            </a:lvl1pPr>
            <a:lvl2pPr marL="457112" indent="0" algn="ctr">
              <a:buNone/>
              <a:defRPr sz="2000"/>
            </a:lvl2pPr>
            <a:lvl3pPr marL="914225" indent="0" algn="ctr">
              <a:buNone/>
              <a:defRPr sz="1800"/>
            </a:lvl3pPr>
            <a:lvl4pPr marL="1371337" indent="0" algn="ctr">
              <a:buNone/>
              <a:defRPr sz="1600"/>
            </a:lvl4pPr>
            <a:lvl5pPr marL="1828449" indent="0" algn="ctr">
              <a:buNone/>
              <a:defRPr sz="1600"/>
            </a:lvl5pPr>
            <a:lvl6pPr marL="2285561" indent="0" algn="ctr">
              <a:buNone/>
              <a:defRPr sz="1600"/>
            </a:lvl6pPr>
            <a:lvl7pPr marL="2742674" indent="0" algn="ctr">
              <a:buNone/>
              <a:defRPr sz="1600"/>
            </a:lvl7pPr>
            <a:lvl8pPr marL="3199785" indent="0" algn="ctr">
              <a:buNone/>
              <a:defRPr sz="1600"/>
            </a:lvl8pPr>
            <a:lvl9pPr marL="3656897" indent="0" algn="ctr">
              <a:buNone/>
              <a:defRPr sz="1600"/>
            </a:lvl9pPr>
          </a:lstStyle>
          <a:p>
            <a:r>
              <a:rPr lang="en-US" dirty="0"/>
              <a:t>Click to edit Master subtitle style</a:t>
            </a:r>
          </a:p>
        </p:txBody>
      </p:sp>
    </p:spTree>
    <p:extLst>
      <p:ext uri="{BB962C8B-B14F-4D97-AF65-F5344CB8AC3E}">
        <p14:creationId xmlns:p14="http://schemas.microsoft.com/office/powerpoint/2010/main" val="23611251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653"/>
          </a:xfrm>
        </p:spPr>
        <p:txBody>
          <a:bodyPr>
            <a:normAutofit/>
          </a:bodyPr>
          <a:lstStyle>
            <a:lvl1pPr>
              <a:defRPr sz="3200"/>
            </a:lvl1pPr>
          </a:lstStyle>
          <a:p>
            <a:r>
              <a:rPr lang="en-US"/>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gradFill>
                  <a:gsLst>
                    <a:gs pos="2920">
                      <a:schemeClr val="tx2"/>
                    </a:gs>
                    <a:gs pos="39000">
                      <a:schemeClr val="tx2"/>
                    </a:gs>
                  </a:gsLst>
                  <a:lin ang="5400000" scaled="0"/>
                </a:gradFill>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Box 7"/>
          <p:cNvSpPr txBox="1"/>
          <p:nvPr userDrawn="1"/>
        </p:nvSpPr>
        <p:spPr bwMode="white">
          <a:xfrm>
            <a:off x="4244628" y="6567021"/>
            <a:ext cx="3702745" cy="158185"/>
          </a:xfrm>
          <a:prstGeom prst="rect">
            <a:avLst/>
          </a:prstGeom>
          <a:noFill/>
        </p:spPr>
        <p:txBody>
          <a:bodyPr wrap="none" lIns="0" tIns="0" rIns="0" bIns="0" rtlCol="0" anchor="ctr">
            <a:sp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a:r>
              <a:rPr lang="en-US" sz="1028" spc="147" dirty="0">
                <a:gradFill>
                  <a:gsLst>
                    <a:gs pos="0">
                      <a:srgbClr val="FFFFFF">
                        <a:alpha val="50000"/>
                      </a:srgbClr>
                    </a:gs>
                    <a:gs pos="86000">
                      <a:srgbClr val="FFFFFF">
                        <a:alpha val="50000"/>
                      </a:srgbClr>
                    </a:gs>
                  </a:gsLst>
                  <a:lin ang="5400000" scaled="0"/>
                </a:gradFill>
                <a:latin typeface="Segoe Semibold" pitchFamily="34" charset="0"/>
              </a:rPr>
              <a:t>MICROSOFT CONFIDENTIAL – INTERNAL ONLY</a:t>
            </a:r>
          </a:p>
        </p:txBody>
      </p:sp>
    </p:spTree>
    <p:extLst>
      <p:ext uri="{BB962C8B-B14F-4D97-AF65-F5344CB8AC3E}">
        <p14:creationId xmlns:p14="http://schemas.microsoft.com/office/powerpoint/2010/main" val="2385465218"/>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1"/>
          </p:nvPr>
        </p:nvSpPr>
        <p:spPr>
          <a:xfrm>
            <a:off x="269240" y="1189176"/>
            <a:ext cx="11655840" cy="2018835"/>
          </a:xfrm>
        </p:spPr>
        <p:txBody>
          <a:bodyPr/>
          <a:lstStyle>
            <a:lvl1pPr marL="0" indent="0">
              <a:buNone/>
              <a:defRPr/>
            </a:lvl1pPr>
            <a:lvl2pPr marL="28012" indent="0">
              <a:buNone/>
              <a:defRPr sz="1961"/>
            </a:lvl2pPr>
            <a:lvl3pPr marL="219428" indent="0">
              <a:buNone/>
              <a:defRPr sz="1961"/>
            </a:lvl3pPr>
            <a:lvl4pPr marL="466868" indent="0">
              <a:buNone/>
              <a:defRPr sz="1765"/>
            </a:lvl4pPr>
            <a:lvl5pPr marL="725201" indent="0">
              <a:buNone/>
              <a:defRPr sz="176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184412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tes Continue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304800"/>
            <a:ext cx="11277600" cy="685800"/>
          </a:xfrm>
          <a:noFill/>
        </p:spPr>
        <p:txBody>
          <a:bodyPr rIns="91440">
            <a:noAutofit/>
          </a:bodyPr>
          <a:lstStyle>
            <a:lvl1pPr>
              <a:defRPr sz="3600" baseline="0">
                <a:solidFill>
                  <a:srgbClr val="0A5BBA"/>
                </a:solidFill>
                <a:latin typeface="Segoe UI Light" panose="020B0502040204020203" pitchFamily="34" charset="0"/>
                <a:cs typeface="Segoe UI Light" panose="020B0502040204020203" pitchFamily="34" charset="0"/>
              </a:defRPr>
            </a:lvl1pPr>
          </a:lstStyle>
          <a:p>
            <a:r>
              <a:rPr lang="en-US" dirty="0"/>
              <a:t>Notes Continued</a:t>
            </a:r>
          </a:p>
        </p:txBody>
      </p:sp>
      <p:sp>
        <p:nvSpPr>
          <p:cNvPr id="5"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197178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odule Overview">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371600"/>
            <a:ext cx="4572000" cy="1828800"/>
          </a:xfrm>
          <a:solidFill>
            <a:srgbClr val="0A5BBA"/>
          </a:solidFill>
        </p:spPr>
        <p:txBody>
          <a:bodyPr lIns="182880" tIns="137160" rIns="91440" anchor="t" anchorCtr="0">
            <a:normAutofit/>
          </a:bodyPr>
          <a:lstStyle>
            <a:lvl1pPr>
              <a:defRPr sz="2800" baseline="0">
                <a:solidFill>
                  <a:schemeClr val="bg1"/>
                </a:solidFill>
                <a:latin typeface="Segoe UI Light" panose="020B0502040204020203" pitchFamily="34" charset="0"/>
              </a:defRPr>
            </a:lvl1pPr>
          </a:lstStyle>
          <a:p>
            <a:r>
              <a:rPr lang="en-US" dirty="0"/>
              <a:t>Module #: Module Title</a:t>
            </a:r>
          </a:p>
        </p:txBody>
      </p:sp>
      <p:sp>
        <p:nvSpPr>
          <p:cNvPr id="9" name="Text Placeholder 18"/>
          <p:cNvSpPr>
            <a:spLocks noGrp="1"/>
          </p:cNvSpPr>
          <p:nvPr>
            <p:ph type="body" sz="quarter" idx="16" hasCustomPrompt="1"/>
          </p:nvPr>
        </p:nvSpPr>
        <p:spPr>
          <a:xfrm>
            <a:off x="0" y="3200400"/>
            <a:ext cx="4572000" cy="704088"/>
          </a:xfrm>
          <a:prstGeom prst="rect">
            <a:avLst/>
          </a:prstGeom>
          <a:solidFill>
            <a:srgbClr val="002050">
              <a:alpha val="89804"/>
            </a:srgbClr>
          </a:solidFill>
        </p:spPr>
        <p:txBody>
          <a:bodyPr vert="horz" lIns="91440" tIns="91440">
            <a:normAutofit/>
          </a:bodyPr>
          <a:lstStyle>
            <a:lvl1pPr marL="0" indent="0">
              <a:lnSpc>
                <a:spcPct val="100000"/>
              </a:lnSpc>
              <a:buFontTx/>
              <a:buNone/>
              <a:defRPr sz="2000" baseline="0">
                <a:solidFill>
                  <a:schemeClr val="bg1"/>
                </a:solidFill>
                <a:latin typeface="Segoe UI" panose="020B0502040204020203" pitchFamily="34" charset="0"/>
                <a:cs typeface="Segoe UI" panose="020B0502040204020203" pitchFamily="34" charset="0"/>
              </a:defRPr>
            </a:lvl1pPr>
            <a:lvl2pPr marL="0" indent="0">
              <a:buFontTx/>
              <a:buNone/>
              <a:defRPr sz="1400" baseline="0">
                <a:latin typeface="Segoe Pro Light"/>
              </a:defRPr>
            </a:lvl2pPr>
            <a:lvl3pPr marL="0" indent="0">
              <a:buFontTx/>
              <a:buNone/>
              <a:defRPr sz="1400" baseline="0">
                <a:latin typeface="Segoe Pro Light"/>
              </a:defRPr>
            </a:lvl3pPr>
            <a:lvl4pPr marL="0" indent="0">
              <a:buFontTx/>
              <a:buNone/>
              <a:defRPr sz="1400" baseline="0">
                <a:latin typeface="Segoe Pro Light"/>
              </a:defRPr>
            </a:lvl4pPr>
            <a:lvl5pPr marL="0" indent="0">
              <a:buFontTx/>
              <a:buNone/>
              <a:defRPr sz="1400" baseline="0">
                <a:latin typeface="Segoe Pro Light"/>
              </a:defRPr>
            </a:lvl5pPr>
          </a:lstStyle>
          <a:p>
            <a:pPr lvl="0"/>
            <a:r>
              <a:rPr lang="en-US" dirty="0"/>
              <a:t>Module Overview</a:t>
            </a:r>
          </a:p>
        </p:txBody>
      </p:sp>
    </p:spTree>
    <p:extLst>
      <p:ext uri="{BB962C8B-B14F-4D97-AF65-F5344CB8AC3E}">
        <p14:creationId xmlns:p14="http://schemas.microsoft.com/office/powerpoint/2010/main" val="36271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_Lesson Overview">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371600"/>
            <a:ext cx="4572000" cy="1828800"/>
          </a:xfrm>
          <a:solidFill>
            <a:srgbClr val="0A5BBA"/>
          </a:solidFill>
        </p:spPr>
        <p:txBody>
          <a:bodyPr lIns="182880" tIns="137160" anchor="t" anchorCtr="0">
            <a:normAutofit/>
          </a:bodyPr>
          <a:lstStyle>
            <a:lvl1pPr>
              <a:defRPr sz="2400">
                <a:solidFill>
                  <a:schemeClr val="bg1"/>
                </a:solidFill>
                <a:latin typeface="Segoe UI Light" panose="020B0502040204020203" pitchFamily="34" charset="0"/>
              </a:defRPr>
            </a:lvl1pPr>
          </a:lstStyle>
          <a:p>
            <a:r>
              <a:rPr lang="en-US" dirty="0"/>
              <a:t>Module #: Module Title</a:t>
            </a:r>
          </a:p>
        </p:txBody>
      </p:sp>
      <p:sp>
        <p:nvSpPr>
          <p:cNvPr id="16" name="Text Placeholder 14"/>
          <p:cNvSpPr>
            <a:spLocks noGrp="1"/>
          </p:cNvSpPr>
          <p:nvPr>
            <p:ph type="body" sz="quarter" idx="12" hasCustomPrompt="1"/>
          </p:nvPr>
        </p:nvSpPr>
        <p:spPr>
          <a:xfrm>
            <a:off x="0" y="3200400"/>
            <a:ext cx="4572000" cy="1828800"/>
          </a:xfrm>
          <a:solidFill>
            <a:srgbClr val="002050"/>
          </a:solidFill>
        </p:spPr>
        <p:txBody>
          <a:bodyPr lIns="182880" tIns="137160">
            <a:normAutofit/>
          </a:bodyPr>
          <a:lstStyle>
            <a:lvl1pPr marL="0" indent="0">
              <a:lnSpc>
                <a:spcPct val="100000"/>
              </a:lnSpc>
              <a:buNone/>
              <a:defRPr sz="2400" baseline="0">
                <a:solidFill>
                  <a:schemeClr val="bg1"/>
                </a:solidFill>
                <a:latin typeface="Segoe UI Light" panose="020B0502040204020203" pitchFamily="34" charset="0"/>
              </a:defRPr>
            </a:lvl1pPr>
            <a:lvl2pPr>
              <a:lnSpc>
                <a:spcPct val="100000"/>
              </a:lnSpc>
              <a:defRPr sz="1600">
                <a:latin typeface="+mn-lt"/>
              </a:defRPr>
            </a:lvl2pPr>
            <a:lvl3pPr>
              <a:lnSpc>
                <a:spcPct val="100000"/>
              </a:lnSpc>
              <a:defRPr sz="1600">
                <a:latin typeface="+mn-lt"/>
              </a:defRPr>
            </a:lvl3pPr>
            <a:lvl4pPr>
              <a:lnSpc>
                <a:spcPct val="100000"/>
              </a:lnSpc>
              <a:defRPr sz="1600">
                <a:latin typeface="+mn-lt"/>
              </a:defRPr>
            </a:lvl4pPr>
            <a:lvl5pPr>
              <a:lnSpc>
                <a:spcPct val="100000"/>
              </a:lnSpc>
              <a:defRPr sz="1600">
                <a:latin typeface="+mn-lt"/>
              </a:defRPr>
            </a:lvl5pPr>
          </a:lstStyle>
          <a:p>
            <a:pPr lvl="0"/>
            <a:r>
              <a:rPr lang="en-US" dirty="0"/>
              <a:t>Section #: Section Title</a:t>
            </a:r>
          </a:p>
        </p:txBody>
      </p:sp>
      <p:sp>
        <p:nvSpPr>
          <p:cNvPr id="18" name="Text Placeholder 14"/>
          <p:cNvSpPr>
            <a:spLocks noGrp="1"/>
          </p:cNvSpPr>
          <p:nvPr>
            <p:ph type="body" sz="quarter" idx="14" hasCustomPrompt="1"/>
          </p:nvPr>
        </p:nvSpPr>
        <p:spPr>
          <a:xfrm>
            <a:off x="4572000" y="3200400"/>
            <a:ext cx="4572000" cy="1828800"/>
          </a:xfrm>
          <a:solidFill>
            <a:srgbClr val="129038"/>
          </a:solidFill>
        </p:spPr>
        <p:txBody>
          <a:bodyPr lIns="182880" tIns="137160">
            <a:normAutofit/>
          </a:bodyPr>
          <a:lstStyle>
            <a:lvl1pPr marL="0" indent="0">
              <a:lnSpc>
                <a:spcPct val="100000"/>
              </a:lnSpc>
              <a:buNone/>
              <a:defRPr sz="2400" baseline="0">
                <a:solidFill>
                  <a:schemeClr val="bg1"/>
                </a:solidFill>
                <a:latin typeface="Segoe UI Light" panose="020B0502040204020203" pitchFamily="34" charset="0"/>
              </a:defRPr>
            </a:lvl1pPr>
            <a:lvl2pPr>
              <a:lnSpc>
                <a:spcPct val="100000"/>
              </a:lnSpc>
              <a:defRPr sz="1600">
                <a:solidFill>
                  <a:schemeClr val="bg1"/>
                </a:solidFill>
                <a:latin typeface="+mn-lt"/>
              </a:defRPr>
            </a:lvl2pPr>
            <a:lvl3pPr>
              <a:lnSpc>
                <a:spcPct val="100000"/>
              </a:lnSpc>
              <a:defRPr sz="1600">
                <a:solidFill>
                  <a:schemeClr val="bg1"/>
                </a:solidFill>
                <a:latin typeface="+mn-lt"/>
              </a:defRPr>
            </a:lvl3pPr>
            <a:lvl4pPr>
              <a:lnSpc>
                <a:spcPct val="100000"/>
              </a:lnSpc>
              <a:defRPr sz="1600">
                <a:solidFill>
                  <a:schemeClr val="bg1"/>
                </a:solidFill>
                <a:latin typeface="+mn-lt"/>
              </a:defRPr>
            </a:lvl4pPr>
            <a:lvl5pPr>
              <a:lnSpc>
                <a:spcPct val="100000"/>
              </a:lnSpc>
              <a:defRPr sz="1600">
                <a:solidFill>
                  <a:schemeClr val="bg1"/>
                </a:solidFill>
                <a:latin typeface="+mn-lt"/>
              </a:defRPr>
            </a:lvl5pPr>
          </a:lstStyle>
          <a:p>
            <a:pPr lvl="0"/>
            <a:r>
              <a:rPr lang="en-US" dirty="0"/>
              <a:t>Lesson: Lesson Title</a:t>
            </a:r>
          </a:p>
        </p:txBody>
      </p:sp>
    </p:spTree>
    <p:extLst>
      <p:ext uri="{BB962C8B-B14F-4D97-AF65-F5344CB8AC3E}">
        <p14:creationId xmlns:p14="http://schemas.microsoft.com/office/powerpoint/2010/main" val="78873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Poi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819400"/>
            <a:ext cx="11277600" cy="685800"/>
          </a:xfrm>
          <a:noFill/>
        </p:spPr>
        <p:txBody>
          <a:bodyPr rIns="91440">
            <a:noAutofit/>
          </a:bodyPr>
          <a:lstStyle>
            <a:lvl1pPr algn="ctr">
              <a:defRPr sz="3600" baseline="0">
                <a:solidFill>
                  <a:srgbClr val="3F3F3F"/>
                </a:solidFill>
                <a:latin typeface="Segoe UI Light" panose="020B0502040204020203" pitchFamily="34" charset="0"/>
                <a:cs typeface="Segoe UI Light" panose="020B0502040204020203" pitchFamily="34" charset="0"/>
              </a:defRPr>
            </a:lvl1pPr>
          </a:lstStyle>
          <a:p>
            <a:r>
              <a:rPr lang="en-US" dirty="0"/>
              <a:t>Add single point here</a:t>
            </a:r>
          </a:p>
        </p:txBody>
      </p:sp>
      <p:sp>
        <p:nvSpPr>
          <p:cNvPr id="5" name="Slide Number Placeholder 4"/>
          <p:cNvSpPr>
            <a:spLocks noGrp="1"/>
          </p:cNvSpPr>
          <p:nvPr>
            <p:ph type="sldNum" sz="quarter" idx="12"/>
          </p:nvPr>
        </p:nvSpPr>
        <p:spPr>
          <a:xfrm>
            <a:off x="8850630" y="6356350"/>
            <a:ext cx="2743200" cy="365125"/>
          </a:xfrm>
        </p:spPr>
        <p:txBody>
          <a:bodyPr/>
          <a:lstStyle/>
          <a:p>
            <a:fld id="{AFFF257A-30C5-4AFB-911B-BE4CEEA1EA82}" type="slidenum">
              <a:rPr lang="en-US" smtClean="0"/>
              <a:t>‹#›</a:t>
            </a:fld>
            <a:endParaRPr lang="en-US"/>
          </a:p>
        </p:txBody>
      </p:sp>
    </p:spTree>
    <p:extLst>
      <p:ext uri="{BB962C8B-B14F-4D97-AF65-F5344CB8AC3E}">
        <p14:creationId xmlns:p14="http://schemas.microsoft.com/office/powerpoint/2010/main" val="954132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mo">
    <p:bg>
      <p:bgPr>
        <a:solidFill>
          <a:schemeClr val="bg1"/>
        </a:solidFill>
        <a:effectLst/>
      </p:bgPr>
    </p:bg>
    <p:spTree>
      <p:nvGrpSpPr>
        <p:cNvPr id="1" name=""/>
        <p:cNvGrpSpPr/>
        <p:nvPr/>
      </p:nvGrpSpPr>
      <p:grpSpPr>
        <a:xfrm>
          <a:off x="0" y="0"/>
          <a:ext cx="0" cy="0"/>
          <a:chOff x="0" y="0"/>
          <a:chExt cx="0" cy="0"/>
        </a:xfrm>
      </p:grpSpPr>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hasCustomPrompt="1"/>
          </p:nvPr>
        </p:nvSpPr>
        <p:spPr>
          <a:xfrm>
            <a:off x="0" y="1143000"/>
            <a:ext cx="6035040" cy="2286000"/>
          </a:xfrm>
          <a:solidFill>
            <a:srgbClr val="0A5BBA">
              <a:alpha val="90000"/>
            </a:srgbClr>
          </a:solidFill>
        </p:spPr>
        <p:txBody>
          <a:bodyPr lIns="182880" tIns="137160">
            <a:noAutofit/>
          </a:bodyPr>
          <a:lstStyle>
            <a:lvl1pPr marL="57150" indent="0">
              <a:lnSpc>
                <a:spcPct val="100000"/>
              </a:lnSpc>
              <a:buNone/>
              <a:defRPr sz="3600" baseline="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Demonstration: Title of Demo</a:t>
            </a:r>
          </a:p>
        </p:txBody>
      </p:sp>
    </p:spTree>
    <p:extLst>
      <p:ext uri="{BB962C8B-B14F-4D97-AF65-F5344CB8AC3E}">
        <p14:creationId xmlns:p14="http://schemas.microsoft.com/office/powerpoint/2010/main" val="77941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b">
    <p:bg>
      <p:bgPr>
        <a:solidFill>
          <a:schemeClr val="bg1"/>
        </a:solidFill>
        <a:effectLst/>
      </p:bgPr>
    </p:bg>
    <p:spTree>
      <p:nvGrpSpPr>
        <p:cNvPr id="1" name=""/>
        <p:cNvGrpSpPr/>
        <p:nvPr/>
      </p:nvGrpSpPr>
      <p:grpSpPr>
        <a:xfrm>
          <a:off x="0" y="0"/>
          <a:ext cx="0" cy="0"/>
          <a:chOff x="0" y="0"/>
          <a:chExt cx="0" cy="0"/>
        </a:xfrm>
      </p:grpSpPr>
      <p:sp>
        <p:nvSpPr>
          <p:cNvPr id="13" name="TextBox 12"/>
          <p:cNvSpPr txBox="1"/>
          <p:nvPr userDrawn="1"/>
        </p:nvSpPr>
        <p:spPr>
          <a:xfrm>
            <a:off x="0" y="1143000"/>
            <a:ext cx="6096000" cy="369332"/>
          </a:xfrm>
          <a:prstGeom prst="rect">
            <a:avLst/>
          </a:prstGeom>
          <a:noFill/>
        </p:spPr>
        <p:txBody>
          <a:bodyPr wrap="square" rtlCol="0">
            <a:spAutoFit/>
          </a:bodyPr>
          <a:lstStyle/>
          <a:p>
            <a:endParaRPr lang="en-US" sz="1800" dirty="0"/>
          </a:p>
        </p:txBody>
      </p:sp>
      <p:sp>
        <p:nvSpPr>
          <p:cNvPr id="16" name="Text Placeholder 9"/>
          <p:cNvSpPr>
            <a:spLocks noGrp="1"/>
          </p:cNvSpPr>
          <p:nvPr>
            <p:ph type="body" sz="quarter" idx="13" hasCustomPrompt="1"/>
          </p:nvPr>
        </p:nvSpPr>
        <p:spPr>
          <a:xfrm>
            <a:off x="0" y="1143000"/>
            <a:ext cx="6035040" cy="2286000"/>
          </a:xfrm>
          <a:solidFill>
            <a:srgbClr val="0A5BBA">
              <a:alpha val="90000"/>
            </a:srgbClr>
          </a:solidFill>
        </p:spPr>
        <p:txBody>
          <a:bodyPr lIns="182880" tIns="137160">
            <a:noAutofit/>
          </a:bodyPr>
          <a:lstStyle>
            <a:lvl1pPr marL="57150" indent="0">
              <a:lnSpc>
                <a:spcPct val="100000"/>
              </a:lnSpc>
              <a:buNone/>
              <a:defRPr sz="3600" baseline="0">
                <a:solidFill>
                  <a:schemeClr val="bg1"/>
                </a:solidFill>
                <a:latin typeface="Segoe UI Light" pitchFamily="34" charset="0"/>
              </a:defRPr>
            </a:lvl1pPr>
            <a:lvl2pPr>
              <a:defRPr sz="3000">
                <a:latin typeface="+mn-lt"/>
              </a:defRPr>
            </a:lvl2pPr>
            <a:lvl3pPr>
              <a:defRPr sz="3000">
                <a:latin typeface="+mn-lt"/>
              </a:defRPr>
            </a:lvl3pPr>
            <a:lvl4pPr>
              <a:defRPr sz="3000">
                <a:latin typeface="+mn-lt"/>
              </a:defRPr>
            </a:lvl4pPr>
            <a:lvl5pPr>
              <a:defRPr sz="3000">
                <a:latin typeface="+mn-lt"/>
              </a:defRPr>
            </a:lvl5pPr>
          </a:lstStyle>
          <a:p>
            <a:pPr lvl="0"/>
            <a:r>
              <a:rPr lang="en-US" dirty="0"/>
              <a:t>Lab: Title of Lab</a:t>
            </a:r>
          </a:p>
        </p:txBody>
      </p:sp>
    </p:spTree>
    <p:extLst>
      <p:ext uri="{BB962C8B-B14F-4D97-AF65-F5344CB8AC3E}">
        <p14:creationId xmlns:p14="http://schemas.microsoft.com/office/powerpoint/2010/main" val="920072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25458-1D1C-4D55-9011-B44DC9E1592F}" type="datetime1">
              <a:rPr lang="en-US" smtClean="0"/>
              <a:t>28-Sep-16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F257A-30C5-4AFB-911B-BE4CEEA1EA82}" type="slidenum">
              <a:rPr lang="en-US" smtClean="0"/>
              <a:t>‹#›</a:t>
            </a:fld>
            <a:endParaRPr lang="en-US"/>
          </a:p>
        </p:txBody>
      </p:sp>
    </p:spTree>
    <p:extLst>
      <p:ext uri="{BB962C8B-B14F-4D97-AF65-F5344CB8AC3E}">
        <p14:creationId xmlns:p14="http://schemas.microsoft.com/office/powerpoint/2010/main" val="159501407"/>
      </p:ext>
    </p:extLst>
  </p:cSld>
  <p:clrMap bg1="lt1" tx1="dk1" bg2="lt2" tx2="dk2" accent1="accent1" accent2="accent2" accent3="accent3" accent4="accent4" accent5="accent5" accent6="accent6" hlink="hlink" folHlink="folHlink"/>
  <p:sldLayoutIdLst>
    <p:sldLayoutId id="2147483660" r:id="rId1"/>
    <p:sldLayoutId id="2147483699" r:id="rId2"/>
    <p:sldLayoutId id="2147483689"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 id="2147483685" r:id="rId26"/>
    <p:sldLayoutId id="2147483686" r:id="rId27"/>
    <p:sldLayoutId id="2147483687" r:id="rId28"/>
    <p:sldLayoutId id="2147483688" r:id="rId29"/>
    <p:sldLayoutId id="2147483703" r:id="rId30"/>
    <p:sldLayoutId id="2147483704" r:id="rId31"/>
    <p:sldLayoutId id="2147483706" r:id="rId32"/>
    <p:sldLayoutId id="2147483708" r:id="rId33"/>
    <p:sldLayoutId id="2147483710" r:id="rId34"/>
    <p:sldLayoutId id="2147483712" r:id="rId35"/>
    <p:sldLayoutId id="2147483713" r:id="rId36"/>
    <p:sldLayoutId id="2147483717" r:id="rId37"/>
  </p:sldLayoutIdLst>
  <p:hf hdr="0" ftr="0" dt="0"/>
  <p:txStyles>
    <p:titleStyle>
      <a:lvl1pPr algn="l" defTabSz="914400" rtl="0" eaLnBrk="1" latinLnBrk="0" hangingPunct="1">
        <a:lnSpc>
          <a:spcPct val="90000"/>
        </a:lnSpc>
        <a:spcBef>
          <a:spcPct val="0"/>
        </a:spcBef>
        <a:buNone/>
        <a:defRPr sz="3600" kern="1200">
          <a:solidFill>
            <a:srgbClr val="0A5BBA"/>
          </a:solidFill>
          <a:latin typeface="Segoe UI Light" panose="020B0502040204020203" pitchFamily="34" charset="0"/>
          <a:ea typeface="+mj-ea"/>
          <a:cs typeface="Segoe UI Light"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3F3F3F"/>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1600" kern="1200">
          <a:solidFill>
            <a:srgbClr val="3F3F3F"/>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
        <a:defRPr sz="1400" kern="1200">
          <a:solidFill>
            <a:srgbClr val="3F3F3F"/>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rgbClr val="3F3F3F"/>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Courier New" panose="02070309020205020404" pitchFamily="49" charset="0"/>
        <a:buChar char="o"/>
        <a:defRPr sz="1400" kern="1200">
          <a:solidFill>
            <a:srgbClr val="3F3F3F"/>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3" Type="http://schemas.openxmlformats.org/officeDocument/2006/relationships/hyperlink" Target="https://resources.azure.com/" TargetMode="External"/><Relationship Id="rId2" Type="http://schemas.openxmlformats.org/officeDocument/2006/relationships/notesSlide" Target="../notesSlides/notesSlide17.xml"/><Relationship Id="rId1" Type="http://schemas.openxmlformats.org/officeDocument/2006/relationships/slideLayout" Target="../slideLayouts/slideLayout36.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8" Type="http://schemas.openxmlformats.org/officeDocument/2006/relationships/hyperlink" Target="https://marketplace.visualstudio.com/VSCode" TargetMode="External"/><Relationship Id="rId3" Type="http://schemas.openxmlformats.org/officeDocument/2006/relationships/hyperlink" Target="https://azure.microsoft.com/en-us/documentation/templates/" TargetMode="External"/><Relationship Id="rId7" Type="http://schemas.openxmlformats.org/officeDocument/2006/relationships/hyperlink" Target="https://code.visualstudio.com/" TargetMode="External"/><Relationship Id="rId2" Type="http://schemas.openxmlformats.org/officeDocument/2006/relationships/notesSlide" Target="../notesSlides/notesSlide19.xml"/><Relationship Id="rId1" Type="http://schemas.openxmlformats.org/officeDocument/2006/relationships/slideLayout" Target="../slideLayouts/slideLayout36.xml"/><Relationship Id="rId6" Type="http://schemas.openxmlformats.org/officeDocument/2006/relationships/hyperlink" Target="http://capturegroup.azurewebsites.net/" TargetMode="External"/><Relationship Id="rId5" Type="http://schemas.openxmlformats.org/officeDocument/2006/relationships/hyperlink" Target="http://armviz.io/" TargetMode="External"/><Relationship Id="rId4" Type="http://schemas.openxmlformats.org/officeDocument/2006/relationships/hyperlink" Target="https://github.com/Azure/azure-quickstart-templat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36.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36.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0" y="1143000"/>
            <a:ext cx="6949440" cy="2286000"/>
          </a:xfrm>
        </p:spPr>
        <p:txBody>
          <a:bodyPr/>
          <a:lstStyle/>
          <a:p>
            <a:r>
              <a:rPr lang="en-US" dirty="0"/>
              <a:t>Microsoft Azure: Infrastructure as a Service (IaaS)</a:t>
            </a:r>
            <a:endParaRPr lang="en-US" sz="3600" dirty="0"/>
          </a:p>
        </p:txBody>
      </p:sp>
    </p:spTree>
    <p:extLst>
      <p:ext uri="{BB962C8B-B14F-4D97-AF65-F5344CB8AC3E}">
        <p14:creationId xmlns:p14="http://schemas.microsoft.com/office/powerpoint/2010/main" val="2789593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66592" y="1574934"/>
            <a:ext cx="5006493" cy="401927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ctr">
              <a:lnSpc>
                <a:spcPct val="100000"/>
              </a:lnSpc>
              <a:buNone/>
            </a:pPr>
            <a:r>
              <a:rPr lang="en-US" sz="3529" dirty="0">
                <a:solidFill>
                  <a:schemeClr val="tx1"/>
                </a:solidFill>
                <a:latin typeface="Segoe UI Light"/>
                <a:ea typeface="Segoe UI" pitchFamily="34" charset="0"/>
                <a:cs typeface="Segoe UI" pitchFamily="34" charset="0"/>
              </a:rPr>
              <a:t>Resource groups</a:t>
            </a:r>
          </a:p>
          <a:p>
            <a:pPr fontAlgn="ctr">
              <a:lnSpc>
                <a:spcPct val="100000"/>
              </a:lnSpc>
            </a:pPr>
            <a:endParaRPr lang="en-US" sz="1961" b="1" dirty="0">
              <a:solidFill>
                <a:schemeClr val="tx1"/>
              </a:solidFill>
              <a:ea typeface="Segoe UI" pitchFamily="34" charset="0"/>
              <a:cs typeface="Segoe UI" pitchFamily="34" charset="0"/>
            </a:endParaRPr>
          </a:p>
          <a:p>
            <a:pPr fontAlgn="ctr">
              <a:lnSpc>
                <a:spcPct val="100000"/>
              </a:lnSpc>
            </a:pPr>
            <a:r>
              <a:rPr lang="en-US" sz="2745" dirty="0">
                <a:solidFill>
                  <a:schemeClr val="tx1"/>
                </a:solidFill>
                <a:latin typeface="Segoe UI Light"/>
                <a:ea typeface="Segoe UI" pitchFamily="34" charset="0"/>
                <a:cs typeface="Segoe UI" pitchFamily="34" charset="0"/>
              </a:rPr>
              <a:t>Tightly coupled to a container of resources </a:t>
            </a:r>
          </a:p>
          <a:p>
            <a:pPr fontAlgn="ctr">
              <a:lnSpc>
                <a:spcPct val="100000"/>
              </a:lnSpc>
            </a:pPr>
            <a:r>
              <a:rPr lang="en-US" sz="2745" dirty="0">
                <a:solidFill>
                  <a:schemeClr val="tx1"/>
                </a:solidFill>
                <a:latin typeface="Segoe UI Light"/>
                <a:ea typeface="Segoe UI" pitchFamily="34" charset="0"/>
                <a:cs typeface="Segoe UI" pitchFamily="34" charset="0"/>
              </a:rPr>
              <a:t>Follows RBAC rules</a:t>
            </a:r>
          </a:p>
          <a:p>
            <a:pPr fontAlgn="ctr">
              <a:lnSpc>
                <a:spcPct val="100000"/>
              </a:lnSpc>
            </a:pPr>
            <a:r>
              <a:rPr lang="en-US" sz="2745" dirty="0">
                <a:solidFill>
                  <a:schemeClr val="tx1"/>
                </a:solidFill>
                <a:latin typeface="Segoe UI Light"/>
                <a:ea typeface="Segoe UI" pitchFamily="34" charset="0"/>
                <a:cs typeface="Segoe UI" pitchFamily="34" charset="0"/>
              </a:rPr>
              <a:t>1 resource group at a time</a:t>
            </a:r>
          </a:p>
          <a:p>
            <a:pPr marL="448193" lvl="1" indent="0" fontAlgn="ctr">
              <a:lnSpc>
                <a:spcPct val="100000"/>
              </a:lnSpc>
              <a:buNone/>
            </a:pPr>
            <a:endParaRPr lang="en-US" sz="1961" dirty="0">
              <a:solidFill>
                <a:schemeClr val="tx1"/>
              </a:solidFill>
              <a:latin typeface="Segoe UI Light"/>
              <a:ea typeface="Segoe UI" pitchFamily="34" charset="0"/>
              <a:cs typeface="Segoe UI" pitchFamily="34" charset="0"/>
            </a:endParaRPr>
          </a:p>
        </p:txBody>
      </p:sp>
      <p:sp>
        <p:nvSpPr>
          <p:cNvPr id="7" name="Content Placeholder 2"/>
          <p:cNvSpPr txBox="1">
            <a:spLocks/>
          </p:cNvSpPr>
          <p:nvPr/>
        </p:nvSpPr>
        <p:spPr>
          <a:xfrm>
            <a:off x="6232614" y="1574933"/>
            <a:ext cx="5241935" cy="4060846"/>
          </a:xfrm>
          <a:prstGeom prst="rect">
            <a:avLst/>
          </a:prstGeom>
        </p:spPr>
        <p:txBody>
          <a:bodyPr vert="horz" lIns="182854" tIns="146284" rIns="182854" bIns="146284" rtlCol="0">
            <a:noAutofit/>
          </a:bodyPr>
          <a:lstStyle>
            <a:lvl1pPr marL="0" indent="0" algn="l" defTabSz="896157" rtl="0" eaLnBrk="1" latinLnBrk="0" hangingPunct="1">
              <a:spcBef>
                <a:spcPct val="20000"/>
              </a:spcBef>
              <a:buFont typeface="Arial" pitchFamily="34" charset="0"/>
              <a:buNone/>
              <a:defRPr sz="3529" kern="1200">
                <a:solidFill>
                  <a:schemeClr val="bg1"/>
                </a:solidFill>
                <a:latin typeface="+mj-lt"/>
                <a:ea typeface="+mn-ea"/>
                <a:cs typeface="+mn-cs"/>
              </a:defRPr>
            </a:lvl1pPr>
            <a:lvl2pPr marL="0" indent="0" algn="l" defTabSz="896157" rtl="0" eaLnBrk="1" latinLnBrk="0" hangingPunct="1">
              <a:spcBef>
                <a:spcPct val="20000"/>
              </a:spcBef>
              <a:buFont typeface="Arial" pitchFamily="34" charset="0"/>
              <a:buNone/>
              <a:defRPr sz="2745" kern="1200">
                <a:solidFill>
                  <a:schemeClr val="bg1"/>
                </a:solidFill>
                <a:latin typeface="+mn-lt"/>
                <a:ea typeface="+mn-ea"/>
                <a:cs typeface="+mn-cs"/>
              </a:defRPr>
            </a:lvl2pPr>
            <a:lvl3pPr marL="448077" indent="-224039" algn="l" defTabSz="896157" rtl="0" eaLnBrk="1" latinLnBrk="0" hangingPunct="1">
              <a:spcBef>
                <a:spcPct val="20000"/>
              </a:spcBef>
              <a:buFont typeface="Arial" pitchFamily="34" charset="0"/>
              <a:buChar char="•"/>
              <a:defRPr sz="2353" kern="1200">
                <a:solidFill>
                  <a:schemeClr val="bg1"/>
                </a:solidFill>
                <a:latin typeface="+mn-lt"/>
                <a:ea typeface="+mn-ea"/>
                <a:cs typeface="+mn-cs"/>
              </a:defRPr>
            </a:lvl3pPr>
            <a:lvl4pPr marL="725016" indent="-276938" algn="l" defTabSz="896157" rtl="0" eaLnBrk="1" latinLnBrk="0" hangingPunct="1">
              <a:spcBef>
                <a:spcPct val="20000"/>
              </a:spcBef>
              <a:buFont typeface="Arial" pitchFamily="34" charset="0"/>
              <a:buChar char="–"/>
              <a:defRPr sz="1961" kern="1200">
                <a:solidFill>
                  <a:schemeClr val="bg1"/>
                </a:solidFill>
                <a:latin typeface="+mn-lt"/>
                <a:ea typeface="+mn-ea"/>
                <a:cs typeface="+mn-cs"/>
              </a:defRPr>
            </a:lvl4pPr>
            <a:lvl5pPr marL="1012845" indent="-287828" algn="l" defTabSz="896157" rtl="0" eaLnBrk="1" latinLnBrk="0" hangingPunct="1">
              <a:spcBef>
                <a:spcPct val="20000"/>
              </a:spcBef>
              <a:buFont typeface="Arial" pitchFamily="34" charset="0"/>
              <a:buChar char="»"/>
              <a:defRPr sz="1765" kern="1200">
                <a:solidFill>
                  <a:schemeClr val="bg1"/>
                </a:solidFill>
                <a:latin typeface="+mn-lt"/>
                <a:ea typeface="+mn-ea"/>
                <a:cs typeface="+mn-cs"/>
              </a:defRPr>
            </a:lvl5pPr>
            <a:lvl6pPr marL="2464431"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12509"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360588"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08665"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fontAlgn="ctr"/>
            <a:r>
              <a:rPr lang="en-US" dirty="0">
                <a:solidFill>
                  <a:schemeClr val="tx1"/>
                </a:solidFill>
                <a:ea typeface="Segoe UI" pitchFamily="34" charset="0"/>
                <a:cs typeface="Segoe UI Light" panose="020B0502040204020203" pitchFamily="34" charset="0"/>
              </a:rPr>
              <a:t>Tags</a:t>
            </a:r>
            <a:endParaRPr lang="en-US" sz="2800" dirty="0">
              <a:solidFill>
                <a:schemeClr val="tx1"/>
              </a:solidFill>
              <a:ea typeface="Segoe UI" pitchFamily="34" charset="0"/>
              <a:cs typeface="Segoe UI Light" panose="020B0502040204020203" pitchFamily="34" charset="0"/>
            </a:endParaRPr>
          </a:p>
          <a:p>
            <a:pPr marL="336145" lvl="1" indent="-336145">
              <a:buFont typeface="Arial" pitchFamily="34" charset="0"/>
              <a:buChar char="•"/>
            </a:pPr>
            <a:endParaRPr lang="en-US" sz="1961" dirty="0">
              <a:solidFill>
                <a:schemeClr val="tx1"/>
              </a:solidFill>
              <a:ea typeface="Segoe UI" pitchFamily="34" charset="0"/>
              <a:cs typeface="Segoe UI" pitchFamily="34" charset="0"/>
            </a:endParaRP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Loosely coupled user or system defined categorization </a:t>
            </a: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Arbitrary boundaries</a:t>
            </a:r>
          </a:p>
          <a:p>
            <a:pPr marL="224097" lvl="1" indent="-224097" defTabSz="896386" fontAlgn="ctr">
              <a:spcBef>
                <a:spcPts val="980"/>
              </a:spcBef>
              <a:buFont typeface="Arial" pitchFamily="34" charset="0"/>
              <a:buChar char="•"/>
            </a:pPr>
            <a:r>
              <a:rPr lang="en-US" dirty="0">
                <a:solidFill>
                  <a:schemeClr val="tx1"/>
                </a:solidFill>
                <a:latin typeface="Segoe UI Light"/>
                <a:ea typeface="Segoe UI" pitchFamily="34" charset="0"/>
                <a:cs typeface="Segoe UI" pitchFamily="34" charset="0"/>
              </a:rPr>
              <a:t>15 tags to use as needed</a:t>
            </a:r>
          </a:p>
          <a:p>
            <a:pPr lvl="1"/>
            <a:endParaRPr lang="en-US" dirty="0">
              <a:solidFill>
                <a:schemeClr val="tx1"/>
              </a:solidFill>
              <a:latin typeface="Segoe UI Light"/>
              <a:ea typeface="Segoe UI" pitchFamily="34" charset="0"/>
              <a:cs typeface="Segoe UI" pitchFamily="34" charset="0"/>
            </a:endParaRPr>
          </a:p>
        </p:txBody>
      </p:sp>
      <p:sp>
        <p:nvSpPr>
          <p:cNvPr id="8" name="Content Placeholder 2"/>
          <p:cNvSpPr txBox="1">
            <a:spLocks/>
          </p:cNvSpPr>
          <p:nvPr/>
        </p:nvSpPr>
        <p:spPr>
          <a:xfrm>
            <a:off x="270066" y="5371254"/>
            <a:ext cx="11651870" cy="2417800"/>
          </a:xfrm>
          <a:prstGeom prst="rect">
            <a:avLst/>
          </a:prstGeom>
        </p:spPr>
        <p:txBody>
          <a:bodyPr vert="horz" lIns="182854" tIns="146284" rIns="182854" bIns="146284" rtlCol="0">
            <a:noAutofit/>
          </a:bodyPr>
          <a:lstStyle>
            <a:lvl1pPr marL="0" indent="0" algn="l" defTabSz="896157" rtl="0" eaLnBrk="1" latinLnBrk="0" hangingPunct="1">
              <a:spcBef>
                <a:spcPct val="20000"/>
              </a:spcBef>
              <a:buFont typeface="Arial" pitchFamily="34" charset="0"/>
              <a:buNone/>
              <a:defRPr sz="3529" kern="1200">
                <a:solidFill>
                  <a:schemeClr val="bg1"/>
                </a:solidFill>
                <a:latin typeface="+mj-lt"/>
                <a:ea typeface="+mn-ea"/>
                <a:cs typeface="+mn-cs"/>
              </a:defRPr>
            </a:lvl1pPr>
            <a:lvl2pPr marL="0" indent="0" algn="l" defTabSz="896157" rtl="0" eaLnBrk="1" latinLnBrk="0" hangingPunct="1">
              <a:spcBef>
                <a:spcPct val="20000"/>
              </a:spcBef>
              <a:buFont typeface="Arial" pitchFamily="34" charset="0"/>
              <a:buNone/>
              <a:defRPr sz="2745" kern="1200">
                <a:solidFill>
                  <a:schemeClr val="bg1"/>
                </a:solidFill>
                <a:latin typeface="+mn-lt"/>
                <a:ea typeface="+mn-ea"/>
                <a:cs typeface="+mn-cs"/>
              </a:defRPr>
            </a:lvl2pPr>
            <a:lvl3pPr marL="448077" indent="-224039" algn="l" defTabSz="896157" rtl="0" eaLnBrk="1" latinLnBrk="0" hangingPunct="1">
              <a:spcBef>
                <a:spcPct val="20000"/>
              </a:spcBef>
              <a:buFont typeface="Arial" pitchFamily="34" charset="0"/>
              <a:buChar char="•"/>
              <a:defRPr sz="2353" kern="1200">
                <a:solidFill>
                  <a:schemeClr val="bg1"/>
                </a:solidFill>
                <a:latin typeface="+mn-lt"/>
                <a:ea typeface="+mn-ea"/>
                <a:cs typeface="+mn-cs"/>
              </a:defRPr>
            </a:lvl3pPr>
            <a:lvl4pPr marL="725016" indent="-276938" algn="l" defTabSz="896157" rtl="0" eaLnBrk="1" latinLnBrk="0" hangingPunct="1">
              <a:spcBef>
                <a:spcPct val="20000"/>
              </a:spcBef>
              <a:buFont typeface="Arial" pitchFamily="34" charset="0"/>
              <a:buChar char="–"/>
              <a:defRPr sz="1961" kern="1200">
                <a:solidFill>
                  <a:schemeClr val="bg1"/>
                </a:solidFill>
                <a:latin typeface="+mn-lt"/>
                <a:ea typeface="+mn-ea"/>
                <a:cs typeface="+mn-cs"/>
              </a:defRPr>
            </a:lvl4pPr>
            <a:lvl5pPr marL="1012845" indent="-287828" algn="l" defTabSz="896157" rtl="0" eaLnBrk="1" latinLnBrk="0" hangingPunct="1">
              <a:spcBef>
                <a:spcPct val="20000"/>
              </a:spcBef>
              <a:buFont typeface="Arial" pitchFamily="34" charset="0"/>
              <a:buChar char="»"/>
              <a:defRPr sz="1765" kern="1200">
                <a:solidFill>
                  <a:schemeClr val="bg1"/>
                </a:solidFill>
                <a:latin typeface="+mn-lt"/>
                <a:ea typeface="+mn-ea"/>
                <a:cs typeface="+mn-cs"/>
              </a:defRPr>
            </a:lvl5pPr>
            <a:lvl6pPr marL="2464431"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12509"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360588"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08665" indent="-224039" algn="l" defTabSz="89615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algn="ctr"/>
            <a:r>
              <a:rPr lang="en-US" sz="2745" dirty="0">
                <a:solidFill>
                  <a:schemeClr val="tx1"/>
                </a:solidFill>
                <a:latin typeface="Segoe UI" pitchFamily="34" charset="0"/>
                <a:ea typeface="Segoe UI" pitchFamily="34" charset="0"/>
                <a:cs typeface="Segoe UI" pitchFamily="34" charset="0"/>
              </a:rPr>
              <a:t>Resource groups and tags are the building blocks from which users define </a:t>
            </a:r>
            <a:r>
              <a:rPr lang="en-US" sz="2745" b="1" dirty="0">
                <a:solidFill>
                  <a:schemeClr val="tx1"/>
                </a:solidFill>
                <a:latin typeface="Segoe UI" pitchFamily="34" charset="0"/>
                <a:ea typeface="Segoe UI" pitchFamily="34" charset="0"/>
                <a:cs typeface="Segoe UI" pitchFamily="34" charset="0"/>
              </a:rPr>
              <a:t>applications</a:t>
            </a:r>
            <a:r>
              <a:rPr lang="en-US" sz="2745" dirty="0">
                <a:solidFill>
                  <a:schemeClr val="tx1"/>
                </a:solidFill>
                <a:latin typeface="Segoe UI" pitchFamily="34" charset="0"/>
                <a:ea typeface="Segoe UI" pitchFamily="34" charset="0"/>
                <a:cs typeface="Segoe UI" pitchFamily="34" charset="0"/>
              </a:rPr>
              <a:t>. </a:t>
            </a:r>
            <a:endParaRPr lang="en-US" sz="2745" b="1" dirty="0">
              <a:solidFill>
                <a:schemeClr val="tx1"/>
              </a:solidFill>
              <a:latin typeface="Segoe UI" pitchFamily="34" charset="0"/>
              <a:ea typeface="Segoe UI" pitchFamily="34" charset="0"/>
              <a:cs typeface="Segoe UI" pitchFamily="34" charset="0"/>
            </a:endParaRPr>
          </a:p>
        </p:txBody>
      </p:sp>
      <p:cxnSp>
        <p:nvCxnSpPr>
          <p:cNvPr id="3" name="Straight Connector 2"/>
          <p:cNvCxnSpPr/>
          <p:nvPr/>
        </p:nvCxnSpPr>
        <p:spPr>
          <a:xfrm>
            <a:off x="710987" y="2417402"/>
            <a:ext cx="47873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14709" y="2417402"/>
            <a:ext cx="4835733"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561583" y="342823"/>
            <a:ext cx="10515600" cy="749997"/>
          </a:xfrm>
        </p:spPr>
        <p:txBody>
          <a:bodyPr/>
          <a:lstStyle/>
          <a:p>
            <a:r>
              <a:rPr lang="en-US" dirty="0"/>
              <a:t>Organizational Concepts</a:t>
            </a:r>
          </a:p>
        </p:txBody>
      </p:sp>
    </p:spTree>
    <p:extLst>
      <p:ext uri="{BB962C8B-B14F-4D97-AF65-F5344CB8AC3E}">
        <p14:creationId xmlns:p14="http://schemas.microsoft.com/office/powerpoint/2010/main" val="318311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4"/>
          <p:cNvSpPr txBox="1">
            <a:spLocks/>
          </p:cNvSpPr>
          <p:nvPr/>
        </p:nvSpPr>
        <p:spPr>
          <a:xfrm>
            <a:off x="422674" y="1213751"/>
            <a:ext cx="3992403" cy="51737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900" dirty="0">
                <a:solidFill>
                  <a:schemeClr val="tx1"/>
                </a:solidFill>
              </a:rPr>
              <a:t>What?</a:t>
            </a:r>
          </a:p>
          <a:p>
            <a:pPr>
              <a:lnSpc>
                <a:spcPct val="120000"/>
              </a:lnSpc>
            </a:pPr>
            <a:r>
              <a:rPr lang="en-US" sz="1800" dirty="0">
                <a:solidFill>
                  <a:schemeClr val="tx1"/>
                </a:solidFill>
                <a:latin typeface="Segoe UI Light"/>
              </a:rPr>
              <a:t>Source file, can be checked-in</a:t>
            </a:r>
          </a:p>
          <a:p>
            <a:pPr>
              <a:lnSpc>
                <a:spcPct val="120000"/>
              </a:lnSpc>
            </a:pPr>
            <a:r>
              <a:rPr lang="en-US" sz="1800" dirty="0">
                <a:solidFill>
                  <a:schemeClr val="tx1"/>
                </a:solidFill>
                <a:latin typeface="Segoe UI Light"/>
              </a:rPr>
              <a:t>Specifies resources, dependencies and connections</a:t>
            </a:r>
          </a:p>
          <a:p>
            <a:pPr>
              <a:lnSpc>
                <a:spcPct val="120000"/>
              </a:lnSpc>
            </a:pPr>
            <a:r>
              <a:rPr lang="en-US" sz="1800" dirty="0">
                <a:solidFill>
                  <a:schemeClr val="tx1"/>
                </a:solidFill>
                <a:latin typeface="Segoe UI Light"/>
              </a:rPr>
              <a:t>Parameterized input/output</a:t>
            </a:r>
          </a:p>
          <a:p>
            <a:pPr marL="0" indent="0">
              <a:buNone/>
            </a:pPr>
            <a:endParaRPr lang="en-US" sz="1568" dirty="0">
              <a:solidFill>
                <a:schemeClr val="tx1"/>
              </a:solidFill>
              <a:latin typeface="Segoe UI Light"/>
            </a:endParaRPr>
          </a:p>
          <a:p>
            <a:pPr marL="0" indent="0">
              <a:buNone/>
            </a:pPr>
            <a:r>
              <a:rPr lang="en-US" sz="2900" dirty="0">
                <a:solidFill>
                  <a:schemeClr val="tx1"/>
                </a:solidFill>
              </a:rPr>
              <a:t>Why? </a:t>
            </a:r>
          </a:p>
          <a:p>
            <a:pPr>
              <a:lnSpc>
                <a:spcPct val="120000"/>
              </a:lnSpc>
            </a:pPr>
            <a:r>
              <a:rPr lang="en-US" sz="1800" dirty="0">
                <a:solidFill>
                  <a:schemeClr val="tx1"/>
                </a:solidFill>
                <a:latin typeface="Segoe UI Light"/>
              </a:rPr>
              <a:t>Ensure </a:t>
            </a:r>
            <a:r>
              <a:rPr lang="en-US" sz="1800" dirty="0" err="1">
                <a:solidFill>
                  <a:schemeClr val="tx1"/>
                </a:solidFill>
                <a:latin typeface="Segoe UI Light"/>
              </a:rPr>
              <a:t>Idempotency</a:t>
            </a:r>
            <a:endParaRPr lang="en-US" sz="1800" dirty="0">
              <a:solidFill>
                <a:schemeClr val="tx1"/>
              </a:solidFill>
              <a:latin typeface="Segoe UI Light"/>
            </a:endParaRPr>
          </a:p>
          <a:p>
            <a:pPr>
              <a:lnSpc>
                <a:spcPct val="120000"/>
              </a:lnSpc>
            </a:pPr>
            <a:r>
              <a:rPr lang="en-US" sz="1800" dirty="0">
                <a:solidFill>
                  <a:schemeClr val="tx1"/>
                </a:solidFill>
                <a:latin typeface="Segoe UI Light"/>
              </a:rPr>
              <a:t>Simplify orchestration</a:t>
            </a:r>
          </a:p>
          <a:p>
            <a:pPr>
              <a:lnSpc>
                <a:spcPct val="120000"/>
              </a:lnSpc>
            </a:pPr>
            <a:r>
              <a:rPr lang="en-US" sz="1800" dirty="0">
                <a:solidFill>
                  <a:schemeClr val="tx1"/>
                </a:solidFill>
                <a:latin typeface="Segoe UI Light"/>
              </a:rPr>
              <a:t>Provide cross-resource configuration and update support</a:t>
            </a:r>
          </a:p>
          <a:p>
            <a:pPr>
              <a:lnSpc>
                <a:spcPct val="120000"/>
              </a:lnSpc>
            </a:pPr>
            <a:endParaRPr lang="en-US" sz="1800" dirty="0">
              <a:solidFill>
                <a:schemeClr val="tx1"/>
              </a:solidFill>
              <a:latin typeface="Segoe UI Light"/>
            </a:endParaRPr>
          </a:p>
        </p:txBody>
      </p:sp>
      <p:sp>
        <p:nvSpPr>
          <p:cNvPr id="8" name="Rectangle 7"/>
          <p:cNvSpPr/>
          <p:nvPr/>
        </p:nvSpPr>
        <p:spPr bwMode="auto">
          <a:xfrm>
            <a:off x="8699432" y="996392"/>
            <a:ext cx="3350209" cy="1275507"/>
          </a:xfrm>
          <a:prstGeom prst="rect">
            <a:avLst/>
          </a:prstGeom>
          <a:noFill/>
          <a:ln w="38100">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91427" tIns="91427" rIns="34289" bIns="34289" rtlCol="0" anchor="t" anchorCtr="0"/>
          <a:lstStyle/>
          <a:p>
            <a:pPr defTabSz="932227"/>
            <a:r>
              <a:rPr lang="en-US" sz="1400" dirty="0">
                <a:solidFill>
                  <a:schemeClr val="tx1"/>
                </a:solidFill>
                <a:ea typeface="Segoe UI" pitchFamily="34" charset="0"/>
                <a:cs typeface="Segoe UI" pitchFamily="34" charset="0"/>
              </a:rPr>
              <a:t>Instantiation of repeatable </a:t>
            </a:r>
            <a:r>
              <a:rPr lang="en-US" sz="1400" dirty="0" err="1">
                <a:solidFill>
                  <a:schemeClr val="tx1"/>
                </a:solidFill>
                <a:ea typeface="Segoe UI" pitchFamily="34" charset="0"/>
                <a:cs typeface="Segoe UI" pitchFamily="34" charset="0"/>
              </a:rPr>
              <a:t>config</a:t>
            </a:r>
            <a:r>
              <a:rPr lang="en-US" sz="1400" dirty="0">
                <a:solidFill>
                  <a:schemeClr val="tx1"/>
                </a:solidFill>
                <a:ea typeface="Segoe UI" pitchFamily="34" charset="0"/>
                <a:cs typeface="Segoe UI" pitchFamily="34" charset="0"/>
              </a:rPr>
              <a:t>.</a:t>
            </a:r>
            <a:endParaRPr lang="en-US" sz="1100" dirty="0">
              <a:solidFill>
                <a:schemeClr val="tx1"/>
              </a:solidFill>
              <a:ea typeface="Segoe UI" pitchFamily="34" charset="0"/>
              <a:cs typeface="Segoe UI" pitchFamily="34" charset="0"/>
            </a:endParaRPr>
          </a:p>
          <a:p>
            <a:pPr defTabSz="932227"/>
            <a:r>
              <a:rPr lang="en-US" sz="1200" i="1" dirty="0">
                <a:solidFill>
                  <a:schemeClr val="tx1"/>
                </a:solidFill>
                <a:ea typeface="Segoe UI" pitchFamily="34" charset="0"/>
                <a:cs typeface="Segoe UI" pitchFamily="34" charset="0"/>
              </a:rPr>
              <a:t>Configuration </a:t>
            </a:r>
            <a:r>
              <a:rPr lang="en-US" sz="1200" i="1" dirty="0">
                <a:solidFill>
                  <a:schemeClr val="tx1"/>
                </a:solidFill>
                <a:ea typeface="Segoe UI" pitchFamily="34" charset="0"/>
                <a:cs typeface="Segoe UI" pitchFamily="34" charset="0"/>
                <a:sym typeface="Wingdings" panose="05000000000000000000" pitchFamily="2" charset="2"/>
              </a:rPr>
              <a:t> </a:t>
            </a:r>
            <a:r>
              <a:rPr lang="en-US" sz="1200" i="1" dirty="0">
                <a:solidFill>
                  <a:schemeClr val="tx1"/>
                </a:solidFill>
                <a:ea typeface="Segoe UI" pitchFamily="34" charset="0"/>
                <a:cs typeface="Segoe UI" pitchFamily="34" charset="0"/>
              </a:rPr>
              <a:t>Resource Group</a:t>
            </a:r>
          </a:p>
        </p:txBody>
      </p:sp>
      <p:sp>
        <p:nvSpPr>
          <p:cNvPr id="9" name="Title 1"/>
          <p:cNvSpPr>
            <a:spLocks noGrp="1"/>
          </p:cNvSpPr>
          <p:nvPr>
            <p:ph type="title"/>
          </p:nvPr>
        </p:nvSpPr>
        <p:spPr>
          <a:xfrm>
            <a:off x="278735" y="276127"/>
            <a:ext cx="10515600" cy="679789"/>
          </a:xfrm>
        </p:spPr>
        <p:txBody>
          <a:bodyPr>
            <a:normAutofit fontScale="90000"/>
          </a:bodyPr>
          <a:lstStyle/>
          <a:p>
            <a:r>
              <a:rPr lang="en-US" sz="4400" dirty="0"/>
              <a:t>Deployment Templates</a:t>
            </a:r>
          </a:p>
        </p:txBody>
      </p:sp>
      <p:grpSp>
        <p:nvGrpSpPr>
          <p:cNvPr id="2" name="Group 4"/>
          <p:cNvGrpSpPr>
            <a:grpSpLocks noChangeAspect="1"/>
          </p:cNvGrpSpPr>
          <p:nvPr/>
        </p:nvGrpSpPr>
        <p:grpSpPr bwMode="auto">
          <a:xfrm>
            <a:off x="4545233" y="505241"/>
            <a:ext cx="6910996" cy="5669745"/>
            <a:chOff x="2863" y="318"/>
            <a:chExt cx="4354" cy="3572"/>
          </a:xfrm>
        </p:grpSpPr>
        <p:sp>
          <p:nvSpPr>
            <p:cNvPr id="3" name="AutoShape 3"/>
            <p:cNvSpPr>
              <a:spLocks noChangeAspect="1" noChangeArrowheads="1" noTextEdit="1"/>
            </p:cNvSpPr>
            <p:nvPr/>
          </p:nvSpPr>
          <p:spPr bwMode="auto">
            <a:xfrm>
              <a:off x="2864" y="319"/>
              <a:ext cx="4353" cy="3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 name="Freeform 5"/>
            <p:cNvSpPr>
              <a:spLocks/>
            </p:cNvSpPr>
            <p:nvPr/>
          </p:nvSpPr>
          <p:spPr bwMode="auto">
            <a:xfrm>
              <a:off x="2867" y="2623"/>
              <a:ext cx="1358" cy="655"/>
            </a:xfrm>
            <a:custGeom>
              <a:avLst/>
              <a:gdLst>
                <a:gd name="T0" fmla="*/ 935 w 935"/>
                <a:gd name="T1" fmla="*/ 390 h 451"/>
                <a:gd name="T2" fmla="*/ 875 w 935"/>
                <a:gd name="T3" fmla="*/ 451 h 451"/>
                <a:gd name="T4" fmla="*/ 60 w 935"/>
                <a:gd name="T5" fmla="*/ 451 h 451"/>
                <a:gd name="T6" fmla="*/ 0 w 935"/>
                <a:gd name="T7" fmla="*/ 390 h 451"/>
                <a:gd name="T8" fmla="*/ 0 w 935"/>
                <a:gd name="T9" fmla="*/ 60 h 451"/>
                <a:gd name="T10" fmla="*/ 60 w 935"/>
                <a:gd name="T11" fmla="*/ 0 h 451"/>
                <a:gd name="T12" fmla="*/ 875 w 935"/>
                <a:gd name="T13" fmla="*/ 0 h 451"/>
                <a:gd name="T14" fmla="*/ 935 w 935"/>
                <a:gd name="T15" fmla="*/ 60 h 451"/>
                <a:gd name="T16" fmla="*/ 935 w 935"/>
                <a:gd name="T17" fmla="*/ 39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5" h="451">
                  <a:moveTo>
                    <a:pt x="935" y="390"/>
                  </a:moveTo>
                  <a:cubicBezTo>
                    <a:pt x="935" y="424"/>
                    <a:pt x="908" y="451"/>
                    <a:pt x="875" y="451"/>
                  </a:cubicBezTo>
                  <a:cubicBezTo>
                    <a:pt x="60" y="451"/>
                    <a:pt x="60" y="451"/>
                    <a:pt x="60" y="451"/>
                  </a:cubicBezTo>
                  <a:cubicBezTo>
                    <a:pt x="27" y="451"/>
                    <a:pt x="0" y="424"/>
                    <a:pt x="0" y="390"/>
                  </a:cubicBezTo>
                  <a:cubicBezTo>
                    <a:pt x="0" y="60"/>
                    <a:pt x="0" y="60"/>
                    <a:pt x="0" y="60"/>
                  </a:cubicBezTo>
                  <a:cubicBezTo>
                    <a:pt x="0" y="27"/>
                    <a:pt x="27" y="0"/>
                    <a:pt x="60" y="0"/>
                  </a:cubicBezTo>
                  <a:cubicBezTo>
                    <a:pt x="875" y="0"/>
                    <a:pt x="875" y="0"/>
                    <a:pt x="875" y="0"/>
                  </a:cubicBezTo>
                  <a:cubicBezTo>
                    <a:pt x="908" y="0"/>
                    <a:pt x="935" y="27"/>
                    <a:pt x="935" y="60"/>
                  </a:cubicBezTo>
                  <a:lnTo>
                    <a:pt x="935" y="390"/>
                  </a:lnTo>
                  <a:close/>
                </a:path>
              </a:pathLst>
            </a:custGeom>
            <a:solidFill>
              <a:srgbClr val="022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 name="Freeform 6"/>
            <p:cNvSpPr>
              <a:spLocks/>
            </p:cNvSpPr>
            <p:nvPr/>
          </p:nvSpPr>
          <p:spPr bwMode="auto">
            <a:xfrm>
              <a:off x="2863" y="2620"/>
              <a:ext cx="1366" cy="661"/>
            </a:xfrm>
            <a:custGeom>
              <a:avLst/>
              <a:gdLst>
                <a:gd name="T0" fmla="*/ 938 w 941"/>
                <a:gd name="T1" fmla="*/ 392 h 455"/>
                <a:gd name="T2" fmla="*/ 936 w 941"/>
                <a:gd name="T3" fmla="*/ 392 h 455"/>
                <a:gd name="T4" fmla="*/ 919 w 941"/>
                <a:gd name="T5" fmla="*/ 433 h 455"/>
                <a:gd name="T6" fmla="*/ 878 w 941"/>
                <a:gd name="T7" fmla="*/ 450 h 455"/>
                <a:gd name="T8" fmla="*/ 63 w 941"/>
                <a:gd name="T9" fmla="*/ 450 h 455"/>
                <a:gd name="T10" fmla="*/ 22 w 941"/>
                <a:gd name="T11" fmla="*/ 433 h 455"/>
                <a:gd name="T12" fmla="*/ 5 w 941"/>
                <a:gd name="T13" fmla="*/ 392 h 455"/>
                <a:gd name="T14" fmla="*/ 5 w 941"/>
                <a:gd name="T15" fmla="*/ 62 h 455"/>
                <a:gd name="T16" fmla="*/ 22 w 941"/>
                <a:gd name="T17" fmla="*/ 22 h 455"/>
                <a:gd name="T18" fmla="*/ 63 w 941"/>
                <a:gd name="T19" fmla="*/ 5 h 455"/>
                <a:gd name="T20" fmla="*/ 878 w 941"/>
                <a:gd name="T21" fmla="*/ 5 h 455"/>
                <a:gd name="T22" fmla="*/ 919 w 941"/>
                <a:gd name="T23" fmla="*/ 22 h 455"/>
                <a:gd name="T24" fmla="*/ 936 w 941"/>
                <a:gd name="T25" fmla="*/ 62 h 455"/>
                <a:gd name="T26" fmla="*/ 936 w 941"/>
                <a:gd name="T27" fmla="*/ 392 h 455"/>
                <a:gd name="T28" fmla="*/ 938 w 941"/>
                <a:gd name="T29" fmla="*/ 392 h 455"/>
                <a:gd name="T30" fmla="*/ 941 w 941"/>
                <a:gd name="T31" fmla="*/ 392 h 455"/>
                <a:gd name="T32" fmla="*/ 941 w 941"/>
                <a:gd name="T33" fmla="*/ 62 h 455"/>
                <a:gd name="T34" fmla="*/ 878 w 941"/>
                <a:gd name="T35" fmla="*/ 0 h 455"/>
                <a:gd name="T36" fmla="*/ 63 w 941"/>
                <a:gd name="T37" fmla="*/ 0 h 455"/>
                <a:gd name="T38" fmla="*/ 0 w 941"/>
                <a:gd name="T39" fmla="*/ 62 h 455"/>
                <a:gd name="T40" fmla="*/ 0 w 941"/>
                <a:gd name="T41" fmla="*/ 392 h 455"/>
                <a:gd name="T42" fmla="*/ 63 w 941"/>
                <a:gd name="T43" fmla="*/ 455 h 455"/>
                <a:gd name="T44" fmla="*/ 878 w 941"/>
                <a:gd name="T45" fmla="*/ 455 h 455"/>
                <a:gd name="T46" fmla="*/ 941 w 941"/>
                <a:gd name="T47" fmla="*/ 392 h 455"/>
                <a:gd name="T48" fmla="*/ 938 w 941"/>
                <a:gd name="T49" fmla="*/ 392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1" h="455">
                  <a:moveTo>
                    <a:pt x="938" y="392"/>
                  </a:moveTo>
                  <a:cubicBezTo>
                    <a:pt x="936" y="392"/>
                    <a:pt x="936" y="392"/>
                    <a:pt x="936" y="392"/>
                  </a:cubicBezTo>
                  <a:cubicBezTo>
                    <a:pt x="936" y="408"/>
                    <a:pt x="929" y="423"/>
                    <a:pt x="919" y="433"/>
                  </a:cubicBezTo>
                  <a:cubicBezTo>
                    <a:pt x="908" y="444"/>
                    <a:pt x="894" y="450"/>
                    <a:pt x="878" y="450"/>
                  </a:cubicBezTo>
                  <a:cubicBezTo>
                    <a:pt x="63" y="450"/>
                    <a:pt x="63" y="450"/>
                    <a:pt x="63" y="450"/>
                  </a:cubicBezTo>
                  <a:cubicBezTo>
                    <a:pt x="47" y="450"/>
                    <a:pt x="33" y="444"/>
                    <a:pt x="22" y="433"/>
                  </a:cubicBezTo>
                  <a:cubicBezTo>
                    <a:pt x="12" y="423"/>
                    <a:pt x="5" y="408"/>
                    <a:pt x="5" y="392"/>
                  </a:cubicBezTo>
                  <a:cubicBezTo>
                    <a:pt x="5" y="62"/>
                    <a:pt x="5" y="62"/>
                    <a:pt x="5" y="62"/>
                  </a:cubicBezTo>
                  <a:cubicBezTo>
                    <a:pt x="5" y="46"/>
                    <a:pt x="12" y="32"/>
                    <a:pt x="22" y="22"/>
                  </a:cubicBezTo>
                  <a:cubicBezTo>
                    <a:pt x="33" y="11"/>
                    <a:pt x="47" y="5"/>
                    <a:pt x="63" y="5"/>
                  </a:cubicBezTo>
                  <a:cubicBezTo>
                    <a:pt x="878" y="5"/>
                    <a:pt x="878" y="5"/>
                    <a:pt x="878" y="5"/>
                  </a:cubicBezTo>
                  <a:cubicBezTo>
                    <a:pt x="894" y="5"/>
                    <a:pt x="908" y="11"/>
                    <a:pt x="919" y="22"/>
                  </a:cubicBezTo>
                  <a:cubicBezTo>
                    <a:pt x="929" y="32"/>
                    <a:pt x="936" y="46"/>
                    <a:pt x="936" y="62"/>
                  </a:cubicBezTo>
                  <a:cubicBezTo>
                    <a:pt x="936" y="392"/>
                    <a:pt x="936" y="392"/>
                    <a:pt x="936" y="392"/>
                  </a:cubicBezTo>
                  <a:cubicBezTo>
                    <a:pt x="938" y="392"/>
                    <a:pt x="938" y="392"/>
                    <a:pt x="938" y="392"/>
                  </a:cubicBezTo>
                  <a:cubicBezTo>
                    <a:pt x="941" y="392"/>
                    <a:pt x="941" y="392"/>
                    <a:pt x="941" y="392"/>
                  </a:cubicBezTo>
                  <a:cubicBezTo>
                    <a:pt x="941" y="62"/>
                    <a:pt x="941" y="62"/>
                    <a:pt x="941" y="62"/>
                  </a:cubicBezTo>
                  <a:cubicBezTo>
                    <a:pt x="941" y="28"/>
                    <a:pt x="913" y="0"/>
                    <a:pt x="878" y="0"/>
                  </a:cubicBezTo>
                  <a:cubicBezTo>
                    <a:pt x="63" y="0"/>
                    <a:pt x="63" y="0"/>
                    <a:pt x="63" y="0"/>
                  </a:cubicBezTo>
                  <a:cubicBezTo>
                    <a:pt x="28" y="0"/>
                    <a:pt x="0" y="28"/>
                    <a:pt x="0" y="62"/>
                  </a:cubicBezTo>
                  <a:cubicBezTo>
                    <a:pt x="0" y="392"/>
                    <a:pt x="0" y="392"/>
                    <a:pt x="0" y="392"/>
                  </a:cubicBezTo>
                  <a:cubicBezTo>
                    <a:pt x="0" y="427"/>
                    <a:pt x="28" y="455"/>
                    <a:pt x="63" y="455"/>
                  </a:cubicBezTo>
                  <a:cubicBezTo>
                    <a:pt x="878" y="455"/>
                    <a:pt x="878" y="455"/>
                    <a:pt x="878" y="455"/>
                  </a:cubicBezTo>
                  <a:cubicBezTo>
                    <a:pt x="913" y="455"/>
                    <a:pt x="941" y="427"/>
                    <a:pt x="941" y="392"/>
                  </a:cubicBezTo>
                  <a:lnTo>
                    <a:pt x="938"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0" name="Freeform 7"/>
            <p:cNvSpPr>
              <a:spLocks/>
            </p:cNvSpPr>
            <p:nvPr/>
          </p:nvSpPr>
          <p:spPr bwMode="auto">
            <a:xfrm>
              <a:off x="3003" y="2813"/>
              <a:ext cx="143" cy="326"/>
            </a:xfrm>
            <a:custGeom>
              <a:avLst/>
              <a:gdLst>
                <a:gd name="T0" fmla="*/ 0 w 98"/>
                <a:gd name="T1" fmla="*/ 0 h 224"/>
                <a:gd name="T2" fmla="*/ 0 w 98"/>
                <a:gd name="T3" fmla="*/ 189 h 224"/>
                <a:gd name="T4" fmla="*/ 98 w 98"/>
                <a:gd name="T5" fmla="*/ 224 h 224"/>
                <a:gd name="T6" fmla="*/ 98 w 98"/>
                <a:gd name="T7" fmla="*/ 0 h 224"/>
                <a:gd name="T8" fmla="*/ 0 w 98"/>
                <a:gd name="T9" fmla="*/ 0 h 224"/>
              </a:gdLst>
              <a:ahLst/>
              <a:cxnLst>
                <a:cxn ang="0">
                  <a:pos x="T0" y="T1"/>
                </a:cxn>
                <a:cxn ang="0">
                  <a:pos x="T2" y="T3"/>
                </a:cxn>
                <a:cxn ang="0">
                  <a:pos x="T4" y="T5"/>
                </a:cxn>
                <a:cxn ang="0">
                  <a:pos x="T6" y="T7"/>
                </a:cxn>
                <a:cxn ang="0">
                  <a:pos x="T8" y="T9"/>
                </a:cxn>
              </a:cxnLst>
              <a:rect l="0" t="0" r="r" b="b"/>
              <a:pathLst>
                <a:path w="98" h="224">
                  <a:moveTo>
                    <a:pt x="0" y="0"/>
                  </a:moveTo>
                  <a:cubicBezTo>
                    <a:pt x="0" y="189"/>
                    <a:pt x="0" y="189"/>
                    <a:pt x="0" y="189"/>
                  </a:cubicBezTo>
                  <a:cubicBezTo>
                    <a:pt x="0" y="208"/>
                    <a:pt x="44" y="224"/>
                    <a:pt x="98" y="224"/>
                  </a:cubicBezTo>
                  <a:cubicBezTo>
                    <a:pt x="98" y="0"/>
                    <a:pt x="98" y="0"/>
                    <a:pt x="98" y="0"/>
                  </a:cubicBezTo>
                  <a:lnTo>
                    <a:pt x="0" y="0"/>
                  </a:lnTo>
                  <a:close/>
                </a:path>
              </a:pathLst>
            </a:custGeom>
            <a:solidFill>
              <a:srgbClr val="00BC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1" name="Freeform 8"/>
            <p:cNvSpPr>
              <a:spLocks/>
            </p:cNvSpPr>
            <p:nvPr/>
          </p:nvSpPr>
          <p:spPr bwMode="auto">
            <a:xfrm>
              <a:off x="3144" y="2813"/>
              <a:ext cx="144" cy="326"/>
            </a:xfrm>
            <a:custGeom>
              <a:avLst/>
              <a:gdLst>
                <a:gd name="T0" fmla="*/ 0 w 99"/>
                <a:gd name="T1" fmla="*/ 224 h 224"/>
                <a:gd name="T2" fmla="*/ 1 w 99"/>
                <a:gd name="T3" fmla="*/ 224 h 224"/>
                <a:gd name="T4" fmla="*/ 99 w 99"/>
                <a:gd name="T5" fmla="*/ 189 h 224"/>
                <a:gd name="T6" fmla="*/ 99 w 99"/>
                <a:gd name="T7" fmla="*/ 0 h 224"/>
                <a:gd name="T8" fmla="*/ 0 w 99"/>
                <a:gd name="T9" fmla="*/ 0 h 224"/>
                <a:gd name="T10" fmla="*/ 0 w 99"/>
                <a:gd name="T11" fmla="*/ 224 h 224"/>
              </a:gdLst>
              <a:ahLst/>
              <a:cxnLst>
                <a:cxn ang="0">
                  <a:pos x="T0" y="T1"/>
                </a:cxn>
                <a:cxn ang="0">
                  <a:pos x="T2" y="T3"/>
                </a:cxn>
                <a:cxn ang="0">
                  <a:pos x="T4" y="T5"/>
                </a:cxn>
                <a:cxn ang="0">
                  <a:pos x="T6" y="T7"/>
                </a:cxn>
                <a:cxn ang="0">
                  <a:pos x="T8" y="T9"/>
                </a:cxn>
                <a:cxn ang="0">
                  <a:pos x="T10" y="T11"/>
                </a:cxn>
              </a:cxnLst>
              <a:rect l="0" t="0" r="r" b="b"/>
              <a:pathLst>
                <a:path w="99" h="224">
                  <a:moveTo>
                    <a:pt x="0" y="224"/>
                  </a:moveTo>
                  <a:cubicBezTo>
                    <a:pt x="1" y="224"/>
                    <a:pt x="1" y="224"/>
                    <a:pt x="1" y="224"/>
                  </a:cubicBezTo>
                  <a:cubicBezTo>
                    <a:pt x="55" y="224"/>
                    <a:pt x="99" y="208"/>
                    <a:pt x="99" y="189"/>
                  </a:cubicBezTo>
                  <a:cubicBezTo>
                    <a:pt x="99" y="0"/>
                    <a:pt x="99" y="0"/>
                    <a:pt x="99" y="0"/>
                  </a:cubicBezTo>
                  <a:cubicBezTo>
                    <a:pt x="0" y="0"/>
                    <a:pt x="0" y="0"/>
                    <a:pt x="0" y="0"/>
                  </a:cubicBezTo>
                  <a:lnTo>
                    <a:pt x="0" y="224"/>
                  </a:ln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2" name="Oval 9"/>
            <p:cNvSpPr>
              <a:spLocks noChangeArrowheads="1"/>
            </p:cNvSpPr>
            <p:nvPr/>
          </p:nvSpPr>
          <p:spPr bwMode="auto">
            <a:xfrm>
              <a:off x="3003" y="2761"/>
              <a:ext cx="285" cy="10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3" name="Oval 10"/>
            <p:cNvSpPr>
              <a:spLocks noChangeArrowheads="1"/>
            </p:cNvSpPr>
            <p:nvPr/>
          </p:nvSpPr>
          <p:spPr bwMode="auto">
            <a:xfrm>
              <a:off x="3033" y="2775"/>
              <a:ext cx="226" cy="69"/>
            </a:xfrm>
            <a:prstGeom prst="ellipse">
              <a:avLst/>
            </a:prstGeom>
            <a:solidFill>
              <a:srgbClr val="85B3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4" name="Freeform 11"/>
            <p:cNvSpPr>
              <a:spLocks/>
            </p:cNvSpPr>
            <p:nvPr/>
          </p:nvSpPr>
          <p:spPr bwMode="auto">
            <a:xfrm>
              <a:off x="3033" y="2775"/>
              <a:ext cx="226" cy="56"/>
            </a:xfrm>
            <a:custGeom>
              <a:avLst/>
              <a:gdLst>
                <a:gd name="T0" fmla="*/ 140 w 156"/>
                <a:gd name="T1" fmla="*/ 38 h 38"/>
                <a:gd name="T2" fmla="*/ 156 w 156"/>
                <a:gd name="T3" fmla="*/ 24 h 38"/>
                <a:gd name="T4" fmla="*/ 78 w 156"/>
                <a:gd name="T5" fmla="*/ 0 h 38"/>
                <a:gd name="T6" fmla="*/ 0 w 156"/>
                <a:gd name="T7" fmla="*/ 24 h 38"/>
                <a:gd name="T8" fmla="*/ 17 w 156"/>
                <a:gd name="T9" fmla="*/ 38 h 38"/>
                <a:gd name="T10" fmla="*/ 78 w 156"/>
                <a:gd name="T11" fmla="*/ 29 h 38"/>
                <a:gd name="T12" fmla="*/ 140 w 156"/>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156" h="38">
                  <a:moveTo>
                    <a:pt x="140" y="38"/>
                  </a:moveTo>
                  <a:cubicBezTo>
                    <a:pt x="150" y="34"/>
                    <a:pt x="156" y="29"/>
                    <a:pt x="156" y="24"/>
                  </a:cubicBezTo>
                  <a:cubicBezTo>
                    <a:pt x="156" y="11"/>
                    <a:pt x="121" y="0"/>
                    <a:pt x="78" y="0"/>
                  </a:cubicBezTo>
                  <a:cubicBezTo>
                    <a:pt x="35" y="0"/>
                    <a:pt x="0" y="11"/>
                    <a:pt x="0" y="24"/>
                  </a:cubicBezTo>
                  <a:cubicBezTo>
                    <a:pt x="0" y="29"/>
                    <a:pt x="6" y="34"/>
                    <a:pt x="17" y="38"/>
                  </a:cubicBezTo>
                  <a:cubicBezTo>
                    <a:pt x="31" y="33"/>
                    <a:pt x="53" y="29"/>
                    <a:pt x="78" y="29"/>
                  </a:cubicBezTo>
                  <a:cubicBezTo>
                    <a:pt x="103" y="29"/>
                    <a:pt x="126" y="33"/>
                    <a:pt x="140" y="38"/>
                  </a:cubicBezTo>
                  <a:close/>
                </a:path>
              </a:pathLst>
            </a:custGeom>
            <a:solidFill>
              <a:srgbClr val="BAC8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5" name="Freeform 12"/>
            <p:cNvSpPr>
              <a:spLocks noEditPoints="1"/>
            </p:cNvSpPr>
            <p:nvPr/>
          </p:nvSpPr>
          <p:spPr bwMode="auto">
            <a:xfrm>
              <a:off x="3043" y="2928"/>
              <a:ext cx="207" cy="118"/>
            </a:xfrm>
            <a:custGeom>
              <a:avLst/>
              <a:gdLst>
                <a:gd name="T0" fmla="*/ 135 w 143"/>
                <a:gd name="T1" fmla="*/ 74 h 81"/>
                <a:gd name="T2" fmla="*/ 113 w 143"/>
                <a:gd name="T3" fmla="*/ 81 h 81"/>
                <a:gd name="T4" fmla="*/ 82 w 143"/>
                <a:gd name="T5" fmla="*/ 81 h 81"/>
                <a:gd name="T6" fmla="*/ 82 w 143"/>
                <a:gd name="T7" fmla="*/ 0 h 81"/>
                <a:gd name="T8" fmla="*/ 111 w 143"/>
                <a:gd name="T9" fmla="*/ 0 h 81"/>
                <a:gd name="T10" fmla="*/ 133 w 143"/>
                <a:gd name="T11" fmla="*/ 5 h 81"/>
                <a:gd name="T12" fmla="*/ 139 w 143"/>
                <a:gd name="T13" fmla="*/ 19 h 81"/>
                <a:gd name="T14" fmla="*/ 134 w 143"/>
                <a:gd name="T15" fmla="*/ 31 h 81"/>
                <a:gd name="T16" fmla="*/ 124 w 143"/>
                <a:gd name="T17" fmla="*/ 37 h 81"/>
                <a:gd name="T18" fmla="*/ 124 w 143"/>
                <a:gd name="T19" fmla="*/ 37 h 81"/>
                <a:gd name="T20" fmla="*/ 138 w 143"/>
                <a:gd name="T21" fmla="*/ 44 h 81"/>
                <a:gd name="T22" fmla="*/ 142 w 143"/>
                <a:gd name="T23" fmla="*/ 57 h 81"/>
                <a:gd name="T24" fmla="*/ 135 w 143"/>
                <a:gd name="T25" fmla="*/ 74 h 81"/>
                <a:gd name="T26" fmla="*/ 59 w 143"/>
                <a:gd name="T27" fmla="*/ 69 h 81"/>
                <a:gd name="T28" fmla="*/ 28 w 143"/>
                <a:gd name="T29" fmla="*/ 81 h 81"/>
                <a:gd name="T30" fmla="*/ 0 w 143"/>
                <a:gd name="T31" fmla="*/ 81 h 81"/>
                <a:gd name="T32" fmla="*/ 0 w 143"/>
                <a:gd name="T33" fmla="*/ 0 h 81"/>
                <a:gd name="T34" fmla="*/ 28 w 143"/>
                <a:gd name="T35" fmla="*/ 0 h 81"/>
                <a:gd name="T36" fmla="*/ 71 w 143"/>
                <a:gd name="T37" fmla="*/ 39 h 81"/>
                <a:gd name="T38" fmla="*/ 59 w 143"/>
                <a:gd name="T39" fmla="*/ 6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81">
                  <a:moveTo>
                    <a:pt x="135" y="74"/>
                  </a:moveTo>
                  <a:cubicBezTo>
                    <a:pt x="129" y="78"/>
                    <a:pt x="122" y="81"/>
                    <a:pt x="113" y="81"/>
                  </a:cubicBezTo>
                  <a:cubicBezTo>
                    <a:pt x="82" y="81"/>
                    <a:pt x="82" y="81"/>
                    <a:pt x="82" y="81"/>
                  </a:cubicBezTo>
                  <a:cubicBezTo>
                    <a:pt x="82" y="0"/>
                    <a:pt x="82" y="0"/>
                    <a:pt x="82" y="0"/>
                  </a:cubicBezTo>
                  <a:cubicBezTo>
                    <a:pt x="111" y="0"/>
                    <a:pt x="111" y="0"/>
                    <a:pt x="111" y="0"/>
                  </a:cubicBezTo>
                  <a:cubicBezTo>
                    <a:pt x="121" y="0"/>
                    <a:pt x="128" y="2"/>
                    <a:pt x="133" y="5"/>
                  </a:cubicBezTo>
                  <a:cubicBezTo>
                    <a:pt x="137" y="9"/>
                    <a:pt x="139" y="13"/>
                    <a:pt x="139" y="19"/>
                  </a:cubicBezTo>
                  <a:cubicBezTo>
                    <a:pt x="139" y="24"/>
                    <a:pt x="138" y="28"/>
                    <a:pt x="134" y="31"/>
                  </a:cubicBezTo>
                  <a:cubicBezTo>
                    <a:pt x="131" y="34"/>
                    <a:pt x="128" y="36"/>
                    <a:pt x="124" y="37"/>
                  </a:cubicBezTo>
                  <a:cubicBezTo>
                    <a:pt x="124" y="37"/>
                    <a:pt x="124" y="37"/>
                    <a:pt x="124" y="37"/>
                  </a:cubicBezTo>
                  <a:cubicBezTo>
                    <a:pt x="129" y="38"/>
                    <a:pt x="134" y="40"/>
                    <a:pt x="138" y="44"/>
                  </a:cubicBezTo>
                  <a:cubicBezTo>
                    <a:pt x="141" y="47"/>
                    <a:pt x="142" y="52"/>
                    <a:pt x="142" y="57"/>
                  </a:cubicBezTo>
                  <a:cubicBezTo>
                    <a:pt x="143" y="64"/>
                    <a:pt x="140" y="70"/>
                    <a:pt x="135" y="74"/>
                  </a:cubicBezTo>
                  <a:close/>
                  <a:moveTo>
                    <a:pt x="59" y="69"/>
                  </a:moveTo>
                  <a:cubicBezTo>
                    <a:pt x="52" y="77"/>
                    <a:pt x="41" y="81"/>
                    <a:pt x="28" y="81"/>
                  </a:cubicBezTo>
                  <a:cubicBezTo>
                    <a:pt x="0" y="81"/>
                    <a:pt x="0" y="81"/>
                    <a:pt x="0" y="81"/>
                  </a:cubicBezTo>
                  <a:cubicBezTo>
                    <a:pt x="0" y="0"/>
                    <a:pt x="0" y="0"/>
                    <a:pt x="0" y="0"/>
                  </a:cubicBezTo>
                  <a:cubicBezTo>
                    <a:pt x="28" y="0"/>
                    <a:pt x="28" y="0"/>
                    <a:pt x="28" y="0"/>
                  </a:cubicBezTo>
                  <a:cubicBezTo>
                    <a:pt x="57" y="0"/>
                    <a:pt x="71" y="13"/>
                    <a:pt x="71" y="39"/>
                  </a:cubicBezTo>
                  <a:cubicBezTo>
                    <a:pt x="71" y="52"/>
                    <a:pt x="67" y="62"/>
                    <a:pt x="59" y="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6" name="Freeform 13"/>
            <p:cNvSpPr>
              <a:spLocks/>
            </p:cNvSpPr>
            <p:nvPr/>
          </p:nvSpPr>
          <p:spPr bwMode="auto">
            <a:xfrm>
              <a:off x="3069" y="2950"/>
              <a:ext cx="49" cy="74"/>
            </a:xfrm>
            <a:custGeom>
              <a:avLst/>
              <a:gdLst>
                <a:gd name="T0" fmla="*/ 9 w 34"/>
                <a:gd name="T1" fmla="*/ 0 h 51"/>
                <a:gd name="T2" fmla="*/ 0 w 34"/>
                <a:gd name="T3" fmla="*/ 0 h 51"/>
                <a:gd name="T4" fmla="*/ 0 w 34"/>
                <a:gd name="T5" fmla="*/ 51 h 51"/>
                <a:gd name="T6" fmla="*/ 9 w 34"/>
                <a:gd name="T7" fmla="*/ 51 h 51"/>
                <a:gd name="T8" fmla="*/ 28 w 34"/>
                <a:gd name="T9" fmla="*/ 44 h 51"/>
                <a:gd name="T10" fmla="*/ 34 w 34"/>
                <a:gd name="T11" fmla="*/ 25 h 51"/>
                <a:gd name="T12" fmla="*/ 28 w 34"/>
                <a:gd name="T13" fmla="*/ 7 h 51"/>
                <a:gd name="T14" fmla="*/ 9 w 34"/>
                <a:gd name="T15" fmla="*/ 0 h 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51">
                  <a:moveTo>
                    <a:pt x="9" y="0"/>
                  </a:moveTo>
                  <a:cubicBezTo>
                    <a:pt x="0" y="0"/>
                    <a:pt x="0" y="0"/>
                    <a:pt x="0" y="0"/>
                  </a:cubicBezTo>
                  <a:cubicBezTo>
                    <a:pt x="0" y="51"/>
                    <a:pt x="0" y="51"/>
                    <a:pt x="0" y="51"/>
                  </a:cubicBezTo>
                  <a:cubicBezTo>
                    <a:pt x="9" y="51"/>
                    <a:pt x="9" y="51"/>
                    <a:pt x="9" y="51"/>
                  </a:cubicBezTo>
                  <a:cubicBezTo>
                    <a:pt x="17" y="51"/>
                    <a:pt x="23" y="49"/>
                    <a:pt x="28" y="44"/>
                  </a:cubicBezTo>
                  <a:cubicBezTo>
                    <a:pt x="32" y="39"/>
                    <a:pt x="34" y="33"/>
                    <a:pt x="34" y="25"/>
                  </a:cubicBezTo>
                  <a:cubicBezTo>
                    <a:pt x="34" y="17"/>
                    <a:pt x="32" y="11"/>
                    <a:pt x="28" y="7"/>
                  </a:cubicBezTo>
                  <a:cubicBezTo>
                    <a:pt x="23" y="2"/>
                    <a:pt x="17" y="0"/>
                    <a:pt x="9" y="0"/>
                  </a:cubicBezTo>
                  <a:close/>
                </a:path>
              </a:pathLst>
            </a:custGeom>
            <a:solidFill>
              <a:srgbClr val="00BC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7" name="Freeform 14"/>
            <p:cNvSpPr>
              <a:spLocks/>
            </p:cNvSpPr>
            <p:nvPr/>
          </p:nvSpPr>
          <p:spPr bwMode="auto">
            <a:xfrm>
              <a:off x="3188" y="2948"/>
              <a:ext cx="29" cy="28"/>
            </a:xfrm>
            <a:custGeom>
              <a:avLst/>
              <a:gdLst>
                <a:gd name="T0" fmla="*/ 17 w 20"/>
                <a:gd name="T1" fmla="*/ 16 h 19"/>
                <a:gd name="T2" fmla="*/ 20 w 20"/>
                <a:gd name="T3" fmla="*/ 9 h 19"/>
                <a:gd name="T4" fmla="*/ 7 w 20"/>
                <a:gd name="T5" fmla="*/ 0 h 19"/>
                <a:gd name="T6" fmla="*/ 0 w 20"/>
                <a:gd name="T7" fmla="*/ 0 h 19"/>
                <a:gd name="T8" fmla="*/ 0 w 20"/>
                <a:gd name="T9" fmla="*/ 19 h 19"/>
                <a:gd name="T10" fmla="*/ 8 w 20"/>
                <a:gd name="T11" fmla="*/ 19 h 19"/>
                <a:gd name="T12" fmla="*/ 17 w 20"/>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7" y="16"/>
                  </a:moveTo>
                  <a:cubicBezTo>
                    <a:pt x="19" y="14"/>
                    <a:pt x="20" y="12"/>
                    <a:pt x="20" y="9"/>
                  </a:cubicBezTo>
                  <a:cubicBezTo>
                    <a:pt x="20" y="3"/>
                    <a:pt x="16" y="0"/>
                    <a:pt x="7" y="0"/>
                  </a:cubicBezTo>
                  <a:cubicBezTo>
                    <a:pt x="0" y="0"/>
                    <a:pt x="0" y="0"/>
                    <a:pt x="0" y="0"/>
                  </a:cubicBezTo>
                  <a:cubicBezTo>
                    <a:pt x="0" y="19"/>
                    <a:pt x="0" y="19"/>
                    <a:pt x="0" y="19"/>
                  </a:cubicBezTo>
                  <a:cubicBezTo>
                    <a:pt x="8" y="19"/>
                    <a:pt x="8" y="19"/>
                    <a:pt x="8" y="19"/>
                  </a:cubicBezTo>
                  <a:cubicBezTo>
                    <a:pt x="12" y="19"/>
                    <a:pt x="15" y="18"/>
                    <a:pt x="17" y="16"/>
                  </a:cubicBez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8" name="Freeform 15"/>
            <p:cNvSpPr>
              <a:spLocks/>
            </p:cNvSpPr>
            <p:nvPr/>
          </p:nvSpPr>
          <p:spPr bwMode="auto">
            <a:xfrm>
              <a:off x="3188" y="2995"/>
              <a:ext cx="33" cy="30"/>
            </a:xfrm>
            <a:custGeom>
              <a:avLst/>
              <a:gdLst>
                <a:gd name="T0" fmla="*/ 20 w 23"/>
                <a:gd name="T1" fmla="*/ 3 h 21"/>
                <a:gd name="T2" fmla="*/ 10 w 23"/>
                <a:gd name="T3" fmla="*/ 0 h 21"/>
                <a:gd name="T4" fmla="*/ 0 w 23"/>
                <a:gd name="T5" fmla="*/ 0 h 21"/>
                <a:gd name="T6" fmla="*/ 0 w 23"/>
                <a:gd name="T7" fmla="*/ 21 h 21"/>
                <a:gd name="T8" fmla="*/ 10 w 23"/>
                <a:gd name="T9" fmla="*/ 21 h 21"/>
                <a:gd name="T10" fmla="*/ 20 w 23"/>
                <a:gd name="T11" fmla="*/ 18 h 21"/>
                <a:gd name="T12" fmla="*/ 23 w 23"/>
                <a:gd name="T13" fmla="*/ 10 h 21"/>
                <a:gd name="T14" fmla="*/ 20 w 23"/>
                <a:gd name="T15" fmla="*/ 3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21">
                  <a:moveTo>
                    <a:pt x="20" y="3"/>
                  </a:moveTo>
                  <a:cubicBezTo>
                    <a:pt x="18" y="1"/>
                    <a:pt x="14" y="0"/>
                    <a:pt x="10" y="0"/>
                  </a:cubicBezTo>
                  <a:cubicBezTo>
                    <a:pt x="0" y="0"/>
                    <a:pt x="0" y="0"/>
                    <a:pt x="0" y="0"/>
                  </a:cubicBezTo>
                  <a:cubicBezTo>
                    <a:pt x="0" y="21"/>
                    <a:pt x="0" y="21"/>
                    <a:pt x="0" y="21"/>
                  </a:cubicBezTo>
                  <a:cubicBezTo>
                    <a:pt x="10" y="21"/>
                    <a:pt x="10" y="21"/>
                    <a:pt x="10" y="21"/>
                  </a:cubicBezTo>
                  <a:cubicBezTo>
                    <a:pt x="14" y="21"/>
                    <a:pt x="18" y="20"/>
                    <a:pt x="20" y="18"/>
                  </a:cubicBezTo>
                  <a:cubicBezTo>
                    <a:pt x="22" y="16"/>
                    <a:pt x="23" y="14"/>
                    <a:pt x="23" y="10"/>
                  </a:cubicBezTo>
                  <a:cubicBezTo>
                    <a:pt x="23" y="7"/>
                    <a:pt x="22" y="5"/>
                    <a:pt x="20" y="3"/>
                  </a:cubicBez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19" name="Rectangle 16"/>
            <p:cNvSpPr>
              <a:spLocks noChangeArrowheads="1"/>
            </p:cNvSpPr>
            <p:nvPr/>
          </p:nvSpPr>
          <p:spPr bwMode="auto">
            <a:xfrm>
              <a:off x="3398" y="2838"/>
              <a:ext cx="58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2200">
                  <a:solidFill>
                    <a:srgbClr val="FFFFFF"/>
                  </a:solidFill>
                  <a:latin typeface="Segoe Pro Display Light" panose="020B0302040504020203" pitchFamily="34" charset="0"/>
                </a:rPr>
                <a:t>SQL - A</a:t>
              </a:r>
              <a:endParaRPr lang="en-US" altLang="en-US">
                <a:solidFill>
                  <a:srgbClr val="00B0F0"/>
                </a:solidFill>
              </a:endParaRPr>
            </a:p>
          </p:txBody>
        </p:sp>
        <p:sp>
          <p:nvSpPr>
            <p:cNvPr id="20" name="Freeform 17"/>
            <p:cNvSpPr>
              <a:spLocks/>
            </p:cNvSpPr>
            <p:nvPr/>
          </p:nvSpPr>
          <p:spPr bwMode="auto">
            <a:xfrm>
              <a:off x="4327" y="2623"/>
              <a:ext cx="1358" cy="655"/>
            </a:xfrm>
            <a:custGeom>
              <a:avLst/>
              <a:gdLst>
                <a:gd name="T0" fmla="*/ 935 w 935"/>
                <a:gd name="T1" fmla="*/ 390 h 451"/>
                <a:gd name="T2" fmla="*/ 875 w 935"/>
                <a:gd name="T3" fmla="*/ 451 h 451"/>
                <a:gd name="T4" fmla="*/ 60 w 935"/>
                <a:gd name="T5" fmla="*/ 451 h 451"/>
                <a:gd name="T6" fmla="*/ 0 w 935"/>
                <a:gd name="T7" fmla="*/ 390 h 451"/>
                <a:gd name="T8" fmla="*/ 0 w 935"/>
                <a:gd name="T9" fmla="*/ 60 h 451"/>
                <a:gd name="T10" fmla="*/ 60 w 935"/>
                <a:gd name="T11" fmla="*/ 0 h 451"/>
                <a:gd name="T12" fmla="*/ 875 w 935"/>
                <a:gd name="T13" fmla="*/ 0 h 451"/>
                <a:gd name="T14" fmla="*/ 935 w 935"/>
                <a:gd name="T15" fmla="*/ 60 h 451"/>
                <a:gd name="T16" fmla="*/ 935 w 935"/>
                <a:gd name="T17" fmla="*/ 39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5" h="451">
                  <a:moveTo>
                    <a:pt x="935" y="390"/>
                  </a:moveTo>
                  <a:cubicBezTo>
                    <a:pt x="935" y="424"/>
                    <a:pt x="908" y="451"/>
                    <a:pt x="875" y="451"/>
                  </a:cubicBezTo>
                  <a:cubicBezTo>
                    <a:pt x="60" y="451"/>
                    <a:pt x="60" y="451"/>
                    <a:pt x="60" y="451"/>
                  </a:cubicBezTo>
                  <a:cubicBezTo>
                    <a:pt x="27" y="451"/>
                    <a:pt x="0" y="424"/>
                    <a:pt x="0" y="390"/>
                  </a:cubicBezTo>
                  <a:cubicBezTo>
                    <a:pt x="0" y="60"/>
                    <a:pt x="0" y="60"/>
                    <a:pt x="0" y="60"/>
                  </a:cubicBezTo>
                  <a:cubicBezTo>
                    <a:pt x="0" y="27"/>
                    <a:pt x="27" y="0"/>
                    <a:pt x="60" y="0"/>
                  </a:cubicBezTo>
                  <a:cubicBezTo>
                    <a:pt x="875" y="0"/>
                    <a:pt x="875" y="0"/>
                    <a:pt x="875" y="0"/>
                  </a:cubicBezTo>
                  <a:cubicBezTo>
                    <a:pt x="908" y="0"/>
                    <a:pt x="935" y="27"/>
                    <a:pt x="935" y="60"/>
                  </a:cubicBezTo>
                  <a:lnTo>
                    <a:pt x="935" y="390"/>
                  </a:lnTo>
                  <a:close/>
                </a:path>
              </a:pathLst>
            </a:custGeom>
            <a:solidFill>
              <a:srgbClr val="022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1" name="Freeform 18"/>
            <p:cNvSpPr>
              <a:spLocks/>
            </p:cNvSpPr>
            <p:nvPr/>
          </p:nvSpPr>
          <p:spPr bwMode="auto">
            <a:xfrm>
              <a:off x="4322" y="2620"/>
              <a:ext cx="1367" cy="661"/>
            </a:xfrm>
            <a:custGeom>
              <a:avLst/>
              <a:gdLst>
                <a:gd name="T0" fmla="*/ 938 w 941"/>
                <a:gd name="T1" fmla="*/ 392 h 455"/>
                <a:gd name="T2" fmla="*/ 936 w 941"/>
                <a:gd name="T3" fmla="*/ 392 h 455"/>
                <a:gd name="T4" fmla="*/ 919 w 941"/>
                <a:gd name="T5" fmla="*/ 433 h 455"/>
                <a:gd name="T6" fmla="*/ 878 w 941"/>
                <a:gd name="T7" fmla="*/ 450 h 455"/>
                <a:gd name="T8" fmla="*/ 63 w 941"/>
                <a:gd name="T9" fmla="*/ 450 h 455"/>
                <a:gd name="T10" fmla="*/ 22 w 941"/>
                <a:gd name="T11" fmla="*/ 433 h 455"/>
                <a:gd name="T12" fmla="*/ 5 w 941"/>
                <a:gd name="T13" fmla="*/ 392 h 455"/>
                <a:gd name="T14" fmla="*/ 5 w 941"/>
                <a:gd name="T15" fmla="*/ 62 h 455"/>
                <a:gd name="T16" fmla="*/ 22 w 941"/>
                <a:gd name="T17" fmla="*/ 22 h 455"/>
                <a:gd name="T18" fmla="*/ 63 w 941"/>
                <a:gd name="T19" fmla="*/ 5 h 455"/>
                <a:gd name="T20" fmla="*/ 878 w 941"/>
                <a:gd name="T21" fmla="*/ 5 h 455"/>
                <a:gd name="T22" fmla="*/ 878 w 941"/>
                <a:gd name="T23" fmla="*/ 5 h 455"/>
                <a:gd name="T24" fmla="*/ 919 w 941"/>
                <a:gd name="T25" fmla="*/ 22 h 455"/>
                <a:gd name="T26" fmla="*/ 936 w 941"/>
                <a:gd name="T27" fmla="*/ 62 h 455"/>
                <a:gd name="T28" fmla="*/ 936 w 941"/>
                <a:gd name="T29" fmla="*/ 392 h 455"/>
                <a:gd name="T30" fmla="*/ 938 w 941"/>
                <a:gd name="T31" fmla="*/ 392 h 455"/>
                <a:gd name="T32" fmla="*/ 941 w 941"/>
                <a:gd name="T33" fmla="*/ 392 h 455"/>
                <a:gd name="T34" fmla="*/ 941 w 941"/>
                <a:gd name="T35" fmla="*/ 62 h 455"/>
                <a:gd name="T36" fmla="*/ 878 w 941"/>
                <a:gd name="T37" fmla="*/ 0 h 455"/>
                <a:gd name="T38" fmla="*/ 63 w 941"/>
                <a:gd name="T39" fmla="*/ 0 h 455"/>
                <a:gd name="T40" fmla="*/ 0 w 941"/>
                <a:gd name="T41" fmla="*/ 62 h 455"/>
                <a:gd name="T42" fmla="*/ 0 w 941"/>
                <a:gd name="T43" fmla="*/ 392 h 455"/>
                <a:gd name="T44" fmla="*/ 63 w 941"/>
                <a:gd name="T45" fmla="*/ 455 h 455"/>
                <a:gd name="T46" fmla="*/ 878 w 941"/>
                <a:gd name="T47" fmla="*/ 455 h 455"/>
                <a:gd name="T48" fmla="*/ 878 w 941"/>
                <a:gd name="T49" fmla="*/ 455 h 455"/>
                <a:gd name="T50" fmla="*/ 941 w 941"/>
                <a:gd name="T51" fmla="*/ 392 h 455"/>
                <a:gd name="T52" fmla="*/ 938 w 941"/>
                <a:gd name="T53" fmla="*/ 392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1" h="455">
                  <a:moveTo>
                    <a:pt x="938" y="392"/>
                  </a:moveTo>
                  <a:cubicBezTo>
                    <a:pt x="936" y="392"/>
                    <a:pt x="936" y="392"/>
                    <a:pt x="936" y="392"/>
                  </a:cubicBezTo>
                  <a:cubicBezTo>
                    <a:pt x="936" y="408"/>
                    <a:pt x="929" y="423"/>
                    <a:pt x="919" y="433"/>
                  </a:cubicBezTo>
                  <a:cubicBezTo>
                    <a:pt x="908" y="444"/>
                    <a:pt x="894" y="450"/>
                    <a:pt x="878" y="450"/>
                  </a:cubicBezTo>
                  <a:cubicBezTo>
                    <a:pt x="63" y="450"/>
                    <a:pt x="63" y="450"/>
                    <a:pt x="63" y="450"/>
                  </a:cubicBezTo>
                  <a:cubicBezTo>
                    <a:pt x="47" y="450"/>
                    <a:pt x="32" y="444"/>
                    <a:pt x="22" y="433"/>
                  </a:cubicBezTo>
                  <a:cubicBezTo>
                    <a:pt x="11" y="423"/>
                    <a:pt x="5" y="408"/>
                    <a:pt x="5" y="392"/>
                  </a:cubicBezTo>
                  <a:cubicBezTo>
                    <a:pt x="5" y="62"/>
                    <a:pt x="5" y="62"/>
                    <a:pt x="5" y="62"/>
                  </a:cubicBezTo>
                  <a:cubicBezTo>
                    <a:pt x="5" y="46"/>
                    <a:pt x="11" y="32"/>
                    <a:pt x="22" y="22"/>
                  </a:cubicBezTo>
                  <a:cubicBezTo>
                    <a:pt x="32" y="11"/>
                    <a:pt x="47" y="5"/>
                    <a:pt x="63" y="5"/>
                  </a:cubicBezTo>
                  <a:cubicBezTo>
                    <a:pt x="878" y="5"/>
                    <a:pt x="878" y="5"/>
                    <a:pt x="878" y="5"/>
                  </a:cubicBezTo>
                  <a:cubicBezTo>
                    <a:pt x="878" y="5"/>
                    <a:pt x="878" y="5"/>
                    <a:pt x="878" y="5"/>
                  </a:cubicBezTo>
                  <a:cubicBezTo>
                    <a:pt x="894" y="5"/>
                    <a:pt x="908" y="11"/>
                    <a:pt x="919" y="22"/>
                  </a:cubicBezTo>
                  <a:cubicBezTo>
                    <a:pt x="929" y="32"/>
                    <a:pt x="936" y="46"/>
                    <a:pt x="936" y="62"/>
                  </a:cubicBezTo>
                  <a:cubicBezTo>
                    <a:pt x="936" y="392"/>
                    <a:pt x="936" y="392"/>
                    <a:pt x="936" y="392"/>
                  </a:cubicBezTo>
                  <a:cubicBezTo>
                    <a:pt x="938" y="392"/>
                    <a:pt x="938" y="392"/>
                    <a:pt x="938" y="392"/>
                  </a:cubicBezTo>
                  <a:cubicBezTo>
                    <a:pt x="941" y="392"/>
                    <a:pt x="941" y="392"/>
                    <a:pt x="941" y="392"/>
                  </a:cubicBezTo>
                  <a:cubicBezTo>
                    <a:pt x="941" y="62"/>
                    <a:pt x="941" y="62"/>
                    <a:pt x="941" y="62"/>
                  </a:cubicBezTo>
                  <a:cubicBezTo>
                    <a:pt x="941" y="28"/>
                    <a:pt x="912" y="0"/>
                    <a:pt x="878" y="0"/>
                  </a:cubicBezTo>
                  <a:cubicBezTo>
                    <a:pt x="63" y="0"/>
                    <a:pt x="63" y="0"/>
                    <a:pt x="63" y="0"/>
                  </a:cubicBezTo>
                  <a:cubicBezTo>
                    <a:pt x="28" y="0"/>
                    <a:pt x="0" y="28"/>
                    <a:pt x="0" y="62"/>
                  </a:cubicBezTo>
                  <a:cubicBezTo>
                    <a:pt x="0" y="392"/>
                    <a:pt x="0" y="392"/>
                    <a:pt x="0" y="392"/>
                  </a:cubicBezTo>
                  <a:cubicBezTo>
                    <a:pt x="0" y="427"/>
                    <a:pt x="28" y="455"/>
                    <a:pt x="63" y="455"/>
                  </a:cubicBezTo>
                  <a:cubicBezTo>
                    <a:pt x="878" y="455"/>
                    <a:pt x="878" y="455"/>
                    <a:pt x="878" y="455"/>
                  </a:cubicBezTo>
                  <a:cubicBezTo>
                    <a:pt x="878" y="455"/>
                    <a:pt x="878" y="455"/>
                    <a:pt x="878" y="455"/>
                  </a:cubicBezTo>
                  <a:cubicBezTo>
                    <a:pt x="912" y="455"/>
                    <a:pt x="941" y="427"/>
                    <a:pt x="941" y="392"/>
                  </a:cubicBezTo>
                  <a:lnTo>
                    <a:pt x="938"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2" name="Freeform 19"/>
            <p:cNvSpPr>
              <a:spLocks/>
            </p:cNvSpPr>
            <p:nvPr/>
          </p:nvSpPr>
          <p:spPr bwMode="auto">
            <a:xfrm>
              <a:off x="4431" y="2800"/>
              <a:ext cx="340" cy="301"/>
            </a:xfrm>
            <a:custGeom>
              <a:avLst/>
              <a:gdLst>
                <a:gd name="T0" fmla="*/ 180 w 234"/>
                <a:gd name="T1" fmla="*/ 186 h 207"/>
                <a:gd name="T2" fmla="*/ 117 w 234"/>
                <a:gd name="T3" fmla="*/ 207 h 207"/>
                <a:gd name="T4" fmla="*/ 35 w 234"/>
                <a:gd name="T5" fmla="*/ 166 h 207"/>
                <a:gd name="T6" fmla="*/ 54 w 234"/>
                <a:gd name="T7" fmla="*/ 21 h 207"/>
                <a:gd name="T8" fmla="*/ 117 w 234"/>
                <a:gd name="T9" fmla="*/ 0 h 207"/>
                <a:gd name="T10" fmla="*/ 199 w 234"/>
                <a:gd name="T11" fmla="*/ 41 h 207"/>
                <a:gd name="T12" fmla="*/ 180 w 234"/>
                <a:gd name="T13" fmla="*/ 186 h 207"/>
              </a:gdLst>
              <a:ahLst/>
              <a:cxnLst>
                <a:cxn ang="0">
                  <a:pos x="T0" y="T1"/>
                </a:cxn>
                <a:cxn ang="0">
                  <a:pos x="T2" y="T3"/>
                </a:cxn>
                <a:cxn ang="0">
                  <a:pos x="T4" y="T5"/>
                </a:cxn>
                <a:cxn ang="0">
                  <a:pos x="T6" y="T7"/>
                </a:cxn>
                <a:cxn ang="0">
                  <a:pos x="T8" y="T9"/>
                </a:cxn>
                <a:cxn ang="0">
                  <a:pos x="T10" y="T11"/>
                </a:cxn>
                <a:cxn ang="0">
                  <a:pos x="T12" y="T13"/>
                </a:cxn>
              </a:cxnLst>
              <a:rect l="0" t="0" r="r" b="b"/>
              <a:pathLst>
                <a:path w="234" h="207">
                  <a:moveTo>
                    <a:pt x="180" y="186"/>
                  </a:moveTo>
                  <a:cubicBezTo>
                    <a:pt x="161" y="200"/>
                    <a:pt x="139" y="207"/>
                    <a:pt x="117" y="207"/>
                  </a:cubicBezTo>
                  <a:cubicBezTo>
                    <a:pt x="86" y="207"/>
                    <a:pt x="55" y="193"/>
                    <a:pt x="35" y="166"/>
                  </a:cubicBezTo>
                  <a:cubicBezTo>
                    <a:pt x="0" y="121"/>
                    <a:pt x="9" y="56"/>
                    <a:pt x="54" y="21"/>
                  </a:cubicBezTo>
                  <a:cubicBezTo>
                    <a:pt x="73" y="7"/>
                    <a:pt x="95" y="0"/>
                    <a:pt x="117" y="0"/>
                  </a:cubicBezTo>
                  <a:cubicBezTo>
                    <a:pt x="148" y="0"/>
                    <a:pt x="179" y="14"/>
                    <a:pt x="199" y="41"/>
                  </a:cubicBezTo>
                  <a:cubicBezTo>
                    <a:pt x="234" y="86"/>
                    <a:pt x="225" y="151"/>
                    <a:pt x="180" y="186"/>
                  </a:cubicBez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3" name="Freeform 20"/>
            <p:cNvSpPr>
              <a:spLocks/>
            </p:cNvSpPr>
            <p:nvPr/>
          </p:nvSpPr>
          <p:spPr bwMode="auto">
            <a:xfrm>
              <a:off x="4431" y="2800"/>
              <a:ext cx="340" cy="301"/>
            </a:xfrm>
            <a:custGeom>
              <a:avLst/>
              <a:gdLst>
                <a:gd name="T0" fmla="*/ 180 w 234"/>
                <a:gd name="T1" fmla="*/ 186 h 207"/>
                <a:gd name="T2" fmla="*/ 117 w 234"/>
                <a:gd name="T3" fmla="*/ 207 h 207"/>
                <a:gd name="T4" fmla="*/ 35 w 234"/>
                <a:gd name="T5" fmla="*/ 166 h 207"/>
                <a:gd name="T6" fmla="*/ 54 w 234"/>
                <a:gd name="T7" fmla="*/ 21 h 207"/>
                <a:gd name="T8" fmla="*/ 117 w 234"/>
                <a:gd name="T9" fmla="*/ 0 h 207"/>
                <a:gd name="T10" fmla="*/ 199 w 234"/>
                <a:gd name="T11" fmla="*/ 41 h 207"/>
                <a:gd name="T12" fmla="*/ 180 w 234"/>
                <a:gd name="T13" fmla="*/ 186 h 207"/>
              </a:gdLst>
              <a:ahLst/>
              <a:cxnLst>
                <a:cxn ang="0">
                  <a:pos x="T0" y="T1"/>
                </a:cxn>
                <a:cxn ang="0">
                  <a:pos x="T2" y="T3"/>
                </a:cxn>
                <a:cxn ang="0">
                  <a:pos x="T4" y="T5"/>
                </a:cxn>
                <a:cxn ang="0">
                  <a:pos x="T6" y="T7"/>
                </a:cxn>
                <a:cxn ang="0">
                  <a:pos x="T8" y="T9"/>
                </a:cxn>
                <a:cxn ang="0">
                  <a:pos x="T10" y="T11"/>
                </a:cxn>
                <a:cxn ang="0">
                  <a:pos x="T12" y="T13"/>
                </a:cxn>
              </a:cxnLst>
              <a:rect l="0" t="0" r="r" b="b"/>
              <a:pathLst>
                <a:path w="234" h="207">
                  <a:moveTo>
                    <a:pt x="180" y="186"/>
                  </a:moveTo>
                  <a:cubicBezTo>
                    <a:pt x="161" y="200"/>
                    <a:pt x="139" y="207"/>
                    <a:pt x="117" y="207"/>
                  </a:cubicBezTo>
                  <a:cubicBezTo>
                    <a:pt x="86" y="207"/>
                    <a:pt x="55" y="193"/>
                    <a:pt x="35" y="166"/>
                  </a:cubicBezTo>
                  <a:cubicBezTo>
                    <a:pt x="0" y="121"/>
                    <a:pt x="9" y="56"/>
                    <a:pt x="54" y="21"/>
                  </a:cubicBezTo>
                  <a:cubicBezTo>
                    <a:pt x="73" y="7"/>
                    <a:pt x="95" y="0"/>
                    <a:pt x="117" y="0"/>
                  </a:cubicBezTo>
                  <a:cubicBezTo>
                    <a:pt x="148" y="0"/>
                    <a:pt x="179" y="14"/>
                    <a:pt x="199" y="41"/>
                  </a:cubicBezTo>
                  <a:cubicBezTo>
                    <a:pt x="234" y="86"/>
                    <a:pt x="225" y="151"/>
                    <a:pt x="180" y="186"/>
                  </a:cubicBez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4" name="Freeform 21"/>
            <p:cNvSpPr>
              <a:spLocks/>
            </p:cNvSpPr>
            <p:nvPr/>
          </p:nvSpPr>
          <p:spPr bwMode="auto">
            <a:xfrm>
              <a:off x="4472" y="2845"/>
              <a:ext cx="42" cy="108"/>
            </a:xfrm>
            <a:custGeom>
              <a:avLst/>
              <a:gdLst>
                <a:gd name="T0" fmla="*/ 19 w 29"/>
                <a:gd name="T1" fmla="*/ 74 h 74"/>
                <a:gd name="T2" fmla="*/ 29 w 29"/>
                <a:gd name="T3" fmla="*/ 57 h 74"/>
                <a:gd name="T4" fmla="*/ 15 w 29"/>
                <a:gd name="T5" fmla="*/ 0 h 74"/>
                <a:gd name="T6" fmla="*/ 4 w 29"/>
                <a:gd name="T7" fmla="*/ 13 h 74"/>
                <a:gd name="T8" fmla="*/ 19 w 29"/>
                <a:gd name="T9" fmla="*/ 74 h 74"/>
              </a:gdLst>
              <a:ahLst/>
              <a:cxnLst>
                <a:cxn ang="0">
                  <a:pos x="T0" y="T1"/>
                </a:cxn>
                <a:cxn ang="0">
                  <a:pos x="T2" y="T3"/>
                </a:cxn>
                <a:cxn ang="0">
                  <a:pos x="T4" y="T5"/>
                </a:cxn>
                <a:cxn ang="0">
                  <a:pos x="T6" y="T7"/>
                </a:cxn>
                <a:cxn ang="0">
                  <a:pos x="T8" y="T9"/>
                </a:cxn>
              </a:cxnLst>
              <a:rect l="0" t="0" r="r" b="b"/>
              <a:pathLst>
                <a:path w="29" h="74">
                  <a:moveTo>
                    <a:pt x="19" y="74"/>
                  </a:moveTo>
                  <a:cubicBezTo>
                    <a:pt x="21" y="69"/>
                    <a:pt x="25" y="63"/>
                    <a:pt x="29" y="57"/>
                  </a:cubicBezTo>
                  <a:cubicBezTo>
                    <a:pt x="12" y="31"/>
                    <a:pt x="13" y="10"/>
                    <a:pt x="15" y="0"/>
                  </a:cubicBezTo>
                  <a:cubicBezTo>
                    <a:pt x="11" y="4"/>
                    <a:pt x="7" y="9"/>
                    <a:pt x="4" y="13"/>
                  </a:cubicBezTo>
                  <a:cubicBezTo>
                    <a:pt x="1" y="27"/>
                    <a:pt x="0" y="48"/>
                    <a:pt x="19"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5" name="Freeform 22"/>
            <p:cNvSpPr>
              <a:spLocks/>
            </p:cNvSpPr>
            <p:nvPr/>
          </p:nvSpPr>
          <p:spPr bwMode="auto">
            <a:xfrm>
              <a:off x="4523" y="2958"/>
              <a:ext cx="203" cy="101"/>
            </a:xfrm>
            <a:custGeom>
              <a:avLst/>
              <a:gdLst>
                <a:gd name="T0" fmla="*/ 30 w 140"/>
                <a:gd name="T1" fmla="*/ 17 h 69"/>
                <a:gd name="T2" fmla="*/ 10 w 140"/>
                <a:gd name="T3" fmla="*/ 0 h 69"/>
                <a:gd name="T4" fmla="*/ 0 w 140"/>
                <a:gd name="T5" fmla="*/ 16 h 69"/>
                <a:gd name="T6" fmla="*/ 18 w 140"/>
                <a:gd name="T7" fmla="*/ 32 h 69"/>
                <a:gd name="T8" fmla="*/ 126 w 140"/>
                <a:gd name="T9" fmla="*/ 69 h 69"/>
                <a:gd name="T10" fmla="*/ 140 w 140"/>
                <a:gd name="T11" fmla="*/ 52 h 69"/>
                <a:gd name="T12" fmla="*/ 30 w 140"/>
                <a:gd name="T13" fmla="*/ 17 h 69"/>
              </a:gdLst>
              <a:ahLst/>
              <a:cxnLst>
                <a:cxn ang="0">
                  <a:pos x="T0" y="T1"/>
                </a:cxn>
                <a:cxn ang="0">
                  <a:pos x="T2" y="T3"/>
                </a:cxn>
                <a:cxn ang="0">
                  <a:pos x="T4" y="T5"/>
                </a:cxn>
                <a:cxn ang="0">
                  <a:pos x="T6" y="T7"/>
                </a:cxn>
                <a:cxn ang="0">
                  <a:pos x="T8" y="T9"/>
                </a:cxn>
                <a:cxn ang="0">
                  <a:pos x="T10" y="T11"/>
                </a:cxn>
                <a:cxn ang="0">
                  <a:pos x="T12" y="T13"/>
                </a:cxn>
              </a:cxnLst>
              <a:rect l="0" t="0" r="r" b="b"/>
              <a:pathLst>
                <a:path w="140" h="69">
                  <a:moveTo>
                    <a:pt x="30" y="17"/>
                  </a:moveTo>
                  <a:cubicBezTo>
                    <a:pt x="22" y="11"/>
                    <a:pt x="16" y="5"/>
                    <a:pt x="10" y="0"/>
                  </a:cubicBezTo>
                  <a:cubicBezTo>
                    <a:pt x="6" y="5"/>
                    <a:pt x="3" y="11"/>
                    <a:pt x="0" y="16"/>
                  </a:cubicBezTo>
                  <a:cubicBezTo>
                    <a:pt x="6" y="21"/>
                    <a:pt x="11" y="26"/>
                    <a:pt x="18" y="32"/>
                  </a:cubicBezTo>
                  <a:cubicBezTo>
                    <a:pt x="61" y="66"/>
                    <a:pt x="103" y="69"/>
                    <a:pt x="126" y="69"/>
                  </a:cubicBezTo>
                  <a:cubicBezTo>
                    <a:pt x="128" y="69"/>
                    <a:pt x="135" y="59"/>
                    <a:pt x="140" y="52"/>
                  </a:cubicBezTo>
                  <a:cubicBezTo>
                    <a:pt x="129" y="55"/>
                    <a:pt x="84" y="60"/>
                    <a:pt x="30" y="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6" name="Freeform 23"/>
            <p:cNvSpPr>
              <a:spLocks/>
            </p:cNvSpPr>
            <p:nvPr/>
          </p:nvSpPr>
          <p:spPr bwMode="auto">
            <a:xfrm>
              <a:off x="4604" y="2881"/>
              <a:ext cx="144" cy="121"/>
            </a:xfrm>
            <a:custGeom>
              <a:avLst/>
              <a:gdLst>
                <a:gd name="T0" fmla="*/ 0 w 99"/>
                <a:gd name="T1" fmla="*/ 9 h 83"/>
                <a:gd name="T2" fmla="*/ 96 w 99"/>
                <a:gd name="T3" fmla="*/ 83 h 83"/>
                <a:gd name="T4" fmla="*/ 99 w 99"/>
                <a:gd name="T5" fmla="*/ 74 h 83"/>
                <a:gd name="T6" fmla="*/ 14 w 99"/>
                <a:gd name="T7" fmla="*/ 0 h 83"/>
                <a:gd name="T8" fmla="*/ 0 w 99"/>
                <a:gd name="T9" fmla="*/ 9 h 83"/>
              </a:gdLst>
              <a:ahLst/>
              <a:cxnLst>
                <a:cxn ang="0">
                  <a:pos x="T0" y="T1"/>
                </a:cxn>
                <a:cxn ang="0">
                  <a:pos x="T2" y="T3"/>
                </a:cxn>
                <a:cxn ang="0">
                  <a:pos x="T4" y="T5"/>
                </a:cxn>
                <a:cxn ang="0">
                  <a:pos x="T6" y="T7"/>
                </a:cxn>
                <a:cxn ang="0">
                  <a:pos x="T8" y="T9"/>
                </a:cxn>
              </a:cxnLst>
              <a:rect l="0" t="0" r="r" b="b"/>
              <a:pathLst>
                <a:path w="99" h="83">
                  <a:moveTo>
                    <a:pt x="0" y="9"/>
                  </a:moveTo>
                  <a:cubicBezTo>
                    <a:pt x="39" y="45"/>
                    <a:pt x="84" y="75"/>
                    <a:pt x="96" y="83"/>
                  </a:cubicBezTo>
                  <a:cubicBezTo>
                    <a:pt x="97" y="80"/>
                    <a:pt x="98" y="77"/>
                    <a:pt x="99" y="74"/>
                  </a:cubicBezTo>
                  <a:cubicBezTo>
                    <a:pt x="86" y="65"/>
                    <a:pt x="54" y="40"/>
                    <a:pt x="14" y="0"/>
                  </a:cubicBezTo>
                  <a:cubicBezTo>
                    <a:pt x="10" y="3"/>
                    <a:pt x="5" y="6"/>
                    <a:pt x="0"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7" name="Freeform 24"/>
            <p:cNvSpPr>
              <a:spLocks/>
            </p:cNvSpPr>
            <p:nvPr/>
          </p:nvSpPr>
          <p:spPr bwMode="auto">
            <a:xfrm>
              <a:off x="4534" y="2807"/>
              <a:ext cx="63" cy="60"/>
            </a:xfrm>
            <a:custGeom>
              <a:avLst/>
              <a:gdLst>
                <a:gd name="T0" fmla="*/ 43 w 43"/>
                <a:gd name="T1" fmla="*/ 32 h 41"/>
                <a:gd name="T2" fmla="*/ 14 w 43"/>
                <a:gd name="T3" fmla="*/ 0 h 41"/>
                <a:gd name="T4" fmla="*/ 0 w 43"/>
                <a:gd name="T5" fmla="*/ 5 h 41"/>
                <a:gd name="T6" fmla="*/ 28 w 43"/>
                <a:gd name="T7" fmla="*/ 41 h 41"/>
                <a:gd name="T8" fmla="*/ 43 w 43"/>
                <a:gd name="T9" fmla="*/ 32 h 41"/>
              </a:gdLst>
              <a:ahLst/>
              <a:cxnLst>
                <a:cxn ang="0">
                  <a:pos x="T0" y="T1"/>
                </a:cxn>
                <a:cxn ang="0">
                  <a:pos x="T2" y="T3"/>
                </a:cxn>
                <a:cxn ang="0">
                  <a:pos x="T4" y="T5"/>
                </a:cxn>
                <a:cxn ang="0">
                  <a:pos x="T6" y="T7"/>
                </a:cxn>
                <a:cxn ang="0">
                  <a:pos x="T8" y="T9"/>
                </a:cxn>
              </a:cxnLst>
              <a:rect l="0" t="0" r="r" b="b"/>
              <a:pathLst>
                <a:path w="43" h="41">
                  <a:moveTo>
                    <a:pt x="43" y="32"/>
                  </a:moveTo>
                  <a:cubicBezTo>
                    <a:pt x="34" y="22"/>
                    <a:pt x="24" y="11"/>
                    <a:pt x="14" y="0"/>
                  </a:cubicBezTo>
                  <a:cubicBezTo>
                    <a:pt x="9" y="1"/>
                    <a:pt x="5" y="3"/>
                    <a:pt x="0" y="5"/>
                  </a:cubicBezTo>
                  <a:cubicBezTo>
                    <a:pt x="8" y="17"/>
                    <a:pt x="17" y="29"/>
                    <a:pt x="28" y="41"/>
                  </a:cubicBezTo>
                  <a:cubicBezTo>
                    <a:pt x="33" y="37"/>
                    <a:pt x="38" y="34"/>
                    <a:pt x="43"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8" name="Freeform 25"/>
            <p:cNvSpPr>
              <a:spLocks/>
            </p:cNvSpPr>
            <p:nvPr/>
          </p:nvSpPr>
          <p:spPr bwMode="auto">
            <a:xfrm>
              <a:off x="4478" y="2953"/>
              <a:ext cx="45" cy="114"/>
            </a:xfrm>
            <a:custGeom>
              <a:avLst/>
              <a:gdLst>
                <a:gd name="T0" fmla="*/ 15 w 31"/>
                <a:gd name="T1" fmla="*/ 0 h 79"/>
                <a:gd name="T2" fmla="*/ 0 w 31"/>
                <a:gd name="T3" fmla="*/ 58 h 79"/>
                <a:gd name="T4" fmla="*/ 2 w 31"/>
                <a:gd name="T5" fmla="*/ 62 h 79"/>
                <a:gd name="T6" fmla="*/ 19 w 31"/>
                <a:gd name="T7" fmla="*/ 79 h 79"/>
                <a:gd name="T8" fmla="*/ 31 w 31"/>
                <a:gd name="T9" fmla="*/ 20 h 79"/>
                <a:gd name="T10" fmla="*/ 15 w 31"/>
                <a:gd name="T11" fmla="*/ 0 h 79"/>
              </a:gdLst>
              <a:ahLst/>
              <a:cxnLst>
                <a:cxn ang="0">
                  <a:pos x="T0" y="T1"/>
                </a:cxn>
                <a:cxn ang="0">
                  <a:pos x="T2" y="T3"/>
                </a:cxn>
                <a:cxn ang="0">
                  <a:pos x="T4" y="T5"/>
                </a:cxn>
                <a:cxn ang="0">
                  <a:pos x="T6" y="T7"/>
                </a:cxn>
                <a:cxn ang="0">
                  <a:pos x="T8" y="T9"/>
                </a:cxn>
                <a:cxn ang="0">
                  <a:pos x="T10" y="T11"/>
                </a:cxn>
              </a:cxnLst>
              <a:rect l="0" t="0" r="r" b="b"/>
              <a:pathLst>
                <a:path w="31" h="79">
                  <a:moveTo>
                    <a:pt x="15" y="0"/>
                  </a:moveTo>
                  <a:cubicBezTo>
                    <a:pt x="5" y="21"/>
                    <a:pt x="1" y="41"/>
                    <a:pt x="0" y="58"/>
                  </a:cubicBezTo>
                  <a:cubicBezTo>
                    <a:pt x="1" y="59"/>
                    <a:pt x="1" y="60"/>
                    <a:pt x="2" y="62"/>
                  </a:cubicBezTo>
                  <a:cubicBezTo>
                    <a:pt x="7" y="68"/>
                    <a:pt x="13" y="74"/>
                    <a:pt x="19" y="79"/>
                  </a:cubicBezTo>
                  <a:cubicBezTo>
                    <a:pt x="18" y="65"/>
                    <a:pt x="20" y="43"/>
                    <a:pt x="31" y="20"/>
                  </a:cubicBezTo>
                  <a:cubicBezTo>
                    <a:pt x="24" y="13"/>
                    <a:pt x="19" y="7"/>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29" name="Freeform 26"/>
            <p:cNvSpPr>
              <a:spLocks/>
            </p:cNvSpPr>
            <p:nvPr/>
          </p:nvSpPr>
          <p:spPr bwMode="auto">
            <a:xfrm>
              <a:off x="4499" y="2867"/>
              <a:ext cx="105" cy="115"/>
            </a:xfrm>
            <a:custGeom>
              <a:avLst/>
              <a:gdLst>
                <a:gd name="T0" fmla="*/ 52 w 72"/>
                <a:gd name="T1" fmla="*/ 0 h 79"/>
                <a:gd name="T2" fmla="*/ 24 w 72"/>
                <a:gd name="T3" fmla="*/ 25 h 79"/>
                <a:gd name="T4" fmla="*/ 10 w 72"/>
                <a:gd name="T5" fmla="*/ 42 h 79"/>
                <a:gd name="T6" fmla="*/ 10 w 72"/>
                <a:gd name="T7" fmla="*/ 42 h 79"/>
                <a:gd name="T8" fmla="*/ 0 w 72"/>
                <a:gd name="T9" fmla="*/ 59 h 79"/>
                <a:gd name="T10" fmla="*/ 16 w 72"/>
                <a:gd name="T11" fmla="*/ 79 h 79"/>
                <a:gd name="T12" fmla="*/ 26 w 72"/>
                <a:gd name="T13" fmla="*/ 63 h 79"/>
                <a:gd name="T14" fmla="*/ 26 w 72"/>
                <a:gd name="T15" fmla="*/ 63 h 79"/>
                <a:gd name="T16" fmla="*/ 45 w 72"/>
                <a:gd name="T17" fmla="*/ 41 h 79"/>
                <a:gd name="T18" fmla="*/ 72 w 72"/>
                <a:gd name="T19" fmla="*/ 19 h 79"/>
                <a:gd name="T20" fmla="*/ 52 w 72"/>
                <a:gd name="T2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9">
                  <a:moveTo>
                    <a:pt x="52" y="0"/>
                  </a:moveTo>
                  <a:cubicBezTo>
                    <a:pt x="43" y="6"/>
                    <a:pt x="33" y="14"/>
                    <a:pt x="24" y="25"/>
                  </a:cubicBezTo>
                  <a:cubicBezTo>
                    <a:pt x="18" y="30"/>
                    <a:pt x="14" y="36"/>
                    <a:pt x="10" y="42"/>
                  </a:cubicBezTo>
                  <a:cubicBezTo>
                    <a:pt x="10" y="42"/>
                    <a:pt x="10" y="42"/>
                    <a:pt x="10" y="42"/>
                  </a:cubicBezTo>
                  <a:cubicBezTo>
                    <a:pt x="6" y="48"/>
                    <a:pt x="2" y="54"/>
                    <a:pt x="0" y="59"/>
                  </a:cubicBezTo>
                  <a:cubicBezTo>
                    <a:pt x="4" y="66"/>
                    <a:pt x="9" y="72"/>
                    <a:pt x="16" y="79"/>
                  </a:cubicBezTo>
                  <a:cubicBezTo>
                    <a:pt x="19" y="74"/>
                    <a:pt x="22" y="68"/>
                    <a:pt x="26" y="63"/>
                  </a:cubicBezTo>
                  <a:cubicBezTo>
                    <a:pt x="26" y="63"/>
                    <a:pt x="26" y="63"/>
                    <a:pt x="26" y="63"/>
                  </a:cubicBezTo>
                  <a:cubicBezTo>
                    <a:pt x="31" y="55"/>
                    <a:pt x="37" y="48"/>
                    <a:pt x="45" y="41"/>
                  </a:cubicBezTo>
                  <a:cubicBezTo>
                    <a:pt x="55" y="32"/>
                    <a:pt x="64" y="25"/>
                    <a:pt x="72" y="19"/>
                  </a:cubicBezTo>
                  <a:cubicBezTo>
                    <a:pt x="65" y="13"/>
                    <a:pt x="58" y="6"/>
                    <a:pt x="5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0" name="Freeform 27"/>
            <p:cNvSpPr>
              <a:spLocks/>
            </p:cNvSpPr>
            <p:nvPr/>
          </p:nvSpPr>
          <p:spPr bwMode="auto">
            <a:xfrm>
              <a:off x="4575" y="2831"/>
              <a:ext cx="144" cy="63"/>
            </a:xfrm>
            <a:custGeom>
              <a:avLst/>
              <a:gdLst>
                <a:gd name="T0" fmla="*/ 84 w 99"/>
                <a:gd name="T1" fmla="*/ 3 h 44"/>
                <a:gd name="T2" fmla="*/ 15 w 99"/>
                <a:gd name="T3" fmla="*/ 16 h 44"/>
                <a:gd name="T4" fmla="*/ 15 w 99"/>
                <a:gd name="T5" fmla="*/ 16 h 44"/>
                <a:gd name="T6" fmla="*/ 0 w 99"/>
                <a:gd name="T7" fmla="*/ 25 h 44"/>
                <a:gd name="T8" fmla="*/ 20 w 99"/>
                <a:gd name="T9" fmla="*/ 44 h 44"/>
                <a:gd name="T10" fmla="*/ 34 w 99"/>
                <a:gd name="T11" fmla="*/ 35 h 44"/>
                <a:gd name="T12" fmla="*/ 34 w 99"/>
                <a:gd name="T13" fmla="*/ 35 h 44"/>
                <a:gd name="T14" fmla="*/ 99 w 99"/>
                <a:gd name="T15" fmla="*/ 18 h 44"/>
                <a:gd name="T16" fmla="*/ 84 w 99"/>
                <a:gd name="T17" fmla="*/ 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44">
                  <a:moveTo>
                    <a:pt x="84" y="3"/>
                  </a:moveTo>
                  <a:cubicBezTo>
                    <a:pt x="68" y="0"/>
                    <a:pt x="43" y="1"/>
                    <a:pt x="15" y="16"/>
                  </a:cubicBezTo>
                  <a:cubicBezTo>
                    <a:pt x="15" y="16"/>
                    <a:pt x="15" y="16"/>
                    <a:pt x="15" y="16"/>
                  </a:cubicBezTo>
                  <a:cubicBezTo>
                    <a:pt x="10" y="18"/>
                    <a:pt x="5" y="21"/>
                    <a:pt x="0" y="25"/>
                  </a:cubicBezTo>
                  <a:cubicBezTo>
                    <a:pt x="6" y="31"/>
                    <a:pt x="13" y="38"/>
                    <a:pt x="20" y="44"/>
                  </a:cubicBezTo>
                  <a:cubicBezTo>
                    <a:pt x="25" y="41"/>
                    <a:pt x="30" y="38"/>
                    <a:pt x="34" y="35"/>
                  </a:cubicBezTo>
                  <a:cubicBezTo>
                    <a:pt x="34" y="35"/>
                    <a:pt x="34" y="35"/>
                    <a:pt x="34" y="35"/>
                  </a:cubicBezTo>
                  <a:cubicBezTo>
                    <a:pt x="72" y="15"/>
                    <a:pt x="99" y="18"/>
                    <a:pt x="99" y="18"/>
                  </a:cubicBezTo>
                  <a:cubicBezTo>
                    <a:pt x="95" y="12"/>
                    <a:pt x="90" y="7"/>
                    <a:pt x="8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1" name="Freeform 28"/>
            <p:cNvSpPr>
              <a:spLocks/>
            </p:cNvSpPr>
            <p:nvPr/>
          </p:nvSpPr>
          <p:spPr bwMode="auto">
            <a:xfrm>
              <a:off x="4653" y="2921"/>
              <a:ext cx="75" cy="72"/>
            </a:xfrm>
            <a:custGeom>
              <a:avLst/>
              <a:gdLst>
                <a:gd name="T0" fmla="*/ 12 w 51"/>
                <a:gd name="T1" fmla="*/ 7 h 50"/>
                <a:gd name="T2" fmla="*/ 8 w 51"/>
                <a:gd name="T3" fmla="*/ 39 h 50"/>
                <a:gd name="T4" fmla="*/ 39 w 51"/>
                <a:gd name="T5" fmla="*/ 43 h 50"/>
                <a:gd name="T6" fmla="*/ 43 w 51"/>
                <a:gd name="T7" fmla="*/ 12 h 50"/>
                <a:gd name="T8" fmla="*/ 12 w 51"/>
                <a:gd name="T9" fmla="*/ 7 h 50"/>
              </a:gdLst>
              <a:ahLst/>
              <a:cxnLst>
                <a:cxn ang="0">
                  <a:pos x="T0" y="T1"/>
                </a:cxn>
                <a:cxn ang="0">
                  <a:pos x="T2" y="T3"/>
                </a:cxn>
                <a:cxn ang="0">
                  <a:pos x="T4" y="T5"/>
                </a:cxn>
                <a:cxn ang="0">
                  <a:pos x="T6" y="T7"/>
                </a:cxn>
                <a:cxn ang="0">
                  <a:pos x="T8" y="T9"/>
                </a:cxn>
              </a:cxnLst>
              <a:rect l="0" t="0" r="r" b="b"/>
              <a:pathLst>
                <a:path w="51" h="50">
                  <a:moveTo>
                    <a:pt x="12" y="7"/>
                  </a:moveTo>
                  <a:cubicBezTo>
                    <a:pt x="2" y="15"/>
                    <a:pt x="0" y="29"/>
                    <a:pt x="8" y="39"/>
                  </a:cubicBezTo>
                  <a:cubicBezTo>
                    <a:pt x="15" y="48"/>
                    <a:pt x="29" y="50"/>
                    <a:pt x="39" y="43"/>
                  </a:cubicBezTo>
                  <a:cubicBezTo>
                    <a:pt x="49" y="35"/>
                    <a:pt x="51" y="21"/>
                    <a:pt x="43" y="12"/>
                  </a:cubicBezTo>
                  <a:cubicBezTo>
                    <a:pt x="36" y="2"/>
                    <a:pt x="22" y="0"/>
                    <a:pt x="12"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2" name="Freeform 29"/>
            <p:cNvSpPr>
              <a:spLocks/>
            </p:cNvSpPr>
            <p:nvPr/>
          </p:nvSpPr>
          <p:spPr bwMode="auto">
            <a:xfrm>
              <a:off x="4590" y="3002"/>
              <a:ext cx="66" cy="67"/>
            </a:xfrm>
            <a:custGeom>
              <a:avLst/>
              <a:gdLst>
                <a:gd name="T0" fmla="*/ 10 w 46"/>
                <a:gd name="T1" fmla="*/ 7 h 46"/>
                <a:gd name="T2" fmla="*/ 6 w 46"/>
                <a:gd name="T3" fmla="*/ 36 h 46"/>
                <a:gd name="T4" fmla="*/ 35 w 46"/>
                <a:gd name="T5" fmla="*/ 40 h 46"/>
                <a:gd name="T6" fmla="*/ 39 w 46"/>
                <a:gd name="T7" fmla="*/ 11 h 46"/>
                <a:gd name="T8" fmla="*/ 10 w 46"/>
                <a:gd name="T9" fmla="*/ 7 h 46"/>
              </a:gdLst>
              <a:ahLst/>
              <a:cxnLst>
                <a:cxn ang="0">
                  <a:pos x="T0" y="T1"/>
                </a:cxn>
                <a:cxn ang="0">
                  <a:pos x="T2" y="T3"/>
                </a:cxn>
                <a:cxn ang="0">
                  <a:pos x="T4" y="T5"/>
                </a:cxn>
                <a:cxn ang="0">
                  <a:pos x="T6" y="T7"/>
                </a:cxn>
                <a:cxn ang="0">
                  <a:pos x="T8" y="T9"/>
                </a:cxn>
              </a:cxnLst>
              <a:rect l="0" t="0" r="r" b="b"/>
              <a:pathLst>
                <a:path w="46" h="46">
                  <a:moveTo>
                    <a:pt x="10" y="7"/>
                  </a:moveTo>
                  <a:cubicBezTo>
                    <a:pt x="1" y="14"/>
                    <a:pt x="0" y="27"/>
                    <a:pt x="6" y="36"/>
                  </a:cubicBezTo>
                  <a:cubicBezTo>
                    <a:pt x="13" y="45"/>
                    <a:pt x="26" y="46"/>
                    <a:pt x="35" y="40"/>
                  </a:cubicBezTo>
                  <a:cubicBezTo>
                    <a:pt x="44" y="33"/>
                    <a:pt x="46" y="20"/>
                    <a:pt x="39" y="11"/>
                  </a:cubicBezTo>
                  <a:cubicBezTo>
                    <a:pt x="32" y="2"/>
                    <a:pt x="19" y="0"/>
                    <a:pt x="1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3" name="Freeform 30"/>
            <p:cNvSpPr>
              <a:spLocks/>
            </p:cNvSpPr>
            <p:nvPr/>
          </p:nvSpPr>
          <p:spPr bwMode="auto">
            <a:xfrm>
              <a:off x="4468" y="2902"/>
              <a:ext cx="103" cy="101"/>
            </a:xfrm>
            <a:custGeom>
              <a:avLst/>
              <a:gdLst>
                <a:gd name="T0" fmla="*/ 17 w 71"/>
                <a:gd name="T1" fmla="*/ 10 h 70"/>
                <a:gd name="T2" fmla="*/ 11 w 71"/>
                <a:gd name="T3" fmla="*/ 54 h 70"/>
                <a:gd name="T4" fmla="*/ 55 w 71"/>
                <a:gd name="T5" fmla="*/ 60 h 70"/>
                <a:gd name="T6" fmla="*/ 61 w 71"/>
                <a:gd name="T7" fmla="*/ 16 h 70"/>
                <a:gd name="T8" fmla="*/ 17 w 71"/>
                <a:gd name="T9" fmla="*/ 10 h 70"/>
              </a:gdLst>
              <a:ahLst/>
              <a:cxnLst>
                <a:cxn ang="0">
                  <a:pos x="T0" y="T1"/>
                </a:cxn>
                <a:cxn ang="0">
                  <a:pos x="T2" y="T3"/>
                </a:cxn>
                <a:cxn ang="0">
                  <a:pos x="T4" y="T5"/>
                </a:cxn>
                <a:cxn ang="0">
                  <a:pos x="T6" y="T7"/>
                </a:cxn>
                <a:cxn ang="0">
                  <a:pos x="T8" y="T9"/>
                </a:cxn>
              </a:cxnLst>
              <a:rect l="0" t="0" r="r" b="b"/>
              <a:pathLst>
                <a:path w="71" h="70">
                  <a:moveTo>
                    <a:pt x="17" y="10"/>
                  </a:moveTo>
                  <a:cubicBezTo>
                    <a:pt x="3" y="21"/>
                    <a:pt x="0" y="40"/>
                    <a:pt x="11" y="54"/>
                  </a:cubicBezTo>
                  <a:cubicBezTo>
                    <a:pt x="21" y="68"/>
                    <a:pt x="41" y="70"/>
                    <a:pt x="55" y="60"/>
                  </a:cubicBezTo>
                  <a:cubicBezTo>
                    <a:pt x="68" y="49"/>
                    <a:pt x="71" y="30"/>
                    <a:pt x="61" y="16"/>
                  </a:cubicBezTo>
                  <a:cubicBezTo>
                    <a:pt x="50" y="2"/>
                    <a:pt x="30" y="0"/>
                    <a:pt x="17"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4" name="Rectangle 31"/>
            <p:cNvSpPr>
              <a:spLocks noChangeArrowheads="1"/>
            </p:cNvSpPr>
            <p:nvPr/>
          </p:nvSpPr>
          <p:spPr bwMode="auto">
            <a:xfrm>
              <a:off x="4884" y="2838"/>
              <a:ext cx="60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2200">
                  <a:solidFill>
                    <a:srgbClr val="FFFFFF"/>
                  </a:solidFill>
                  <a:latin typeface="Segoe Pro Display Light" panose="020B0302040504020203" pitchFamily="34" charset="0"/>
                </a:rPr>
                <a:t>Website</a:t>
              </a:r>
              <a:endParaRPr lang="en-US" altLang="en-US">
                <a:solidFill>
                  <a:srgbClr val="00B0F0"/>
                </a:solidFill>
              </a:endParaRPr>
            </a:p>
          </p:txBody>
        </p:sp>
        <p:sp>
          <p:nvSpPr>
            <p:cNvPr id="35" name="Freeform 32"/>
            <p:cNvSpPr>
              <a:spLocks/>
            </p:cNvSpPr>
            <p:nvPr/>
          </p:nvSpPr>
          <p:spPr bwMode="auto">
            <a:xfrm>
              <a:off x="5778" y="2584"/>
              <a:ext cx="1353" cy="647"/>
            </a:xfrm>
            <a:custGeom>
              <a:avLst/>
              <a:gdLst>
                <a:gd name="T0" fmla="*/ 874 w 932"/>
                <a:gd name="T1" fmla="*/ 0 h 446"/>
                <a:gd name="T2" fmla="*/ 59 w 932"/>
                <a:gd name="T3" fmla="*/ 0 h 446"/>
                <a:gd name="T4" fmla="*/ 18 w 932"/>
                <a:gd name="T5" fmla="*/ 17 h 446"/>
                <a:gd name="T6" fmla="*/ 0 w 932"/>
                <a:gd name="T7" fmla="*/ 58 h 446"/>
                <a:gd name="T8" fmla="*/ 0 w 932"/>
                <a:gd name="T9" fmla="*/ 388 h 446"/>
                <a:gd name="T10" fmla="*/ 18 w 932"/>
                <a:gd name="T11" fmla="*/ 430 h 446"/>
                <a:gd name="T12" fmla="*/ 53 w 932"/>
                <a:gd name="T13" fmla="*/ 446 h 446"/>
                <a:gd name="T14" fmla="*/ 53 w 932"/>
                <a:gd name="T15" fmla="*/ 442 h 446"/>
                <a:gd name="T16" fmla="*/ 53 w 932"/>
                <a:gd name="T17" fmla="*/ 113 h 446"/>
                <a:gd name="T18" fmla="*/ 113 w 932"/>
                <a:gd name="T19" fmla="*/ 52 h 446"/>
                <a:gd name="T20" fmla="*/ 928 w 932"/>
                <a:gd name="T21" fmla="*/ 52 h 446"/>
                <a:gd name="T22" fmla="*/ 932 w 932"/>
                <a:gd name="T23" fmla="*/ 52 h 446"/>
                <a:gd name="T24" fmla="*/ 915 w 932"/>
                <a:gd name="T25" fmla="*/ 17 h 446"/>
                <a:gd name="T26" fmla="*/ 874 w 932"/>
                <a:gd name="T27"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2" h="446">
                  <a:moveTo>
                    <a:pt x="874" y="0"/>
                  </a:moveTo>
                  <a:cubicBezTo>
                    <a:pt x="59" y="0"/>
                    <a:pt x="59" y="0"/>
                    <a:pt x="59" y="0"/>
                  </a:cubicBezTo>
                  <a:cubicBezTo>
                    <a:pt x="43" y="0"/>
                    <a:pt x="28" y="7"/>
                    <a:pt x="18" y="17"/>
                  </a:cubicBezTo>
                  <a:cubicBezTo>
                    <a:pt x="7" y="28"/>
                    <a:pt x="0" y="42"/>
                    <a:pt x="0" y="58"/>
                  </a:cubicBezTo>
                  <a:cubicBezTo>
                    <a:pt x="0" y="388"/>
                    <a:pt x="0" y="388"/>
                    <a:pt x="0" y="388"/>
                  </a:cubicBezTo>
                  <a:cubicBezTo>
                    <a:pt x="0" y="404"/>
                    <a:pt x="7" y="419"/>
                    <a:pt x="18" y="430"/>
                  </a:cubicBezTo>
                  <a:cubicBezTo>
                    <a:pt x="27" y="439"/>
                    <a:pt x="39" y="445"/>
                    <a:pt x="53" y="446"/>
                  </a:cubicBezTo>
                  <a:cubicBezTo>
                    <a:pt x="53" y="445"/>
                    <a:pt x="53" y="444"/>
                    <a:pt x="53" y="442"/>
                  </a:cubicBezTo>
                  <a:cubicBezTo>
                    <a:pt x="53" y="113"/>
                    <a:pt x="53" y="113"/>
                    <a:pt x="53" y="113"/>
                  </a:cubicBezTo>
                  <a:cubicBezTo>
                    <a:pt x="53" y="79"/>
                    <a:pt x="80" y="52"/>
                    <a:pt x="113" y="52"/>
                  </a:cubicBezTo>
                  <a:cubicBezTo>
                    <a:pt x="928" y="52"/>
                    <a:pt x="928" y="52"/>
                    <a:pt x="928" y="52"/>
                  </a:cubicBezTo>
                  <a:cubicBezTo>
                    <a:pt x="929" y="52"/>
                    <a:pt x="930" y="52"/>
                    <a:pt x="932" y="52"/>
                  </a:cubicBezTo>
                  <a:cubicBezTo>
                    <a:pt x="930" y="39"/>
                    <a:pt x="924" y="26"/>
                    <a:pt x="915" y="17"/>
                  </a:cubicBezTo>
                  <a:cubicBezTo>
                    <a:pt x="904" y="7"/>
                    <a:pt x="890" y="0"/>
                    <a:pt x="874" y="0"/>
                  </a:cubicBezTo>
                </a:path>
              </a:pathLst>
            </a:custGeom>
            <a:solidFill>
              <a:srgbClr val="4E6C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6" name="Freeform 33"/>
            <p:cNvSpPr>
              <a:spLocks/>
            </p:cNvSpPr>
            <p:nvPr/>
          </p:nvSpPr>
          <p:spPr bwMode="auto">
            <a:xfrm>
              <a:off x="5772" y="2578"/>
              <a:ext cx="1365" cy="659"/>
            </a:xfrm>
            <a:custGeom>
              <a:avLst/>
              <a:gdLst>
                <a:gd name="T0" fmla="*/ 878 w 940"/>
                <a:gd name="T1" fmla="*/ 0 h 454"/>
                <a:gd name="T2" fmla="*/ 63 w 940"/>
                <a:gd name="T3" fmla="*/ 0 h 454"/>
                <a:gd name="T4" fmla="*/ 0 w 940"/>
                <a:gd name="T5" fmla="*/ 62 h 454"/>
                <a:gd name="T6" fmla="*/ 0 w 940"/>
                <a:gd name="T7" fmla="*/ 392 h 454"/>
                <a:gd name="T8" fmla="*/ 57 w 940"/>
                <a:gd name="T9" fmla="*/ 454 h 454"/>
                <a:gd name="T10" fmla="*/ 57 w 940"/>
                <a:gd name="T11" fmla="*/ 450 h 454"/>
                <a:gd name="T12" fmla="*/ 22 w 940"/>
                <a:gd name="T13" fmla="*/ 434 h 454"/>
                <a:gd name="T14" fmla="*/ 4 w 940"/>
                <a:gd name="T15" fmla="*/ 392 h 454"/>
                <a:gd name="T16" fmla="*/ 4 w 940"/>
                <a:gd name="T17" fmla="*/ 62 h 454"/>
                <a:gd name="T18" fmla="*/ 22 w 940"/>
                <a:gd name="T19" fmla="*/ 21 h 454"/>
                <a:gd name="T20" fmla="*/ 63 w 940"/>
                <a:gd name="T21" fmla="*/ 4 h 454"/>
                <a:gd name="T22" fmla="*/ 878 w 940"/>
                <a:gd name="T23" fmla="*/ 4 h 454"/>
                <a:gd name="T24" fmla="*/ 919 w 940"/>
                <a:gd name="T25" fmla="*/ 21 h 454"/>
                <a:gd name="T26" fmla="*/ 936 w 940"/>
                <a:gd name="T27" fmla="*/ 56 h 454"/>
                <a:gd name="T28" fmla="*/ 940 w 940"/>
                <a:gd name="T29" fmla="*/ 57 h 454"/>
                <a:gd name="T30" fmla="*/ 878 w 940"/>
                <a:gd name="T31"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0" h="454">
                  <a:moveTo>
                    <a:pt x="878" y="0"/>
                  </a:moveTo>
                  <a:cubicBezTo>
                    <a:pt x="63" y="0"/>
                    <a:pt x="63" y="0"/>
                    <a:pt x="63" y="0"/>
                  </a:cubicBezTo>
                  <a:cubicBezTo>
                    <a:pt x="28" y="0"/>
                    <a:pt x="0" y="28"/>
                    <a:pt x="0" y="62"/>
                  </a:cubicBezTo>
                  <a:cubicBezTo>
                    <a:pt x="0" y="392"/>
                    <a:pt x="0" y="392"/>
                    <a:pt x="0" y="392"/>
                  </a:cubicBezTo>
                  <a:cubicBezTo>
                    <a:pt x="0" y="425"/>
                    <a:pt x="25" y="452"/>
                    <a:pt x="57" y="454"/>
                  </a:cubicBezTo>
                  <a:cubicBezTo>
                    <a:pt x="57" y="453"/>
                    <a:pt x="57" y="452"/>
                    <a:pt x="57" y="450"/>
                  </a:cubicBezTo>
                  <a:cubicBezTo>
                    <a:pt x="43" y="449"/>
                    <a:pt x="31" y="443"/>
                    <a:pt x="22" y="434"/>
                  </a:cubicBezTo>
                  <a:cubicBezTo>
                    <a:pt x="11" y="423"/>
                    <a:pt x="4" y="408"/>
                    <a:pt x="4" y="392"/>
                  </a:cubicBezTo>
                  <a:cubicBezTo>
                    <a:pt x="4" y="62"/>
                    <a:pt x="4" y="62"/>
                    <a:pt x="4" y="62"/>
                  </a:cubicBezTo>
                  <a:cubicBezTo>
                    <a:pt x="4" y="46"/>
                    <a:pt x="11" y="32"/>
                    <a:pt x="22" y="21"/>
                  </a:cubicBezTo>
                  <a:cubicBezTo>
                    <a:pt x="32" y="11"/>
                    <a:pt x="47" y="4"/>
                    <a:pt x="63" y="4"/>
                  </a:cubicBezTo>
                  <a:cubicBezTo>
                    <a:pt x="878" y="4"/>
                    <a:pt x="878" y="4"/>
                    <a:pt x="878" y="4"/>
                  </a:cubicBezTo>
                  <a:cubicBezTo>
                    <a:pt x="894" y="4"/>
                    <a:pt x="908" y="11"/>
                    <a:pt x="919" y="21"/>
                  </a:cubicBezTo>
                  <a:cubicBezTo>
                    <a:pt x="928" y="30"/>
                    <a:pt x="934" y="43"/>
                    <a:pt x="936" y="56"/>
                  </a:cubicBezTo>
                  <a:cubicBezTo>
                    <a:pt x="937" y="56"/>
                    <a:pt x="938" y="57"/>
                    <a:pt x="940" y="57"/>
                  </a:cubicBezTo>
                  <a:cubicBezTo>
                    <a:pt x="937" y="25"/>
                    <a:pt x="910" y="0"/>
                    <a:pt x="878"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7" name="Freeform 34"/>
            <p:cNvSpPr>
              <a:spLocks/>
            </p:cNvSpPr>
            <p:nvPr/>
          </p:nvSpPr>
          <p:spPr bwMode="auto">
            <a:xfrm>
              <a:off x="5855" y="2659"/>
              <a:ext cx="1358" cy="655"/>
            </a:xfrm>
            <a:custGeom>
              <a:avLst/>
              <a:gdLst>
                <a:gd name="T0" fmla="*/ 935 w 935"/>
                <a:gd name="T1" fmla="*/ 390 h 451"/>
                <a:gd name="T2" fmla="*/ 875 w 935"/>
                <a:gd name="T3" fmla="*/ 451 h 451"/>
                <a:gd name="T4" fmla="*/ 60 w 935"/>
                <a:gd name="T5" fmla="*/ 451 h 451"/>
                <a:gd name="T6" fmla="*/ 0 w 935"/>
                <a:gd name="T7" fmla="*/ 390 h 451"/>
                <a:gd name="T8" fmla="*/ 0 w 935"/>
                <a:gd name="T9" fmla="*/ 61 h 451"/>
                <a:gd name="T10" fmla="*/ 60 w 935"/>
                <a:gd name="T11" fmla="*/ 0 h 451"/>
                <a:gd name="T12" fmla="*/ 875 w 935"/>
                <a:gd name="T13" fmla="*/ 0 h 451"/>
                <a:gd name="T14" fmla="*/ 935 w 935"/>
                <a:gd name="T15" fmla="*/ 61 h 451"/>
                <a:gd name="T16" fmla="*/ 935 w 935"/>
                <a:gd name="T17" fmla="*/ 39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5" h="451">
                  <a:moveTo>
                    <a:pt x="935" y="390"/>
                  </a:moveTo>
                  <a:cubicBezTo>
                    <a:pt x="935" y="424"/>
                    <a:pt x="908" y="451"/>
                    <a:pt x="875" y="451"/>
                  </a:cubicBezTo>
                  <a:cubicBezTo>
                    <a:pt x="60" y="451"/>
                    <a:pt x="60" y="451"/>
                    <a:pt x="60" y="451"/>
                  </a:cubicBezTo>
                  <a:cubicBezTo>
                    <a:pt x="27" y="451"/>
                    <a:pt x="0" y="424"/>
                    <a:pt x="0" y="390"/>
                  </a:cubicBezTo>
                  <a:cubicBezTo>
                    <a:pt x="0" y="61"/>
                    <a:pt x="0" y="61"/>
                    <a:pt x="0" y="61"/>
                  </a:cubicBezTo>
                  <a:cubicBezTo>
                    <a:pt x="0" y="27"/>
                    <a:pt x="27" y="0"/>
                    <a:pt x="60" y="0"/>
                  </a:cubicBezTo>
                  <a:cubicBezTo>
                    <a:pt x="875" y="0"/>
                    <a:pt x="875" y="0"/>
                    <a:pt x="875" y="0"/>
                  </a:cubicBezTo>
                  <a:cubicBezTo>
                    <a:pt x="908" y="0"/>
                    <a:pt x="935" y="27"/>
                    <a:pt x="935" y="61"/>
                  </a:cubicBezTo>
                  <a:cubicBezTo>
                    <a:pt x="935" y="390"/>
                    <a:pt x="935" y="390"/>
                    <a:pt x="935" y="390"/>
                  </a:cubicBezTo>
                </a:path>
              </a:pathLst>
            </a:custGeom>
            <a:solidFill>
              <a:srgbClr val="022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8" name="Freeform 35"/>
            <p:cNvSpPr>
              <a:spLocks/>
            </p:cNvSpPr>
            <p:nvPr/>
          </p:nvSpPr>
          <p:spPr bwMode="auto">
            <a:xfrm>
              <a:off x="5850" y="2656"/>
              <a:ext cx="1367" cy="661"/>
            </a:xfrm>
            <a:custGeom>
              <a:avLst/>
              <a:gdLst>
                <a:gd name="T0" fmla="*/ 938 w 941"/>
                <a:gd name="T1" fmla="*/ 392 h 455"/>
                <a:gd name="T2" fmla="*/ 936 w 941"/>
                <a:gd name="T3" fmla="*/ 392 h 455"/>
                <a:gd name="T4" fmla="*/ 919 w 941"/>
                <a:gd name="T5" fmla="*/ 433 h 455"/>
                <a:gd name="T6" fmla="*/ 878 w 941"/>
                <a:gd name="T7" fmla="*/ 450 h 455"/>
                <a:gd name="T8" fmla="*/ 63 w 941"/>
                <a:gd name="T9" fmla="*/ 450 h 455"/>
                <a:gd name="T10" fmla="*/ 22 w 941"/>
                <a:gd name="T11" fmla="*/ 433 h 455"/>
                <a:gd name="T12" fmla="*/ 5 w 941"/>
                <a:gd name="T13" fmla="*/ 392 h 455"/>
                <a:gd name="T14" fmla="*/ 5 w 941"/>
                <a:gd name="T15" fmla="*/ 63 h 455"/>
                <a:gd name="T16" fmla="*/ 22 w 941"/>
                <a:gd name="T17" fmla="*/ 22 h 455"/>
                <a:gd name="T18" fmla="*/ 63 w 941"/>
                <a:gd name="T19" fmla="*/ 5 h 455"/>
                <a:gd name="T20" fmla="*/ 878 w 941"/>
                <a:gd name="T21" fmla="*/ 5 h 455"/>
                <a:gd name="T22" fmla="*/ 919 w 941"/>
                <a:gd name="T23" fmla="*/ 22 h 455"/>
                <a:gd name="T24" fmla="*/ 936 w 941"/>
                <a:gd name="T25" fmla="*/ 63 h 455"/>
                <a:gd name="T26" fmla="*/ 936 w 941"/>
                <a:gd name="T27" fmla="*/ 392 h 455"/>
                <a:gd name="T28" fmla="*/ 938 w 941"/>
                <a:gd name="T29" fmla="*/ 392 h 455"/>
                <a:gd name="T30" fmla="*/ 941 w 941"/>
                <a:gd name="T31" fmla="*/ 392 h 455"/>
                <a:gd name="T32" fmla="*/ 941 w 941"/>
                <a:gd name="T33" fmla="*/ 63 h 455"/>
                <a:gd name="T34" fmla="*/ 878 w 941"/>
                <a:gd name="T35" fmla="*/ 0 h 455"/>
                <a:gd name="T36" fmla="*/ 63 w 941"/>
                <a:gd name="T37" fmla="*/ 0 h 455"/>
                <a:gd name="T38" fmla="*/ 0 w 941"/>
                <a:gd name="T39" fmla="*/ 63 h 455"/>
                <a:gd name="T40" fmla="*/ 0 w 941"/>
                <a:gd name="T41" fmla="*/ 392 h 455"/>
                <a:gd name="T42" fmla="*/ 63 w 941"/>
                <a:gd name="T43" fmla="*/ 455 h 455"/>
                <a:gd name="T44" fmla="*/ 878 w 941"/>
                <a:gd name="T45" fmla="*/ 455 h 455"/>
                <a:gd name="T46" fmla="*/ 941 w 941"/>
                <a:gd name="T47" fmla="*/ 392 h 455"/>
                <a:gd name="T48" fmla="*/ 938 w 941"/>
                <a:gd name="T49" fmla="*/ 392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1" h="455">
                  <a:moveTo>
                    <a:pt x="938" y="392"/>
                  </a:moveTo>
                  <a:cubicBezTo>
                    <a:pt x="936" y="392"/>
                    <a:pt x="936" y="392"/>
                    <a:pt x="936" y="392"/>
                  </a:cubicBezTo>
                  <a:cubicBezTo>
                    <a:pt x="936" y="408"/>
                    <a:pt x="929" y="423"/>
                    <a:pt x="919" y="433"/>
                  </a:cubicBezTo>
                  <a:cubicBezTo>
                    <a:pt x="908" y="444"/>
                    <a:pt x="894" y="450"/>
                    <a:pt x="878" y="450"/>
                  </a:cubicBezTo>
                  <a:cubicBezTo>
                    <a:pt x="63" y="450"/>
                    <a:pt x="63" y="450"/>
                    <a:pt x="63" y="450"/>
                  </a:cubicBezTo>
                  <a:cubicBezTo>
                    <a:pt x="47" y="450"/>
                    <a:pt x="33" y="444"/>
                    <a:pt x="22" y="433"/>
                  </a:cubicBezTo>
                  <a:cubicBezTo>
                    <a:pt x="12" y="423"/>
                    <a:pt x="5" y="408"/>
                    <a:pt x="5" y="392"/>
                  </a:cubicBezTo>
                  <a:cubicBezTo>
                    <a:pt x="5" y="63"/>
                    <a:pt x="5" y="63"/>
                    <a:pt x="5" y="63"/>
                  </a:cubicBezTo>
                  <a:cubicBezTo>
                    <a:pt x="5" y="47"/>
                    <a:pt x="12" y="32"/>
                    <a:pt x="22" y="22"/>
                  </a:cubicBezTo>
                  <a:cubicBezTo>
                    <a:pt x="33" y="11"/>
                    <a:pt x="47" y="5"/>
                    <a:pt x="63" y="5"/>
                  </a:cubicBezTo>
                  <a:cubicBezTo>
                    <a:pt x="878" y="5"/>
                    <a:pt x="878" y="5"/>
                    <a:pt x="878" y="5"/>
                  </a:cubicBezTo>
                  <a:cubicBezTo>
                    <a:pt x="894" y="5"/>
                    <a:pt x="908" y="11"/>
                    <a:pt x="919" y="22"/>
                  </a:cubicBezTo>
                  <a:cubicBezTo>
                    <a:pt x="929" y="32"/>
                    <a:pt x="936" y="47"/>
                    <a:pt x="936" y="63"/>
                  </a:cubicBezTo>
                  <a:cubicBezTo>
                    <a:pt x="936" y="392"/>
                    <a:pt x="936" y="392"/>
                    <a:pt x="936" y="392"/>
                  </a:cubicBezTo>
                  <a:cubicBezTo>
                    <a:pt x="938" y="392"/>
                    <a:pt x="938" y="392"/>
                    <a:pt x="938" y="392"/>
                  </a:cubicBezTo>
                  <a:cubicBezTo>
                    <a:pt x="941" y="392"/>
                    <a:pt x="941" y="392"/>
                    <a:pt x="941" y="392"/>
                  </a:cubicBezTo>
                  <a:cubicBezTo>
                    <a:pt x="941" y="63"/>
                    <a:pt x="941" y="63"/>
                    <a:pt x="941" y="63"/>
                  </a:cubicBezTo>
                  <a:cubicBezTo>
                    <a:pt x="941" y="28"/>
                    <a:pt x="913" y="0"/>
                    <a:pt x="878" y="0"/>
                  </a:cubicBezTo>
                  <a:cubicBezTo>
                    <a:pt x="63" y="0"/>
                    <a:pt x="63" y="0"/>
                    <a:pt x="63" y="0"/>
                  </a:cubicBezTo>
                  <a:cubicBezTo>
                    <a:pt x="28" y="0"/>
                    <a:pt x="0" y="28"/>
                    <a:pt x="0" y="63"/>
                  </a:cubicBezTo>
                  <a:cubicBezTo>
                    <a:pt x="0" y="392"/>
                    <a:pt x="0" y="392"/>
                    <a:pt x="0" y="392"/>
                  </a:cubicBezTo>
                  <a:cubicBezTo>
                    <a:pt x="0" y="427"/>
                    <a:pt x="28" y="455"/>
                    <a:pt x="63" y="455"/>
                  </a:cubicBezTo>
                  <a:cubicBezTo>
                    <a:pt x="878" y="455"/>
                    <a:pt x="878" y="455"/>
                    <a:pt x="878" y="455"/>
                  </a:cubicBezTo>
                  <a:cubicBezTo>
                    <a:pt x="913" y="455"/>
                    <a:pt x="941" y="427"/>
                    <a:pt x="941" y="392"/>
                  </a:cubicBezTo>
                  <a:lnTo>
                    <a:pt x="938"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39" name="Freeform 36"/>
            <p:cNvSpPr>
              <a:spLocks/>
            </p:cNvSpPr>
            <p:nvPr/>
          </p:nvSpPr>
          <p:spPr bwMode="auto">
            <a:xfrm>
              <a:off x="6068" y="3044"/>
              <a:ext cx="211" cy="63"/>
            </a:xfrm>
            <a:custGeom>
              <a:avLst/>
              <a:gdLst>
                <a:gd name="T0" fmla="*/ 105 w 145"/>
                <a:gd name="T1" fmla="*/ 0 h 43"/>
                <a:gd name="T2" fmla="*/ 100 w 145"/>
                <a:gd name="T3" fmla="*/ 0 h 43"/>
                <a:gd name="T4" fmla="*/ 48 w 145"/>
                <a:gd name="T5" fmla="*/ 0 h 43"/>
                <a:gd name="T6" fmla="*/ 45 w 145"/>
                <a:gd name="T7" fmla="*/ 0 h 43"/>
                <a:gd name="T8" fmla="*/ 0 w 145"/>
                <a:gd name="T9" fmla="*/ 29 h 43"/>
                <a:gd name="T10" fmla="*/ 0 w 145"/>
                <a:gd name="T11" fmla="*/ 43 h 43"/>
                <a:gd name="T12" fmla="*/ 54 w 145"/>
                <a:gd name="T13" fmla="*/ 43 h 43"/>
                <a:gd name="T14" fmla="*/ 94 w 145"/>
                <a:gd name="T15" fmla="*/ 43 h 43"/>
                <a:gd name="T16" fmla="*/ 145 w 145"/>
                <a:gd name="T17" fmla="*/ 43 h 43"/>
                <a:gd name="T18" fmla="*/ 145 w 145"/>
                <a:gd name="T19" fmla="*/ 29 h 43"/>
                <a:gd name="T20" fmla="*/ 105 w 145"/>
                <a:gd name="T21"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 h="43">
                  <a:moveTo>
                    <a:pt x="105" y="0"/>
                  </a:moveTo>
                  <a:cubicBezTo>
                    <a:pt x="100" y="0"/>
                    <a:pt x="100" y="0"/>
                    <a:pt x="100" y="0"/>
                  </a:cubicBezTo>
                  <a:cubicBezTo>
                    <a:pt x="48" y="0"/>
                    <a:pt x="48" y="0"/>
                    <a:pt x="48" y="0"/>
                  </a:cubicBezTo>
                  <a:cubicBezTo>
                    <a:pt x="45" y="0"/>
                    <a:pt x="45" y="0"/>
                    <a:pt x="45" y="0"/>
                  </a:cubicBezTo>
                  <a:cubicBezTo>
                    <a:pt x="52" y="26"/>
                    <a:pt x="43" y="29"/>
                    <a:pt x="0" y="29"/>
                  </a:cubicBezTo>
                  <a:cubicBezTo>
                    <a:pt x="0" y="43"/>
                    <a:pt x="0" y="43"/>
                    <a:pt x="0" y="43"/>
                  </a:cubicBezTo>
                  <a:cubicBezTo>
                    <a:pt x="54" y="43"/>
                    <a:pt x="54" y="43"/>
                    <a:pt x="54" y="43"/>
                  </a:cubicBezTo>
                  <a:cubicBezTo>
                    <a:pt x="94" y="43"/>
                    <a:pt x="94" y="43"/>
                    <a:pt x="94" y="43"/>
                  </a:cubicBezTo>
                  <a:cubicBezTo>
                    <a:pt x="145" y="43"/>
                    <a:pt x="145" y="43"/>
                    <a:pt x="145" y="43"/>
                  </a:cubicBezTo>
                  <a:cubicBezTo>
                    <a:pt x="145" y="29"/>
                    <a:pt x="145" y="29"/>
                    <a:pt x="145" y="29"/>
                  </a:cubicBezTo>
                  <a:cubicBezTo>
                    <a:pt x="102" y="29"/>
                    <a:pt x="98" y="26"/>
                    <a:pt x="105" y="0"/>
                  </a:cubicBez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0" name="Freeform 37"/>
            <p:cNvSpPr>
              <a:spLocks noEditPoints="1"/>
            </p:cNvSpPr>
            <p:nvPr/>
          </p:nvSpPr>
          <p:spPr bwMode="auto">
            <a:xfrm>
              <a:off x="6013" y="2810"/>
              <a:ext cx="321" cy="234"/>
            </a:xfrm>
            <a:custGeom>
              <a:avLst/>
              <a:gdLst>
                <a:gd name="T0" fmla="*/ 207 w 221"/>
                <a:gd name="T1" fmla="*/ 0 h 161"/>
                <a:gd name="T2" fmla="*/ 12 w 221"/>
                <a:gd name="T3" fmla="*/ 0 h 161"/>
                <a:gd name="T4" fmla="*/ 0 w 221"/>
                <a:gd name="T5" fmla="*/ 13 h 161"/>
                <a:gd name="T6" fmla="*/ 0 w 221"/>
                <a:gd name="T7" fmla="*/ 149 h 161"/>
                <a:gd name="T8" fmla="*/ 12 w 221"/>
                <a:gd name="T9" fmla="*/ 161 h 161"/>
                <a:gd name="T10" fmla="*/ 207 w 221"/>
                <a:gd name="T11" fmla="*/ 161 h 161"/>
                <a:gd name="T12" fmla="*/ 221 w 221"/>
                <a:gd name="T13" fmla="*/ 149 h 161"/>
                <a:gd name="T14" fmla="*/ 221 w 221"/>
                <a:gd name="T15" fmla="*/ 13 h 161"/>
                <a:gd name="T16" fmla="*/ 207 w 221"/>
                <a:gd name="T17" fmla="*/ 0 h 161"/>
                <a:gd name="T18" fmla="*/ 204 w 221"/>
                <a:gd name="T19" fmla="*/ 17 h 161"/>
                <a:gd name="T20" fmla="*/ 204 w 221"/>
                <a:gd name="T21" fmla="*/ 144 h 161"/>
                <a:gd name="T22" fmla="*/ 17 w 221"/>
                <a:gd name="T23" fmla="*/ 144 h 161"/>
                <a:gd name="T24" fmla="*/ 17 w 221"/>
                <a:gd name="T25" fmla="*/ 17 h 161"/>
                <a:gd name="T26" fmla="*/ 204 w 221"/>
                <a:gd name="T27" fmla="*/ 17 h 161"/>
                <a:gd name="T28" fmla="*/ 204 w 221"/>
                <a:gd name="T29" fmla="*/ 1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 h="161">
                  <a:moveTo>
                    <a:pt x="207" y="0"/>
                  </a:moveTo>
                  <a:cubicBezTo>
                    <a:pt x="12" y="0"/>
                    <a:pt x="12" y="0"/>
                    <a:pt x="12" y="0"/>
                  </a:cubicBezTo>
                  <a:cubicBezTo>
                    <a:pt x="6" y="0"/>
                    <a:pt x="0" y="6"/>
                    <a:pt x="0" y="13"/>
                  </a:cubicBezTo>
                  <a:cubicBezTo>
                    <a:pt x="0" y="149"/>
                    <a:pt x="0" y="149"/>
                    <a:pt x="0" y="149"/>
                  </a:cubicBezTo>
                  <a:cubicBezTo>
                    <a:pt x="0" y="155"/>
                    <a:pt x="6" y="161"/>
                    <a:pt x="12" y="161"/>
                  </a:cubicBezTo>
                  <a:cubicBezTo>
                    <a:pt x="207" y="161"/>
                    <a:pt x="207" y="161"/>
                    <a:pt x="207" y="161"/>
                  </a:cubicBezTo>
                  <a:cubicBezTo>
                    <a:pt x="214" y="161"/>
                    <a:pt x="221" y="155"/>
                    <a:pt x="221" y="149"/>
                  </a:cubicBezTo>
                  <a:cubicBezTo>
                    <a:pt x="221" y="13"/>
                    <a:pt x="221" y="13"/>
                    <a:pt x="221" y="13"/>
                  </a:cubicBezTo>
                  <a:cubicBezTo>
                    <a:pt x="221" y="6"/>
                    <a:pt x="214" y="0"/>
                    <a:pt x="207" y="0"/>
                  </a:cubicBezTo>
                  <a:moveTo>
                    <a:pt x="204" y="17"/>
                  </a:moveTo>
                  <a:cubicBezTo>
                    <a:pt x="204" y="144"/>
                    <a:pt x="204" y="144"/>
                    <a:pt x="204" y="144"/>
                  </a:cubicBezTo>
                  <a:cubicBezTo>
                    <a:pt x="17" y="144"/>
                    <a:pt x="17" y="144"/>
                    <a:pt x="17" y="144"/>
                  </a:cubicBezTo>
                  <a:cubicBezTo>
                    <a:pt x="17" y="17"/>
                    <a:pt x="17" y="17"/>
                    <a:pt x="17" y="17"/>
                  </a:cubicBezTo>
                  <a:cubicBezTo>
                    <a:pt x="204" y="17"/>
                    <a:pt x="204" y="17"/>
                    <a:pt x="204" y="17"/>
                  </a:cubicBezTo>
                  <a:cubicBezTo>
                    <a:pt x="204" y="17"/>
                    <a:pt x="204" y="17"/>
                    <a:pt x="204" y="17"/>
                  </a:cubicBezTo>
                </a:path>
              </a:pathLst>
            </a:custGeom>
            <a:solidFill>
              <a:srgbClr val="C5C5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1" name="Freeform 38"/>
            <p:cNvSpPr>
              <a:spLocks/>
            </p:cNvSpPr>
            <p:nvPr/>
          </p:nvSpPr>
          <p:spPr bwMode="auto">
            <a:xfrm>
              <a:off x="6038" y="2835"/>
              <a:ext cx="271" cy="184"/>
            </a:xfrm>
            <a:custGeom>
              <a:avLst/>
              <a:gdLst>
                <a:gd name="T0" fmla="*/ 271 w 271"/>
                <a:gd name="T1" fmla="*/ 0 h 184"/>
                <a:gd name="T2" fmla="*/ 271 w 271"/>
                <a:gd name="T3" fmla="*/ 184 h 184"/>
                <a:gd name="T4" fmla="*/ 0 w 271"/>
                <a:gd name="T5" fmla="*/ 184 h 184"/>
                <a:gd name="T6" fmla="*/ 0 w 271"/>
                <a:gd name="T7" fmla="*/ 0 h 184"/>
                <a:gd name="T8" fmla="*/ 271 w 271"/>
                <a:gd name="T9" fmla="*/ 0 h 184"/>
                <a:gd name="T10" fmla="*/ 271 w 271"/>
                <a:gd name="T11" fmla="*/ 0 h 184"/>
              </a:gdLst>
              <a:ahLst/>
              <a:cxnLst>
                <a:cxn ang="0">
                  <a:pos x="T0" y="T1"/>
                </a:cxn>
                <a:cxn ang="0">
                  <a:pos x="T2" y="T3"/>
                </a:cxn>
                <a:cxn ang="0">
                  <a:pos x="T4" y="T5"/>
                </a:cxn>
                <a:cxn ang="0">
                  <a:pos x="T6" y="T7"/>
                </a:cxn>
                <a:cxn ang="0">
                  <a:pos x="T8" y="T9"/>
                </a:cxn>
                <a:cxn ang="0">
                  <a:pos x="T10" y="T11"/>
                </a:cxn>
              </a:cxnLst>
              <a:rect l="0" t="0" r="r" b="b"/>
              <a:pathLst>
                <a:path w="271" h="184">
                  <a:moveTo>
                    <a:pt x="271" y="0"/>
                  </a:moveTo>
                  <a:lnTo>
                    <a:pt x="271" y="184"/>
                  </a:lnTo>
                  <a:lnTo>
                    <a:pt x="0" y="184"/>
                  </a:lnTo>
                  <a:lnTo>
                    <a:pt x="0" y="0"/>
                  </a:lnTo>
                  <a:lnTo>
                    <a:pt x="271" y="0"/>
                  </a:lnTo>
                  <a:lnTo>
                    <a:pt x="271" y="0"/>
                  </a:lnTo>
                  <a:close/>
                </a:path>
              </a:pathLst>
            </a:custGeom>
            <a:solidFill>
              <a:srgbClr val="00BB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2" name="Freeform 39"/>
            <p:cNvSpPr>
              <a:spLocks/>
            </p:cNvSpPr>
            <p:nvPr/>
          </p:nvSpPr>
          <p:spPr bwMode="auto">
            <a:xfrm>
              <a:off x="6038" y="2835"/>
              <a:ext cx="271" cy="184"/>
            </a:xfrm>
            <a:custGeom>
              <a:avLst/>
              <a:gdLst>
                <a:gd name="T0" fmla="*/ 271 w 271"/>
                <a:gd name="T1" fmla="*/ 0 h 184"/>
                <a:gd name="T2" fmla="*/ 271 w 271"/>
                <a:gd name="T3" fmla="*/ 184 h 184"/>
                <a:gd name="T4" fmla="*/ 0 w 271"/>
                <a:gd name="T5" fmla="*/ 184 h 184"/>
                <a:gd name="T6" fmla="*/ 0 w 271"/>
                <a:gd name="T7" fmla="*/ 0 h 184"/>
                <a:gd name="T8" fmla="*/ 271 w 271"/>
                <a:gd name="T9" fmla="*/ 0 h 184"/>
                <a:gd name="T10" fmla="*/ 271 w 271"/>
                <a:gd name="T11" fmla="*/ 0 h 184"/>
              </a:gdLst>
              <a:ahLst/>
              <a:cxnLst>
                <a:cxn ang="0">
                  <a:pos x="T0" y="T1"/>
                </a:cxn>
                <a:cxn ang="0">
                  <a:pos x="T2" y="T3"/>
                </a:cxn>
                <a:cxn ang="0">
                  <a:pos x="T4" y="T5"/>
                </a:cxn>
                <a:cxn ang="0">
                  <a:pos x="T6" y="T7"/>
                </a:cxn>
                <a:cxn ang="0">
                  <a:pos x="T8" y="T9"/>
                </a:cxn>
                <a:cxn ang="0">
                  <a:pos x="T10" y="T11"/>
                </a:cxn>
              </a:cxnLst>
              <a:rect l="0" t="0" r="r" b="b"/>
              <a:pathLst>
                <a:path w="271" h="184">
                  <a:moveTo>
                    <a:pt x="271" y="0"/>
                  </a:moveTo>
                  <a:lnTo>
                    <a:pt x="271" y="184"/>
                  </a:lnTo>
                  <a:lnTo>
                    <a:pt x="0" y="184"/>
                  </a:lnTo>
                  <a:lnTo>
                    <a:pt x="0" y="0"/>
                  </a:lnTo>
                  <a:lnTo>
                    <a:pt x="271" y="0"/>
                  </a:lnTo>
                  <a:lnTo>
                    <a:pt x="27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3" name="Freeform 40"/>
            <p:cNvSpPr>
              <a:spLocks/>
            </p:cNvSpPr>
            <p:nvPr/>
          </p:nvSpPr>
          <p:spPr bwMode="auto">
            <a:xfrm>
              <a:off x="6013" y="2810"/>
              <a:ext cx="302" cy="234"/>
            </a:xfrm>
            <a:custGeom>
              <a:avLst/>
              <a:gdLst>
                <a:gd name="T0" fmla="*/ 17 w 208"/>
                <a:gd name="T1" fmla="*/ 144 h 161"/>
                <a:gd name="T2" fmla="*/ 17 w 208"/>
                <a:gd name="T3" fmla="*/ 144 h 161"/>
                <a:gd name="T4" fmla="*/ 17 w 208"/>
                <a:gd name="T5" fmla="*/ 17 h 161"/>
                <a:gd name="T6" fmla="*/ 188 w 208"/>
                <a:gd name="T7" fmla="*/ 17 h 161"/>
                <a:gd name="T8" fmla="*/ 208 w 208"/>
                <a:gd name="T9" fmla="*/ 0 h 161"/>
                <a:gd name="T10" fmla="*/ 207 w 208"/>
                <a:gd name="T11" fmla="*/ 0 h 161"/>
                <a:gd name="T12" fmla="*/ 12 w 208"/>
                <a:gd name="T13" fmla="*/ 0 h 161"/>
                <a:gd name="T14" fmla="*/ 0 w 208"/>
                <a:gd name="T15" fmla="*/ 13 h 161"/>
                <a:gd name="T16" fmla="*/ 0 w 208"/>
                <a:gd name="T17" fmla="*/ 149 h 161"/>
                <a:gd name="T18" fmla="*/ 12 w 208"/>
                <a:gd name="T19" fmla="*/ 161 h 161"/>
                <a:gd name="T20" fmla="*/ 17 w 208"/>
                <a:gd name="T21" fmla="*/ 161 h 161"/>
                <a:gd name="T22" fmla="*/ 37 w 208"/>
                <a:gd name="T23" fmla="*/ 144 h 161"/>
                <a:gd name="T24" fmla="*/ 17 w 208"/>
                <a:gd name="T25" fmla="*/ 14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161">
                  <a:moveTo>
                    <a:pt x="17" y="144"/>
                  </a:moveTo>
                  <a:cubicBezTo>
                    <a:pt x="17" y="144"/>
                    <a:pt x="17" y="144"/>
                    <a:pt x="17" y="144"/>
                  </a:cubicBezTo>
                  <a:cubicBezTo>
                    <a:pt x="17" y="17"/>
                    <a:pt x="17" y="17"/>
                    <a:pt x="17" y="17"/>
                  </a:cubicBezTo>
                  <a:cubicBezTo>
                    <a:pt x="188" y="17"/>
                    <a:pt x="188" y="17"/>
                    <a:pt x="188" y="17"/>
                  </a:cubicBezTo>
                  <a:cubicBezTo>
                    <a:pt x="208" y="0"/>
                    <a:pt x="208" y="0"/>
                    <a:pt x="208" y="0"/>
                  </a:cubicBezTo>
                  <a:cubicBezTo>
                    <a:pt x="207" y="0"/>
                    <a:pt x="207" y="0"/>
                    <a:pt x="207" y="0"/>
                  </a:cubicBezTo>
                  <a:cubicBezTo>
                    <a:pt x="12" y="0"/>
                    <a:pt x="12" y="0"/>
                    <a:pt x="12" y="0"/>
                  </a:cubicBezTo>
                  <a:cubicBezTo>
                    <a:pt x="6" y="0"/>
                    <a:pt x="0" y="6"/>
                    <a:pt x="0" y="13"/>
                  </a:cubicBezTo>
                  <a:cubicBezTo>
                    <a:pt x="0" y="149"/>
                    <a:pt x="0" y="149"/>
                    <a:pt x="0" y="149"/>
                  </a:cubicBezTo>
                  <a:cubicBezTo>
                    <a:pt x="0" y="155"/>
                    <a:pt x="6" y="161"/>
                    <a:pt x="12" y="161"/>
                  </a:cubicBezTo>
                  <a:cubicBezTo>
                    <a:pt x="17" y="161"/>
                    <a:pt x="17" y="161"/>
                    <a:pt x="17" y="161"/>
                  </a:cubicBezTo>
                  <a:cubicBezTo>
                    <a:pt x="37" y="144"/>
                    <a:pt x="37" y="144"/>
                    <a:pt x="37" y="144"/>
                  </a:cubicBezTo>
                  <a:lnTo>
                    <a:pt x="17" y="144"/>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4" name="Freeform 41"/>
            <p:cNvSpPr>
              <a:spLocks/>
            </p:cNvSpPr>
            <p:nvPr/>
          </p:nvSpPr>
          <p:spPr bwMode="auto">
            <a:xfrm>
              <a:off x="6038" y="2835"/>
              <a:ext cx="248" cy="184"/>
            </a:xfrm>
            <a:custGeom>
              <a:avLst/>
              <a:gdLst>
                <a:gd name="T0" fmla="*/ 0 w 248"/>
                <a:gd name="T1" fmla="*/ 184 h 184"/>
                <a:gd name="T2" fmla="*/ 0 w 248"/>
                <a:gd name="T3" fmla="*/ 184 h 184"/>
                <a:gd name="T4" fmla="*/ 0 w 248"/>
                <a:gd name="T5" fmla="*/ 0 h 184"/>
                <a:gd name="T6" fmla="*/ 248 w 248"/>
                <a:gd name="T7" fmla="*/ 0 h 184"/>
                <a:gd name="T8" fmla="*/ 248 w 248"/>
                <a:gd name="T9" fmla="*/ 0 h 184"/>
                <a:gd name="T10" fmla="*/ 0 w 248"/>
                <a:gd name="T11" fmla="*/ 0 h 184"/>
                <a:gd name="T12" fmla="*/ 0 w 248"/>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248" h="184">
                  <a:moveTo>
                    <a:pt x="0" y="184"/>
                  </a:moveTo>
                  <a:lnTo>
                    <a:pt x="0" y="184"/>
                  </a:lnTo>
                  <a:lnTo>
                    <a:pt x="0" y="0"/>
                  </a:lnTo>
                  <a:lnTo>
                    <a:pt x="248" y="0"/>
                  </a:lnTo>
                  <a:lnTo>
                    <a:pt x="248" y="0"/>
                  </a:lnTo>
                  <a:lnTo>
                    <a:pt x="0" y="0"/>
                  </a:lnTo>
                  <a:lnTo>
                    <a:pt x="0" y="184"/>
                  </a:ln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5" name="Rectangle 42"/>
            <p:cNvSpPr>
              <a:spLocks noChangeArrowheads="1"/>
            </p:cNvSpPr>
            <p:nvPr/>
          </p:nvSpPr>
          <p:spPr bwMode="auto">
            <a:xfrm>
              <a:off x="6068" y="3086"/>
              <a:ext cx="211" cy="21"/>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6" name="Oval 43"/>
            <p:cNvSpPr>
              <a:spLocks noChangeArrowheads="1"/>
            </p:cNvSpPr>
            <p:nvPr/>
          </p:nvSpPr>
          <p:spPr bwMode="auto">
            <a:xfrm>
              <a:off x="6167" y="2819"/>
              <a:ext cx="10" cy="9"/>
            </a:xfrm>
            <a:prstGeom prst="ellipse">
              <a:avLst/>
            </a:prstGeom>
            <a:solidFill>
              <a:srgbClr val="BAC8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7" name="Freeform 44"/>
            <p:cNvSpPr>
              <a:spLocks/>
            </p:cNvSpPr>
            <p:nvPr/>
          </p:nvSpPr>
          <p:spPr bwMode="auto">
            <a:xfrm>
              <a:off x="6115" y="2855"/>
              <a:ext cx="116" cy="70"/>
            </a:xfrm>
            <a:custGeom>
              <a:avLst/>
              <a:gdLst>
                <a:gd name="T0" fmla="*/ 40 w 80"/>
                <a:gd name="T1" fmla="*/ 0 h 48"/>
                <a:gd name="T2" fmla="*/ 40 w 80"/>
                <a:gd name="T3" fmla="*/ 1 h 48"/>
                <a:gd name="T4" fmla="*/ 1 w 80"/>
                <a:gd name="T5" fmla="*/ 23 h 48"/>
                <a:gd name="T6" fmla="*/ 0 w 80"/>
                <a:gd name="T7" fmla="*/ 24 h 48"/>
                <a:gd name="T8" fmla="*/ 1 w 80"/>
                <a:gd name="T9" fmla="*/ 25 h 48"/>
                <a:gd name="T10" fmla="*/ 40 w 80"/>
                <a:gd name="T11" fmla="*/ 47 h 48"/>
                <a:gd name="T12" fmla="*/ 40 w 80"/>
                <a:gd name="T13" fmla="*/ 48 h 48"/>
                <a:gd name="T14" fmla="*/ 41 w 80"/>
                <a:gd name="T15" fmla="*/ 47 h 48"/>
                <a:gd name="T16" fmla="*/ 80 w 80"/>
                <a:gd name="T17" fmla="*/ 25 h 48"/>
                <a:gd name="T18" fmla="*/ 80 w 80"/>
                <a:gd name="T19" fmla="*/ 24 h 48"/>
                <a:gd name="T20" fmla="*/ 80 w 80"/>
                <a:gd name="T21" fmla="*/ 23 h 48"/>
                <a:gd name="T22" fmla="*/ 41 w 80"/>
                <a:gd name="T23" fmla="*/ 1 h 48"/>
                <a:gd name="T24" fmla="*/ 40 w 80"/>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48">
                  <a:moveTo>
                    <a:pt x="40" y="0"/>
                  </a:moveTo>
                  <a:cubicBezTo>
                    <a:pt x="40" y="0"/>
                    <a:pt x="40" y="1"/>
                    <a:pt x="40" y="1"/>
                  </a:cubicBezTo>
                  <a:cubicBezTo>
                    <a:pt x="1" y="23"/>
                    <a:pt x="1" y="23"/>
                    <a:pt x="1" y="23"/>
                  </a:cubicBezTo>
                  <a:cubicBezTo>
                    <a:pt x="1" y="23"/>
                    <a:pt x="0" y="23"/>
                    <a:pt x="0" y="24"/>
                  </a:cubicBezTo>
                  <a:cubicBezTo>
                    <a:pt x="0" y="24"/>
                    <a:pt x="1" y="25"/>
                    <a:pt x="1" y="25"/>
                  </a:cubicBezTo>
                  <a:cubicBezTo>
                    <a:pt x="40" y="47"/>
                    <a:pt x="40" y="47"/>
                    <a:pt x="40" y="47"/>
                  </a:cubicBezTo>
                  <a:cubicBezTo>
                    <a:pt x="40" y="48"/>
                    <a:pt x="40" y="48"/>
                    <a:pt x="40" y="48"/>
                  </a:cubicBezTo>
                  <a:cubicBezTo>
                    <a:pt x="41" y="47"/>
                    <a:pt x="41" y="47"/>
                    <a:pt x="41" y="47"/>
                  </a:cubicBezTo>
                  <a:cubicBezTo>
                    <a:pt x="80" y="25"/>
                    <a:pt x="80" y="25"/>
                    <a:pt x="80" y="25"/>
                  </a:cubicBezTo>
                  <a:cubicBezTo>
                    <a:pt x="80" y="25"/>
                    <a:pt x="80" y="24"/>
                    <a:pt x="80" y="24"/>
                  </a:cubicBezTo>
                  <a:cubicBezTo>
                    <a:pt x="80" y="24"/>
                    <a:pt x="80" y="23"/>
                    <a:pt x="80" y="23"/>
                  </a:cubicBezTo>
                  <a:cubicBezTo>
                    <a:pt x="41" y="1"/>
                    <a:pt x="41" y="1"/>
                    <a:pt x="41" y="1"/>
                  </a:cubicBezTo>
                  <a:cubicBezTo>
                    <a:pt x="41" y="1"/>
                    <a:pt x="40" y="0"/>
                    <a:pt x="40" y="0"/>
                  </a:cubicBezTo>
                </a:path>
              </a:pathLst>
            </a:custGeom>
            <a:solidFill>
              <a:srgbClr val="E5F8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8" name="Freeform 45"/>
            <p:cNvSpPr>
              <a:spLocks/>
            </p:cNvSpPr>
            <p:nvPr/>
          </p:nvSpPr>
          <p:spPr bwMode="auto">
            <a:xfrm>
              <a:off x="6107" y="2902"/>
              <a:ext cx="60" cy="101"/>
            </a:xfrm>
            <a:custGeom>
              <a:avLst/>
              <a:gdLst>
                <a:gd name="T0" fmla="*/ 1 w 41"/>
                <a:gd name="T1" fmla="*/ 0 h 70"/>
                <a:gd name="T2" fmla="*/ 0 w 41"/>
                <a:gd name="T3" fmla="*/ 1 h 70"/>
                <a:gd name="T4" fmla="*/ 0 w 41"/>
                <a:gd name="T5" fmla="*/ 2 h 70"/>
                <a:gd name="T6" fmla="*/ 0 w 41"/>
                <a:gd name="T7" fmla="*/ 46 h 70"/>
                <a:gd name="T8" fmla="*/ 0 w 41"/>
                <a:gd name="T9" fmla="*/ 47 h 70"/>
                <a:gd name="T10" fmla="*/ 39 w 41"/>
                <a:gd name="T11" fmla="*/ 70 h 70"/>
                <a:gd name="T12" fmla="*/ 40 w 41"/>
                <a:gd name="T13" fmla="*/ 70 h 70"/>
                <a:gd name="T14" fmla="*/ 40 w 41"/>
                <a:gd name="T15" fmla="*/ 70 h 70"/>
                <a:gd name="T16" fmla="*/ 41 w 41"/>
                <a:gd name="T17" fmla="*/ 69 h 70"/>
                <a:gd name="T18" fmla="*/ 41 w 41"/>
                <a:gd name="T19" fmla="*/ 24 h 70"/>
                <a:gd name="T20" fmla="*/ 40 w 41"/>
                <a:gd name="T21" fmla="*/ 23 h 70"/>
                <a:gd name="T22" fmla="*/ 2 w 41"/>
                <a:gd name="T23" fmla="*/ 1 h 70"/>
                <a:gd name="T24" fmla="*/ 1 w 41"/>
                <a:gd name="T25"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70">
                  <a:moveTo>
                    <a:pt x="1" y="0"/>
                  </a:moveTo>
                  <a:cubicBezTo>
                    <a:pt x="1" y="0"/>
                    <a:pt x="1" y="1"/>
                    <a:pt x="0" y="1"/>
                  </a:cubicBezTo>
                  <a:cubicBezTo>
                    <a:pt x="0" y="1"/>
                    <a:pt x="0" y="1"/>
                    <a:pt x="0" y="2"/>
                  </a:cubicBezTo>
                  <a:cubicBezTo>
                    <a:pt x="0" y="46"/>
                    <a:pt x="0" y="46"/>
                    <a:pt x="0" y="46"/>
                  </a:cubicBezTo>
                  <a:cubicBezTo>
                    <a:pt x="0" y="47"/>
                    <a:pt x="0" y="47"/>
                    <a:pt x="0" y="47"/>
                  </a:cubicBezTo>
                  <a:cubicBezTo>
                    <a:pt x="39" y="70"/>
                    <a:pt x="39" y="70"/>
                    <a:pt x="39" y="70"/>
                  </a:cubicBezTo>
                  <a:cubicBezTo>
                    <a:pt x="40" y="70"/>
                    <a:pt x="40" y="70"/>
                    <a:pt x="40" y="70"/>
                  </a:cubicBezTo>
                  <a:cubicBezTo>
                    <a:pt x="40" y="70"/>
                    <a:pt x="40" y="70"/>
                    <a:pt x="40" y="70"/>
                  </a:cubicBezTo>
                  <a:cubicBezTo>
                    <a:pt x="41" y="70"/>
                    <a:pt x="41" y="69"/>
                    <a:pt x="41" y="69"/>
                  </a:cubicBezTo>
                  <a:cubicBezTo>
                    <a:pt x="41" y="24"/>
                    <a:pt x="41" y="24"/>
                    <a:pt x="41" y="24"/>
                  </a:cubicBezTo>
                  <a:cubicBezTo>
                    <a:pt x="41" y="24"/>
                    <a:pt x="41" y="23"/>
                    <a:pt x="40" y="23"/>
                  </a:cubicBezTo>
                  <a:cubicBezTo>
                    <a:pt x="2" y="1"/>
                    <a:pt x="2" y="1"/>
                    <a:pt x="2" y="1"/>
                  </a:cubicBezTo>
                  <a:cubicBezTo>
                    <a:pt x="1" y="1"/>
                    <a:pt x="1" y="0"/>
                    <a:pt x="1" y="0"/>
                  </a:cubicBezTo>
                </a:path>
              </a:pathLst>
            </a:custGeom>
            <a:solidFill>
              <a:srgbClr val="CCF1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49" name="Freeform 46"/>
            <p:cNvSpPr>
              <a:spLocks/>
            </p:cNvSpPr>
            <p:nvPr/>
          </p:nvSpPr>
          <p:spPr bwMode="auto">
            <a:xfrm>
              <a:off x="6180" y="2903"/>
              <a:ext cx="59" cy="100"/>
            </a:xfrm>
            <a:custGeom>
              <a:avLst/>
              <a:gdLst>
                <a:gd name="T0" fmla="*/ 39 w 41"/>
                <a:gd name="T1" fmla="*/ 0 h 69"/>
                <a:gd name="T2" fmla="*/ 39 w 41"/>
                <a:gd name="T3" fmla="*/ 0 h 69"/>
                <a:gd name="T4" fmla="*/ 0 w 41"/>
                <a:gd name="T5" fmla="*/ 22 h 69"/>
                <a:gd name="T6" fmla="*/ 0 w 41"/>
                <a:gd name="T7" fmla="*/ 23 h 69"/>
                <a:gd name="T8" fmla="*/ 0 w 41"/>
                <a:gd name="T9" fmla="*/ 68 h 69"/>
                <a:gd name="T10" fmla="*/ 0 w 41"/>
                <a:gd name="T11" fmla="*/ 69 h 69"/>
                <a:gd name="T12" fmla="*/ 1 w 41"/>
                <a:gd name="T13" fmla="*/ 69 h 69"/>
                <a:gd name="T14" fmla="*/ 1 w 41"/>
                <a:gd name="T15" fmla="*/ 69 h 69"/>
                <a:gd name="T16" fmla="*/ 40 w 41"/>
                <a:gd name="T17" fmla="*/ 46 h 69"/>
                <a:gd name="T18" fmla="*/ 41 w 41"/>
                <a:gd name="T19" fmla="*/ 45 h 69"/>
                <a:gd name="T20" fmla="*/ 41 w 41"/>
                <a:gd name="T21" fmla="*/ 1 h 69"/>
                <a:gd name="T22" fmla="*/ 40 w 41"/>
                <a:gd name="T23" fmla="*/ 0 h 69"/>
                <a:gd name="T24" fmla="*/ 39 w 41"/>
                <a:gd name="T25"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69">
                  <a:moveTo>
                    <a:pt x="39" y="0"/>
                  </a:moveTo>
                  <a:cubicBezTo>
                    <a:pt x="39" y="0"/>
                    <a:pt x="39" y="0"/>
                    <a:pt x="39" y="0"/>
                  </a:cubicBezTo>
                  <a:cubicBezTo>
                    <a:pt x="0" y="22"/>
                    <a:pt x="0" y="22"/>
                    <a:pt x="0" y="22"/>
                  </a:cubicBezTo>
                  <a:cubicBezTo>
                    <a:pt x="0" y="22"/>
                    <a:pt x="0" y="23"/>
                    <a:pt x="0" y="23"/>
                  </a:cubicBezTo>
                  <a:cubicBezTo>
                    <a:pt x="0" y="68"/>
                    <a:pt x="0" y="68"/>
                    <a:pt x="0" y="68"/>
                  </a:cubicBezTo>
                  <a:cubicBezTo>
                    <a:pt x="0" y="68"/>
                    <a:pt x="0" y="69"/>
                    <a:pt x="0" y="69"/>
                  </a:cubicBezTo>
                  <a:cubicBezTo>
                    <a:pt x="1" y="69"/>
                    <a:pt x="1" y="69"/>
                    <a:pt x="1" y="69"/>
                  </a:cubicBezTo>
                  <a:cubicBezTo>
                    <a:pt x="1" y="69"/>
                    <a:pt x="1" y="69"/>
                    <a:pt x="1" y="69"/>
                  </a:cubicBezTo>
                  <a:cubicBezTo>
                    <a:pt x="40" y="46"/>
                    <a:pt x="40" y="46"/>
                    <a:pt x="40" y="46"/>
                  </a:cubicBezTo>
                  <a:cubicBezTo>
                    <a:pt x="40" y="46"/>
                    <a:pt x="41" y="46"/>
                    <a:pt x="41" y="45"/>
                  </a:cubicBezTo>
                  <a:cubicBezTo>
                    <a:pt x="41" y="1"/>
                    <a:pt x="41" y="1"/>
                    <a:pt x="41" y="1"/>
                  </a:cubicBezTo>
                  <a:cubicBezTo>
                    <a:pt x="41" y="0"/>
                    <a:pt x="40" y="0"/>
                    <a:pt x="40" y="0"/>
                  </a:cubicBezTo>
                  <a:cubicBezTo>
                    <a:pt x="40" y="0"/>
                    <a:pt x="40" y="0"/>
                    <a:pt x="39" y="0"/>
                  </a:cubicBezTo>
                </a:path>
              </a:pathLst>
            </a:custGeom>
            <a:solidFill>
              <a:srgbClr val="80DD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0" name="Rectangle 47"/>
            <p:cNvSpPr>
              <a:spLocks noChangeArrowheads="1"/>
            </p:cNvSpPr>
            <p:nvPr/>
          </p:nvSpPr>
          <p:spPr bwMode="auto">
            <a:xfrm>
              <a:off x="6417" y="2788"/>
              <a:ext cx="38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700">
                  <a:solidFill>
                    <a:srgbClr val="FFFFFF"/>
                  </a:solidFill>
                  <a:latin typeface="Segoe Pro Display Light" panose="020B0302040504020203" pitchFamily="34" charset="0"/>
                </a:rPr>
                <a:t>Virtual</a:t>
              </a:r>
              <a:endParaRPr lang="en-US" altLang="en-US">
                <a:solidFill>
                  <a:srgbClr val="00B0F0"/>
                </a:solidFill>
              </a:endParaRPr>
            </a:p>
          </p:txBody>
        </p:sp>
        <p:sp>
          <p:nvSpPr>
            <p:cNvPr id="51" name="Rectangle 48"/>
            <p:cNvSpPr>
              <a:spLocks noChangeArrowheads="1"/>
            </p:cNvSpPr>
            <p:nvPr/>
          </p:nvSpPr>
          <p:spPr bwMode="auto">
            <a:xfrm>
              <a:off x="6417" y="2933"/>
              <a:ext cx="591"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a:solidFill>
                    <a:srgbClr val="FFFFFF"/>
                  </a:solidFill>
                  <a:latin typeface="Segoe Pro Display Light" panose="020B0302040504020203" pitchFamily="34" charset="0"/>
                </a:rPr>
                <a:t>Machines</a:t>
              </a:r>
              <a:endParaRPr lang="en-US" altLang="en-US">
                <a:solidFill>
                  <a:srgbClr val="00B0F0"/>
                </a:solidFill>
              </a:endParaRPr>
            </a:p>
          </p:txBody>
        </p:sp>
        <p:sp>
          <p:nvSpPr>
            <p:cNvPr id="52" name="Freeform 49"/>
            <p:cNvSpPr>
              <a:spLocks/>
            </p:cNvSpPr>
            <p:nvPr/>
          </p:nvSpPr>
          <p:spPr bwMode="auto">
            <a:xfrm>
              <a:off x="4531" y="318"/>
              <a:ext cx="945" cy="955"/>
            </a:xfrm>
            <a:custGeom>
              <a:avLst/>
              <a:gdLst>
                <a:gd name="T0" fmla="*/ 650 w 650"/>
                <a:gd name="T1" fmla="*/ 0 h 658"/>
                <a:gd name="T2" fmla="*/ 608 w 650"/>
                <a:gd name="T3" fmla="*/ 42 h 658"/>
                <a:gd name="T4" fmla="*/ 608 w 650"/>
                <a:gd name="T5" fmla="*/ 602 h 658"/>
                <a:gd name="T6" fmla="*/ 608 w 650"/>
                <a:gd name="T7" fmla="*/ 617 h 658"/>
                <a:gd name="T8" fmla="*/ 566 w 650"/>
                <a:gd name="T9" fmla="*/ 658 h 658"/>
                <a:gd name="T10" fmla="*/ 0 w 650"/>
                <a:gd name="T11" fmla="*/ 658 h 658"/>
                <a:gd name="T12" fmla="*/ 42 w 650"/>
                <a:gd name="T13" fmla="*/ 617 h 658"/>
                <a:gd name="T14" fmla="*/ 42 w 650"/>
                <a:gd name="T15" fmla="*/ 602 h 658"/>
                <a:gd name="T16" fmla="*/ 42 w 650"/>
                <a:gd name="T17" fmla="*/ 42 h 658"/>
                <a:gd name="T18" fmla="*/ 84 w 650"/>
                <a:gd name="T19" fmla="*/ 0 h 658"/>
                <a:gd name="T20" fmla="*/ 650 w 650"/>
                <a:gd name="T21" fmla="*/ 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0" h="658">
                  <a:moveTo>
                    <a:pt x="650" y="0"/>
                  </a:moveTo>
                  <a:cubicBezTo>
                    <a:pt x="627" y="0"/>
                    <a:pt x="608" y="19"/>
                    <a:pt x="608" y="42"/>
                  </a:cubicBezTo>
                  <a:cubicBezTo>
                    <a:pt x="608" y="602"/>
                    <a:pt x="608" y="602"/>
                    <a:pt x="608" y="602"/>
                  </a:cubicBezTo>
                  <a:cubicBezTo>
                    <a:pt x="608" y="617"/>
                    <a:pt x="608" y="617"/>
                    <a:pt x="608" y="617"/>
                  </a:cubicBezTo>
                  <a:cubicBezTo>
                    <a:pt x="608" y="640"/>
                    <a:pt x="590" y="658"/>
                    <a:pt x="566" y="658"/>
                  </a:cubicBezTo>
                  <a:cubicBezTo>
                    <a:pt x="0" y="658"/>
                    <a:pt x="0" y="658"/>
                    <a:pt x="0" y="658"/>
                  </a:cubicBezTo>
                  <a:cubicBezTo>
                    <a:pt x="23" y="658"/>
                    <a:pt x="42" y="640"/>
                    <a:pt x="42" y="617"/>
                  </a:cubicBezTo>
                  <a:cubicBezTo>
                    <a:pt x="42" y="602"/>
                    <a:pt x="42" y="602"/>
                    <a:pt x="42" y="602"/>
                  </a:cubicBezTo>
                  <a:cubicBezTo>
                    <a:pt x="42" y="42"/>
                    <a:pt x="42" y="42"/>
                    <a:pt x="42" y="42"/>
                  </a:cubicBezTo>
                  <a:cubicBezTo>
                    <a:pt x="42" y="19"/>
                    <a:pt x="60" y="0"/>
                    <a:pt x="84" y="0"/>
                  </a:cubicBezTo>
                  <a:lnTo>
                    <a:pt x="650" y="0"/>
                  </a:lnTo>
                  <a:close/>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3" name="Freeform 50"/>
            <p:cNvSpPr>
              <a:spLocks/>
            </p:cNvSpPr>
            <p:nvPr/>
          </p:nvSpPr>
          <p:spPr bwMode="auto">
            <a:xfrm>
              <a:off x="4653" y="318"/>
              <a:ext cx="884" cy="120"/>
            </a:xfrm>
            <a:custGeom>
              <a:avLst/>
              <a:gdLst>
                <a:gd name="T0" fmla="*/ 566 w 608"/>
                <a:gd name="T1" fmla="*/ 0 h 83"/>
                <a:gd name="T2" fmla="*/ 0 w 608"/>
                <a:gd name="T3" fmla="*/ 0 h 83"/>
                <a:gd name="T4" fmla="*/ 41 w 608"/>
                <a:gd name="T5" fmla="*/ 42 h 83"/>
                <a:gd name="T6" fmla="*/ 0 w 608"/>
                <a:gd name="T7" fmla="*/ 83 h 83"/>
                <a:gd name="T8" fmla="*/ 566 w 608"/>
                <a:gd name="T9" fmla="*/ 83 h 83"/>
                <a:gd name="T10" fmla="*/ 608 w 608"/>
                <a:gd name="T11" fmla="*/ 42 h 83"/>
                <a:gd name="T12" fmla="*/ 566 w 608"/>
                <a:gd name="T13" fmla="*/ 0 h 83"/>
              </a:gdLst>
              <a:ahLst/>
              <a:cxnLst>
                <a:cxn ang="0">
                  <a:pos x="T0" y="T1"/>
                </a:cxn>
                <a:cxn ang="0">
                  <a:pos x="T2" y="T3"/>
                </a:cxn>
                <a:cxn ang="0">
                  <a:pos x="T4" y="T5"/>
                </a:cxn>
                <a:cxn ang="0">
                  <a:pos x="T6" y="T7"/>
                </a:cxn>
                <a:cxn ang="0">
                  <a:pos x="T8" y="T9"/>
                </a:cxn>
                <a:cxn ang="0">
                  <a:pos x="T10" y="T11"/>
                </a:cxn>
                <a:cxn ang="0">
                  <a:pos x="T12" y="T13"/>
                </a:cxn>
              </a:cxnLst>
              <a:rect l="0" t="0" r="r" b="b"/>
              <a:pathLst>
                <a:path w="608" h="83">
                  <a:moveTo>
                    <a:pt x="566" y="0"/>
                  </a:moveTo>
                  <a:cubicBezTo>
                    <a:pt x="0" y="0"/>
                    <a:pt x="0" y="0"/>
                    <a:pt x="0" y="0"/>
                  </a:cubicBezTo>
                  <a:cubicBezTo>
                    <a:pt x="23" y="0"/>
                    <a:pt x="41" y="19"/>
                    <a:pt x="41" y="42"/>
                  </a:cubicBezTo>
                  <a:cubicBezTo>
                    <a:pt x="41" y="65"/>
                    <a:pt x="23" y="83"/>
                    <a:pt x="0" y="83"/>
                  </a:cubicBezTo>
                  <a:cubicBezTo>
                    <a:pt x="566" y="83"/>
                    <a:pt x="566" y="83"/>
                    <a:pt x="566" y="83"/>
                  </a:cubicBezTo>
                  <a:cubicBezTo>
                    <a:pt x="589" y="83"/>
                    <a:pt x="608" y="65"/>
                    <a:pt x="608" y="42"/>
                  </a:cubicBezTo>
                  <a:cubicBezTo>
                    <a:pt x="608" y="19"/>
                    <a:pt x="589" y="0"/>
                    <a:pt x="56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4" name="Freeform 51"/>
            <p:cNvSpPr>
              <a:spLocks/>
            </p:cNvSpPr>
            <p:nvPr/>
          </p:nvSpPr>
          <p:spPr bwMode="auto">
            <a:xfrm>
              <a:off x="4611" y="379"/>
              <a:ext cx="102" cy="59"/>
            </a:xfrm>
            <a:custGeom>
              <a:avLst/>
              <a:gdLst>
                <a:gd name="T0" fmla="*/ 3 w 70"/>
                <a:gd name="T1" fmla="*/ 24 h 41"/>
                <a:gd name="T2" fmla="*/ 29 w 70"/>
                <a:gd name="T3" fmla="*/ 41 h 41"/>
                <a:gd name="T4" fmla="*/ 70 w 70"/>
                <a:gd name="T5" fmla="*/ 0 h 41"/>
                <a:gd name="T6" fmla="*/ 29 w 70"/>
                <a:gd name="T7" fmla="*/ 0 h 41"/>
                <a:gd name="T8" fmla="*/ 3 w 70"/>
                <a:gd name="T9" fmla="*/ 24 h 41"/>
              </a:gdLst>
              <a:ahLst/>
              <a:cxnLst>
                <a:cxn ang="0">
                  <a:pos x="T0" y="T1"/>
                </a:cxn>
                <a:cxn ang="0">
                  <a:pos x="T2" y="T3"/>
                </a:cxn>
                <a:cxn ang="0">
                  <a:pos x="T4" y="T5"/>
                </a:cxn>
                <a:cxn ang="0">
                  <a:pos x="T6" y="T7"/>
                </a:cxn>
                <a:cxn ang="0">
                  <a:pos x="T8" y="T9"/>
                </a:cxn>
              </a:cxnLst>
              <a:rect l="0" t="0" r="r" b="b"/>
              <a:pathLst>
                <a:path w="70" h="41">
                  <a:moveTo>
                    <a:pt x="3" y="24"/>
                  </a:moveTo>
                  <a:cubicBezTo>
                    <a:pt x="7" y="40"/>
                    <a:pt x="29" y="41"/>
                    <a:pt x="29" y="41"/>
                  </a:cubicBezTo>
                  <a:cubicBezTo>
                    <a:pt x="52" y="41"/>
                    <a:pt x="70" y="23"/>
                    <a:pt x="70" y="0"/>
                  </a:cubicBezTo>
                  <a:cubicBezTo>
                    <a:pt x="29" y="0"/>
                    <a:pt x="29" y="0"/>
                    <a:pt x="29" y="0"/>
                  </a:cubicBezTo>
                  <a:cubicBezTo>
                    <a:pt x="15" y="0"/>
                    <a:pt x="0" y="9"/>
                    <a:pt x="3" y="24"/>
                  </a:cubicBezTo>
                  <a:close/>
                </a:path>
              </a:pathLst>
            </a:custGeom>
            <a:solidFill>
              <a:srgbClr val="8082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5" name="Freeform 52"/>
            <p:cNvSpPr>
              <a:spLocks/>
            </p:cNvSpPr>
            <p:nvPr/>
          </p:nvSpPr>
          <p:spPr bwMode="auto">
            <a:xfrm>
              <a:off x="4531" y="1153"/>
              <a:ext cx="61" cy="61"/>
            </a:xfrm>
            <a:custGeom>
              <a:avLst/>
              <a:gdLst>
                <a:gd name="T0" fmla="*/ 0 w 42"/>
                <a:gd name="T1" fmla="*/ 0 h 42"/>
                <a:gd name="T2" fmla="*/ 25 w 42"/>
                <a:gd name="T3" fmla="*/ 17 h 42"/>
                <a:gd name="T4" fmla="*/ 0 w 42"/>
                <a:gd name="T5" fmla="*/ 42 h 42"/>
                <a:gd name="T6" fmla="*/ 42 w 42"/>
                <a:gd name="T7" fmla="*/ 42 h 42"/>
                <a:gd name="T8" fmla="*/ 42 w 42"/>
                <a:gd name="T9" fmla="*/ 0 h 42"/>
                <a:gd name="T10" fmla="*/ 0 w 42"/>
                <a:gd name="T11" fmla="*/ 0 h 42"/>
              </a:gdLst>
              <a:ahLst/>
              <a:cxnLst>
                <a:cxn ang="0">
                  <a:pos x="T0" y="T1"/>
                </a:cxn>
                <a:cxn ang="0">
                  <a:pos x="T2" y="T3"/>
                </a:cxn>
                <a:cxn ang="0">
                  <a:pos x="T4" y="T5"/>
                </a:cxn>
                <a:cxn ang="0">
                  <a:pos x="T6" y="T7"/>
                </a:cxn>
                <a:cxn ang="0">
                  <a:pos x="T8" y="T9"/>
                </a:cxn>
                <a:cxn ang="0">
                  <a:pos x="T10" y="T11"/>
                </a:cxn>
              </a:cxnLst>
              <a:rect l="0" t="0" r="r" b="b"/>
              <a:pathLst>
                <a:path w="42" h="42">
                  <a:moveTo>
                    <a:pt x="0" y="0"/>
                  </a:moveTo>
                  <a:cubicBezTo>
                    <a:pt x="0" y="0"/>
                    <a:pt x="22" y="2"/>
                    <a:pt x="25" y="17"/>
                  </a:cubicBezTo>
                  <a:cubicBezTo>
                    <a:pt x="29" y="32"/>
                    <a:pt x="13" y="42"/>
                    <a:pt x="0" y="42"/>
                  </a:cubicBezTo>
                  <a:cubicBezTo>
                    <a:pt x="42" y="42"/>
                    <a:pt x="42" y="42"/>
                    <a:pt x="42" y="42"/>
                  </a:cubicBezTo>
                  <a:cubicBezTo>
                    <a:pt x="42" y="0"/>
                    <a:pt x="42" y="0"/>
                    <a:pt x="42" y="0"/>
                  </a:cubicBezTo>
                  <a:cubicBezTo>
                    <a:pt x="0" y="0"/>
                    <a:pt x="0" y="0"/>
                    <a:pt x="0" y="0"/>
                  </a:cubicBezTo>
                  <a:close/>
                </a:path>
              </a:pathLst>
            </a:custGeom>
            <a:solidFill>
              <a:srgbClr val="BCB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6" name="Freeform 53"/>
            <p:cNvSpPr>
              <a:spLocks/>
            </p:cNvSpPr>
            <p:nvPr/>
          </p:nvSpPr>
          <p:spPr bwMode="auto">
            <a:xfrm>
              <a:off x="4470" y="1153"/>
              <a:ext cx="122" cy="120"/>
            </a:xfrm>
            <a:custGeom>
              <a:avLst/>
              <a:gdLst>
                <a:gd name="T0" fmla="*/ 42 w 84"/>
                <a:gd name="T1" fmla="*/ 42 h 83"/>
                <a:gd name="T2" fmla="*/ 67 w 84"/>
                <a:gd name="T3" fmla="*/ 17 h 83"/>
                <a:gd name="T4" fmla="*/ 42 w 84"/>
                <a:gd name="T5" fmla="*/ 0 h 83"/>
                <a:gd name="T6" fmla="*/ 0 w 84"/>
                <a:gd name="T7" fmla="*/ 42 h 83"/>
                <a:gd name="T8" fmla="*/ 42 w 84"/>
                <a:gd name="T9" fmla="*/ 83 h 83"/>
                <a:gd name="T10" fmla="*/ 84 w 84"/>
                <a:gd name="T11" fmla="*/ 42 h 83"/>
                <a:gd name="T12" fmla="*/ 82 w 84"/>
                <a:gd name="T13" fmla="*/ 42 h 83"/>
                <a:gd name="T14" fmla="*/ 42 w 84"/>
                <a:gd name="T15" fmla="*/ 42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83">
                  <a:moveTo>
                    <a:pt x="42" y="42"/>
                  </a:moveTo>
                  <a:cubicBezTo>
                    <a:pt x="55" y="42"/>
                    <a:pt x="71" y="32"/>
                    <a:pt x="67" y="17"/>
                  </a:cubicBezTo>
                  <a:cubicBezTo>
                    <a:pt x="64" y="2"/>
                    <a:pt x="42" y="0"/>
                    <a:pt x="42" y="0"/>
                  </a:cubicBezTo>
                  <a:cubicBezTo>
                    <a:pt x="19" y="0"/>
                    <a:pt x="0" y="19"/>
                    <a:pt x="0" y="42"/>
                  </a:cubicBezTo>
                  <a:cubicBezTo>
                    <a:pt x="0" y="65"/>
                    <a:pt x="19" y="83"/>
                    <a:pt x="42" y="83"/>
                  </a:cubicBezTo>
                  <a:cubicBezTo>
                    <a:pt x="65" y="83"/>
                    <a:pt x="84" y="65"/>
                    <a:pt x="84" y="42"/>
                  </a:cubicBezTo>
                  <a:cubicBezTo>
                    <a:pt x="82" y="42"/>
                    <a:pt x="82" y="42"/>
                    <a:pt x="82" y="42"/>
                  </a:cubicBezTo>
                  <a:lnTo>
                    <a:pt x="42" y="42"/>
                  </a:lnTo>
                  <a:close/>
                </a:path>
              </a:pathLst>
            </a:custGeom>
            <a:solidFill>
              <a:srgbClr val="8082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57" name="Rectangle 54"/>
            <p:cNvSpPr>
              <a:spLocks noChangeArrowheads="1"/>
            </p:cNvSpPr>
            <p:nvPr/>
          </p:nvSpPr>
          <p:spPr bwMode="auto">
            <a:xfrm>
              <a:off x="4731" y="523"/>
              <a:ext cx="558"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2500">
                  <a:solidFill>
                    <a:srgbClr val="414042"/>
                  </a:solidFill>
                  <a:latin typeface="Segoe Pro Display Light" panose="020B0302040504020203" pitchFamily="34" charset="0"/>
                </a:rPr>
                <a:t>SQL-A</a:t>
              </a:r>
              <a:endParaRPr lang="en-US" altLang="en-US">
                <a:solidFill>
                  <a:srgbClr val="00B0F0"/>
                </a:solidFill>
              </a:endParaRPr>
            </a:p>
          </p:txBody>
        </p:sp>
        <p:sp>
          <p:nvSpPr>
            <p:cNvPr id="58" name="Rectangle 55"/>
            <p:cNvSpPr>
              <a:spLocks noChangeArrowheads="1"/>
            </p:cNvSpPr>
            <p:nvPr/>
          </p:nvSpPr>
          <p:spPr bwMode="auto">
            <a:xfrm>
              <a:off x="4671" y="738"/>
              <a:ext cx="69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2500">
                  <a:solidFill>
                    <a:srgbClr val="414042"/>
                  </a:solidFill>
                  <a:latin typeface="Segoe Pro Display Light" panose="020B0302040504020203" pitchFamily="34" charset="0"/>
                </a:rPr>
                <a:t>Website</a:t>
              </a:r>
              <a:endParaRPr lang="en-US" altLang="en-US">
                <a:solidFill>
                  <a:srgbClr val="00B0F0"/>
                </a:solidFill>
              </a:endParaRPr>
            </a:p>
          </p:txBody>
        </p:sp>
        <p:sp>
          <p:nvSpPr>
            <p:cNvPr id="59" name="Rectangle 56"/>
            <p:cNvSpPr>
              <a:spLocks noChangeArrowheads="1"/>
            </p:cNvSpPr>
            <p:nvPr/>
          </p:nvSpPr>
          <p:spPr bwMode="auto">
            <a:xfrm>
              <a:off x="4676" y="1020"/>
              <a:ext cx="656"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800" b="1">
                  <a:solidFill>
                    <a:srgbClr val="414042"/>
                  </a:solidFill>
                  <a:latin typeface="Segoe Pro Display Semibold" panose="020B0702040504020203" pitchFamily="34" charset="0"/>
                </a:rPr>
                <a:t>[SQL CONFIG] VM (2x)</a:t>
              </a:r>
              <a:endParaRPr lang="en-US" altLang="en-US">
                <a:solidFill>
                  <a:srgbClr val="00B0F0"/>
                </a:solidFill>
              </a:endParaRPr>
            </a:p>
          </p:txBody>
        </p:sp>
        <p:sp>
          <p:nvSpPr>
            <p:cNvPr id="60" name="Freeform 57"/>
            <p:cNvSpPr>
              <a:spLocks/>
            </p:cNvSpPr>
            <p:nvPr/>
          </p:nvSpPr>
          <p:spPr bwMode="auto">
            <a:xfrm>
              <a:off x="3534" y="1411"/>
              <a:ext cx="1332" cy="1058"/>
            </a:xfrm>
            <a:custGeom>
              <a:avLst/>
              <a:gdLst>
                <a:gd name="T0" fmla="*/ 1308 w 1332"/>
                <a:gd name="T1" fmla="*/ 0 h 1058"/>
                <a:gd name="T2" fmla="*/ 1308 w 1332"/>
                <a:gd name="T3" fmla="*/ 432 h 1058"/>
                <a:gd name="T4" fmla="*/ 0 w 1332"/>
                <a:gd name="T5" fmla="*/ 432 h 1058"/>
                <a:gd name="T6" fmla="*/ 0 w 1332"/>
                <a:gd name="T7" fmla="*/ 1058 h 1058"/>
                <a:gd name="T8" fmla="*/ 24 w 1332"/>
                <a:gd name="T9" fmla="*/ 1058 h 1058"/>
                <a:gd name="T10" fmla="*/ 24 w 1332"/>
                <a:gd name="T11" fmla="*/ 455 h 1058"/>
                <a:gd name="T12" fmla="*/ 1332 w 1332"/>
                <a:gd name="T13" fmla="*/ 455 h 1058"/>
                <a:gd name="T14" fmla="*/ 1332 w 1332"/>
                <a:gd name="T15" fmla="*/ 0 h 1058"/>
                <a:gd name="T16" fmla="*/ 1308 w 1332"/>
                <a:gd name="T17" fmla="*/ 0 h 1058"/>
                <a:gd name="T18" fmla="*/ 1308 w 1332"/>
                <a:gd name="T19" fmla="*/ 0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32" h="1058">
                  <a:moveTo>
                    <a:pt x="1308" y="0"/>
                  </a:moveTo>
                  <a:lnTo>
                    <a:pt x="1308" y="432"/>
                  </a:lnTo>
                  <a:lnTo>
                    <a:pt x="0" y="432"/>
                  </a:lnTo>
                  <a:lnTo>
                    <a:pt x="0" y="1058"/>
                  </a:lnTo>
                  <a:lnTo>
                    <a:pt x="24" y="1058"/>
                  </a:lnTo>
                  <a:lnTo>
                    <a:pt x="24" y="455"/>
                  </a:lnTo>
                  <a:lnTo>
                    <a:pt x="1332" y="455"/>
                  </a:lnTo>
                  <a:lnTo>
                    <a:pt x="1332" y="0"/>
                  </a:lnTo>
                  <a:lnTo>
                    <a:pt x="1308" y="0"/>
                  </a:lnTo>
                  <a:lnTo>
                    <a:pt x="1308"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1" name="Oval 58"/>
            <p:cNvSpPr>
              <a:spLocks noChangeArrowheads="1"/>
            </p:cNvSpPr>
            <p:nvPr/>
          </p:nvSpPr>
          <p:spPr bwMode="auto">
            <a:xfrm>
              <a:off x="4809" y="1368"/>
              <a:ext cx="90" cy="91"/>
            </a:xfrm>
            <a:prstGeom prst="ellipse">
              <a:avLst/>
            </a:pr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2" name="Freeform 59"/>
            <p:cNvSpPr>
              <a:spLocks/>
            </p:cNvSpPr>
            <p:nvPr/>
          </p:nvSpPr>
          <p:spPr bwMode="auto">
            <a:xfrm>
              <a:off x="3497" y="2454"/>
              <a:ext cx="98" cy="83"/>
            </a:xfrm>
            <a:custGeom>
              <a:avLst/>
              <a:gdLst>
                <a:gd name="T0" fmla="*/ 0 w 98"/>
                <a:gd name="T1" fmla="*/ 0 h 83"/>
                <a:gd name="T2" fmla="*/ 48 w 98"/>
                <a:gd name="T3" fmla="*/ 83 h 83"/>
                <a:gd name="T4" fmla="*/ 98 w 98"/>
                <a:gd name="T5" fmla="*/ 0 h 83"/>
                <a:gd name="T6" fmla="*/ 0 w 98"/>
                <a:gd name="T7" fmla="*/ 0 h 83"/>
              </a:gdLst>
              <a:ahLst/>
              <a:cxnLst>
                <a:cxn ang="0">
                  <a:pos x="T0" y="T1"/>
                </a:cxn>
                <a:cxn ang="0">
                  <a:pos x="T2" y="T3"/>
                </a:cxn>
                <a:cxn ang="0">
                  <a:pos x="T4" y="T5"/>
                </a:cxn>
                <a:cxn ang="0">
                  <a:pos x="T6" y="T7"/>
                </a:cxn>
              </a:cxnLst>
              <a:rect l="0" t="0" r="r" b="b"/>
              <a:pathLst>
                <a:path w="98" h="83">
                  <a:moveTo>
                    <a:pt x="0" y="0"/>
                  </a:moveTo>
                  <a:lnTo>
                    <a:pt x="48" y="83"/>
                  </a:lnTo>
                  <a:lnTo>
                    <a:pt x="98" y="0"/>
                  </a:lnTo>
                  <a:lnTo>
                    <a:pt x="0"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3" name="Rectangle 60"/>
            <p:cNvSpPr>
              <a:spLocks noChangeArrowheads="1"/>
            </p:cNvSpPr>
            <p:nvPr/>
          </p:nvSpPr>
          <p:spPr bwMode="auto">
            <a:xfrm>
              <a:off x="4995" y="1411"/>
              <a:ext cx="23" cy="1085"/>
            </a:xfrm>
            <a:prstGeom prst="rect">
              <a:avLst/>
            </a:prstGeom>
            <a:solidFill>
              <a:srgbClr val="7CCA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4" name="Freeform 61"/>
            <p:cNvSpPr>
              <a:spLocks/>
            </p:cNvSpPr>
            <p:nvPr/>
          </p:nvSpPr>
          <p:spPr bwMode="auto">
            <a:xfrm>
              <a:off x="4995" y="1411"/>
              <a:ext cx="23" cy="1085"/>
            </a:xfrm>
            <a:custGeom>
              <a:avLst/>
              <a:gdLst>
                <a:gd name="T0" fmla="*/ 0 w 23"/>
                <a:gd name="T1" fmla="*/ 0 h 1085"/>
                <a:gd name="T2" fmla="*/ 0 w 23"/>
                <a:gd name="T3" fmla="*/ 1085 h 1085"/>
                <a:gd name="T4" fmla="*/ 23 w 23"/>
                <a:gd name="T5" fmla="*/ 1085 h 1085"/>
                <a:gd name="T6" fmla="*/ 23 w 23"/>
                <a:gd name="T7" fmla="*/ 0 h 1085"/>
              </a:gdLst>
              <a:ahLst/>
              <a:cxnLst>
                <a:cxn ang="0">
                  <a:pos x="T0" y="T1"/>
                </a:cxn>
                <a:cxn ang="0">
                  <a:pos x="T2" y="T3"/>
                </a:cxn>
                <a:cxn ang="0">
                  <a:pos x="T4" y="T5"/>
                </a:cxn>
                <a:cxn ang="0">
                  <a:pos x="T6" y="T7"/>
                </a:cxn>
              </a:cxnLst>
              <a:rect l="0" t="0" r="r" b="b"/>
              <a:pathLst>
                <a:path w="23" h="1085">
                  <a:moveTo>
                    <a:pt x="0" y="0"/>
                  </a:moveTo>
                  <a:lnTo>
                    <a:pt x="0" y="1085"/>
                  </a:lnTo>
                  <a:lnTo>
                    <a:pt x="23" y="1085"/>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5" name="Oval 62"/>
            <p:cNvSpPr>
              <a:spLocks noChangeArrowheads="1"/>
            </p:cNvSpPr>
            <p:nvPr/>
          </p:nvSpPr>
          <p:spPr bwMode="auto">
            <a:xfrm>
              <a:off x="4961" y="1368"/>
              <a:ext cx="90" cy="91"/>
            </a:xfrm>
            <a:prstGeom prst="ellipse">
              <a:avLst/>
            </a:pr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6" name="Freeform 63"/>
            <p:cNvSpPr>
              <a:spLocks/>
            </p:cNvSpPr>
            <p:nvPr/>
          </p:nvSpPr>
          <p:spPr bwMode="auto">
            <a:xfrm>
              <a:off x="4958" y="2483"/>
              <a:ext cx="96" cy="83"/>
            </a:xfrm>
            <a:custGeom>
              <a:avLst/>
              <a:gdLst>
                <a:gd name="T0" fmla="*/ 0 w 96"/>
                <a:gd name="T1" fmla="*/ 0 h 83"/>
                <a:gd name="T2" fmla="*/ 48 w 96"/>
                <a:gd name="T3" fmla="*/ 83 h 83"/>
                <a:gd name="T4" fmla="*/ 96 w 96"/>
                <a:gd name="T5" fmla="*/ 0 h 83"/>
                <a:gd name="T6" fmla="*/ 0 w 96"/>
                <a:gd name="T7" fmla="*/ 0 h 83"/>
              </a:gdLst>
              <a:ahLst/>
              <a:cxnLst>
                <a:cxn ang="0">
                  <a:pos x="T0" y="T1"/>
                </a:cxn>
                <a:cxn ang="0">
                  <a:pos x="T2" y="T3"/>
                </a:cxn>
                <a:cxn ang="0">
                  <a:pos x="T4" y="T5"/>
                </a:cxn>
                <a:cxn ang="0">
                  <a:pos x="T6" y="T7"/>
                </a:cxn>
              </a:cxnLst>
              <a:rect l="0" t="0" r="r" b="b"/>
              <a:pathLst>
                <a:path w="96" h="83">
                  <a:moveTo>
                    <a:pt x="0" y="0"/>
                  </a:moveTo>
                  <a:lnTo>
                    <a:pt x="48" y="83"/>
                  </a:lnTo>
                  <a:lnTo>
                    <a:pt x="96" y="0"/>
                  </a:lnTo>
                  <a:lnTo>
                    <a:pt x="0"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7" name="Freeform 64"/>
            <p:cNvSpPr>
              <a:spLocks/>
            </p:cNvSpPr>
            <p:nvPr/>
          </p:nvSpPr>
          <p:spPr bwMode="auto">
            <a:xfrm>
              <a:off x="5147" y="1411"/>
              <a:ext cx="1416" cy="1085"/>
            </a:xfrm>
            <a:custGeom>
              <a:avLst/>
              <a:gdLst>
                <a:gd name="T0" fmla="*/ 0 w 1416"/>
                <a:gd name="T1" fmla="*/ 0 h 1085"/>
                <a:gd name="T2" fmla="*/ 0 w 1416"/>
                <a:gd name="T3" fmla="*/ 455 h 1085"/>
                <a:gd name="T4" fmla="*/ 1392 w 1416"/>
                <a:gd name="T5" fmla="*/ 455 h 1085"/>
                <a:gd name="T6" fmla="*/ 1392 w 1416"/>
                <a:gd name="T7" fmla="*/ 1085 h 1085"/>
                <a:gd name="T8" fmla="*/ 1416 w 1416"/>
                <a:gd name="T9" fmla="*/ 1085 h 1085"/>
                <a:gd name="T10" fmla="*/ 1416 w 1416"/>
                <a:gd name="T11" fmla="*/ 432 h 1085"/>
                <a:gd name="T12" fmla="*/ 25 w 1416"/>
                <a:gd name="T13" fmla="*/ 432 h 1085"/>
                <a:gd name="T14" fmla="*/ 25 w 1416"/>
                <a:gd name="T15" fmla="*/ 0 h 1085"/>
                <a:gd name="T16" fmla="*/ 0 w 1416"/>
                <a:gd name="T17" fmla="*/ 0 h 1085"/>
                <a:gd name="T18" fmla="*/ 0 w 1416"/>
                <a:gd name="T19" fmla="*/ 0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6" h="1085">
                  <a:moveTo>
                    <a:pt x="0" y="0"/>
                  </a:moveTo>
                  <a:lnTo>
                    <a:pt x="0" y="455"/>
                  </a:lnTo>
                  <a:lnTo>
                    <a:pt x="1392" y="455"/>
                  </a:lnTo>
                  <a:lnTo>
                    <a:pt x="1392" y="1085"/>
                  </a:lnTo>
                  <a:lnTo>
                    <a:pt x="1416" y="1085"/>
                  </a:lnTo>
                  <a:lnTo>
                    <a:pt x="1416" y="432"/>
                  </a:lnTo>
                  <a:lnTo>
                    <a:pt x="25" y="432"/>
                  </a:lnTo>
                  <a:lnTo>
                    <a:pt x="25" y="0"/>
                  </a:lnTo>
                  <a:lnTo>
                    <a:pt x="0" y="0"/>
                  </a:lnTo>
                  <a:lnTo>
                    <a:pt x="0"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8" name="Oval 65"/>
            <p:cNvSpPr>
              <a:spLocks noChangeArrowheads="1"/>
            </p:cNvSpPr>
            <p:nvPr/>
          </p:nvSpPr>
          <p:spPr bwMode="auto">
            <a:xfrm>
              <a:off x="5114" y="1368"/>
              <a:ext cx="91" cy="91"/>
            </a:xfrm>
            <a:prstGeom prst="ellipse">
              <a:avLst/>
            </a:pr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69" name="Freeform 66"/>
            <p:cNvSpPr>
              <a:spLocks/>
            </p:cNvSpPr>
            <p:nvPr/>
          </p:nvSpPr>
          <p:spPr bwMode="auto">
            <a:xfrm>
              <a:off x="6502" y="2483"/>
              <a:ext cx="98" cy="83"/>
            </a:xfrm>
            <a:custGeom>
              <a:avLst/>
              <a:gdLst>
                <a:gd name="T0" fmla="*/ 0 w 98"/>
                <a:gd name="T1" fmla="*/ 0 h 83"/>
                <a:gd name="T2" fmla="*/ 48 w 98"/>
                <a:gd name="T3" fmla="*/ 83 h 83"/>
                <a:gd name="T4" fmla="*/ 98 w 98"/>
                <a:gd name="T5" fmla="*/ 0 h 83"/>
                <a:gd name="T6" fmla="*/ 0 w 98"/>
                <a:gd name="T7" fmla="*/ 0 h 83"/>
              </a:gdLst>
              <a:ahLst/>
              <a:cxnLst>
                <a:cxn ang="0">
                  <a:pos x="T0" y="T1"/>
                </a:cxn>
                <a:cxn ang="0">
                  <a:pos x="T2" y="T3"/>
                </a:cxn>
                <a:cxn ang="0">
                  <a:pos x="T4" y="T5"/>
                </a:cxn>
                <a:cxn ang="0">
                  <a:pos x="T6" y="T7"/>
                </a:cxn>
              </a:cxnLst>
              <a:rect l="0" t="0" r="r" b="b"/>
              <a:pathLst>
                <a:path w="98" h="83">
                  <a:moveTo>
                    <a:pt x="0" y="0"/>
                  </a:moveTo>
                  <a:lnTo>
                    <a:pt x="48" y="83"/>
                  </a:lnTo>
                  <a:lnTo>
                    <a:pt x="98" y="0"/>
                  </a:lnTo>
                  <a:lnTo>
                    <a:pt x="0"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0" name="Freeform 67"/>
            <p:cNvSpPr>
              <a:spLocks/>
            </p:cNvSpPr>
            <p:nvPr/>
          </p:nvSpPr>
          <p:spPr bwMode="auto">
            <a:xfrm>
              <a:off x="6193" y="2059"/>
              <a:ext cx="681" cy="254"/>
            </a:xfrm>
            <a:custGeom>
              <a:avLst/>
              <a:gdLst>
                <a:gd name="T0" fmla="*/ 469 w 469"/>
                <a:gd name="T1" fmla="*/ 145 h 175"/>
                <a:gd name="T2" fmla="*/ 439 w 469"/>
                <a:gd name="T3" fmla="*/ 175 h 175"/>
                <a:gd name="T4" fmla="*/ 30 w 469"/>
                <a:gd name="T5" fmla="*/ 175 h 175"/>
                <a:gd name="T6" fmla="*/ 0 w 469"/>
                <a:gd name="T7" fmla="*/ 145 h 175"/>
                <a:gd name="T8" fmla="*/ 0 w 469"/>
                <a:gd name="T9" fmla="*/ 30 h 175"/>
                <a:gd name="T10" fmla="*/ 30 w 469"/>
                <a:gd name="T11" fmla="*/ 0 h 175"/>
                <a:gd name="T12" fmla="*/ 439 w 469"/>
                <a:gd name="T13" fmla="*/ 0 h 175"/>
                <a:gd name="T14" fmla="*/ 469 w 469"/>
                <a:gd name="T15" fmla="*/ 30 h 175"/>
                <a:gd name="T16" fmla="*/ 469 w 469"/>
                <a:gd name="T17" fmla="*/ 14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9" h="175">
                  <a:moveTo>
                    <a:pt x="469" y="145"/>
                  </a:moveTo>
                  <a:cubicBezTo>
                    <a:pt x="469" y="162"/>
                    <a:pt x="455" y="175"/>
                    <a:pt x="439" y="175"/>
                  </a:cubicBezTo>
                  <a:cubicBezTo>
                    <a:pt x="30" y="175"/>
                    <a:pt x="30" y="175"/>
                    <a:pt x="30" y="175"/>
                  </a:cubicBezTo>
                  <a:cubicBezTo>
                    <a:pt x="13" y="175"/>
                    <a:pt x="0" y="162"/>
                    <a:pt x="0" y="145"/>
                  </a:cubicBezTo>
                  <a:cubicBezTo>
                    <a:pt x="0" y="30"/>
                    <a:pt x="0" y="30"/>
                    <a:pt x="0" y="30"/>
                  </a:cubicBezTo>
                  <a:cubicBezTo>
                    <a:pt x="0" y="13"/>
                    <a:pt x="13" y="0"/>
                    <a:pt x="30" y="0"/>
                  </a:cubicBezTo>
                  <a:cubicBezTo>
                    <a:pt x="439" y="0"/>
                    <a:pt x="439" y="0"/>
                    <a:pt x="439" y="0"/>
                  </a:cubicBezTo>
                  <a:cubicBezTo>
                    <a:pt x="455" y="0"/>
                    <a:pt x="469" y="13"/>
                    <a:pt x="469" y="30"/>
                  </a:cubicBezTo>
                  <a:lnTo>
                    <a:pt x="469" y="145"/>
                  </a:lnTo>
                  <a:close/>
                </a:path>
              </a:pathLst>
            </a:custGeom>
            <a:solidFill>
              <a:srgbClr val="0075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1" name="Rectangle 68"/>
            <p:cNvSpPr>
              <a:spLocks noChangeArrowheads="1"/>
            </p:cNvSpPr>
            <p:nvPr/>
          </p:nvSpPr>
          <p:spPr bwMode="auto">
            <a:xfrm>
              <a:off x="6236" y="2141"/>
              <a:ext cx="5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900" b="1">
                  <a:solidFill>
                    <a:srgbClr val="FFFFFF"/>
                  </a:solidFill>
                  <a:latin typeface="Segoe UI Semibold" panose="020B0702040204020203" pitchFamily="34" charset="0"/>
                </a:rPr>
                <a:t>DEPENDS ON SQL</a:t>
              </a:r>
              <a:endParaRPr lang="en-US" altLang="en-US">
                <a:solidFill>
                  <a:srgbClr val="00B0F0"/>
                </a:solidFill>
              </a:endParaRPr>
            </a:p>
          </p:txBody>
        </p:sp>
        <p:sp>
          <p:nvSpPr>
            <p:cNvPr id="72" name="Freeform 69"/>
            <p:cNvSpPr>
              <a:spLocks/>
            </p:cNvSpPr>
            <p:nvPr/>
          </p:nvSpPr>
          <p:spPr bwMode="auto">
            <a:xfrm>
              <a:off x="4669" y="2059"/>
              <a:ext cx="682" cy="254"/>
            </a:xfrm>
            <a:custGeom>
              <a:avLst/>
              <a:gdLst>
                <a:gd name="T0" fmla="*/ 469 w 469"/>
                <a:gd name="T1" fmla="*/ 145 h 175"/>
                <a:gd name="T2" fmla="*/ 439 w 469"/>
                <a:gd name="T3" fmla="*/ 175 h 175"/>
                <a:gd name="T4" fmla="*/ 31 w 469"/>
                <a:gd name="T5" fmla="*/ 175 h 175"/>
                <a:gd name="T6" fmla="*/ 0 w 469"/>
                <a:gd name="T7" fmla="*/ 145 h 175"/>
                <a:gd name="T8" fmla="*/ 0 w 469"/>
                <a:gd name="T9" fmla="*/ 30 h 175"/>
                <a:gd name="T10" fmla="*/ 31 w 469"/>
                <a:gd name="T11" fmla="*/ 0 h 175"/>
                <a:gd name="T12" fmla="*/ 439 w 469"/>
                <a:gd name="T13" fmla="*/ 0 h 175"/>
                <a:gd name="T14" fmla="*/ 469 w 469"/>
                <a:gd name="T15" fmla="*/ 30 h 175"/>
                <a:gd name="T16" fmla="*/ 469 w 469"/>
                <a:gd name="T17" fmla="*/ 14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9" h="175">
                  <a:moveTo>
                    <a:pt x="469" y="145"/>
                  </a:moveTo>
                  <a:cubicBezTo>
                    <a:pt x="469" y="162"/>
                    <a:pt x="456" y="175"/>
                    <a:pt x="439" y="175"/>
                  </a:cubicBezTo>
                  <a:cubicBezTo>
                    <a:pt x="31" y="175"/>
                    <a:pt x="31" y="175"/>
                    <a:pt x="31" y="175"/>
                  </a:cubicBezTo>
                  <a:cubicBezTo>
                    <a:pt x="14" y="175"/>
                    <a:pt x="0" y="162"/>
                    <a:pt x="0" y="145"/>
                  </a:cubicBezTo>
                  <a:cubicBezTo>
                    <a:pt x="0" y="30"/>
                    <a:pt x="0" y="30"/>
                    <a:pt x="0" y="30"/>
                  </a:cubicBezTo>
                  <a:cubicBezTo>
                    <a:pt x="0" y="13"/>
                    <a:pt x="14" y="0"/>
                    <a:pt x="31" y="0"/>
                  </a:cubicBezTo>
                  <a:cubicBezTo>
                    <a:pt x="439" y="0"/>
                    <a:pt x="439" y="0"/>
                    <a:pt x="439" y="0"/>
                  </a:cubicBezTo>
                  <a:cubicBezTo>
                    <a:pt x="456" y="0"/>
                    <a:pt x="469" y="13"/>
                    <a:pt x="469" y="30"/>
                  </a:cubicBezTo>
                  <a:lnTo>
                    <a:pt x="469" y="145"/>
                  </a:lnTo>
                  <a:close/>
                </a:path>
              </a:pathLst>
            </a:custGeom>
            <a:solidFill>
              <a:srgbClr val="0075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3" name="Rectangle 70"/>
            <p:cNvSpPr>
              <a:spLocks noChangeArrowheads="1"/>
            </p:cNvSpPr>
            <p:nvPr/>
          </p:nvSpPr>
          <p:spPr bwMode="auto">
            <a:xfrm>
              <a:off x="4713" y="2141"/>
              <a:ext cx="5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900" b="1">
                  <a:solidFill>
                    <a:srgbClr val="FFFFFF"/>
                  </a:solidFill>
                  <a:latin typeface="Segoe UI Semibold" panose="020B0702040204020203" pitchFamily="34" charset="0"/>
                </a:rPr>
                <a:t>DEPENDS ON SQL</a:t>
              </a:r>
              <a:endParaRPr lang="en-US" altLang="en-US">
                <a:solidFill>
                  <a:srgbClr val="00B0F0"/>
                </a:solidFill>
              </a:endParaRPr>
            </a:p>
          </p:txBody>
        </p:sp>
        <p:sp>
          <p:nvSpPr>
            <p:cNvPr id="74" name="Freeform 71"/>
            <p:cNvSpPr>
              <a:spLocks/>
            </p:cNvSpPr>
            <p:nvPr/>
          </p:nvSpPr>
          <p:spPr bwMode="auto">
            <a:xfrm>
              <a:off x="3500" y="3277"/>
              <a:ext cx="1535" cy="499"/>
            </a:xfrm>
            <a:custGeom>
              <a:avLst/>
              <a:gdLst>
                <a:gd name="T0" fmla="*/ 0 w 1535"/>
                <a:gd name="T1" fmla="*/ 0 h 499"/>
                <a:gd name="T2" fmla="*/ 0 w 1535"/>
                <a:gd name="T3" fmla="*/ 499 h 499"/>
                <a:gd name="T4" fmla="*/ 1535 w 1535"/>
                <a:gd name="T5" fmla="*/ 499 h 499"/>
                <a:gd name="T6" fmla="*/ 1535 w 1535"/>
                <a:gd name="T7" fmla="*/ 113 h 499"/>
                <a:gd name="T8" fmla="*/ 1511 w 1535"/>
                <a:gd name="T9" fmla="*/ 113 h 499"/>
                <a:gd name="T10" fmla="*/ 1511 w 1535"/>
                <a:gd name="T11" fmla="*/ 475 h 499"/>
                <a:gd name="T12" fmla="*/ 25 w 1535"/>
                <a:gd name="T13" fmla="*/ 475 h 499"/>
                <a:gd name="T14" fmla="*/ 25 w 1535"/>
                <a:gd name="T15" fmla="*/ 0 h 499"/>
                <a:gd name="T16" fmla="*/ 0 w 1535"/>
                <a:gd name="T17" fmla="*/ 0 h 499"/>
                <a:gd name="T18" fmla="*/ 0 w 1535"/>
                <a:gd name="T19" fmla="*/ 0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 h="499">
                  <a:moveTo>
                    <a:pt x="0" y="0"/>
                  </a:moveTo>
                  <a:lnTo>
                    <a:pt x="0" y="499"/>
                  </a:lnTo>
                  <a:lnTo>
                    <a:pt x="1535" y="499"/>
                  </a:lnTo>
                  <a:lnTo>
                    <a:pt x="1535" y="113"/>
                  </a:lnTo>
                  <a:lnTo>
                    <a:pt x="1511" y="113"/>
                  </a:lnTo>
                  <a:lnTo>
                    <a:pt x="1511" y="475"/>
                  </a:lnTo>
                  <a:lnTo>
                    <a:pt x="25" y="475"/>
                  </a:lnTo>
                  <a:lnTo>
                    <a:pt x="25" y="0"/>
                  </a:lnTo>
                  <a:lnTo>
                    <a:pt x="0" y="0"/>
                  </a:lnTo>
                  <a:lnTo>
                    <a:pt x="0" y="0"/>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5" name="Oval 72"/>
            <p:cNvSpPr>
              <a:spLocks noChangeArrowheads="1"/>
            </p:cNvSpPr>
            <p:nvPr/>
          </p:nvSpPr>
          <p:spPr bwMode="auto">
            <a:xfrm>
              <a:off x="3467" y="3233"/>
              <a:ext cx="90" cy="91"/>
            </a:xfrm>
            <a:prstGeom prst="ellipse">
              <a:avLst/>
            </a:pr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6" name="Freeform 73"/>
            <p:cNvSpPr>
              <a:spLocks/>
            </p:cNvSpPr>
            <p:nvPr/>
          </p:nvSpPr>
          <p:spPr bwMode="auto">
            <a:xfrm>
              <a:off x="4976" y="3322"/>
              <a:ext cx="96" cy="82"/>
            </a:xfrm>
            <a:custGeom>
              <a:avLst/>
              <a:gdLst>
                <a:gd name="T0" fmla="*/ 96 w 96"/>
                <a:gd name="T1" fmla="*/ 82 h 82"/>
                <a:gd name="T2" fmla="*/ 48 w 96"/>
                <a:gd name="T3" fmla="*/ 0 h 82"/>
                <a:gd name="T4" fmla="*/ 0 w 96"/>
                <a:gd name="T5" fmla="*/ 82 h 82"/>
                <a:gd name="T6" fmla="*/ 96 w 96"/>
                <a:gd name="T7" fmla="*/ 82 h 82"/>
              </a:gdLst>
              <a:ahLst/>
              <a:cxnLst>
                <a:cxn ang="0">
                  <a:pos x="T0" y="T1"/>
                </a:cxn>
                <a:cxn ang="0">
                  <a:pos x="T2" y="T3"/>
                </a:cxn>
                <a:cxn ang="0">
                  <a:pos x="T4" y="T5"/>
                </a:cxn>
                <a:cxn ang="0">
                  <a:pos x="T6" y="T7"/>
                </a:cxn>
              </a:cxnLst>
              <a:rect l="0" t="0" r="r" b="b"/>
              <a:pathLst>
                <a:path w="96" h="82">
                  <a:moveTo>
                    <a:pt x="96" y="82"/>
                  </a:moveTo>
                  <a:lnTo>
                    <a:pt x="48" y="0"/>
                  </a:lnTo>
                  <a:lnTo>
                    <a:pt x="0" y="82"/>
                  </a:lnTo>
                  <a:lnTo>
                    <a:pt x="96" y="82"/>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7" name="Freeform 74"/>
            <p:cNvSpPr>
              <a:spLocks/>
            </p:cNvSpPr>
            <p:nvPr/>
          </p:nvSpPr>
          <p:spPr bwMode="auto">
            <a:xfrm>
              <a:off x="3929" y="3635"/>
              <a:ext cx="681" cy="255"/>
            </a:xfrm>
            <a:custGeom>
              <a:avLst/>
              <a:gdLst>
                <a:gd name="T0" fmla="*/ 469 w 469"/>
                <a:gd name="T1" fmla="*/ 145 h 175"/>
                <a:gd name="T2" fmla="*/ 438 w 469"/>
                <a:gd name="T3" fmla="*/ 175 h 175"/>
                <a:gd name="T4" fmla="*/ 30 w 469"/>
                <a:gd name="T5" fmla="*/ 175 h 175"/>
                <a:gd name="T6" fmla="*/ 0 w 469"/>
                <a:gd name="T7" fmla="*/ 145 h 175"/>
                <a:gd name="T8" fmla="*/ 0 w 469"/>
                <a:gd name="T9" fmla="*/ 30 h 175"/>
                <a:gd name="T10" fmla="*/ 30 w 469"/>
                <a:gd name="T11" fmla="*/ 0 h 175"/>
                <a:gd name="T12" fmla="*/ 438 w 469"/>
                <a:gd name="T13" fmla="*/ 0 h 175"/>
                <a:gd name="T14" fmla="*/ 469 w 469"/>
                <a:gd name="T15" fmla="*/ 30 h 175"/>
                <a:gd name="T16" fmla="*/ 469 w 469"/>
                <a:gd name="T17" fmla="*/ 14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9" h="175">
                  <a:moveTo>
                    <a:pt x="469" y="145"/>
                  </a:moveTo>
                  <a:cubicBezTo>
                    <a:pt x="469" y="162"/>
                    <a:pt x="455" y="175"/>
                    <a:pt x="438" y="175"/>
                  </a:cubicBezTo>
                  <a:cubicBezTo>
                    <a:pt x="30" y="175"/>
                    <a:pt x="30" y="175"/>
                    <a:pt x="30" y="175"/>
                  </a:cubicBezTo>
                  <a:cubicBezTo>
                    <a:pt x="13" y="175"/>
                    <a:pt x="0" y="162"/>
                    <a:pt x="0" y="145"/>
                  </a:cubicBezTo>
                  <a:cubicBezTo>
                    <a:pt x="0" y="30"/>
                    <a:pt x="0" y="30"/>
                    <a:pt x="0" y="30"/>
                  </a:cubicBezTo>
                  <a:cubicBezTo>
                    <a:pt x="0" y="13"/>
                    <a:pt x="13" y="0"/>
                    <a:pt x="30" y="0"/>
                  </a:cubicBezTo>
                  <a:cubicBezTo>
                    <a:pt x="438" y="0"/>
                    <a:pt x="438" y="0"/>
                    <a:pt x="438" y="0"/>
                  </a:cubicBezTo>
                  <a:cubicBezTo>
                    <a:pt x="455" y="0"/>
                    <a:pt x="469" y="13"/>
                    <a:pt x="469" y="30"/>
                  </a:cubicBezTo>
                  <a:lnTo>
                    <a:pt x="469" y="145"/>
                  </a:lnTo>
                  <a:close/>
                </a:path>
              </a:pathLst>
            </a:custGeom>
            <a:solidFill>
              <a:srgbClr val="0075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00B0F0"/>
                </a:solidFill>
              </a:endParaRPr>
            </a:p>
          </p:txBody>
        </p:sp>
        <p:sp>
          <p:nvSpPr>
            <p:cNvPr id="78" name="Rectangle 75"/>
            <p:cNvSpPr>
              <a:spLocks noChangeArrowheads="1"/>
            </p:cNvSpPr>
            <p:nvPr/>
          </p:nvSpPr>
          <p:spPr bwMode="auto">
            <a:xfrm>
              <a:off x="4023" y="3702"/>
              <a:ext cx="1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100" b="1">
                  <a:solidFill>
                    <a:srgbClr val="FFFFFF"/>
                  </a:solidFill>
                  <a:latin typeface="Segoe UI Semibold" panose="020B0702040204020203" pitchFamily="34" charset="0"/>
                </a:rPr>
                <a:t>SQL</a:t>
              </a:r>
              <a:endParaRPr lang="en-US" altLang="en-US">
                <a:solidFill>
                  <a:srgbClr val="00B0F0"/>
                </a:solidFill>
              </a:endParaRPr>
            </a:p>
          </p:txBody>
        </p:sp>
        <p:sp>
          <p:nvSpPr>
            <p:cNvPr id="79" name="Rectangle 76"/>
            <p:cNvSpPr>
              <a:spLocks noChangeArrowheads="1"/>
            </p:cNvSpPr>
            <p:nvPr/>
          </p:nvSpPr>
          <p:spPr bwMode="auto">
            <a:xfrm>
              <a:off x="4204" y="3702"/>
              <a:ext cx="5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100" b="1">
                  <a:solidFill>
                    <a:srgbClr val="FFFFFF"/>
                  </a:solidFill>
                  <a:latin typeface="Segoe UI Semibold" panose="020B0702040204020203" pitchFamily="34" charset="0"/>
                </a:rPr>
                <a:t>C</a:t>
              </a:r>
              <a:endParaRPr lang="en-US" altLang="en-US">
                <a:solidFill>
                  <a:srgbClr val="00B0F0"/>
                </a:solidFill>
              </a:endParaRPr>
            </a:p>
          </p:txBody>
        </p:sp>
        <p:sp>
          <p:nvSpPr>
            <p:cNvPr id="80" name="Rectangle 77"/>
            <p:cNvSpPr>
              <a:spLocks noChangeArrowheads="1"/>
            </p:cNvSpPr>
            <p:nvPr/>
          </p:nvSpPr>
          <p:spPr bwMode="auto">
            <a:xfrm>
              <a:off x="4257" y="3702"/>
              <a:ext cx="2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100" b="1">
                  <a:solidFill>
                    <a:srgbClr val="FFFFFF"/>
                  </a:solidFill>
                  <a:latin typeface="Segoe UI Semibold" panose="020B0702040204020203" pitchFamily="34" charset="0"/>
                </a:rPr>
                <a:t>ONFIG</a:t>
              </a:r>
              <a:endParaRPr lang="en-US" altLang="en-US">
                <a:solidFill>
                  <a:srgbClr val="00B0F0"/>
                </a:solidFill>
              </a:endParaRPr>
            </a:p>
          </p:txBody>
        </p:sp>
      </p:grpSp>
    </p:spTree>
    <p:extLst>
      <p:ext uri="{BB962C8B-B14F-4D97-AF65-F5344CB8AC3E}">
        <p14:creationId xmlns:p14="http://schemas.microsoft.com/office/powerpoint/2010/main" val="2534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1" y="1143000"/>
            <a:ext cx="6641433" cy="2298032"/>
          </a:xfrm>
        </p:spPr>
        <p:txBody>
          <a:bodyPr/>
          <a:lstStyle/>
          <a:p>
            <a:r>
              <a:rPr lang="en-US" dirty="0"/>
              <a:t>Demo: Resource Groups and Templates</a:t>
            </a:r>
            <a:endParaRPr lang="en-US" sz="2800" dirty="0"/>
          </a:p>
        </p:txBody>
      </p:sp>
    </p:spTree>
    <p:extLst>
      <p:ext uri="{BB962C8B-B14F-4D97-AF65-F5344CB8AC3E}">
        <p14:creationId xmlns:p14="http://schemas.microsoft.com/office/powerpoint/2010/main" val="100540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Module 2 - Azure Resource Manager (ARM)</a:t>
            </a:r>
          </a:p>
        </p:txBody>
      </p:sp>
      <p:sp>
        <p:nvSpPr>
          <p:cNvPr id="8" name="Text Placeholder 7"/>
          <p:cNvSpPr>
            <a:spLocks noGrp="1"/>
          </p:cNvSpPr>
          <p:nvPr>
            <p:ph type="body" sz="quarter" idx="16"/>
          </p:nvPr>
        </p:nvSpPr>
        <p:spPr/>
        <p:txBody>
          <a:bodyPr/>
          <a:lstStyle/>
          <a:p>
            <a:r>
              <a:rPr lang="en-US" dirty="0"/>
              <a:t>Resource Providers</a:t>
            </a:r>
          </a:p>
        </p:txBody>
      </p:sp>
    </p:spTree>
    <p:extLst>
      <p:ext uri="{BB962C8B-B14F-4D97-AF65-F5344CB8AC3E}">
        <p14:creationId xmlns:p14="http://schemas.microsoft.com/office/powerpoint/2010/main" val="888424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69241" y="232211"/>
            <a:ext cx="10515600" cy="667609"/>
          </a:xfrm>
        </p:spPr>
        <p:txBody>
          <a:bodyPr/>
          <a:lstStyle/>
          <a:p>
            <a:r>
              <a:rPr lang="en-US" dirty="0"/>
              <a:t>Resource Providers</a:t>
            </a:r>
          </a:p>
        </p:txBody>
      </p:sp>
      <p:sp>
        <p:nvSpPr>
          <p:cNvPr id="6" name="Text Placeholder 5"/>
          <p:cNvSpPr>
            <a:spLocks noGrp="1"/>
          </p:cNvSpPr>
          <p:nvPr>
            <p:ph type="body" sz="quarter" idx="11"/>
          </p:nvPr>
        </p:nvSpPr>
        <p:spPr>
          <a:xfrm>
            <a:off x="269241" y="1189494"/>
            <a:ext cx="11655840" cy="5370729"/>
          </a:xfrm>
        </p:spPr>
        <p:txBody>
          <a:bodyPr>
            <a:normAutofit/>
          </a:bodyPr>
          <a:lstStyle/>
          <a:p>
            <a:pPr marL="342900" indent="-342900">
              <a:buFont typeface="Arial" panose="020B0604020202020204" pitchFamily="34" charset="0"/>
              <a:buChar char="•"/>
            </a:pPr>
            <a:r>
              <a:rPr lang="en-US" sz="2000" dirty="0"/>
              <a:t>Used to deploy specific types of resources</a:t>
            </a:r>
          </a:p>
          <a:p>
            <a:pPr marL="342900" indent="-342900">
              <a:buFont typeface="Arial" panose="020B0604020202020204" pitchFamily="34" charset="0"/>
              <a:buChar char="•"/>
            </a:pPr>
            <a:endParaRPr lang="en-US" sz="2000" dirty="0">
              <a:latin typeface="+mn-lt"/>
            </a:endParaRPr>
          </a:p>
          <a:p>
            <a:pPr marL="342900" indent="-342900">
              <a:buFont typeface="Arial" panose="020B0604020202020204" pitchFamily="34" charset="0"/>
              <a:buChar char="•"/>
            </a:pPr>
            <a:r>
              <a:rPr lang="en-US" sz="2000" dirty="0"/>
              <a:t>Identified by provider namespace</a:t>
            </a:r>
          </a:p>
          <a:p>
            <a:pPr marL="562328" lvl="2" indent="-342900">
              <a:buFont typeface="Arial" panose="020B0604020202020204" pitchFamily="34" charset="0"/>
              <a:buChar char="•"/>
            </a:pPr>
            <a:r>
              <a:rPr lang="en-US" sz="1800" dirty="0"/>
              <a:t>e.g., </a:t>
            </a:r>
            <a:r>
              <a:rPr lang="en-US" sz="1800" dirty="0" err="1"/>
              <a:t>Microsoft.Compute</a:t>
            </a:r>
            <a:r>
              <a:rPr lang="en-US" sz="1800" dirty="0"/>
              <a:t>, </a:t>
            </a:r>
            <a:r>
              <a:rPr lang="en-US" sz="1800" dirty="0" err="1"/>
              <a:t>Microsoft.Storage</a:t>
            </a:r>
            <a:r>
              <a:rPr lang="en-US" sz="1800" dirty="0"/>
              <a:t>, </a:t>
            </a:r>
            <a:r>
              <a:rPr lang="en-US" sz="1800" dirty="0" err="1"/>
              <a:t>Microsoft.Web</a:t>
            </a:r>
            <a:r>
              <a:rPr lang="en-US" sz="1800" dirty="0"/>
              <a:t> (~25 Microsoft or Customer namespaces)</a:t>
            </a:r>
          </a:p>
          <a:p>
            <a:pPr marL="370912"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Resource types</a:t>
            </a:r>
          </a:p>
          <a:p>
            <a:pPr marL="562328" lvl="2" indent="-342900">
              <a:buFont typeface="Arial" panose="020B0604020202020204" pitchFamily="34" charset="0"/>
              <a:buChar char="•"/>
            </a:pPr>
            <a:r>
              <a:rPr lang="en-US" sz="1800" dirty="0"/>
              <a:t>Each provider namespace manages one or more resource types: e.g., </a:t>
            </a:r>
            <a:r>
              <a:rPr lang="en-US" sz="1800" dirty="0" err="1"/>
              <a:t>virtualMachines</a:t>
            </a:r>
            <a:endParaRPr lang="en-US" sz="1800" dirty="0"/>
          </a:p>
          <a:p>
            <a:pPr marL="562328" lvl="2" indent="-342900">
              <a:buFont typeface="Arial" panose="020B0604020202020204" pitchFamily="34" charset="0"/>
              <a:buChar char="•"/>
            </a:pPr>
            <a:r>
              <a:rPr lang="en-US" sz="1800" dirty="0"/>
              <a:t>Different regional availability and </a:t>
            </a:r>
            <a:r>
              <a:rPr lang="en-US" sz="1800" dirty="0" err="1"/>
              <a:t>apiVersions</a:t>
            </a:r>
            <a:endParaRPr lang="en-US" sz="1800" dirty="0"/>
          </a:p>
          <a:p>
            <a:pPr marL="370912"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PowerShell</a:t>
            </a:r>
          </a:p>
          <a:p>
            <a:pPr marL="562328" lvl="2" indent="-342900">
              <a:buFont typeface="Arial" panose="020B0604020202020204" pitchFamily="34" charset="0"/>
              <a:buChar char="•"/>
            </a:pPr>
            <a:r>
              <a:rPr lang="en-US" sz="1800" dirty="0"/>
              <a:t>Get-</a:t>
            </a:r>
            <a:r>
              <a:rPr lang="en-US" sz="1800" dirty="0" err="1"/>
              <a:t>AzureLocation</a:t>
            </a:r>
            <a:endParaRPr lang="en-US" sz="1800" dirty="0"/>
          </a:p>
          <a:p>
            <a:pPr marL="562328" lvl="2" indent="-342900">
              <a:buFont typeface="Arial" panose="020B0604020202020204" pitchFamily="34" charset="0"/>
              <a:buChar char="•"/>
            </a:pPr>
            <a:r>
              <a:rPr lang="en-US" sz="1800" dirty="0"/>
              <a:t>Get-</a:t>
            </a:r>
            <a:r>
              <a:rPr lang="en-US" sz="1800" dirty="0" err="1"/>
              <a:t>AzureRMResourceProvider</a:t>
            </a:r>
            <a:endParaRPr lang="en-US" sz="1800" dirty="0"/>
          </a:p>
        </p:txBody>
      </p:sp>
    </p:spTree>
    <p:extLst>
      <p:ext uri="{BB962C8B-B14F-4D97-AF65-F5344CB8AC3E}">
        <p14:creationId xmlns:p14="http://schemas.microsoft.com/office/powerpoint/2010/main" val="3293279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9581" y="405467"/>
            <a:ext cx="10515600" cy="824052"/>
          </a:xfrm>
        </p:spPr>
        <p:txBody>
          <a:bodyPr>
            <a:normAutofit/>
          </a:bodyPr>
          <a:lstStyle/>
          <a:p>
            <a:r>
              <a:rPr lang="en-US" sz="4400" dirty="0"/>
              <a:t>Resource Provider Types (examples)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61678415"/>
              </p:ext>
            </p:extLst>
          </p:nvPr>
        </p:nvGraphicFramePr>
        <p:xfrm>
          <a:off x="1386541" y="1499347"/>
          <a:ext cx="8128000" cy="3601720"/>
        </p:xfrm>
        <a:graphic>
          <a:graphicData uri="http://schemas.openxmlformats.org/drawingml/2006/table">
            <a:tbl>
              <a:tblPr firstRow="1" bandRow="1">
                <a:tableStyleId>{5C22544A-7EE6-4342-B048-85BDC9FD1C3A}</a:tableStyleId>
              </a:tblPr>
              <a:tblGrid>
                <a:gridCol w="3925047">
                  <a:extLst>
                    <a:ext uri="{9D8B030D-6E8A-4147-A177-3AD203B41FA5}">
                      <a16:colId xmlns:a16="http://schemas.microsoft.com/office/drawing/2014/main" val="20000"/>
                    </a:ext>
                  </a:extLst>
                </a:gridCol>
                <a:gridCol w="4202953">
                  <a:extLst>
                    <a:ext uri="{9D8B030D-6E8A-4147-A177-3AD203B41FA5}">
                      <a16:colId xmlns:a16="http://schemas.microsoft.com/office/drawing/2014/main" val="20001"/>
                    </a:ext>
                  </a:extLst>
                </a:gridCol>
              </a:tblGrid>
              <a:tr h="243491">
                <a:tc>
                  <a:txBody>
                    <a:bodyPr/>
                    <a:lstStyle/>
                    <a:p>
                      <a:r>
                        <a:rPr lang="en-US" dirty="0"/>
                        <a:t>Resource Type</a:t>
                      </a:r>
                    </a:p>
                  </a:txBody>
                  <a:tcPr/>
                </a:tc>
                <a:tc>
                  <a:txBody>
                    <a:bodyPr/>
                    <a:lstStyle/>
                    <a:p>
                      <a:r>
                        <a:rPr lang="en-US" dirty="0"/>
                        <a:t>Usage</a:t>
                      </a:r>
                    </a:p>
                  </a:txBody>
                  <a:tcPr/>
                </a:tc>
                <a:extLst>
                  <a:ext uri="{0D108BD9-81ED-4DB2-BD59-A6C34878D82A}">
                    <a16:rowId xmlns:a16="http://schemas.microsoft.com/office/drawing/2014/main" val="10000"/>
                  </a:ext>
                </a:extLst>
              </a:tr>
              <a:tr h="370840">
                <a:tc>
                  <a:txBody>
                    <a:bodyPr/>
                    <a:lstStyle/>
                    <a:p>
                      <a:r>
                        <a:rPr lang="en-US" dirty="0" err="1"/>
                        <a:t>Microsoft.Compute</a:t>
                      </a:r>
                      <a:r>
                        <a:rPr lang="en-US" dirty="0"/>
                        <a:t>/</a:t>
                      </a:r>
                      <a:r>
                        <a:rPr lang="en-US" dirty="0" err="1"/>
                        <a:t>virtualMachines</a:t>
                      </a:r>
                      <a:endParaRPr lang="en-US" dirty="0"/>
                    </a:p>
                  </a:txBody>
                  <a:tcPr/>
                </a:tc>
                <a:tc>
                  <a:txBody>
                    <a:bodyPr/>
                    <a:lstStyle/>
                    <a:p>
                      <a:r>
                        <a:rPr lang="en-US" dirty="0"/>
                        <a:t>Virtual Machines (VMs) ~ (V2)</a:t>
                      </a:r>
                    </a:p>
                  </a:txBody>
                  <a:tcPr/>
                </a:tc>
                <a:extLst>
                  <a:ext uri="{0D108BD9-81ED-4DB2-BD59-A6C34878D82A}">
                    <a16:rowId xmlns:a16="http://schemas.microsoft.com/office/drawing/2014/main" val="10001"/>
                  </a:ext>
                </a:extLst>
              </a:tr>
              <a:tr h="370840">
                <a:tc>
                  <a:txBody>
                    <a:bodyPr/>
                    <a:lstStyle/>
                    <a:p>
                      <a:r>
                        <a:rPr lang="en-US" dirty="0" err="1"/>
                        <a:t>Microsoft.Storage</a:t>
                      </a:r>
                      <a:r>
                        <a:rPr lang="en-US" dirty="0"/>
                        <a:t>/</a:t>
                      </a:r>
                      <a:r>
                        <a:rPr lang="en-US" dirty="0" err="1"/>
                        <a:t>storageAccounts</a:t>
                      </a:r>
                      <a:endParaRPr lang="en-US" dirty="0"/>
                    </a:p>
                  </a:txBody>
                  <a:tcPr/>
                </a:tc>
                <a:tc>
                  <a:txBody>
                    <a:bodyPr/>
                    <a:lstStyle/>
                    <a:p>
                      <a:r>
                        <a:rPr lang="en-US" dirty="0"/>
                        <a:t>Storage accounts (V2)</a:t>
                      </a:r>
                    </a:p>
                  </a:txBody>
                  <a:tcPr/>
                </a:tc>
                <a:extLst>
                  <a:ext uri="{0D108BD9-81ED-4DB2-BD59-A6C34878D82A}">
                    <a16:rowId xmlns:a16="http://schemas.microsoft.com/office/drawing/2014/main" val="10002"/>
                  </a:ext>
                </a:extLst>
              </a:tr>
              <a:tr h="370840">
                <a:tc>
                  <a:txBody>
                    <a:bodyPr/>
                    <a:lstStyle/>
                    <a:p>
                      <a:r>
                        <a:rPr lang="en-US" dirty="0" err="1"/>
                        <a:t>Microsoft.Compute</a:t>
                      </a:r>
                      <a:r>
                        <a:rPr lang="en-US" dirty="0"/>
                        <a:t>/</a:t>
                      </a:r>
                      <a:r>
                        <a:rPr lang="en-US" dirty="0" err="1"/>
                        <a:t>availabilitySets</a:t>
                      </a:r>
                      <a:endParaRPr lang="en-US" dirty="0"/>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dirty="0" err="1"/>
                        <a:t>Microsoft.Network</a:t>
                      </a:r>
                      <a:r>
                        <a:rPr lang="en-US" dirty="0"/>
                        <a:t>/</a:t>
                      </a:r>
                      <a:r>
                        <a:rPr lang="en-US" dirty="0" err="1"/>
                        <a:t>networkInterfaces</a:t>
                      </a:r>
                      <a:endParaRPr lang="en-US" dirty="0"/>
                    </a:p>
                  </a:txBody>
                  <a:tcPr/>
                </a:tc>
                <a:tc>
                  <a:txBody>
                    <a:bodyPr/>
                    <a:lstStyle/>
                    <a:p>
                      <a:r>
                        <a:rPr lang="en-US" dirty="0"/>
                        <a:t>Virtual network interface card</a:t>
                      </a:r>
                      <a:r>
                        <a:rPr lang="en-US" baseline="0" dirty="0"/>
                        <a:t> (NIC)</a:t>
                      </a:r>
                      <a:endParaRPr lang="en-US" dirty="0"/>
                    </a:p>
                  </a:txBody>
                  <a:tcPr/>
                </a:tc>
                <a:extLst>
                  <a:ext uri="{0D108BD9-81ED-4DB2-BD59-A6C34878D82A}">
                    <a16:rowId xmlns:a16="http://schemas.microsoft.com/office/drawing/2014/main" val="10004"/>
                  </a:ext>
                </a:extLst>
              </a:tr>
              <a:tr h="370840">
                <a:tc>
                  <a:txBody>
                    <a:bodyPr/>
                    <a:lstStyle/>
                    <a:p>
                      <a:r>
                        <a:rPr lang="en-US" dirty="0" err="1"/>
                        <a:t>Microsoft.Network</a:t>
                      </a:r>
                      <a:r>
                        <a:rPr lang="en-US" dirty="0"/>
                        <a:t>/</a:t>
                      </a:r>
                      <a:r>
                        <a:rPr lang="en-US" dirty="0" err="1"/>
                        <a:t>loadBalancers</a:t>
                      </a:r>
                      <a:endParaRPr lang="en-US" dirty="0"/>
                    </a:p>
                  </a:txBody>
                  <a:tcPr/>
                </a:tc>
                <a:tc>
                  <a:txBody>
                    <a:bodyPr/>
                    <a:lstStyle/>
                    <a:p>
                      <a:r>
                        <a:rPr lang="en-US" dirty="0"/>
                        <a:t>Azure Load Balancer or Internal Load</a:t>
                      </a:r>
                      <a:r>
                        <a:rPr lang="en-US" baseline="0" dirty="0"/>
                        <a:t> Balancer</a:t>
                      </a:r>
                      <a:endParaRPr lang="en-US" dirty="0"/>
                    </a:p>
                  </a:txBody>
                  <a:tcPr/>
                </a:tc>
                <a:extLst>
                  <a:ext uri="{0D108BD9-81ED-4DB2-BD59-A6C34878D82A}">
                    <a16:rowId xmlns:a16="http://schemas.microsoft.com/office/drawing/2014/main" val="10005"/>
                  </a:ext>
                </a:extLst>
              </a:tr>
              <a:tr h="370840">
                <a:tc>
                  <a:txBody>
                    <a:bodyPr/>
                    <a:lstStyle/>
                    <a:p>
                      <a:r>
                        <a:rPr lang="en-US" dirty="0" err="1"/>
                        <a:t>Microsoft.Network</a:t>
                      </a:r>
                      <a:r>
                        <a:rPr lang="en-US" dirty="0"/>
                        <a:t>/</a:t>
                      </a:r>
                      <a:r>
                        <a:rPr lang="en-US" dirty="0" err="1"/>
                        <a:t>virtualNetworks</a:t>
                      </a:r>
                      <a:endParaRPr lang="en-US" dirty="0"/>
                    </a:p>
                  </a:txBody>
                  <a:tcPr/>
                </a:tc>
                <a:tc>
                  <a:txBody>
                    <a:bodyPr/>
                    <a:lstStyle/>
                    <a:p>
                      <a:r>
                        <a:rPr lang="en-US" dirty="0"/>
                        <a:t>Virtual networks</a:t>
                      </a:r>
                      <a:r>
                        <a:rPr lang="en-US" baseline="0" dirty="0"/>
                        <a:t> (V2)</a:t>
                      </a:r>
                      <a:endParaRPr lang="en-US" dirty="0"/>
                    </a:p>
                  </a:txBody>
                  <a:tcPr/>
                </a:tc>
                <a:extLst>
                  <a:ext uri="{0D108BD9-81ED-4DB2-BD59-A6C34878D82A}">
                    <a16:rowId xmlns:a16="http://schemas.microsoft.com/office/drawing/2014/main" val="10006"/>
                  </a:ext>
                </a:extLst>
              </a:tr>
              <a:tr h="370840">
                <a:tc>
                  <a:txBody>
                    <a:bodyPr/>
                    <a:lstStyle/>
                    <a:p>
                      <a:r>
                        <a:rPr lang="en-US" dirty="0" err="1"/>
                        <a:t>Microsoft.ClassicStorage</a:t>
                      </a:r>
                      <a:endParaRPr lang="en-US" dirty="0"/>
                    </a:p>
                  </a:txBody>
                  <a:tcPr/>
                </a:tc>
                <a:tc>
                  <a:txBody>
                    <a:bodyPr/>
                    <a:lstStyle/>
                    <a:p>
                      <a:r>
                        <a:rPr lang="en-US" dirty="0"/>
                        <a:t>V1 storage – not managed by ARM</a:t>
                      </a:r>
                    </a:p>
                  </a:txBody>
                  <a:tcPr/>
                </a:tc>
                <a:extLst>
                  <a:ext uri="{0D108BD9-81ED-4DB2-BD59-A6C34878D82A}">
                    <a16:rowId xmlns:a16="http://schemas.microsoft.com/office/drawing/2014/main" val="10007"/>
                  </a:ext>
                </a:extLst>
              </a:tr>
              <a:tr h="370840">
                <a:tc>
                  <a:txBody>
                    <a:bodyPr/>
                    <a:lstStyle/>
                    <a:p>
                      <a:r>
                        <a:rPr lang="en-US" dirty="0" err="1"/>
                        <a:t>Microsoft</a:t>
                      </a:r>
                      <a:r>
                        <a:rPr lang="en-US" baseline="0" dirty="0" err="1"/>
                        <a:t>.ClassicCompute</a:t>
                      </a:r>
                      <a:endParaRPr lang="en-US" dirty="0"/>
                    </a:p>
                  </a:txBody>
                  <a:tcPr/>
                </a:tc>
                <a:tc>
                  <a:txBody>
                    <a:bodyPr/>
                    <a:lstStyle/>
                    <a:p>
                      <a:r>
                        <a:rPr lang="en-US" dirty="0"/>
                        <a:t>V1</a:t>
                      </a:r>
                      <a:r>
                        <a:rPr lang="en-US" baseline="0" dirty="0"/>
                        <a:t> VMs – not managed by ARM</a:t>
                      </a:r>
                      <a:endParaRPr lang="en-US" dirty="0"/>
                    </a:p>
                  </a:txBody>
                  <a:tcPr/>
                </a:tc>
                <a:extLst>
                  <a:ext uri="{0D108BD9-81ED-4DB2-BD59-A6C34878D82A}">
                    <a16:rowId xmlns:a16="http://schemas.microsoft.com/office/drawing/2014/main" val="10008"/>
                  </a:ext>
                </a:extLst>
              </a:tr>
            </a:tbl>
          </a:graphicData>
        </a:graphic>
      </p:graphicFrame>
      <p:sp>
        <p:nvSpPr>
          <p:cNvPr id="4" name="TextBox 3"/>
          <p:cNvSpPr txBox="1"/>
          <p:nvPr/>
        </p:nvSpPr>
        <p:spPr>
          <a:xfrm>
            <a:off x="1386541" y="5311588"/>
            <a:ext cx="1341136" cy="369332"/>
          </a:xfrm>
          <a:prstGeom prst="rect">
            <a:avLst/>
          </a:prstGeom>
          <a:noFill/>
        </p:spPr>
        <p:txBody>
          <a:bodyPr wrap="none" rtlCol="0">
            <a:spAutoFit/>
          </a:bodyPr>
          <a:lstStyle/>
          <a:p>
            <a:r>
              <a:rPr lang="en-US" dirty="0"/>
              <a:t>Many more!</a:t>
            </a:r>
          </a:p>
        </p:txBody>
      </p:sp>
    </p:spTree>
    <p:extLst>
      <p:ext uri="{BB962C8B-B14F-4D97-AF65-F5344CB8AC3E}">
        <p14:creationId xmlns:p14="http://schemas.microsoft.com/office/powerpoint/2010/main" val="331520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705" y="365125"/>
            <a:ext cx="10854018" cy="824052"/>
          </a:xfrm>
        </p:spPr>
        <p:txBody>
          <a:bodyPr/>
          <a:lstStyle/>
          <a:p>
            <a:r>
              <a:rPr lang="en-US" dirty="0"/>
              <a:t>How do I know what resources providers are available?</a:t>
            </a:r>
          </a:p>
        </p:txBody>
      </p:sp>
      <p:sp>
        <p:nvSpPr>
          <p:cNvPr id="3" name="Text Placeholder 2"/>
          <p:cNvSpPr>
            <a:spLocks noGrp="1"/>
          </p:cNvSpPr>
          <p:nvPr>
            <p:ph type="body" sz="quarter" idx="11"/>
          </p:nvPr>
        </p:nvSpPr>
        <p:spPr>
          <a:xfrm>
            <a:off x="921422" y="1437949"/>
            <a:ext cx="7321625" cy="962352"/>
          </a:xfrm>
        </p:spPr>
        <p:txBody>
          <a:bodyPr/>
          <a:lstStyle/>
          <a:p>
            <a:r>
              <a:rPr lang="en-US" dirty="0"/>
              <a:t>Using PowerShell, log in to your Azure account and then run </a:t>
            </a:r>
          </a:p>
          <a:p>
            <a:r>
              <a:rPr lang="en-US" i="1" dirty="0"/>
              <a:t>Get-</a:t>
            </a:r>
            <a:r>
              <a:rPr lang="en-US" i="1" dirty="0" err="1"/>
              <a:t>AzureRmResourceProvider</a:t>
            </a:r>
            <a:endParaRPr lang="en-US" i="1" dirty="0"/>
          </a:p>
        </p:txBody>
      </p:sp>
      <p:pic>
        <p:nvPicPr>
          <p:cNvPr id="5" name="Picture 4"/>
          <p:cNvPicPr>
            <a:picLocks noChangeAspect="1"/>
          </p:cNvPicPr>
          <p:nvPr/>
        </p:nvPicPr>
        <p:blipFill>
          <a:blip r:embed="rId3"/>
          <a:stretch>
            <a:fillRect/>
          </a:stretch>
        </p:blipFill>
        <p:spPr>
          <a:xfrm>
            <a:off x="913098" y="2400301"/>
            <a:ext cx="8965019" cy="3470093"/>
          </a:xfrm>
          <a:prstGeom prst="rect">
            <a:avLst/>
          </a:prstGeom>
        </p:spPr>
      </p:pic>
    </p:spTree>
    <p:extLst>
      <p:ext uri="{BB962C8B-B14F-4D97-AF65-F5344CB8AC3E}">
        <p14:creationId xmlns:p14="http://schemas.microsoft.com/office/powerpoint/2010/main" val="217044751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65" y="371849"/>
            <a:ext cx="10515600" cy="582893"/>
          </a:xfrm>
        </p:spPr>
        <p:txBody>
          <a:bodyPr>
            <a:normAutofit fontScale="90000"/>
          </a:bodyPr>
          <a:lstStyle/>
          <a:p>
            <a:r>
              <a:rPr lang="en-US" dirty="0"/>
              <a:t>How can I see what Resource Providers are in use in my subscription?</a:t>
            </a:r>
          </a:p>
        </p:txBody>
      </p:sp>
      <p:sp>
        <p:nvSpPr>
          <p:cNvPr id="3" name="Text Placeholder 2"/>
          <p:cNvSpPr>
            <a:spLocks noGrp="1"/>
          </p:cNvSpPr>
          <p:nvPr>
            <p:ph type="body" sz="quarter" idx="11"/>
          </p:nvPr>
        </p:nvSpPr>
        <p:spPr/>
        <p:txBody>
          <a:bodyPr/>
          <a:lstStyle/>
          <a:p>
            <a:r>
              <a:rPr lang="en-US" dirty="0"/>
              <a:t>Go to </a:t>
            </a:r>
            <a:r>
              <a:rPr lang="en-US" dirty="0">
                <a:hlinkClick r:id="rId3"/>
              </a:rPr>
              <a:t>https://resources.azure.com</a:t>
            </a:r>
            <a:r>
              <a:rPr lang="en-US" dirty="0"/>
              <a:t> and log in using your Azure Credentials</a:t>
            </a:r>
          </a:p>
        </p:txBody>
      </p:sp>
      <p:pic>
        <p:nvPicPr>
          <p:cNvPr id="1026" name="Picture 2" descr="C:\Users\larrywa\AppData\Local\Temp\SNAGHTML1820e75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30178" y="1745784"/>
            <a:ext cx="6916678" cy="416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71454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69241" y="225277"/>
            <a:ext cx="10515600" cy="581548"/>
          </a:xfrm>
        </p:spPr>
        <p:txBody>
          <a:bodyPr>
            <a:normAutofit fontScale="90000"/>
          </a:bodyPr>
          <a:lstStyle/>
          <a:p>
            <a:r>
              <a:rPr lang="en-US" dirty="0"/>
              <a:t>Resource Definition</a:t>
            </a:r>
          </a:p>
        </p:txBody>
      </p:sp>
      <p:sp>
        <p:nvSpPr>
          <p:cNvPr id="6" name="Text Placeholder 5"/>
          <p:cNvSpPr>
            <a:spLocks noGrp="1"/>
          </p:cNvSpPr>
          <p:nvPr>
            <p:ph type="body" sz="quarter" idx="11"/>
          </p:nvPr>
        </p:nvSpPr>
        <p:spPr>
          <a:xfrm>
            <a:off x="269241" y="1189494"/>
            <a:ext cx="11655840" cy="5370729"/>
          </a:xfrm>
        </p:spPr>
        <p:txBody>
          <a:bodyPr>
            <a:normAutofit/>
          </a:bodyPr>
          <a:lstStyle/>
          <a:p>
            <a:pPr marL="342900" indent="-342900">
              <a:buFont typeface="Arial" panose="020B0604020202020204" pitchFamily="34" charset="0"/>
              <a:buChar char="•"/>
            </a:pPr>
            <a:r>
              <a:rPr lang="en-US" sz="2000" dirty="0"/>
              <a:t>Name</a:t>
            </a:r>
          </a:p>
          <a:p>
            <a:pPr marL="562328" lvl="2" indent="-342900">
              <a:buFont typeface="Arial" panose="020B0604020202020204" pitchFamily="34" charset="0"/>
              <a:buChar char="•"/>
            </a:pPr>
            <a:r>
              <a:rPr lang="en-US" sz="1800" dirty="0"/>
              <a:t>Unique for resource group and resource type (e.g., </a:t>
            </a:r>
            <a:r>
              <a:rPr lang="en-US" sz="1800" dirty="0" err="1"/>
              <a:t>Microsoft.Compute</a:t>
            </a:r>
            <a:r>
              <a:rPr lang="en-US" sz="1800" dirty="0"/>
              <a:t>/</a:t>
            </a:r>
            <a:r>
              <a:rPr lang="en-US" sz="1800" dirty="0" err="1"/>
              <a:t>virtualMachines</a:t>
            </a:r>
            <a:r>
              <a:rPr lang="en-US" sz="1800" dirty="0"/>
              <a:t>)</a:t>
            </a:r>
          </a:p>
          <a:p>
            <a:pPr marL="342900" indent="-342900">
              <a:buFont typeface="Arial" panose="020B0604020202020204" pitchFamily="34" charset="0"/>
              <a:buChar char="•"/>
            </a:pPr>
            <a:r>
              <a:rPr lang="en-US" sz="2000" dirty="0"/>
              <a:t>Id</a:t>
            </a:r>
          </a:p>
          <a:p>
            <a:pPr marL="562328" lvl="2" indent="-342900">
              <a:buFont typeface="Arial" panose="020B0604020202020204" pitchFamily="34" charset="0"/>
              <a:buChar char="•"/>
            </a:pPr>
            <a:r>
              <a:rPr lang="en-US" sz="1800" dirty="0"/>
              <a:t>Unique across Azure</a:t>
            </a:r>
          </a:p>
          <a:p>
            <a:pPr marL="562328" lvl="2" indent="-342900">
              <a:buFont typeface="Arial" panose="020B0604020202020204" pitchFamily="34" charset="0"/>
              <a:buChar char="•"/>
            </a:pPr>
            <a:r>
              <a:rPr lang="en-US" sz="1800" dirty="0"/>
              <a:t>/subscriptions/GUID/</a:t>
            </a:r>
            <a:r>
              <a:rPr lang="en-US" sz="1800" dirty="0" err="1"/>
              <a:t>resourceGroups</a:t>
            </a:r>
            <a:r>
              <a:rPr lang="en-US" sz="1800" dirty="0"/>
              <a:t>/</a:t>
            </a:r>
            <a:r>
              <a:rPr lang="en-US" sz="1800" dirty="0" err="1"/>
              <a:t>myRG</a:t>
            </a:r>
            <a:r>
              <a:rPr lang="en-US" sz="1800" dirty="0"/>
              <a:t>/providers/</a:t>
            </a:r>
            <a:r>
              <a:rPr lang="en-US" sz="1800" dirty="0" err="1"/>
              <a:t>Microsoft.Compute</a:t>
            </a:r>
            <a:r>
              <a:rPr lang="en-US" sz="1800" dirty="0"/>
              <a:t>/</a:t>
            </a:r>
            <a:r>
              <a:rPr lang="en-US" sz="1800" dirty="0" err="1"/>
              <a:t>virtualMachines</a:t>
            </a:r>
            <a:r>
              <a:rPr lang="en-US" sz="1800" dirty="0"/>
              <a:t>/</a:t>
            </a:r>
            <a:r>
              <a:rPr lang="en-US" sz="1800" dirty="0" err="1"/>
              <a:t>vmName</a:t>
            </a:r>
            <a:endParaRPr lang="en-US" sz="1800" dirty="0"/>
          </a:p>
          <a:p>
            <a:pPr marL="342900" indent="-342900">
              <a:buFont typeface="Arial" panose="020B0604020202020204" pitchFamily="34" charset="0"/>
              <a:buChar char="•"/>
            </a:pPr>
            <a:r>
              <a:rPr lang="en-US" sz="2000" dirty="0"/>
              <a:t>Location</a:t>
            </a:r>
          </a:p>
          <a:p>
            <a:pPr marL="342900" indent="-342900">
              <a:buFont typeface="Arial" panose="020B0604020202020204" pitchFamily="34" charset="0"/>
              <a:buChar char="•"/>
            </a:pPr>
            <a:r>
              <a:rPr lang="en-US" sz="2000" dirty="0" err="1"/>
              <a:t>ResourceType</a:t>
            </a:r>
            <a:endParaRPr lang="en-US" sz="2000" dirty="0"/>
          </a:p>
          <a:p>
            <a:pPr marL="342900" indent="-342900">
              <a:buFont typeface="Arial" panose="020B0604020202020204" pitchFamily="34" charset="0"/>
              <a:buChar char="•"/>
            </a:pPr>
            <a:r>
              <a:rPr lang="en-US" sz="2000" dirty="0" err="1"/>
              <a:t>ResourceGroup</a:t>
            </a:r>
            <a:endParaRPr lang="en-US" sz="2000" dirty="0"/>
          </a:p>
          <a:p>
            <a:pPr marL="342900" indent="-342900">
              <a:buFont typeface="Arial" panose="020B0604020202020204" pitchFamily="34" charset="0"/>
              <a:buChar char="•"/>
            </a:pPr>
            <a:r>
              <a:rPr lang="en-US" sz="2000" dirty="0"/>
              <a:t>Properties</a:t>
            </a:r>
          </a:p>
          <a:p>
            <a:pPr marL="562328" lvl="2" indent="-342900">
              <a:buFont typeface="Arial" panose="020B0604020202020204" pitchFamily="34" charset="0"/>
              <a:buChar char="•"/>
            </a:pPr>
            <a:r>
              <a:rPr lang="en-US" sz="1800" dirty="0"/>
              <a:t>Additional properties specific to the resource provider</a:t>
            </a:r>
          </a:p>
        </p:txBody>
      </p:sp>
    </p:spTree>
    <p:extLst>
      <p:ext uri="{BB962C8B-B14F-4D97-AF65-F5344CB8AC3E}">
        <p14:creationId xmlns:p14="http://schemas.microsoft.com/office/powerpoint/2010/main" val="298600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40" y="288925"/>
            <a:ext cx="10515600" cy="701675"/>
          </a:xfrm>
        </p:spPr>
        <p:txBody>
          <a:bodyPr/>
          <a:lstStyle/>
          <a:p>
            <a:r>
              <a:rPr lang="en-US" dirty="0"/>
              <a:t>Other Azure Resource Manager links</a:t>
            </a:r>
          </a:p>
        </p:txBody>
      </p:sp>
      <p:sp>
        <p:nvSpPr>
          <p:cNvPr id="3" name="Text Placeholder 2"/>
          <p:cNvSpPr>
            <a:spLocks noGrp="1"/>
          </p:cNvSpPr>
          <p:nvPr>
            <p:ph type="body" sz="quarter" idx="11"/>
          </p:nvPr>
        </p:nvSpPr>
        <p:spPr>
          <a:xfrm>
            <a:off x="653143" y="1189177"/>
            <a:ext cx="10776858" cy="2018835"/>
          </a:xfrm>
        </p:spPr>
        <p:txBody>
          <a:bodyPr>
            <a:normAutofit lnSpcReduction="10000"/>
          </a:bodyPr>
          <a:lstStyle/>
          <a:p>
            <a:pPr marL="285750" indent="-285750">
              <a:buFont typeface="Arial" panose="020B0604020202020204" pitchFamily="34" charset="0"/>
              <a:buChar char="•"/>
            </a:pPr>
            <a:r>
              <a:rPr lang="en-US" dirty="0"/>
              <a:t>Link to all templates: </a:t>
            </a:r>
            <a:r>
              <a:rPr lang="en-US" dirty="0">
                <a:hlinkClick r:id="rId3"/>
              </a:rPr>
              <a:t>https://azure.microsoft.com/en-us/documentation/templates/</a:t>
            </a:r>
            <a:endParaRPr lang="en-US" dirty="0"/>
          </a:p>
          <a:p>
            <a:pPr marL="285750" indent="-285750">
              <a:buFont typeface="Arial" panose="020B0604020202020204" pitchFamily="34" charset="0"/>
              <a:buChar char="•"/>
            </a:pPr>
            <a:r>
              <a:rPr lang="en-US" dirty="0"/>
              <a:t>GitHub: </a:t>
            </a:r>
            <a:r>
              <a:rPr lang="en-US" dirty="0">
                <a:hlinkClick r:id="rId4"/>
              </a:rPr>
              <a:t>https://github.com/Azure/azure-quickstart-templates</a:t>
            </a:r>
            <a:endParaRPr lang="en-US" dirty="0"/>
          </a:p>
          <a:p>
            <a:pPr marL="285750" indent="-285750">
              <a:buFont typeface="Arial" panose="020B0604020202020204" pitchFamily="34" charset="0"/>
              <a:buChar char="•"/>
            </a:pPr>
            <a:r>
              <a:rPr lang="en-US" dirty="0"/>
              <a:t>Visualize your Templates: </a:t>
            </a:r>
            <a:r>
              <a:rPr lang="en-US" dirty="0">
                <a:hlinkClick r:id="rId5"/>
              </a:rPr>
              <a:t>http://armviz.io</a:t>
            </a:r>
            <a:endParaRPr lang="en-US" dirty="0"/>
          </a:p>
          <a:p>
            <a:pPr marL="285750" indent="-285750">
              <a:buFont typeface="Arial" panose="020B0604020202020204" pitchFamily="34" charset="0"/>
              <a:buChar char="•"/>
            </a:pPr>
            <a:r>
              <a:rPr lang="en-US" dirty="0"/>
              <a:t>Capture a Resource Group* : </a:t>
            </a:r>
            <a:r>
              <a:rPr lang="en-US" dirty="0">
                <a:hlinkClick r:id="rId6"/>
              </a:rPr>
              <a:t>http://capturegroup.azurewebsites.net</a:t>
            </a:r>
            <a:endParaRPr lang="en-US" dirty="0"/>
          </a:p>
          <a:p>
            <a:pPr marL="285750" indent="-285750">
              <a:buFont typeface="Arial" panose="020B0604020202020204" pitchFamily="34" charset="0"/>
              <a:buChar char="•"/>
            </a:pPr>
            <a:r>
              <a:rPr lang="en-US" dirty="0"/>
              <a:t>Visual Studio Code: </a:t>
            </a:r>
            <a:r>
              <a:rPr lang="en-US" dirty="0">
                <a:hlinkClick r:id="rId7"/>
              </a:rPr>
              <a:t>https://code.visualstudio.com/</a:t>
            </a:r>
            <a:r>
              <a:rPr lang="en-US" dirty="0"/>
              <a:t> </a:t>
            </a:r>
          </a:p>
          <a:p>
            <a:pPr marL="505136" lvl="2" indent="-285750">
              <a:buFont typeface="Arial" panose="020B0604020202020204" pitchFamily="34" charset="0"/>
              <a:buChar char="•"/>
            </a:pPr>
            <a:r>
              <a:rPr lang="en-US" sz="1600" dirty="0"/>
              <a:t>Visual Studio Code Extensions: </a:t>
            </a:r>
            <a:r>
              <a:rPr lang="en-US" sz="1600" dirty="0">
                <a:hlinkClick r:id="rId8"/>
              </a:rPr>
              <a:t>https://marketplace.visualstudio.com/VSCode</a:t>
            </a:r>
            <a:endParaRPr lang="en-US" sz="1600" dirty="0"/>
          </a:p>
          <a:p>
            <a:pPr lvl="2"/>
            <a:endParaRPr lang="en-US" dirty="0"/>
          </a:p>
          <a:p>
            <a:pPr marL="285750" indent="-285750">
              <a:buFont typeface="Arial" panose="020B0604020202020204" pitchFamily="34" charset="0"/>
              <a:buChar char="•"/>
            </a:pPr>
            <a:endParaRPr lang="en-US" dirty="0"/>
          </a:p>
          <a:p>
            <a:endParaRPr lang="en-US" dirty="0"/>
          </a:p>
        </p:txBody>
      </p:sp>
      <p:sp>
        <p:nvSpPr>
          <p:cNvPr id="4" name="TextBox 3"/>
          <p:cNvSpPr txBox="1"/>
          <p:nvPr/>
        </p:nvSpPr>
        <p:spPr>
          <a:xfrm>
            <a:off x="979715" y="4724400"/>
            <a:ext cx="5648278" cy="369332"/>
          </a:xfrm>
          <a:prstGeom prst="rect">
            <a:avLst/>
          </a:prstGeom>
          <a:noFill/>
        </p:spPr>
        <p:txBody>
          <a:bodyPr wrap="none" rtlCol="0">
            <a:spAutoFit/>
          </a:bodyPr>
          <a:lstStyle/>
          <a:p>
            <a:r>
              <a:rPr lang="en-US" dirty="0"/>
              <a:t>*Capture group requires </a:t>
            </a:r>
            <a:r>
              <a:rPr lang="en-US" dirty="0" err="1"/>
              <a:t>OrgId</a:t>
            </a:r>
            <a:r>
              <a:rPr lang="en-US" dirty="0"/>
              <a:t> sign in and is </a:t>
            </a:r>
            <a:r>
              <a:rPr lang="en-US" i="1" dirty="0"/>
              <a:t>very sensitive</a:t>
            </a:r>
          </a:p>
        </p:txBody>
      </p:sp>
    </p:spTree>
    <p:extLst>
      <p:ext uri="{BB962C8B-B14F-4D97-AF65-F5344CB8AC3E}">
        <p14:creationId xmlns:p14="http://schemas.microsoft.com/office/powerpoint/2010/main" val="224580815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to View This Presentation</a:t>
            </a:r>
            <a:endParaRPr lang="en-US" dirty="0"/>
          </a:p>
        </p:txBody>
      </p:sp>
      <p:sp>
        <p:nvSpPr>
          <p:cNvPr id="3" name="Content Placeholder 2"/>
          <p:cNvSpPr>
            <a:spLocks noGrp="1"/>
          </p:cNvSpPr>
          <p:nvPr>
            <p:ph type="body" sz="quarter" idx="13"/>
          </p:nvPr>
        </p:nvSpPr>
        <p:spPr/>
        <p:txBody>
          <a:bodyPr/>
          <a:lstStyle/>
          <a:p>
            <a:r>
              <a:rPr lang="en-US" dirty="0"/>
              <a:t>All slides have two styles of PDF documents:</a:t>
            </a:r>
          </a:p>
          <a:p>
            <a:pPr lvl="1"/>
            <a:r>
              <a:rPr lang="en-US" dirty="0"/>
              <a:t>Full View – full page view per slide</a:t>
            </a:r>
          </a:p>
          <a:p>
            <a:pPr lvl="1"/>
            <a:r>
              <a:rPr lang="en-US" dirty="0"/>
              <a:t>Notes View – 3 slides per page with ruled lines used to take notes</a:t>
            </a:r>
          </a:p>
          <a:p>
            <a:r>
              <a:rPr lang="en-US" dirty="0"/>
              <a:t>Use Adobe Reader or other PDF viewing tools to review the PDF slides</a:t>
            </a:r>
          </a:p>
          <a:p>
            <a:r>
              <a:rPr lang="en-US" dirty="0"/>
              <a:t>All PDF slides are located in your AzureIaaSWS.zip file</a:t>
            </a:r>
          </a:p>
          <a:p>
            <a:endParaRPr lang="en-US" dirty="0"/>
          </a:p>
          <a:p>
            <a:endParaRPr lang="en-US" dirty="0"/>
          </a:p>
        </p:txBody>
      </p:sp>
    </p:spTree>
    <p:extLst>
      <p:ext uri="{BB962C8B-B14F-4D97-AF65-F5344CB8AC3E}">
        <p14:creationId xmlns:p14="http://schemas.microsoft.com/office/powerpoint/2010/main" val="1990596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Module 2 - Azure Resource Manager (ARM)</a:t>
            </a:r>
          </a:p>
        </p:txBody>
      </p:sp>
      <p:sp>
        <p:nvSpPr>
          <p:cNvPr id="8" name="Text Placeholder 7"/>
          <p:cNvSpPr>
            <a:spLocks noGrp="1"/>
          </p:cNvSpPr>
          <p:nvPr>
            <p:ph type="body" sz="quarter" idx="16"/>
          </p:nvPr>
        </p:nvSpPr>
        <p:spPr/>
        <p:txBody>
          <a:bodyPr/>
          <a:lstStyle/>
          <a:p>
            <a:r>
              <a:rPr lang="en-US" dirty="0"/>
              <a:t>Tools</a:t>
            </a:r>
          </a:p>
        </p:txBody>
      </p:sp>
    </p:spTree>
    <p:extLst>
      <p:ext uri="{BB962C8B-B14F-4D97-AF65-F5344CB8AC3E}">
        <p14:creationId xmlns:p14="http://schemas.microsoft.com/office/powerpoint/2010/main" val="206505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9240" y="365125"/>
            <a:ext cx="10515600" cy="824052"/>
          </a:xfrm>
        </p:spPr>
        <p:txBody>
          <a:bodyPr>
            <a:normAutofit/>
          </a:bodyPr>
          <a:lstStyle/>
          <a:p>
            <a:r>
              <a:rPr lang="en-US" dirty="0"/>
              <a:t>Tools typically used by IT with ARM</a:t>
            </a:r>
            <a:endParaRPr lang="en-US" sz="2400" dirty="0"/>
          </a:p>
        </p:txBody>
      </p:sp>
      <p:sp>
        <p:nvSpPr>
          <p:cNvPr id="6" name="Text Placeholder 5"/>
          <p:cNvSpPr>
            <a:spLocks noGrp="1"/>
          </p:cNvSpPr>
          <p:nvPr>
            <p:ph type="body" sz="quarter" idx="11"/>
          </p:nvPr>
        </p:nvSpPr>
        <p:spPr>
          <a:xfrm>
            <a:off x="686334" y="1606272"/>
            <a:ext cx="11655840" cy="2018835"/>
          </a:xfrm>
        </p:spPr>
        <p:txBody>
          <a:bodyPr vert="horz" wrap="square" lIns="143428" tIns="91427" rIns="143428" bIns="89642" rtlCol="0">
            <a:noAutofit/>
          </a:bodyPr>
          <a:lstStyle/>
          <a:p>
            <a:pPr marL="342900" indent="-342900">
              <a:buFont typeface="Arial" panose="020B0604020202020204" pitchFamily="34" charset="0"/>
              <a:buChar char="•"/>
            </a:pPr>
            <a:r>
              <a:rPr lang="en-US" sz="2400" dirty="0"/>
              <a:t>PowerShell</a:t>
            </a:r>
          </a:p>
          <a:p>
            <a:pPr marL="342900" indent="-342900">
              <a:buFont typeface="Arial" panose="020B0604020202020204" pitchFamily="34" charset="0"/>
              <a:buChar char="•"/>
            </a:pPr>
            <a:r>
              <a:rPr lang="en-US" sz="2400" dirty="0"/>
              <a:t>Troubleshooting in the portal</a:t>
            </a:r>
          </a:p>
          <a:p>
            <a:pPr marL="342900" indent="-342900">
              <a:buFont typeface="Arial" panose="020B0604020202020204" pitchFamily="34" charset="0"/>
              <a:buChar char="•"/>
            </a:pPr>
            <a:r>
              <a:rPr lang="en-US" sz="2400" dirty="0"/>
              <a:t>Visual Studio</a:t>
            </a:r>
            <a:endParaRPr lang="en-US" sz="1600" dirty="0"/>
          </a:p>
        </p:txBody>
      </p:sp>
    </p:spTree>
    <p:extLst>
      <p:ext uri="{BB962C8B-B14F-4D97-AF65-F5344CB8AC3E}">
        <p14:creationId xmlns:p14="http://schemas.microsoft.com/office/powerpoint/2010/main" val="119311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9240" y="365125"/>
            <a:ext cx="10515600" cy="824052"/>
          </a:xfrm>
        </p:spPr>
        <p:txBody>
          <a:bodyPr>
            <a:normAutofit/>
          </a:bodyPr>
          <a:lstStyle/>
          <a:p>
            <a:r>
              <a:rPr lang="en-US" dirty="0"/>
              <a:t>Visual Studio</a:t>
            </a:r>
          </a:p>
        </p:txBody>
      </p:sp>
      <p:sp>
        <p:nvSpPr>
          <p:cNvPr id="6" name="Text Placeholder 5"/>
          <p:cNvSpPr>
            <a:spLocks noGrp="1"/>
          </p:cNvSpPr>
          <p:nvPr>
            <p:ph type="body" sz="quarter" idx="11"/>
          </p:nvPr>
        </p:nvSpPr>
        <p:spPr>
          <a:xfrm>
            <a:off x="686334" y="1606272"/>
            <a:ext cx="11655840" cy="2018835"/>
          </a:xfrm>
        </p:spPr>
        <p:txBody>
          <a:bodyPr vert="horz" wrap="square" lIns="143428" tIns="91427" rIns="143428" bIns="89642" rtlCol="0">
            <a:noAutofit/>
          </a:bodyPr>
          <a:lstStyle/>
          <a:p>
            <a:pPr marL="342900" indent="-342900">
              <a:buFont typeface="Arial" panose="020B0604020202020204" pitchFamily="34" charset="0"/>
              <a:buChar char="•"/>
            </a:pPr>
            <a:r>
              <a:rPr lang="en-US" sz="2400" dirty="0"/>
              <a:t>Provides a new template from the gallery</a:t>
            </a:r>
          </a:p>
          <a:p>
            <a:pPr marL="342900" indent="-342900">
              <a:buFont typeface="Arial" panose="020B0604020202020204" pitchFamily="34" charset="0"/>
              <a:buChar char="•"/>
            </a:pPr>
            <a:r>
              <a:rPr lang="en-US" sz="2400" dirty="0"/>
              <a:t>Allows the deployment of a resource group</a:t>
            </a:r>
          </a:p>
          <a:p>
            <a:pPr marL="342900" indent="-342900">
              <a:buFont typeface="Arial" panose="020B0604020202020204" pitchFamily="34" charset="0"/>
              <a:buChar char="•"/>
            </a:pPr>
            <a:r>
              <a:rPr lang="en-US" sz="2400" dirty="0"/>
              <a:t>Generates scripts to deploy application</a:t>
            </a:r>
            <a:endParaRPr lang="en-US" sz="1600" dirty="0"/>
          </a:p>
        </p:txBody>
      </p:sp>
    </p:spTree>
    <p:extLst>
      <p:ext uri="{BB962C8B-B14F-4D97-AF65-F5344CB8AC3E}">
        <p14:creationId xmlns:p14="http://schemas.microsoft.com/office/powerpoint/2010/main" val="3530371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9240" y="268501"/>
            <a:ext cx="10515600" cy="824052"/>
          </a:xfrm>
        </p:spPr>
        <p:txBody>
          <a:bodyPr>
            <a:normAutofit/>
          </a:bodyPr>
          <a:lstStyle/>
          <a:p>
            <a:r>
              <a:rPr lang="en-US" sz="3600" dirty="0"/>
              <a:t>Template options</a:t>
            </a:r>
            <a:endParaRPr lang="en-US" sz="2800" dirty="0"/>
          </a:p>
        </p:txBody>
      </p:sp>
      <p:pic>
        <p:nvPicPr>
          <p:cNvPr id="1026" name="Picture 2" descr="C:\Users\larrywa\AppData\Local\Temp\SNAGHTML3496c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315" y="1189177"/>
            <a:ext cx="4872725" cy="338139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stretch>
            <a:fillRect/>
          </a:stretch>
        </p:blipFill>
        <p:spPr>
          <a:xfrm>
            <a:off x="6174029" y="2238047"/>
            <a:ext cx="4962057" cy="3743639"/>
          </a:xfrm>
          <a:prstGeom prst="rect">
            <a:avLst/>
          </a:prstGeom>
        </p:spPr>
      </p:pic>
      <p:cxnSp>
        <p:nvCxnSpPr>
          <p:cNvPr id="11" name="Curved Connector 10"/>
          <p:cNvCxnSpPr/>
          <p:nvPr/>
        </p:nvCxnSpPr>
        <p:spPr>
          <a:xfrm>
            <a:off x="4125686" y="2656114"/>
            <a:ext cx="2219612" cy="1453752"/>
          </a:xfrm>
          <a:prstGeom prst="curvedConnector3">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16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131" y="301072"/>
            <a:ext cx="10515600" cy="681622"/>
          </a:xfrm>
        </p:spPr>
        <p:txBody>
          <a:bodyPr/>
          <a:lstStyle/>
          <a:p>
            <a:r>
              <a:rPr lang="en-US" dirty="0"/>
              <a:t>Files Generated by Template</a:t>
            </a:r>
          </a:p>
        </p:txBody>
      </p:sp>
      <p:pic>
        <p:nvPicPr>
          <p:cNvPr id="1026" name="Picture 2" descr="C:\Users\larrywa\AppData\Local\Temp\SNAGHTML1b593a2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130" y="1381280"/>
            <a:ext cx="4809785" cy="3546319"/>
          </a:xfrm>
          <a:prstGeom prst="rect">
            <a:avLst/>
          </a:prstGeom>
          <a:noFill/>
          <a:extLst>
            <a:ext uri="{909E8E84-426E-40DD-AFC4-6F175D3DCCD1}">
              <a14:hiddenFill xmlns:a14="http://schemas.microsoft.com/office/drawing/2010/main">
                <a:solidFill>
                  <a:srgbClr val="FFFFFF"/>
                </a:solidFill>
              </a14:hiddenFill>
            </a:ext>
          </a:extLst>
        </p:spPr>
      </p:pic>
      <p:sp>
        <p:nvSpPr>
          <p:cNvPr id="5" name="Line Callout 1 4"/>
          <p:cNvSpPr/>
          <p:nvPr/>
        </p:nvSpPr>
        <p:spPr>
          <a:xfrm>
            <a:off x="6518665" y="1381280"/>
            <a:ext cx="3144252" cy="745958"/>
          </a:xfrm>
          <a:prstGeom prst="borderCallout1">
            <a:avLst>
              <a:gd name="adj1" fmla="val 52621"/>
              <a:gd name="adj2" fmla="val 843"/>
              <a:gd name="adj3" fmla="val 285216"/>
              <a:gd name="adj4" fmla="val -749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PowerShell script for deployment</a:t>
            </a:r>
          </a:p>
        </p:txBody>
      </p:sp>
      <p:sp>
        <p:nvSpPr>
          <p:cNvPr id="7" name="Line Callout 1 6"/>
          <p:cNvSpPr/>
          <p:nvPr/>
        </p:nvSpPr>
        <p:spPr>
          <a:xfrm>
            <a:off x="6518665" y="2675315"/>
            <a:ext cx="3144253" cy="505326"/>
          </a:xfrm>
          <a:prstGeom prst="borderCallout1">
            <a:avLst>
              <a:gd name="adj1" fmla="val 54464"/>
              <a:gd name="adj2" fmla="val -1130"/>
              <a:gd name="adj3" fmla="val 289748"/>
              <a:gd name="adj4" fmla="val -861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JSON Template</a:t>
            </a:r>
          </a:p>
        </p:txBody>
      </p:sp>
      <p:sp>
        <p:nvSpPr>
          <p:cNvPr id="8" name="Line Callout 1 7"/>
          <p:cNvSpPr/>
          <p:nvPr/>
        </p:nvSpPr>
        <p:spPr>
          <a:xfrm>
            <a:off x="6518665" y="3819859"/>
            <a:ext cx="3144252" cy="541421"/>
          </a:xfrm>
          <a:prstGeom prst="borderCallout1">
            <a:avLst>
              <a:gd name="adj1" fmla="val 47639"/>
              <a:gd name="adj2" fmla="val 954"/>
              <a:gd name="adj3" fmla="val 92900"/>
              <a:gd name="adj4" fmla="val -610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JSON Parameter file</a:t>
            </a:r>
          </a:p>
        </p:txBody>
      </p:sp>
    </p:spTree>
    <p:extLst>
      <p:ext uri="{BB962C8B-B14F-4D97-AF65-F5344CB8AC3E}">
        <p14:creationId xmlns:p14="http://schemas.microsoft.com/office/powerpoint/2010/main" val="18000130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Demo: Visual Studio Deployment</a:t>
            </a:r>
          </a:p>
        </p:txBody>
      </p:sp>
    </p:spTree>
    <p:extLst>
      <p:ext uri="{BB962C8B-B14F-4D97-AF65-F5344CB8AC3E}">
        <p14:creationId xmlns:p14="http://schemas.microsoft.com/office/powerpoint/2010/main" val="2941347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1342047" y="2743200"/>
            <a:ext cx="7925778" cy="21145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a:off x="1361097" y="1314450"/>
            <a:ext cx="2620353" cy="1219200"/>
          </a:xfrm>
          <a:prstGeom prst="roundRect">
            <a:avLst/>
          </a:prstGeom>
          <a:solidFill>
            <a:schemeClr val="bg1"/>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62925" y="284693"/>
            <a:ext cx="10515600" cy="824052"/>
          </a:xfrm>
        </p:spPr>
        <p:txBody>
          <a:bodyPr>
            <a:normAutofit/>
          </a:bodyPr>
          <a:lstStyle/>
          <a:p>
            <a:r>
              <a:rPr lang="en-US" dirty="0"/>
              <a:t>Troubleshooting Deployments</a:t>
            </a:r>
          </a:p>
        </p:txBody>
      </p:sp>
      <p:pic>
        <p:nvPicPr>
          <p:cNvPr id="4" name="Picture 3"/>
          <p:cNvPicPr>
            <a:picLocks noChangeAspect="1"/>
          </p:cNvPicPr>
          <p:nvPr/>
        </p:nvPicPr>
        <p:blipFill>
          <a:blip r:embed="rId3"/>
          <a:stretch>
            <a:fillRect/>
          </a:stretch>
        </p:blipFill>
        <p:spPr>
          <a:xfrm>
            <a:off x="1617792" y="1616232"/>
            <a:ext cx="877758" cy="506398"/>
          </a:xfrm>
          <a:prstGeom prst="rect">
            <a:avLst/>
          </a:prstGeom>
        </p:spPr>
      </p:pic>
      <p:pic>
        <p:nvPicPr>
          <p:cNvPr id="5" name="Picture 4"/>
          <p:cNvPicPr>
            <a:picLocks noChangeAspect="1"/>
          </p:cNvPicPr>
          <p:nvPr/>
        </p:nvPicPr>
        <p:blipFill>
          <a:blip r:embed="rId4"/>
          <a:stretch>
            <a:fillRect/>
          </a:stretch>
        </p:blipFill>
        <p:spPr>
          <a:xfrm>
            <a:off x="2693622" y="1616232"/>
            <a:ext cx="857143" cy="514286"/>
          </a:xfrm>
          <a:prstGeom prst="rect">
            <a:avLst/>
          </a:prstGeom>
        </p:spPr>
      </p:pic>
      <p:pic>
        <p:nvPicPr>
          <p:cNvPr id="6" name="Picture 5"/>
          <p:cNvPicPr>
            <a:picLocks noChangeAspect="1"/>
          </p:cNvPicPr>
          <p:nvPr/>
        </p:nvPicPr>
        <p:blipFill>
          <a:blip r:embed="rId5"/>
          <a:stretch>
            <a:fillRect/>
          </a:stretch>
        </p:blipFill>
        <p:spPr>
          <a:xfrm>
            <a:off x="5143583" y="1467867"/>
            <a:ext cx="1333333" cy="1063082"/>
          </a:xfrm>
          <a:prstGeom prst="rect">
            <a:avLst/>
          </a:prstGeom>
        </p:spPr>
      </p:pic>
      <p:pic>
        <p:nvPicPr>
          <p:cNvPr id="7" name="Picture 6"/>
          <p:cNvPicPr>
            <a:picLocks noChangeAspect="1"/>
          </p:cNvPicPr>
          <p:nvPr/>
        </p:nvPicPr>
        <p:blipFill>
          <a:blip r:embed="rId6"/>
          <a:stretch>
            <a:fillRect/>
          </a:stretch>
        </p:blipFill>
        <p:spPr>
          <a:xfrm>
            <a:off x="4991185" y="3022010"/>
            <a:ext cx="1647740" cy="1554909"/>
          </a:xfrm>
          <a:prstGeom prst="rect">
            <a:avLst/>
          </a:prstGeom>
        </p:spPr>
      </p:pic>
      <p:pic>
        <p:nvPicPr>
          <p:cNvPr id="8" name="Picture 7"/>
          <p:cNvPicPr>
            <a:picLocks noChangeAspect="1"/>
          </p:cNvPicPr>
          <p:nvPr/>
        </p:nvPicPr>
        <p:blipFill>
          <a:blip r:embed="rId7"/>
          <a:stretch>
            <a:fillRect/>
          </a:stretch>
        </p:blipFill>
        <p:spPr>
          <a:xfrm>
            <a:off x="2180748" y="3022011"/>
            <a:ext cx="1572102" cy="1537676"/>
          </a:xfrm>
          <a:prstGeom prst="rect">
            <a:avLst/>
          </a:prstGeom>
        </p:spPr>
      </p:pic>
      <p:pic>
        <p:nvPicPr>
          <p:cNvPr id="9" name="Picture 8"/>
          <p:cNvPicPr>
            <a:picLocks noChangeAspect="1"/>
          </p:cNvPicPr>
          <p:nvPr/>
        </p:nvPicPr>
        <p:blipFill>
          <a:blip r:embed="rId8"/>
          <a:stretch>
            <a:fillRect/>
          </a:stretch>
        </p:blipFill>
        <p:spPr>
          <a:xfrm>
            <a:off x="6464017" y="5377019"/>
            <a:ext cx="790476" cy="838095"/>
          </a:xfrm>
          <a:prstGeom prst="rect">
            <a:avLst/>
          </a:prstGeom>
        </p:spPr>
      </p:pic>
      <p:pic>
        <p:nvPicPr>
          <p:cNvPr id="10" name="Picture 9"/>
          <p:cNvPicPr>
            <a:picLocks noChangeAspect="1"/>
          </p:cNvPicPr>
          <p:nvPr/>
        </p:nvPicPr>
        <p:blipFill>
          <a:blip r:embed="rId9"/>
          <a:stretch>
            <a:fillRect/>
          </a:stretch>
        </p:blipFill>
        <p:spPr>
          <a:xfrm>
            <a:off x="5395808" y="5377019"/>
            <a:ext cx="828571" cy="847619"/>
          </a:xfrm>
          <a:prstGeom prst="rect">
            <a:avLst/>
          </a:prstGeom>
        </p:spPr>
      </p:pic>
      <p:pic>
        <p:nvPicPr>
          <p:cNvPr id="11" name="Picture 10"/>
          <p:cNvPicPr>
            <a:picLocks noChangeAspect="1"/>
          </p:cNvPicPr>
          <p:nvPr/>
        </p:nvPicPr>
        <p:blipFill>
          <a:blip r:embed="rId10"/>
          <a:stretch>
            <a:fillRect/>
          </a:stretch>
        </p:blipFill>
        <p:spPr>
          <a:xfrm>
            <a:off x="4372923" y="5377019"/>
            <a:ext cx="857143" cy="847619"/>
          </a:xfrm>
          <a:prstGeom prst="rect">
            <a:avLst/>
          </a:prstGeom>
        </p:spPr>
      </p:pic>
      <p:pic>
        <p:nvPicPr>
          <p:cNvPr id="12" name="Picture 11"/>
          <p:cNvPicPr>
            <a:picLocks noChangeAspect="1"/>
          </p:cNvPicPr>
          <p:nvPr/>
        </p:nvPicPr>
        <p:blipFill>
          <a:blip r:embed="rId11"/>
          <a:stretch>
            <a:fillRect/>
          </a:stretch>
        </p:blipFill>
        <p:spPr>
          <a:xfrm>
            <a:off x="1235448" y="5288961"/>
            <a:ext cx="1279037" cy="992223"/>
          </a:xfrm>
          <a:prstGeom prst="rect">
            <a:avLst/>
          </a:prstGeom>
        </p:spPr>
      </p:pic>
      <p:sp>
        <p:nvSpPr>
          <p:cNvPr id="14" name="TextBox 13"/>
          <p:cNvSpPr txBox="1"/>
          <p:nvPr/>
        </p:nvSpPr>
        <p:spPr>
          <a:xfrm>
            <a:off x="362925" y="1600884"/>
            <a:ext cx="800100" cy="646331"/>
          </a:xfrm>
          <a:prstGeom prst="rect">
            <a:avLst/>
          </a:prstGeom>
          <a:noFill/>
        </p:spPr>
        <p:txBody>
          <a:bodyPr wrap="square" rtlCol="0">
            <a:spAutoFit/>
          </a:bodyPr>
          <a:lstStyle/>
          <a:p>
            <a:r>
              <a:rPr lang="en-US" dirty="0"/>
              <a:t>Azure Portal</a:t>
            </a:r>
          </a:p>
        </p:txBody>
      </p:sp>
      <p:sp>
        <p:nvSpPr>
          <p:cNvPr id="16" name="TextBox 15"/>
          <p:cNvSpPr txBox="1"/>
          <p:nvPr/>
        </p:nvSpPr>
        <p:spPr>
          <a:xfrm>
            <a:off x="7379063" y="3390900"/>
            <a:ext cx="1634999" cy="646331"/>
          </a:xfrm>
          <a:prstGeom prst="rect">
            <a:avLst/>
          </a:prstGeom>
          <a:noFill/>
        </p:spPr>
        <p:txBody>
          <a:bodyPr wrap="none" rtlCol="0">
            <a:spAutoFit/>
          </a:bodyPr>
          <a:lstStyle/>
          <a:p>
            <a:r>
              <a:rPr lang="en-US" dirty="0"/>
              <a:t>Azure Resource</a:t>
            </a:r>
          </a:p>
          <a:p>
            <a:r>
              <a:rPr lang="en-US" dirty="0"/>
              <a:t>Manager</a:t>
            </a:r>
          </a:p>
        </p:txBody>
      </p:sp>
      <p:cxnSp>
        <p:nvCxnSpPr>
          <p:cNvPr id="18" name="Straight Arrow Connector 17"/>
          <p:cNvCxnSpPr/>
          <p:nvPr/>
        </p:nvCxnSpPr>
        <p:spPr>
          <a:xfrm>
            <a:off x="5840730" y="2533650"/>
            <a:ext cx="3810" cy="628650"/>
          </a:xfrm>
          <a:prstGeom prst="straightConnector1">
            <a:avLst/>
          </a:prstGeom>
          <a:ln w="317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752850" y="3857897"/>
            <a:ext cx="1238335" cy="8709"/>
          </a:xfrm>
          <a:prstGeom prst="straightConnector1">
            <a:avLst/>
          </a:prstGeom>
          <a:ln w="317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057743" y="4576919"/>
            <a:ext cx="1" cy="800100"/>
          </a:xfrm>
          <a:prstGeom prst="straightConnector1">
            <a:avLst/>
          </a:prstGeom>
          <a:ln w="317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12" idx="0"/>
            <a:endCxn id="9" idx="0"/>
          </p:cNvCxnSpPr>
          <p:nvPr/>
        </p:nvCxnSpPr>
        <p:spPr>
          <a:xfrm rot="16200000" flipH="1">
            <a:off x="4323082" y="2840846"/>
            <a:ext cx="88058" cy="4984288"/>
          </a:xfrm>
          <a:prstGeom prst="bentConnector3">
            <a:avLst>
              <a:gd name="adj1" fmla="val -259602"/>
            </a:avLst>
          </a:prstGeom>
          <a:ln w="31750">
            <a:solidFill>
              <a:schemeClr val="accent6">
                <a:lumMod val="75000"/>
              </a:schemeClr>
            </a:solidFill>
            <a:headEnd type="triangle" w="med"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11" idx="0"/>
          </p:cNvCxnSpPr>
          <p:nvPr/>
        </p:nvCxnSpPr>
        <p:spPr>
          <a:xfrm>
            <a:off x="4801494" y="5067300"/>
            <a:ext cx="1" cy="309719"/>
          </a:xfrm>
          <a:prstGeom prst="straightConnector1">
            <a:avLst/>
          </a:prstGeom>
          <a:ln w="317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1695450" y="2122630"/>
            <a:ext cx="19050" cy="3099529"/>
          </a:xfrm>
          <a:prstGeom prst="straightConnector1">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0" idx="0"/>
          </p:cNvCxnSpPr>
          <p:nvPr/>
        </p:nvCxnSpPr>
        <p:spPr>
          <a:xfrm>
            <a:off x="5810093" y="5067300"/>
            <a:ext cx="1" cy="309719"/>
          </a:xfrm>
          <a:prstGeom prst="straightConnector1">
            <a:avLst/>
          </a:prstGeom>
          <a:ln w="317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8532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3" grpId="0" animBg="1"/>
      <p:bldP spid="14"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0" y="1142999"/>
            <a:ext cx="7351295" cy="3224463"/>
          </a:xfrm>
        </p:spPr>
        <p:txBody>
          <a:bodyPr/>
          <a:lstStyle/>
          <a:p>
            <a:r>
              <a:rPr lang="en-US" dirty="0"/>
              <a:t>Demo: Troubleshooting</a:t>
            </a:r>
          </a:p>
          <a:p>
            <a:pPr marL="628650" indent="-571500">
              <a:buFont typeface="Arial" panose="020B0604020202020204" pitchFamily="34" charset="0"/>
              <a:buChar char="•"/>
            </a:pPr>
            <a:r>
              <a:rPr lang="en-US" sz="2800" dirty="0"/>
              <a:t>Event Viewer in the Azure Portal</a:t>
            </a:r>
          </a:p>
          <a:p>
            <a:pPr marL="628650" indent="-571500">
              <a:buFont typeface="Arial" panose="020B0604020202020204" pitchFamily="34" charset="0"/>
              <a:buChar char="•"/>
            </a:pPr>
            <a:r>
              <a:rPr lang="en-US" sz="2800" dirty="0"/>
              <a:t>Deployment operations in the Azure Portal</a:t>
            </a:r>
          </a:p>
          <a:p>
            <a:endParaRPr lang="en-US" sz="2800" dirty="0"/>
          </a:p>
        </p:txBody>
      </p:sp>
    </p:spTree>
    <p:extLst>
      <p:ext uri="{BB962C8B-B14F-4D97-AF65-F5344CB8AC3E}">
        <p14:creationId xmlns:p14="http://schemas.microsoft.com/office/powerpoint/2010/main" val="4010514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4358418" y="2895601"/>
            <a:ext cx="3566382" cy="842963"/>
          </a:xfrm>
          <a:prstGeom prst="rect">
            <a:avLst/>
          </a:prstGeom>
        </p:spPr>
      </p:pic>
    </p:spTree>
    <p:extLst>
      <p:ext uri="{BB962C8B-B14F-4D97-AF65-F5344CB8AC3E}">
        <p14:creationId xmlns:p14="http://schemas.microsoft.com/office/powerpoint/2010/main" val="341660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Introduction and Logistics</a:t>
            </a:r>
          </a:p>
        </p:txBody>
      </p:sp>
      <p:sp>
        <p:nvSpPr>
          <p:cNvPr id="9" name="Content Placeholder 8"/>
          <p:cNvSpPr>
            <a:spLocks noGrp="1"/>
          </p:cNvSpPr>
          <p:nvPr>
            <p:ph type="body" sz="quarter" idx="13"/>
          </p:nvPr>
        </p:nvSpPr>
        <p:spPr/>
        <p:txBody>
          <a:bodyPr>
            <a:normAutofit/>
          </a:bodyPr>
          <a:lstStyle/>
          <a:p>
            <a:r>
              <a:rPr lang="en-US" dirty="0"/>
              <a:t>Your trainer</a:t>
            </a:r>
          </a:p>
          <a:p>
            <a:r>
              <a:rPr lang="en-US" dirty="0"/>
              <a:t>You</a:t>
            </a:r>
          </a:p>
          <a:p>
            <a:pPr lvl="1"/>
            <a:r>
              <a:rPr lang="en-US" dirty="0"/>
              <a:t>Your role</a:t>
            </a:r>
          </a:p>
          <a:p>
            <a:pPr lvl="1"/>
            <a:r>
              <a:rPr lang="en-US" dirty="0"/>
              <a:t>Your company</a:t>
            </a:r>
          </a:p>
          <a:p>
            <a:pPr lvl="1"/>
            <a:r>
              <a:rPr lang="en-US" dirty="0"/>
              <a:t>Your experience in this technology area</a:t>
            </a:r>
          </a:p>
          <a:p>
            <a:pPr lvl="1"/>
            <a:r>
              <a:rPr lang="en-US" dirty="0"/>
              <a:t>Your goals for this workshop </a:t>
            </a:r>
          </a:p>
          <a:p>
            <a:r>
              <a:rPr lang="en-US" dirty="0"/>
              <a:t>Start and end times</a:t>
            </a:r>
          </a:p>
          <a:p>
            <a:r>
              <a:rPr lang="en-US" dirty="0"/>
              <a:t>Facilities (bathrooms, smoking)</a:t>
            </a:r>
          </a:p>
          <a:p>
            <a:r>
              <a:rPr lang="en-US" dirty="0"/>
              <a:t>Meals</a:t>
            </a:r>
          </a:p>
          <a:p>
            <a:r>
              <a:rPr lang="en-US" dirty="0"/>
              <a:t>Computers, phones, tablets, etc.</a:t>
            </a:r>
          </a:p>
          <a:p>
            <a:r>
              <a:rPr lang="en-US" dirty="0"/>
              <a:t>Please set to vibrate</a:t>
            </a:r>
          </a:p>
          <a:p>
            <a:r>
              <a:rPr lang="en-US" dirty="0"/>
              <a:t>What’s on your desk?</a:t>
            </a:r>
          </a:p>
        </p:txBody>
      </p:sp>
    </p:spTree>
    <p:extLst>
      <p:ext uri="{BB962C8B-B14F-4D97-AF65-F5344CB8AC3E}">
        <p14:creationId xmlns:p14="http://schemas.microsoft.com/office/powerpoint/2010/main" val="2463123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Module 2 - Azure Resource Manager (ARM)</a:t>
            </a:r>
          </a:p>
        </p:txBody>
      </p:sp>
      <p:sp>
        <p:nvSpPr>
          <p:cNvPr id="8" name="Text Placeholder 7"/>
          <p:cNvSpPr>
            <a:spLocks noGrp="1"/>
          </p:cNvSpPr>
          <p:nvPr>
            <p:ph type="body" sz="quarter" idx="16"/>
          </p:nvPr>
        </p:nvSpPr>
        <p:spPr/>
        <p:txBody>
          <a:bodyPr/>
          <a:lstStyle/>
          <a:p>
            <a:r>
              <a:rPr lang="en-US" dirty="0"/>
              <a:t>Overview</a:t>
            </a:r>
          </a:p>
        </p:txBody>
      </p:sp>
    </p:spTree>
    <p:extLst>
      <p:ext uri="{BB962C8B-B14F-4D97-AF65-F5344CB8AC3E}">
        <p14:creationId xmlns:p14="http://schemas.microsoft.com/office/powerpoint/2010/main" val="57654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69241" y="149972"/>
            <a:ext cx="10515600" cy="796701"/>
          </a:xfrm>
        </p:spPr>
        <p:txBody>
          <a:bodyPr/>
          <a:lstStyle/>
          <a:p>
            <a:r>
              <a:rPr lang="en-US" dirty="0"/>
              <a:t>Benefits of Azure Resource Manager (ARM)</a:t>
            </a:r>
          </a:p>
        </p:txBody>
      </p:sp>
      <p:sp>
        <p:nvSpPr>
          <p:cNvPr id="6" name="Text Placeholder 5"/>
          <p:cNvSpPr>
            <a:spLocks noGrp="1"/>
          </p:cNvSpPr>
          <p:nvPr>
            <p:ph type="body" sz="quarter" idx="11"/>
          </p:nvPr>
        </p:nvSpPr>
        <p:spPr>
          <a:xfrm>
            <a:off x="269241" y="1189494"/>
            <a:ext cx="11655840" cy="3379335"/>
          </a:xfrm>
        </p:spPr>
        <p:txBody>
          <a:bodyPr>
            <a:normAutofit/>
          </a:bodyPr>
          <a:lstStyle/>
          <a:p>
            <a:pPr marL="285750" indent="-285750">
              <a:buFont typeface="Arial" panose="020B0604020202020204" pitchFamily="34" charset="0"/>
              <a:buChar char="•"/>
            </a:pPr>
            <a:r>
              <a:rPr lang="en-US" sz="2400" dirty="0"/>
              <a:t>Desired-state deployment</a:t>
            </a:r>
          </a:p>
          <a:p>
            <a:pPr marL="285750" indent="-285750">
              <a:buFont typeface="Arial" panose="020B0604020202020204" pitchFamily="34" charset="0"/>
              <a:buChar char="•"/>
            </a:pPr>
            <a:r>
              <a:rPr lang="en-US" sz="2400" dirty="0"/>
              <a:t>Faster deployments</a:t>
            </a:r>
          </a:p>
          <a:p>
            <a:pPr marL="285750" indent="-285750">
              <a:buFont typeface="Arial" panose="020B0604020202020204" pitchFamily="34" charset="0"/>
              <a:buChar char="•"/>
            </a:pPr>
            <a:r>
              <a:rPr lang="en-US" sz="2400" dirty="0"/>
              <a:t>Role-based access control (RBAC)</a:t>
            </a:r>
          </a:p>
          <a:p>
            <a:pPr marL="285750" indent="-285750">
              <a:buFont typeface="Arial" panose="020B0604020202020204" pitchFamily="34" charset="0"/>
              <a:buChar char="•"/>
            </a:pPr>
            <a:r>
              <a:rPr lang="en-US" sz="2400" dirty="0"/>
              <a:t>Resource-provider model</a:t>
            </a:r>
          </a:p>
          <a:p>
            <a:pPr marL="285750" indent="-285750">
              <a:buFont typeface="Arial" panose="020B0604020202020204" pitchFamily="34" charset="0"/>
              <a:buChar char="•"/>
            </a:pPr>
            <a:r>
              <a:rPr lang="en-US" sz="2400" dirty="0"/>
              <a:t>Common interface for Azure and Azure Stack</a:t>
            </a:r>
          </a:p>
        </p:txBody>
      </p:sp>
    </p:spTree>
    <p:extLst>
      <p:ext uri="{BB962C8B-B14F-4D97-AF65-F5344CB8AC3E}">
        <p14:creationId xmlns:p14="http://schemas.microsoft.com/office/powerpoint/2010/main" val="450126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69241" y="268306"/>
            <a:ext cx="10515600" cy="824369"/>
          </a:xfrm>
        </p:spPr>
        <p:txBody>
          <a:bodyPr/>
          <a:lstStyle/>
          <a:p>
            <a:r>
              <a:rPr lang="en-US" dirty="0"/>
              <a:t>ARM Definitions</a:t>
            </a:r>
          </a:p>
        </p:txBody>
      </p:sp>
      <p:sp>
        <p:nvSpPr>
          <p:cNvPr id="6" name="Text Placeholder 5"/>
          <p:cNvSpPr>
            <a:spLocks noGrp="1"/>
          </p:cNvSpPr>
          <p:nvPr>
            <p:ph type="body" sz="quarter" idx="11"/>
          </p:nvPr>
        </p:nvSpPr>
        <p:spPr>
          <a:xfrm>
            <a:off x="269241" y="1189494"/>
            <a:ext cx="11655840" cy="2188407"/>
          </a:xfrm>
        </p:spPr>
        <p:txBody>
          <a:bodyPr>
            <a:normAutofit/>
          </a:bodyPr>
          <a:lstStyle/>
          <a:p>
            <a:pPr marL="285750" indent="-285750">
              <a:buFont typeface="Arial" panose="020B0604020202020204" pitchFamily="34" charset="0"/>
              <a:buChar char="•"/>
            </a:pPr>
            <a:r>
              <a:rPr lang="en-US" sz="2000" dirty="0"/>
              <a:t>Resource - Atomic unit of deployment</a:t>
            </a:r>
          </a:p>
          <a:p>
            <a:pPr marL="285750" indent="-285750">
              <a:buFont typeface="Arial" panose="020B0604020202020204" pitchFamily="34" charset="0"/>
              <a:buChar char="•"/>
            </a:pPr>
            <a:r>
              <a:rPr lang="en-US" sz="2000" dirty="0"/>
              <a:t>Resource group - Collection of resources</a:t>
            </a:r>
          </a:p>
          <a:p>
            <a:pPr marL="285750" indent="-285750">
              <a:buFont typeface="Arial" panose="020B0604020202020204" pitchFamily="34" charset="0"/>
              <a:buChar char="•"/>
            </a:pPr>
            <a:r>
              <a:rPr lang="en-US" sz="2000" dirty="0"/>
              <a:t>Resource provider - Manages specific kinds of resources</a:t>
            </a:r>
          </a:p>
          <a:p>
            <a:pPr marL="285750" indent="-285750">
              <a:buFont typeface="Arial" panose="020B0604020202020204" pitchFamily="34" charset="0"/>
              <a:buChar char="•"/>
            </a:pPr>
            <a:r>
              <a:rPr lang="en-US" sz="2000" dirty="0"/>
              <a:t>Resource type - Specifies the type of resource</a:t>
            </a:r>
          </a:p>
        </p:txBody>
      </p:sp>
    </p:spTree>
    <p:extLst>
      <p:ext uri="{BB962C8B-B14F-4D97-AF65-F5344CB8AC3E}">
        <p14:creationId xmlns:p14="http://schemas.microsoft.com/office/powerpoint/2010/main" val="607812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Groups</a:t>
            </a:r>
          </a:p>
        </p:txBody>
      </p:sp>
      <p:sp>
        <p:nvSpPr>
          <p:cNvPr id="3" name="TextBox 2"/>
          <p:cNvSpPr txBox="1"/>
          <p:nvPr/>
        </p:nvSpPr>
        <p:spPr>
          <a:xfrm>
            <a:off x="973394" y="1987346"/>
            <a:ext cx="10602910" cy="2400657"/>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600" dirty="0"/>
              <a:t>Application Lifecycle Containment – Deployment, update, delete and status</a:t>
            </a:r>
          </a:p>
          <a:p>
            <a:pPr marL="285750" indent="-285750">
              <a:spcBef>
                <a:spcPts val="600"/>
              </a:spcBef>
              <a:buFont typeface="Arial" panose="020B0604020202020204" pitchFamily="34" charset="0"/>
              <a:buChar char="•"/>
            </a:pPr>
            <a:r>
              <a:rPr lang="en-US" sz="2600" dirty="0"/>
              <a:t>Declarative solution for Deployment – “</a:t>
            </a:r>
            <a:r>
              <a:rPr lang="en-US" sz="2600" dirty="0" err="1"/>
              <a:t>Config</a:t>
            </a:r>
            <a:r>
              <a:rPr lang="en-US" sz="2600" dirty="0"/>
              <a:t> as Code”</a:t>
            </a:r>
          </a:p>
          <a:p>
            <a:pPr marL="285750" indent="-285750">
              <a:spcBef>
                <a:spcPts val="600"/>
              </a:spcBef>
              <a:buFont typeface="Arial" panose="020B0604020202020204" pitchFamily="34" charset="0"/>
              <a:buChar char="•"/>
            </a:pPr>
            <a:r>
              <a:rPr lang="en-US" sz="2600" dirty="0"/>
              <a:t>Grouping – Metering, billing, quote: applied and rolled up to the group</a:t>
            </a:r>
          </a:p>
          <a:p>
            <a:pPr marL="285750" indent="-285750">
              <a:spcBef>
                <a:spcPts val="600"/>
              </a:spcBef>
              <a:buFont typeface="Arial" panose="020B0604020202020204" pitchFamily="34" charset="0"/>
              <a:buChar char="•"/>
            </a:pPr>
            <a:r>
              <a:rPr lang="en-US" sz="2600" dirty="0"/>
              <a:t>Consistent Management Layer</a:t>
            </a:r>
          </a:p>
          <a:p>
            <a:pPr marL="285750" indent="-285750">
              <a:spcBef>
                <a:spcPts val="600"/>
              </a:spcBef>
              <a:buFont typeface="Arial" panose="020B0604020202020204" pitchFamily="34" charset="0"/>
              <a:buChar char="•"/>
            </a:pPr>
            <a:r>
              <a:rPr lang="en-US" sz="2600" dirty="0"/>
              <a:t>Access Control – Scope for RBAC permissions</a:t>
            </a:r>
          </a:p>
        </p:txBody>
      </p:sp>
      <p:sp>
        <p:nvSpPr>
          <p:cNvPr id="4" name="TextBox 3"/>
          <p:cNvSpPr txBox="1"/>
          <p:nvPr/>
        </p:nvSpPr>
        <p:spPr>
          <a:xfrm>
            <a:off x="763793" y="1195061"/>
            <a:ext cx="7373044" cy="584775"/>
          </a:xfrm>
          <a:prstGeom prst="rect">
            <a:avLst/>
          </a:prstGeom>
          <a:noFill/>
        </p:spPr>
        <p:txBody>
          <a:bodyPr wrap="none" rtlCol="0">
            <a:spAutoFit/>
          </a:bodyPr>
          <a:lstStyle/>
          <a:p>
            <a:r>
              <a:rPr lang="en-US" sz="3200" i="1" dirty="0"/>
              <a:t>A Resource Group is a Unit of Management</a:t>
            </a:r>
            <a:endParaRPr lang="en-US" i="1" dirty="0"/>
          </a:p>
        </p:txBody>
      </p:sp>
    </p:spTree>
    <p:extLst>
      <p:ext uri="{BB962C8B-B14F-4D97-AF65-F5344CB8AC3E}">
        <p14:creationId xmlns:p14="http://schemas.microsoft.com/office/powerpoint/2010/main" val="202602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noChangeAspect="1"/>
          </p:cNvGrpSpPr>
          <p:nvPr/>
        </p:nvGrpSpPr>
        <p:grpSpPr bwMode="auto">
          <a:xfrm>
            <a:off x="643711" y="1060785"/>
            <a:ext cx="4947537" cy="4725318"/>
            <a:chOff x="405" y="668"/>
            <a:chExt cx="3117" cy="2977"/>
          </a:xfrm>
        </p:grpSpPr>
        <p:sp>
          <p:nvSpPr>
            <p:cNvPr id="6" name="AutoShape 3"/>
            <p:cNvSpPr>
              <a:spLocks noChangeAspect="1" noChangeArrowheads="1" noTextEdit="1"/>
            </p:cNvSpPr>
            <p:nvPr/>
          </p:nvSpPr>
          <p:spPr bwMode="auto">
            <a:xfrm>
              <a:off x="406" y="668"/>
              <a:ext cx="3116" cy="2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 name="Freeform 5"/>
            <p:cNvSpPr>
              <a:spLocks/>
            </p:cNvSpPr>
            <p:nvPr/>
          </p:nvSpPr>
          <p:spPr bwMode="auto">
            <a:xfrm>
              <a:off x="412" y="676"/>
              <a:ext cx="3102" cy="2962"/>
            </a:xfrm>
            <a:custGeom>
              <a:avLst/>
              <a:gdLst>
                <a:gd name="T0" fmla="*/ 2649 w 2649"/>
                <a:gd name="T1" fmla="*/ 2496 h 2529"/>
                <a:gd name="T2" fmla="*/ 2616 w 2649"/>
                <a:gd name="T3" fmla="*/ 2529 h 2529"/>
                <a:gd name="T4" fmla="*/ 33 w 2649"/>
                <a:gd name="T5" fmla="*/ 2529 h 2529"/>
                <a:gd name="T6" fmla="*/ 0 w 2649"/>
                <a:gd name="T7" fmla="*/ 2496 h 2529"/>
                <a:gd name="T8" fmla="*/ 0 w 2649"/>
                <a:gd name="T9" fmla="*/ 33 h 2529"/>
                <a:gd name="T10" fmla="*/ 33 w 2649"/>
                <a:gd name="T11" fmla="*/ 0 h 2529"/>
                <a:gd name="T12" fmla="*/ 2616 w 2649"/>
                <a:gd name="T13" fmla="*/ 0 h 2529"/>
                <a:gd name="T14" fmla="*/ 2649 w 2649"/>
                <a:gd name="T15" fmla="*/ 33 h 2529"/>
                <a:gd name="T16" fmla="*/ 2649 w 2649"/>
                <a:gd name="T17" fmla="*/ 2496 h 2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49" h="2529">
                  <a:moveTo>
                    <a:pt x="2649" y="2496"/>
                  </a:moveTo>
                  <a:cubicBezTo>
                    <a:pt x="2649" y="2514"/>
                    <a:pt x="2634" y="2529"/>
                    <a:pt x="2616" y="2529"/>
                  </a:cubicBezTo>
                  <a:cubicBezTo>
                    <a:pt x="33" y="2529"/>
                    <a:pt x="33" y="2529"/>
                    <a:pt x="33" y="2529"/>
                  </a:cubicBezTo>
                  <a:cubicBezTo>
                    <a:pt x="15" y="2529"/>
                    <a:pt x="0" y="2514"/>
                    <a:pt x="0" y="2496"/>
                  </a:cubicBezTo>
                  <a:cubicBezTo>
                    <a:pt x="0" y="33"/>
                    <a:pt x="0" y="33"/>
                    <a:pt x="0" y="33"/>
                  </a:cubicBezTo>
                  <a:cubicBezTo>
                    <a:pt x="0" y="14"/>
                    <a:pt x="15" y="0"/>
                    <a:pt x="33" y="0"/>
                  </a:cubicBezTo>
                  <a:cubicBezTo>
                    <a:pt x="2616" y="0"/>
                    <a:pt x="2616" y="0"/>
                    <a:pt x="2616" y="0"/>
                  </a:cubicBezTo>
                  <a:cubicBezTo>
                    <a:pt x="2634" y="0"/>
                    <a:pt x="2649" y="14"/>
                    <a:pt x="2649" y="33"/>
                  </a:cubicBezTo>
                  <a:cubicBezTo>
                    <a:pt x="2649" y="2496"/>
                    <a:pt x="2649" y="2496"/>
                    <a:pt x="2649" y="2496"/>
                  </a:cubicBezTo>
                </a:path>
              </a:pathLst>
            </a:custGeom>
            <a:solidFill>
              <a:srgbClr val="022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 name="Freeform 6"/>
            <p:cNvSpPr>
              <a:spLocks/>
            </p:cNvSpPr>
            <p:nvPr/>
          </p:nvSpPr>
          <p:spPr bwMode="auto">
            <a:xfrm>
              <a:off x="405" y="669"/>
              <a:ext cx="3116" cy="2976"/>
            </a:xfrm>
            <a:custGeom>
              <a:avLst/>
              <a:gdLst>
                <a:gd name="T0" fmla="*/ 2655 w 2661"/>
                <a:gd name="T1" fmla="*/ 2502 h 2541"/>
                <a:gd name="T2" fmla="*/ 2649 w 2661"/>
                <a:gd name="T3" fmla="*/ 2502 h 2541"/>
                <a:gd name="T4" fmla="*/ 2641 w 2661"/>
                <a:gd name="T5" fmla="*/ 2521 h 2541"/>
                <a:gd name="T6" fmla="*/ 2622 w 2661"/>
                <a:gd name="T7" fmla="*/ 2529 h 2541"/>
                <a:gd name="T8" fmla="*/ 39 w 2661"/>
                <a:gd name="T9" fmla="*/ 2529 h 2541"/>
                <a:gd name="T10" fmla="*/ 20 w 2661"/>
                <a:gd name="T11" fmla="*/ 2521 h 2541"/>
                <a:gd name="T12" fmla="*/ 12 w 2661"/>
                <a:gd name="T13" fmla="*/ 2502 h 2541"/>
                <a:gd name="T14" fmla="*/ 12 w 2661"/>
                <a:gd name="T15" fmla="*/ 39 h 2541"/>
                <a:gd name="T16" fmla="*/ 20 w 2661"/>
                <a:gd name="T17" fmla="*/ 20 h 2541"/>
                <a:gd name="T18" fmla="*/ 39 w 2661"/>
                <a:gd name="T19" fmla="*/ 12 h 2541"/>
                <a:gd name="T20" fmla="*/ 2622 w 2661"/>
                <a:gd name="T21" fmla="*/ 12 h 2541"/>
                <a:gd name="T22" fmla="*/ 2641 w 2661"/>
                <a:gd name="T23" fmla="*/ 20 h 2541"/>
                <a:gd name="T24" fmla="*/ 2649 w 2661"/>
                <a:gd name="T25" fmla="*/ 39 h 2541"/>
                <a:gd name="T26" fmla="*/ 2649 w 2661"/>
                <a:gd name="T27" fmla="*/ 2502 h 2541"/>
                <a:gd name="T28" fmla="*/ 2655 w 2661"/>
                <a:gd name="T29" fmla="*/ 2502 h 2541"/>
                <a:gd name="T30" fmla="*/ 2661 w 2661"/>
                <a:gd name="T31" fmla="*/ 2502 h 2541"/>
                <a:gd name="T32" fmla="*/ 2661 w 2661"/>
                <a:gd name="T33" fmla="*/ 39 h 2541"/>
                <a:gd name="T34" fmla="*/ 2622 w 2661"/>
                <a:gd name="T35" fmla="*/ 0 h 2541"/>
                <a:gd name="T36" fmla="*/ 39 w 2661"/>
                <a:gd name="T37" fmla="*/ 0 h 2541"/>
                <a:gd name="T38" fmla="*/ 0 w 2661"/>
                <a:gd name="T39" fmla="*/ 39 h 2541"/>
                <a:gd name="T40" fmla="*/ 0 w 2661"/>
                <a:gd name="T41" fmla="*/ 2502 h 2541"/>
                <a:gd name="T42" fmla="*/ 39 w 2661"/>
                <a:gd name="T43" fmla="*/ 2541 h 2541"/>
                <a:gd name="T44" fmla="*/ 2622 w 2661"/>
                <a:gd name="T45" fmla="*/ 2541 h 2541"/>
                <a:gd name="T46" fmla="*/ 2661 w 2661"/>
                <a:gd name="T47" fmla="*/ 2502 h 2541"/>
                <a:gd name="T48" fmla="*/ 2655 w 2661"/>
                <a:gd name="T49" fmla="*/ 2502 h 2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61" h="2541">
                  <a:moveTo>
                    <a:pt x="2655" y="2502"/>
                  </a:moveTo>
                  <a:cubicBezTo>
                    <a:pt x="2649" y="2502"/>
                    <a:pt x="2649" y="2502"/>
                    <a:pt x="2649" y="2502"/>
                  </a:cubicBezTo>
                  <a:cubicBezTo>
                    <a:pt x="2649" y="2509"/>
                    <a:pt x="2646" y="2516"/>
                    <a:pt x="2641" y="2521"/>
                  </a:cubicBezTo>
                  <a:cubicBezTo>
                    <a:pt x="2636" y="2526"/>
                    <a:pt x="2629" y="2529"/>
                    <a:pt x="2622" y="2529"/>
                  </a:cubicBezTo>
                  <a:cubicBezTo>
                    <a:pt x="39" y="2529"/>
                    <a:pt x="39" y="2529"/>
                    <a:pt x="39" y="2529"/>
                  </a:cubicBezTo>
                  <a:cubicBezTo>
                    <a:pt x="32" y="2529"/>
                    <a:pt x="25" y="2526"/>
                    <a:pt x="20" y="2521"/>
                  </a:cubicBezTo>
                  <a:cubicBezTo>
                    <a:pt x="15" y="2516"/>
                    <a:pt x="12" y="2509"/>
                    <a:pt x="12" y="2502"/>
                  </a:cubicBezTo>
                  <a:cubicBezTo>
                    <a:pt x="12" y="39"/>
                    <a:pt x="12" y="39"/>
                    <a:pt x="12" y="39"/>
                  </a:cubicBezTo>
                  <a:cubicBezTo>
                    <a:pt x="12" y="31"/>
                    <a:pt x="15" y="25"/>
                    <a:pt x="20" y="20"/>
                  </a:cubicBezTo>
                  <a:cubicBezTo>
                    <a:pt x="25" y="15"/>
                    <a:pt x="32" y="12"/>
                    <a:pt x="39" y="12"/>
                  </a:cubicBezTo>
                  <a:cubicBezTo>
                    <a:pt x="2622" y="12"/>
                    <a:pt x="2622" y="12"/>
                    <a:pt x="2622" y="12"/>
                  </a:cubicBezTo>
                  <a:cubicBezTo>
                    <a:pt x="2629" y="12"/>
                    <a:pt x="2636" y="15"/>
                    <a:pt x="2641" y="20"/>
                  </a:cubicBezTo>
                  <a:cubicBezTo>
                    <a:pt x="2646" y="25"/>
                    <a:pt x="2649" y="31"/>
                    <a:pt x="2649" y="39"/>
                  </a:cubicBezTo>
                  <a:cubicBezTo>
                    <a:pt x="2649" y="2502"/>
                    <a:pt x="2649" y="2502"/>
                    <a:pt x="2649" y="2502"/>
                  </a:cubicBezTo>
                  <a:cubicBezTo>
                    <a:pt x="2655" y="2502"/>
                    <a:pt x="2655" y="2502"/>
                    <a:pt x="2655" y="2502"/>
                  </a:cubicBezTo>
                  <a:cubicBezTo>
                    <a:pt x="2661" y="2502"/>
                    <a:pt x="2661" y="2502"/>
                    <a:pt x="2661" y="2502"/>
                  </a:cubicBezTo>
                  <a:cubicBezTo>
                    <a:pt x="2661" y="39"/>
                    <a:pt x="2661" y="39"/>
                    <a:pt x="2661" y="39"/>
                  </a:cubicBezTo>
                  <a:cubicBezTo>
                    <a:pt x="2661" y="17"/>
                    <a:pt x="2643" y="0"/>
                    <a:pt x="2622" y="0"/>
                  </a:cubicBezTo>
                  <a:cubicBezTo>
                    <a:pt x="39" y="0"/>
                    <a:pt x="39" y="0"/>
                    <a:pt x="39" y="0"/>
                  </a:cubicBezTo>
                  <a:cubicBezTo>
                    <a:pt x="18" y="0"/>
                    <a:pt x="0" y="17"/>
                    <a:pt x="0" y="39"/>
                  </a:cubicBezTo>
                  <a:cubicBezTo>
                    <a:pt x="0" y="2502"/>
                    <a:pt x="0" y="2502"/>
                    <a:pt x="0" y="2502"/>
                  </a:cubicBezTo>
                  <a:cubicBezTo>
                    <a:pt x="0" y="2523"/>
                    <a:pt x="18" y="2541"/>
                    <a:pt x="39" y="2541"/>
                  </a:cubicBezTo>
                  <a:cubicBezTo>
                    <a:pt x="2622" y="2541"/>
                    <a:pt x="2622" y="2541"/>
                    <a:pt x="2622" y="2541"/>
                  </a:cubicBezTo>
                  <a:cubicBezTo>
                    <a:pt x="2643" y="2541"/>
                    <a:pt x="2661" y="2523"/>
                    <a:pt x="2661" y="2502"/>
                  </a:cubicBezTo>
                  <a:lnTo>
                    <a:pt x="2655" y="25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 name="Freeform 7"/>
            <p:cNvSpPr>
              <a:spLocks/>
            </p:cNvSpPr>
            <p:nvPr/>
          </p:nvSpPr>
          <p:spPr bwMode="auto">
            <a:xfrm>
              <a:off x="999" y="1251"/>
              <a:ext cx="1928" cy="1927"/>
            </a:xfrm>
            <a:custGeom>
              <a:avLst/>
              <a:gdLst>
                <a:gd name="T0" fmla="*/ 878 w 1647"/>
                <a:gd name="T1" fmla="*/ 19 h 1645"/>
                <a:gd name="T2" fmla="*/ 1628 w 1647"/>
                <a:gd name="T3" fmla="*/ 821 h 1645"/>
                <a:gd name="T4" fmla="*/ 1392 w 1647"/>
                <a:gd name="T5" fmla="*/ 1390 h 1645"/>
                <a:gd name="T6" fmla="*/ 823 w 1647"/>
                <a:gd name="T7" fmla="*/ 1626 h 1645"/>
                <a:gd name="T8" fmla="*/ 255 w 1647"/>
                <a:gd name="T9" fmla="*/ 1390 h 1645"/>
                <a:gd name="T10" fmla="*/ 19 w 1647"/>
                <a:gd name="T11" fmla="*/ 821 h 1645"/>
                <a:gd name="T12" fmla="*/ 54 w 1647"/>
                <a:gd name="T13" fmla="*/ 587 h 1645"/>
                <a:gd name="T14" fmla="*/ 35 w 1647"/>
                <a:gd name="T15" fmla="*/ 581 h 1645"/>
                <a:gd name="T16" fmla="*/ 0 w 1647"/>
                <a:gd name="T17" fmla="*/ 821 h 1645"/>
                <a:gd name="T18" fmla="*/ 823 w 1647"/>
                <a:gd name="T19" fmla="*/ 1645 h 1645"/>
                <a:gd name="T20" fmla="*/ 1647 w 1647"/>
                <a:gd name="T21" fmla="*/ 821 h 1645"/>
                <a:gd name="T22" fmla="*/ 879 w 1647"/>
                <a:gd name="T23" fmla="*/ 0 h 1645"/>
                <a:gd name="T24" fmla="*/ 878 w 1647"/>
                <a:gd name="T25" fmla="*/ 19 h 1645"/>
                <a:gd name="T26" fmla="*/ 878 w 1647"/>
                <a:gd name="T27" fmla="*/ 19 h 1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47" h="1645">
                  <a:moveTo>
                    <a:pt x="878" y="19"/>
                  </a:moveTo>
                  <a:cubicBezTo>
                    <a:pt x="1297" y="46"/>
                    <a:pt x="1628" y="395"/>
                    <a:pt x="1628" y="821"/>
                  </a:cubicBezTo>
                  <a:cubicBezTo>
                    <a:pt x="1628" y="1043"/>
                    <a:pt x="1538" y="1245"/>
                    <a:pt x="1392" y="1390"/>
                  </a:cubicBezTo>
                  <a:cubicBezTo>
                    <a:pt x="1247" y="1536"/>
                    <a:pt x="1046" y="1626"/>
                    <a:pt x="823" y="1626"/>
                  </a:cubicBezTo>
                  <a:cubicBezTo>
                    <a:pt x="601" y="1626"/>
                    <a:pt x="400" y="1536"/>
                    <a:pt x="255" y="1390"/>
                  </a:cubicBezTo>
                  <a:cubicBezTo>
                    <a:pt x="109" y="1245"/>
                    <a:pt x="19" y="1043"/>
                    <a:pt x="19" y="821"/>
                  </a:cubicBezTo>
                  <a:cubicBezTo>
                    <a:pt x="19" y="740"/>
                    <a:pt x="31" y="661"/>
                    <a:pt x="54" y="587"/>
                  </a:cubicBezTo>
                  <a:cubicBezTo>
                    <a:pt x="35" y="581"/>
                    <a:pt x="35" y="581"/>
                    <a:pt x="35" y="581"/>
                  </a:cubicBezTo>
                  <a:cubicBezTo>
                    <a:pt x="12" y="657"/>
                    <a:pt x="0" y="738"/>
                    <a:pt x="0" y="821"/>
                  </a:cubicBezTo>
                  <a:cubicBezTo>
                    <a:pt x="0" y="1276"/>
                    <a:pt x="369" y="1645"/>
                    <a:pt x="823" y="1645"/>
                  </a:cubicBezTo>
                  <a:cubicBezTo>
                    <a:pt x="1278" y="1645"/>
                    <a:pt x="1647" y="1276"/>
                    <a:pt x="1647" y="821"/>
                  </a:cubicBezTo>
                  <a:cubicBezTo>
                    <a:pt x="1647" y="385"/>
                    <a:pt x="1308" y="28"/>
                    <a:pt x="879" y="0"/>
                  </a:cubicBezTo>
                  <a:cubicBezTo>
                    <a:pt x="878" y="19"/>
                    <a:pt x="878" y="19"/>
                    <a:pt x="878" y="19"/>
                  </a:cubicBezTo>
                  <a:cubicBezTo>
                    <a:pt x="878" y="19"/>
                    <a:pt x="878" y="19"/>
                    <a:pt x="878" y="19"/>
                  </a:cubicBezTo>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 name="Freeform 8"/>
            <p:cNvSpPr>
              <a:spLocks/>
            </p:cNvSpPr>
            <p:nvPr/>
          </p:nvSpPr>
          <p:spPr bwMode="auto">
            <a:xfrm>
              <a:off x="1962" y="1219"/>
              <a:ext cx="80" cy="89"/>
            </a:xfrm>
            <a:custGeom>
              <a:avLst/>
              <a:gdLst>
                <a:gd name="T0" fmla="*/ 76 w 80"/>
                <a:gd name="T1" fmla="*/ 89 h 89"/>
                <a:gd name="T2" fmla="*/ 0 w 80"/>
                <a:gd name="T3" fmla="*/ 41 h 89"/>
                <a:gd name="T4" fmla="*/ 80 w 80"/>
                <a:gd name="T5" fmla="*/ 0 h 89"/>
                <a:gd name="T6" fmla="*/ 76 w 80"/>
                <a:gd name="T7" fmla="*/ 89 h 89"/>
              </a:gdLst>
              <a:ahLst/>
              <a:cxnLst>
                <a:cxn ang="0">
                  <a:pos x="T0" y="T1"/>
                </a:cxn>
                <a:cxn ang="0">
                  <a:pos x="T2" y="T3"/>
                </a:cxn>
                <a:cxn ang="0">
                  <a:pos x="T4" y="T5"/>
                </a:cxn>
                <a:cxn ang="0">
                  <a:pos x="T6" y="T7"/>
                </a:cxn>
              </a:cxnLst>
              <a:rect l="0" t="0" r="r" b="b"/>
              <a:pathLst>
                <a:path w="80" h="89">
                  <a:moveTo>
                    <a:pt x="76" y="89"/>
                  </a:moveTo>
                  <a:lnTo>
                    <a:pt x="0" y="41"/>
                  </a:lnTo>
                  <a:lnTo>
                    <a:pt x="80" y="0"/>
                  </a:lnTo>
                  <a:lnTo>
                    <a:pt x="76" y="89"/>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1" name="Freeform 9"/>
            <p:cNvSpPr>
              <a:spLocks/>
            </p:cNvSpPr>
            <p:nvPr/>
          </p:nvSpPr>
          <p:spPr bwMode="auto">
            <a:xfrm>
              <a:off x="1003" y="1891"/>
              <a:ext cx="94" cy="93"/>
            </a:xfrm>
            <a:custGeom>
              <a:avLst/>
              <a:gdLst>
                <a:gd name="T0" fmla="*/ 74 w 80"/>
                <a:gd name="T1" fmla="*/ 51 h 80"/>
                <a:gd name="T2" fmla="*/ 51 w 80"/>
                <a:gd name="T3" fmla="*/ 6 h 80"/>
                <a:gd name="T4" fmla="*/ 6 w 80"/>
                <a:gd name="T5" fmla="*/ 29 h 80"/>
                <a:gd name="T6" fmla="*/ 29 w 80"/>
                <a:gd name="T7" fmla="*/ 74 h 80"/>
                <a:gd name="T8" fmla="*/ 74 w 80"/>
                <a:gd name="T9" fmla="*/ 51 h 80"/>
              </a:gdLst>
              <a:ahLst/>
              <a:cxnLst>
                <a:cxn ang="0">
                  <a:pos x="T0" y="T1"/>
                </a:cxn>
                <a:cxn ang="0">
                  <a:pos x="T2" y="T3"/>
                </a:cxn>
                <a:cxn ang="0">
                  <a:pos x="T4" y="T5"/>
                </a:cxn>
                <a:cxn ang="0">
                  <a:pos x="T6" y="T7"/>
                </a:cxn>
                <a:cxn ang="0">
                  <a:pos x="T8" y="T9"/>
                </a:cxn>
              </a:cxnLst>
              <a:rect l="0" t="0" r="r" b="b"/>
              <a:pathLst>
                <a:path w="80" h="80">
                  <a:moveTo>
                    <a:pt x="74" y="51"/>
                  </a:moveTo>
                  <a:cubicBezTo>
                    <a:pt x="80" y="32"/>
                    <a:pt x="70" y="12"/>
                    <a:pt x="51" y="6"/>
                  </a:cubicBezTo>
                  <a:cubicBezTo>
                    <a:pt x="32" y="0"/>
                    <a:pt x="12" y="10"/>
                    <a:pt x="6" y="29"/>
                  </a:cubicBezTo>
                  <a:cubicBezTo>
                    <a:pt x="0" y="47"/>
                    <a:pt x="10" y="68"/>
                    <a:pt x="29" y="74"/>
                  </a:cubicBezTo>
                  <a:cubicBezTo>
                    <a:pt x="48" y="80"/>
                    <a:pt x="68" y="70"/>
                    <a:pt x="74" y="51"/>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2" name="Freeform 10"/>
            <p:cNvSpPr>
              <a:spLocks/>
            </p:cNvSpPr>
            <p:nvPr/>
          </p:nvSpPr>
          <p:spPr bwMode="auto">
            <a:xfrm>
              <a:off x="757" y="1125"/>
              <a:ext cx="824" cy="728"/>
            </a:xfrm>
            <a:custGeom>
              <a:avLst/>
              <a:gdLst>
                <a:gd name="T0" fmla="*/ 540 w 703"/>
                <a:gd name="T1" fmla="*/ 558 h 622"/>
                <a:gd name="T2" fmla="*/ 352 w 703"/>
                <a:gd name="T3" fmla="*/ 622 h 622"/>
                <a:gd name="T4" fmla="*/ 104 w 703"/>
                <a:gd name="T5" fmla="*/ 500 h 622"/>
                <a:gd name="T6" fmla="*/ 162 w 703"/>
                <a:gd name="T7" fmla="*/ 64 h 622"/>
                <a:gd name="T8" fmla="*/ 351 w 703"/>
                <a:gd name="T9" fmla="*/ 0 h 622"/>
                <a:gd name="T10" fmla="*/ 598 w 703"/>
                <a:gd name="T11" fmla="*/ 122 h 622"/>
                <a:gd name="T12" fmla="*/ 540 w 703"/>
                <a:gd name="T13" fmla="*/ 558 h 622"/>
              </a:gdLst>
              <a:ahLst/>
              <a:cxnLst>
                <a:cxn ang="0">
                  <a:pos x="T0" y="T1"/>
                </a:cxn>
                <a:cxn ang="0">
                  <a:pos x="T2" y="T3"/>
                </a:cxn>
                <a:cxn ang="0">
                  <a:pos x="T4" y="T5"/>
                </a:cxn>
                <a:cxn ang="0">
                  <a:pos x="T6" y="T7"/>
                </a:cxn>
                <a:cxn ang="0">
                  <a:pos x="T8" y="T9"/>
                </a:cxn>
                <a:cxn ang="0">
                  <a:pos x="T10" y="T11"/>
                </a:cxn>
                <a:cxn ang="0">
                  <a:pos x="T12" y="T13"/>
                </a:cxn>
              </a:cxnLst>
              <a:rect l="0" t="0" r="r" b="b"/>
              <a:pathLst>
                <a:path w="703" h="622">
                  <a:moveTo>
                    <a:pt x="540" y="558"/>
                  </a:moveTo>
                  <a:cubicBezTo>
                    <a:pt x="484" y="601"/>
                    <a:pt x="418" y="622"/>
                    <a:pt x="352" y="622"/>
                  </a:cubicBezTo>
                  <a:cubicBezTo>
                    <a:pt x="258" y="622"/>
                    <a:pt x="166" y="580"/>
                    <a:pt x="104" y="500"/>
                  </a:cubicBezTo>
                  <a:cubicBezTo>
                    <a:pt x="0" y="364"/>
                    <a:pt x="26" y="169"/>
                    <a:pt x="162" y="64"/>
                  </a:cubicBezTo>
                  <a:cubicBezTo>
                    <a:pt x="219" y="21"/>
                    <a:pt x="285" y="0"/>
                    <a:pt x="351" y="0"/>
                  </a:cubicBezTo>
                  <a:cubicBezTo>
                    <a:pt x="445" y="0"/>
                    <a:pt x="537" y="42"/>
                    <a:pt x="598" y="122"/>
                  </a:cubicBezTo>
                  <a:cubicBezTo>
                    <a:pt x="703" y="259"/>
                    <a:pt x="677" y="454"/>
                    <a:pt x="540" y="558"/>
                  </a:cubicBez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3" name="Freeform 11"/>
            <p:cNvSpPr>
              <a:spLocks/>
            </p:cNvSpPr>
            <p:nvPr/>
          </p:nvSpPr>
          <p:spPr bwMode="auto">
            <a:xfrm>
              <a:off x="757" y="1125"/>
              <a:ext cx="824" cy="728"/>
            </a:xfrm>
            <a:custGeom>
              <a:avLst/>
              <a:gdLst>
                <a:gd name="T0" fmla="*/ 540 w 703"/>
                <a:gd name="T1" fmla="*/ 558 h 622"/>
                <a:gd name="T2" fmla="*/ 352 w 703"/>
                <a:gd name="T3" fmla="*/ 622 h 622"/>
                <a:gd name="T4" fmla="*/ 104 w 703"/>
                <a:gd name="T5" fmla="*/ 500 h 622"/>
                <a:gd name="T6" fmla="*/ 162 w 703"/>
                <a:gd name="T7" fmla="*/ 64 h 622"/>
                <a:gd name="T8" fmla="*/ 351 w 703"/>
                <a:gd name="T9" fmla="*/ 0 h 622"/>
                <a:gd name="T10" fmla="*/ 598 w 703"/>
                <a:gd name="T11" fmla="*/ 122 h 622"/>
                <a:gd name="T12" fmla="*/ 540 w 703"/>
                <a:gd name="T13" fmla="*/ 558 h 622"/>
              </a:gdLst>
              <a:ahLst/>
              <a:cxnLst>
                <a:cxn ang="0">
                  <a:pos x="T0" y="T1"/>
                </a:cxn>
                <a:cxn ang="0">
                  <a:pos x="T2" y="T3"/>
                </a:cxn>
                <a:cxn ang="0">
                  <a:pos x="T4" y="T5"/>
                </a:cxn>
                <a:cxn ang="0">
                  <a:pos x="T6" y="T7"/>
                </a:cxn>
                <a:cxn ang="0">
                  <a:pos x="T8" y="T9"/>
                </a:cxn>
                <a:cxn ang="0">
                  <a:pos x="T10" y="T11"/>
                </a:cxn>
                <a:cxn ang="0">
                  <a:pos x="T12" y="T13"/>
                </a:cxn>
              </a:cxnLst>
              <a:rect l="0" t="0" r="r" b="b"/>
              <a:pathLst>
                <a:path w="703" h="622">
                  <a:moveTo>
                    <a:pt x="540" y="558"/>
                  </a:moveTo>
                  <a:cubicBezTo>
                    <a:pt x="484" y="601"/>
                    <a:pt x="418" y="622"/>
                    <a:pt x="352" y="622"/>
                  </a:cubicBezTo>
                  <a:cubicBezTo>
                    <a:pt x="258" y="622"/>
                    <a:pt x="166" y="580"/>
                    <a:pt x="104" y="500"/>
                  </a:cubicBezTo>
                  <a:cubicBezTo>
                    <a:pt x="0" y="364"/>
                    <a:pt x="26" y="169"/>
                    <a:pt x="162" y="64"/>
                  </a:cubicBezTo>
                  <a:cubicBezTo>
                    <a:pt x="219" y="21"/>
                    <a:pt x="285" y="0"/>
                    <a:pt x="351" y="0"/>
                  </a:cubicBezTo>
                  <a:cubicBezTo>
                    <a:pt x="445" y="0"/>
                    <a:pt x="537" y="42"/>
                    <a:pt x="598" y="122"/>
                  </a:cubicBezTo>
                  <a:cubicBezTo>
                    <a:pt x="703" y="259"/>
                    <a:pt x="677" y="454"/>
                    <a:pt x="540" y="558"/>
                  </a:cubicBez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4" name="Freeform 12"/>
            <p:cNvSpPr>
              <a:spLocks/>
            </p:cNvSpPr>
            <p:nvPr/>
          </p:nvSpPr>
          <p:spPr bwMode="auto">
            <a:xfrm>
              <a:off x="857" y="1234"/>
              <a:ext cx="99" cy="262"/>
            </a:xfrm>
            <a:custGeom>
              <a:avLst/>
              <a:gdLst>
                <a:gd name="T0" fmla="*/ 54 w 85"/>
                <a:gd name="T1" fmla="*/ 224 h 224"/>
                <a:gd name="T2" fmla="*/ 85 w 85"/>
                <a:gd name="T3" fmla="*/ 172 h 224"/>
                <a:gd name="T4" fmla="*/ 44 w 85"/>
                <a:gd name="T5" fmla="*/ 0 h 224"/>
                <a:gd name="T6" fmla="*/ 10 w 85"/>
                <a:gd name="T7" fmla="*/ 41 h 224"/>
                <a:gd name="T8" fmla="*/ 54 w 85"/>
                <a:gd name="T9" fmla="*/ 224 h 224"/>
              </a:gdLst>
              <a:ahLst/>
              <a:cxnLst>
                <a:cxn ang="0">
                  <a:pos x="T0" y="T1"/>
                </a:cxn>
                <a:cxn ang="0">
                  <a:pos x="T2" y="T3"/>
                </a:cxn>
                <a:cxn ang="0">
                  <a:pos x="T4" y="T5"/>
                </a:cxn>
                <a:cxn ang="0">
                  <a:pos x="T6" y="T7"/>
                </a:cxn>
                <a:cxn ang="0">
                  <a:pos x="T8" y="T9"/>
                </a:cxn>
              </a:cxnLst>
              <a:rect l="0" t="0" r="r" b="b"/>
              <a:pathLst>
                <a:path w="85" h="224">
                  <a:moveTo>
                    <a:pt x="54" y="224"/>
                  </a:moveTo>
                  <a:cubicBezTo>
                    <a:pt x="63" y="207"/>
                    <a:pt x="73" y="189"/>
                    <a:pt x="85" y="172"/>
                  </a:cubicBezTo>
                  <a:cubicBezTo>
                    <a:pt x="36" y="94"/>
                    <a:pt x="38" y="30"/>
                    <a:pt x="44" y="0"/>
                  </a:cubicBezTo>
                  <a:cubicBezTo>
                    <a:pt x="31" y="13"/>
                    <a:pt x="20" y="27"/>
                    <a:pt x="10" y="41"/>
                  </a:cubicBezTo>
                  <a:cubicBezTo>
                    <a:pt x="0" y="81"/>
                    <a:pt x="0" y="146"/>
                    <a:pt x="54" y="2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5" name="Freeform 13"/>
            <p:cNvSpPr>
              <a:spLocks/>
            </p:cNvSpPr>
            <p:nvPr/>
          </p:nvSpPr>
          <p:spPr bwMode="auto">
            <a:xfrm>
              <a:off x="980" y="1508"/>
              <a:ext cx="490" cy="243"/>
            </a:xfrm>
            <a:custGeom>
              <a:avLst/>
              <a:gdLst>
                <a:gd name="T0" fmla="*/ 88 w 419"/>
                <a:gd name="T1" fmla="*/ 54 h 208"/>
                <a:gd name="T2" fmla="*/ 29 w 419"/>
                <a:gd name="T3" fmla="*/ 0 h 208"/>
                <a:gd name="T4" fmla="*/ 0 w 419"/>
                <a:gd name="T5" fmla="*/ 49 h 208"/>
                <a:gd name="T6" fmla="*/ 54 w 419"/>
                <a:gd name="T7" fmla="*/ 97 h 208"/>
                <a:gd name="T8" fmla="*/ 379 w 419"/>
                <a:gd name="T9" fmla="*/ 208 h 208"/>
                <a:gd name="T10" fmla="*/ 419 w 419"/>
                <a:gd name="T11" fmla="*/ 159 h 208"/>
                <a:gd name="T12" fmla="*/ 88 w 419"/>
                <a:gd name="T13" fmla="*/ 54 h 208"/>
              </a:gdLst>
              <a:ahLst/>
              <a:cxnLst>
                <a:cxn ang="0">
                  <a:pos x="T0" y="T1"/>
                </a:cxn>
                <a:cxn ang="0">
                  <a:pos x="T2" y="T3"/>
                </a:cxn>
                <a:cxn ang="0">
                  <a:pos x="T4" y="T5"/>
                </a:cxn>
                <a:cxn ang="0">
                  <a:pos x="T6" y="T7"/>
                </a:cxn>
                <a:cxn ang="0">
                  <a:pos x="T8" y="T9"/>
                </a:cxn>
                <a:cxn ang="0">
                  <a:pos x="T10" y="T11"/>
                </a:cxn>
                <a:cxn ang="0">
                  <a:pos x="T12" y="T13"/>
                </a:cxn>
              </a:cxnLst>
              <a:rect l="0" t="0" r="r" b="b"/>
              <a:pathLst>
                <a:path w="419" h="208">
                  <a:moveTo>
                    <a:pt x="88" y="54"/>
                  </a:moveTo>
                  <a:cubicBezTo>
                    <a:pt x="65" y="36"/>
                    <a:pt x="46" y="17"/>
                    <a:pt x="29" y="0"/>
                  </a:cubicBezTo>
                  <a:cubicBezTo>
                    <a:pt x="18" y="16"/>
                    <a:pt x="8" y="33"/>
                    <a:pt x="0" y="49"/>
                  </a:cubicBezTo>
                  <a:cubicBezTo>
                    <a:pt x="15" y="65"/>
                    <a:pt x="33" y="81"/>
                    <a:pt x="54" y="97"/>
                  </a:cubicBezTo>
                  <a:cubicBezTo>
                    <a:pt x="181" y="198"/>
                    <a:pt x="308" y="208"/>
                    <a:pt x="379" y="208"/>
                  </a:cubicBezTo>
                  <a:cubicBezTo>
                    <a:pt x="384" y="208"/>
                    <a:pt x="406" y="177"/>
                    <a:pt x="419" y="159"/>
                  </a:cubicBezTo>
                  <a:cubicBezTo>
                    <a:pt x="387" y="165"/>
                    <a:pt x="251" y="183"/>
                    <a:pt x="88" y="5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6" name="Freeform 14"/>
            <p:cNvSpPr>
              <a:spLocks/>
            </p:cNvSpPr>
            <p:nvPr/>
          </p:nvSpPr>
          <p:spPr bwMode="auto">
            <a:xfrm>
              <a:off x="1175" y="1324"/>
              <a:ext cx="348" cy="292"/>
            </a:xfrm>
            <a:custGeom>
              <a:avLst/>
              <a:gdLst>
                <a:gd name="T0" fmla="*/ 0 w 297"/>
                <a:gd name="T1" fmla="*/ 26 h 249"/>
                <a:gd name="T2" fmla="*/ 289 w 297"/>
                <a:gd name="T3" fmla="*/ 249 h 249"/>
                <a:gd name="T4" fmla="*/ 297 w 297"/>
                <a:gd name="T5" fmla="*/ 223 h 249"/>
                <a:gd name="T6" fmla="*/ 43 w 297"/>
                <a:gd name="T7" fmla="*/ 0 h 249"/>
                <a:gd name="T8" fmla="*/ 0 w 297"/>
                <a:gd name="T9" fmla="*/ 26 h 249"/>
              </a:gdLst>
              <a:ahLst/>
              <a:cxnLst>
                <a:cxn ang="0">
                  <a:pos x="T0" y="T1"/>
                </a:cxn>
                <a:cxn ang="0">
                  <a:pos x="T2" y="T3"/>
                </a:cxn>
                <a:cxn ang="0">
                  <a:pos x="T4" y="T5"/>
                </a:cxn>
                <a:cxn ang="0">
                  <a:pos x="T6" y="T7"/>
                </a:cxn>
                <a:cxn ang="0">
                  <a:pos x="T8" y="T9"/>
                </a:cxn>
              </a:cxnLst>
              <a:rect l="0" t="0" r="r" b="b"/>
              <a:pathLst>
                <a:path w="297" h="249">
                  <a:moveTo>
                    <a:pt x="0" y="26"/>
                  </a:moveTo>
                  <a:cubicBezTo>
                    <a:pt x="116" y="134"/>
                    <a:pt x="254" y="225"/>
                    <a:pt x="289" y="249"/>
                  </a:cubicBezTo>
                  <a:cubicBezTo>
                    <a:pt x="293" y="240"/>
                    <a:pt x="295" y="232"/>
                    <a:pt x="297" y="223"/>
                  </a:cubicBezTo>
                  <a:cubicBezTo>
                    <a:pt x="260" y="195"/>
                    <a:pt x="161" y="118"/>
                    <a:pt x="43" y="0"/>
                  </a:cubicBezTo>
                  <a:cubicBezTo>
                    <a:pt x="29" y="8"/>
                    <a:pt x="15" y="16"/>
                    <a:pt x="0" y="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7" name="Freeform 15"/>
            <p:cNvSpPr>
              <a:spLocks/>
            </p:cNvSpPr>
            <p:nvPr/>
          </p:nvSpPr>
          <p:spPr bwMode="auto">
            <a:xfrm>
              <a:off x="1008" y="1141"/>
              <a:ext cx="150" cy="145"/>
            </a:xfrm>
            <a:custGeom>
              <a:avLst/>
              <a:gdLst>
                <a:gd name="T0" fmla="*/ 128 w 128"/>
                <a:gd name="T1" fmla="*/ 96 h 124"/>
                <a:gd name="T2" fmla="*/ 41 w 128"/>
                <a:gd name="T3" fmla="*/ 0 h 124"/>
                <a:gd name="T4" fmla="*/ 0 w 128"/>
                <a:gd name="T5" fmla="*/ 17 h 124"/>
                <a:gd name="T6" fmla="*/ 84 w 128"/>
                <a:gd name="T7" fmla="*/ 124 h 124"/>
                <a:gd name="T8" fmla="*/ 128 w 128"/>
                <a:gd name="T9" fmla="*/ 96 h 124"/>
              </a:gdLst>
              <a:ahLst/>
              <a:cxnLst>
                <a:cxn ang="0">
                  <a:pos x="T0" y="T1"/>
                </a:cxn>
                <a:cxn ang="0">
                  <a:pos x="T2" y="T3"/>
                </a:cxn>
                <a:cxn ang="0">
                  <a:pos x="T4" y="T5"/>
                </a:cxn>
                <a:cxn ang="0">
                  <a:pos x="T6" y="T7"/>
                </a:cxn>
                <a:cxn ang="0">
                  <a:pos x="T8" y="T9"/>
                </a:cxn>
              </a:cxnLst>
              <a:rect l="0" t="0" r="r" b="b"/>
              <a:pathLst>
                <a:path w="128" h="124">
                  <a:moveTo>
                    <a:pt x="128" y="96"/>
                  </a:moveTo>
                  <a:cubicBezTo>
                    <a:pt x="100" y="67"/>
                    <a:pt x="71" y="35"/>
                    <a:pt x="41" y="0"/>
                  </a:cubicBezTo>
                  <a:cubicBezTo>
                    <a:pt x="27" y="5"/>
                    <a:pt x="13" y="11"/>
                    <a:pt x="0" y="17"/>
                  </a:cubicBezTo>
                  <a:cubicBezTo>
                    <a:pt x="22" y="53"/>
                    <a:pt x="51" y="89"/>
                    <a:pt x="84" y="124"/>
                  </a:cubicBezTo>
                  <a:cubicBezTo>
                    <a:pt x="99" y="113"/>
                    <a:pt x="113" y="104"/>
                    <a:pt x="128" y="9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8" name="Freeform 16"/>
            <p:cNvSpPr>
              <a:spLocks/>
            </p:cNvSpPr>
            <p:nvPr/>
          </p:nvSpPr>
          <p:spPr bwMode="auto">
            <a:xfrm>
              <a:off x="870" y="1496"/>
              <a:ext cx="110" cy="277"/>
            </a:xfrm>
            <a:custGeom>
              <a:avLst/>
              <a:gdLst>
                <a:gd name="T0" fmla="*/ 43 w 94"/>
                <a:gd name="T1" fmla="*/ 0 h 236"/>
                <a:gd name="T2" fmla="*/ 0 w 94"/>
                <a:gd name="T3" fmla="*/ 173 h 236"/>
                <a:gd name="T4" fmla="*/ 6 w 94"/>
                <a:gd name="T5" fmla="*/ 185 h 236"/>
                <a:gd name="T6" fmla="*/ 58 w 94"/>
                <a:gd name="T7" fmla="*/ 236 h 236"/>
                <a:gd name="T8" fmla="*/ 94 w 94"/>
                <a:gd name="T9" fmla="*/ 59 h 236"/>
                <a:gd name="T10" fmla="*/ 43 w 94"/>
                <a:gd name="T11" fmla="*/ 0 h 236"/>
              </a:gdLst>
              <a:ahLst/>
              <a:cxnLst>
                <a:cxn ang="0">
                  <a:pos x="T0" y="T1"/>
                </a:cxn>
                <a:cxn ang="0">
                  <a:pos x="T2" y="T3"/>
                </a:cxn>
                <a:cxn ang="0">
                  <a:pos x="T4" y="T5"/>
                </a:cxn>
                <a:cxn ang="0">
                  <a:pos x="T6" y="T7"/>
                </a:cxn>
                <a:cxn ang="0">
                  <a:pos x="T8" y="T9"/>
                </a:cxn>
                <a:cxn ang="0">
                  <a:pos x="T10" y="T11"/>
                </a:cxn>
              </a:cxnLst>
              <a:rect l="0" t="0" r="r" b="b"/>
              <a:pathLst>
                <a:path w="94" h="236">
                  <a:moveTo>
                    <a:pt x="43" y="0"/>
                  </a:moveTo>
                  <a:cubicBezTo>
                    <a:pt x="13" y="61"/>
                    <a:pt x="3" y="123"/>
                    <a:pt x="0" y="173"/>
                  </a:cubicBezTo>
                  <a:cubicBezTo>
                    <a:pt x="3" y="177"/>
                    <a:pt x="3" y="181"/>
                    <a:pt x="6" y="185"/>
                  </a:cubicBezTo>
                  <a:cubicBezTo>
                    <a:pt x="21" y="204"/>
                    <a:pt x="40" y="222"/>
                    <a:pt x="58" y="236"/>
                  </a:cubicBezTo>
                  <a:cubicBezTo>
                    <a:pt x="55" y="195"/>
                    <a:pt x="59" y="129"/>
                    <a:pt x="94" y="59"/>
                  </a:cubicBezTo>
                  <a:cubicBezTo>
                    <a:pt x="73" y="39"/>
                    <a:pt x="57" y="19"/>
                    <a:pt x="4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9" name="Freeform 17"/>
            <p:cNvSpPr>
              <a:spLocks/>
            </p:cNvSpPr>
            <p:nvPr/>
          </p:nvSpPr>
          <p:spPr bwMode="auto">
            <a:xfrm>
              <a:off x="920" y="1286"/>
              <a:ext cx="255" cy="279"/>
            </a:xfrm>
            <a:custGeom>
              <a:avLst/>
              <a:gdLst>
                <a:gd name="T0" fmla="*/ 159 w 218"/>
                <a:gd name="T1" fmla="*/ 0 h 238"/>
                <a:gd name="T2" fmla="*/ 73 w 218"/>
                <a:gd name="T3" fmla="*/ 75 h 238"/>
                <a:gd name="T4" fmla="*/ 31 w 218"/>
                <a:gd name="T5" fmla="*/ 127 h 238"/>
                <a:gd name="T6" fmla="*/ 31 w 218"/>
                <a:gd name="T7" fmla="*/ 127 h 238"/>
                <a:gd name="T8" fmla="*/ 0 w 218"/>
                <a:gd name="T9" fmla="*/ 179 h 238"/>
                <a:gd name="T10" fmla="*/ 51 w 218"/>
                <a:gd name="T11" fmla="*/ 238 h 238"/>
                <a:gd name="T12" fmla="*/ 80 w 218"/>
                <a:gd name="T13" fmla="*/ 189 h 238"/>
                <a:gd name="T14" fmla="*/ 80 w 218"/>
                <a:gd name="T15" fmla="*/ 189 h 238"/>
                <a:gd name="T16" fmla="*/ 137 w 218"/>
                <a:gd name="T17" fmla="*/ 124 h 238"/>
                <a:gd name="T18" fmla="*/ 218 w 218"/>
                <a:gd name="T19" fmla="*/ 58 h 238"/>
                <a:gd name="T20" fmla="*/ 159 w 218"/>
                <a:gd name="T21"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8" h="238">
                  <a:moveTo>
                    <a:pt x="159" y="0"/>
                  </a:moveTo>
                  <a:cubicBezTo>
                    <a:pt x="131" y="19"/>
                    <a:pt x="102" y="44"/>
                    <a:pt x="73" y="75"/>
                  </a:cubicBezTo>
                  <a:cubicBezTo>
                    <a:pt x="57" y="92"/>
                    <a:pt x="43" y="109"/>
                    <a:pt x="31" y="127"/>
                  </a:cubicBezTo>
                  <a:cubicBezTo>
                    <a:pt x="31" y="127"/>
                    <a:pt x="31" y="127"/>
                    <a:pt x="31" y="127"/>
                  </a:cubicBezTo>
                  <a:cubicBezTo>
                    <a:pt x="19" y="144"/>
                    <a:pt x="9" y="162"/>
                    <a:pt x="0" y="179"/>
                  </a:cubicBezTo>
                  <a:cubicBezTo>
                    <a:pt x="14" y="198"/>
                    <a:pt x="30" y="218"/>
                    <a:pt x="51" y="238"/>
                  </a:cubicBezTo>
                  <a:cubicBezTo>
                    <a:pt x="59" y="222"/>
                    <a:pt x="69" y="205"/>
                    <a:pt x="80" y="189"/>
                  </a:cubicBezTo>
                  <a:cubicBezTo>
                    <a:pt x="80" y="189"/>
                    <a:pt x="80" y="189"/>
                    <a:pt x="80" y="189"/>
                  </a:cubicBezTo>
                  <a:cubicBezTo>
                    <a:pt x="96" y="167"/>
                    <a:pt x="114" y="145"/>
                    <a:pt x="137" y="124"/>
                  </a:cubicBezTo>
                  <a:cubicBezTo>
                    <a:pt x="166" y="97"/>
                    <a:pt x="193" y="76"/>
                    <a:pt x="218" y="58"/>
                  </a:cubicBezTo>
                  <a:cubicBezTo>
                    <a:pt x="198" y="39"/>
                    <a:pt x="178" y="20"/>
                    <a:pt x="15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0" name="Freeform 18"/>
            <p:cNvSpPr>
              <a:spLocks/>
            </p:cNvSpPr>
            <p:nvPr/>
          </p:nvSpPr>
          <p:spPr bwMode="auto">
            <a:xfrm>
              <a:off x="1106" y="1200"/>
              <a:ext cx="348" cy="154"/>
            </a:xfrm>
            <a:custGeom>
              <a:avLst/>
              <a:gdLst>
                <a:gd name="T0" fmla="*/ 252 w 297"/>
                <a:gd name="T1" fmla="*/ 8 h 132"/>
                <a:gd name="T2" fmla="*/ 44 w 297"/>
                <a:gd name="T3" fmla="*/ 47 h 132"/>
                <a:gd name="T4" fmla="*/ 44 w 297"/>
                <a:gd name="T5" fmla="*/ 46 h 132"/>
                <a:gd name="T6" fmla="*/ 0 w 297"/>
                <a:gd name="T7" fmla="*/ 74 h 132"/>
                <a:gd name="T8" fmla="*/ 59 w 297"/>
                <a:gd name="T9" fmla="*/ 132 h 132"/>
                <a:gd name="T10" fmla="*/ 102 w 297"/>
                <a:gd name="T11" fmla="*/ 106 h 132"/>
                <a:gd name="T12" fmla="*/ 102 w 297"/>
                <a:gd name="T13" fmla="*/ 106 h 132"/>
                <a:gd name="T14" fmla="*/ 297 w 297"/>
                <a:gd name="T15" fmla="*/ 54 h 132"/>
                <a:gd name="T16" fmla="*/ 252 w 297"/>
                <a:gd name="T17" fmla="*/ 8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 h="132">
                  <a:moveTo>
                    <a:pt x="252" y="8"/>
                  </a:moveTo>
                  <a:cubicBezTo>
                    <a:pt x="204" y="0"/>
                    <a:pt x="130" y="1"/>
                    <a:pt x="44" y="47"/>
                  </a:cubicBezTo>
                  <a:cubicBezTo>
                    <a:pt x="44" y="46"/>
                    <a:pt x="44" y="46"/>
                    <a:pt x="44" y="46"/>
                  </a:cubicBezTo>
                  <a:cubicBezTo>
                    <a:pt x="30" y="54"/>
                    <a:pt x="15" y="63"/>
                    <a:pt x="0" y="74"/>
                  </a:cubicBezTo>
                  <a:cubicBezTo>
                    <a:pt x="19" y="94"/>
                    <a:pt x="39" y="113"/>
                    <a:pt x="59" y="132"/>
                  </a:cubicBezTo>
                  <a:cubicBezTo>
                    <a:pt x="74" y="122"/>
                    <a:pt x="88" y="114"/>
                    <a:pt x="102" y="106"/>
                  </a:cubicBezTo>
                  <a:cubicBezTo>
                    <a:pt x="102" y="106"/>
                    <a:pt x="102" y="106"/>
                    <a:pt x="102" y="106"/>
                  </a:cubicBezTo>
                  <a:cubicBezTo>
                    <a:pt x="216" y="45"/>
                    <a:pt x="297" y="54"/>
                    <a:pt x="297" y="54"/>
                  </a:cubicBezTo>
                  <a:cubicBezTo>
                    <a:pt x="284" y="36"/>
                    <a:pt x="268" y="21"/>
                    <a:pt x="252"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1" name="Freeform 19"/>
            <p:cNvSpPr>
              <a:spLocks/>
            </p:cNvSpPr>
            <p:nvPr/>
          </p:nvSpPr>
          <p:spPr bwMode="auto">
            <a:xfrm>
              <a:off x="1297" y="1418"/>
              <a:ext cx="177" cy="176"/>
            </a:xfrm>
            <a:custGeom>
              <a:avLst/>
              <a:gdLst>
                <a:gd name="T0" fmla="*/ 35 w 151"/>
                <a:gd name="T1" fmla="*/ 22 h 151"/>
                <a:gd name="T2" fmla="*/ 22 w 151"/>
                <a:gd name="T3" fmla="*/ 116 h 151"/>
                <a:gd name="T4" fmla="*/ 116 w 151"/>
                <a:gd name="T5" fmla="*/ 128 h 151"/>
                <a:gd name="T6" fmla="*/ 129 w 151"/>
                <a:gd name="T7" fmla="*/ 35 h 151"/>
                <a:gd name="T8" fmla="*/ 35 w 151"/>
                <a:gd name="T9" fmla="*/ 22 h 151"/>
              </a:gdLst>
              <a:ahLst/>
              <a:cxnLst>
                <a:cxn ang="0">
                  <a:pos x="T0" y="T1"/>
                </a:cxn>
                <a:cxn ang="0">
                  <a:pos x="T2" y="T3"/>
                </a:cxn>
                <a:cxn ang="0">
                  <a:pos x="T4" y="T5"/>
                </a:cxn>
                <a:cxn ang="0">
                  <a:pos x="T6" y="T7"/>
                </a:cxn>
                <a:cxn ang="0">
                  <a:pos x="T8" y="T9"/>
                </a:cxn>
              </a:cxnLst>
              <a:rect l="0" t="0" r="r" b="b"/>
              <a:pathLst>
                <a:path w="151" h="151">
                  <a:moveTo>
                    <a:pt x="35" y="22"/>
                  </a:moveTo>
                  <a:cubicBezTo>
                    <a:pt x="6" y="45"/>
                    <a:pt x="0" y="86"/>
                    <a:pt x="22" y="116"/>
                  </a:cubicBezTo>
                  <a:cubicBezTo>
                    <a:pt x="45" y="145"/>
                    <a:pt x="87" y="151"/>
                    <a:pt x="116" y="128"/>
                  </a:cubicBezTo>
                  <a:cubicBezTo>
                    <a:pt x="145" y="106"/>
                    <a:pt x="151" y="64"/>
                    <a:pt x="129" y="35"/>
                  </a:cubicBezTo>
                  <a:cubicBezTo>
                    <a:pt x="106" y="5"/>
                    <a:pt x="64" y="0"/>
                    <a:pt x="35" y="2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2" name="Freeform 20"/>
            <p:cNvSpPr>
              <a:spLocks/>
            </p:cNvSpPr>
            <p:nvPr/>
          </p:nvSpPr>
          <p:spPr bwMode="auto">
            <a:xfrm>
              <a:off x="1139" y="1614"/>
              <a:ext cx="163" cy="164"/>
            </a:xfrm>
            <a:custGeom>
              <a:avLst/>
              <a:gdLst>
                <a:gd name="T0" fmla="*/ 32 w 139"/>
                <a:gd name="T1" fmla="*/ 21 h 140"/>
                <a:gd name="T2" fmla="*/ 20 w 139"/>
                <a:gd name="T3" fmla="*/ 108 h 140"/>
                <a:gd name="T4" fmla="*/ 107 w 139"/>
                <a:gd name="T5" fmla="*/ 119 h 140"/>
                <a:gd name="T6" fmla="*/ 119 w 139"/>
                <a:gd name="T7" fmla="*/ 33 h 140"/>
                <a:gd name="T8" fmla="*/ 32 w 139"/>
                <a:gd name="T9" fmla="*/ 21 h 140"/>
              </a:gdLst>
              <a:ahLst/>
              <a:cxnLst>
                <a:cxn ang="0">
                  <a:pos x="T0" y="T1"/>
                </a:cxn>
                <a:cxn ang="0">
                  <a:pos x="T2" y="T3"/>
                </a:cxn>
                <a:cxn ang="0">
                  <a:pos x="T4" y="T5"/>
                </a:cxn>
                <a:cxn ang="0">
                  <a:pos x="T6" y="T7"/>
                </a:cxn>
                <a:cxn ang="0">
                  <a:pos x="T8" y="T9"/>
                </a:cxn>
              </a:cxnLst>
              <a:rect l="0" t="0" r="r" b="b"/>
              <a:pathLst>
                <a:path w="139" h="140">
                  <a:moveTo>
                    <a:pt x="32" y="21"/>
                  </a:moveTo>
                  <a:cubicBezTo>
                    <a:pt x="5" y="42"/>
                    <a:pt x="0" y="81"/>
                    <a:pt x="20" y="108"/>
                  </a:cubicBezTo>
                  <a:cubicBezTo>
                    <a:pt x="41" y="135"/>
                    <a:pt x="80" y="140"/>
                    <a:pt x="107" y="119"/>
                  </a:cubicBezTo>
                  <a:cubicBezTo>
                    <a:pt x="134" y="98"/>
                    <a:pt x="139" y="60"/>
                    <a:pt x="119" y="33"/>
                  </a:cubicBezTo>
                  <a:cubicBezTo>
                    <a:pt x="98" y="5"/>
                    <a:pt x="59" y="0"/>
                    <a:pt x="32" y="2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3" name="Freeform 21"/>
            <p:cNvSpPr>
              <a:spLocks/>
            </p:cNvSpPr>
            <p:nvPr/>
          </p:nvSpPr>
          <p:spPr bwMode="auto">
            <a:xfrm>
              <a:off x="846" y="1371"/>
              <a:ext cx="249" cy="249"/>
            </a:xfrm>
            <a:custGeom>
              <a:avLst/>
              <a:gdLst>
                <a:gd name="T0" fmla="*/ 49 w 212"/>
                <a:gd name="T1" fmla="*/ 32 h 213"/>
                <a:gd name="T2" fmla="*/ 31 w 212"/>
                <a:gd name="T3" fmla="*/ 163 h 213"/>
                <a:gd name="T4" fmla="*/ 163 w 212"/>
                <a:gd name="T5" fmla="*/ 181 h 213"/>
                <a:gd name="T6" fmla="*/ 181 w 212"/>
                <a:gd name="T7" fmla="*/ 49 h 213"/>
                <a:gd name="T8" fmla="*/ 49 w 212"/>
                <a:gd name="T9" fmla="*/ 32 h 213"/>
              </a:gdLst>
              <a:ahLst/>
              <a:cxnLst>
                <a:cxn ang="0">
                  <a:pos x="T0" y="T1"/>
                </a:cxn>
                <a:cxn ang="0">
                  <a:pos x="T2" y="T3"/>
                </a:cxn>
                <a:cxn ang="0">
                  <a:pos x="T4" y="T5"/>
                </a:cxn>
                <a:cxn ang="0">
                  <a:pos x="T6" y="T7"/>
                </a:cxn>
                <a:cxn ang="0">
                  <a:pos x="T8" y="T9"/>
                </a:cxn>
              </a:cxnLst>
              <a:rect l="0" t="0" r="r" b="b"/>
              <a:pathLst>
                <a:path w="212" h="213">
                  <a:moveTo>
                    <a:pt x="49" y="32"/>
                  </a:moveTo>
                  <a:cubicBezTo>
                    <a:pt x="8" y="63"/>
                    <a:pt x="0" y="122"/>
                    <a:pt x="31" y="163"/>
                  </a:cubicBezTo>
                  <a:cubicBezTo>
                    <a:pt x="63" y="205"/>
                    <a:pt x="122" y="213"/>
                    <a:pt x="163" y="181"/>
                  </a:cubicBezTo>
                  <a:cubicBezTo>
                    <a:pt x="204" y="149"/>
                    <a:pt x="212" y="91"/>
                    <a:pt x="181" y="49"/>
                  </a:cubicBezTo>
                  <a:cubicBezTo>
                    <a:pt x="149" y="8"/>
                    <a:pt x="90" y="0"/>
                    <a:pt x="49"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4" name="Freeform 22"/>
            <p:cNvSpPr>
              <a:spLocks/>
            </p:cNvSpPr>
            <p:nvPr/>
          </p:nvSpPr>
          <p:spPr bwMode="auto">
            <a:xfrm>
              <a:off x="2428" y="1228"/>
              <a:ext cx="272" cy="622"/>
            </a:xfrm>
            <a:custGeom>
              <a:avLst/>
              <a:gdLst>
                <a:gd name="T0" fmla="*/ 0 w 232"/>
                <a:gd name="T1" fmla="*/ 0 h 531"/>
                <a:gd name="T2" fmla="*/ 0 w 232"/>
                <a:gd name="T3" fmla="*/ 447 h 531"/>
                <a:gd name="T4" fmla="*/ 232 w 232"/>
                <a:gd name="T5" fmla="*/ 531 h 531"/>
                <a:gd name="T6" fmla="*/ 232 w 232"/>
                <a:gd name="T7" fmla="*/ 0 h 531"/>
                <a:gd name="T8" fmla="*/ 0 w 232"/>
                <a:gd name="T9" fmla="*/ 0 h 531"/>
              </a:gdLst>
              <a:ahLst/>
              <a:cxnLst>
                <a:cxn ang="0">
                  <a:pos x="T0" y="T1"/>
                </a:cxn>
                <a:cxn ang="0">
                  <a:pos x="T2" y="T3"/>
                </a:cxn>
                <a:cxn ang="0">
                  <a:pos x="T4" y="T5"/>
                </a:cxn>
                <a:cxn ang="0">
                  <a:pos x="T6" y="T7"/>
                </a:cxn>
                <a:cxn ang="0">
                  <a:pos x="T8" y="T9"/>
                </a:cxn>
              </a:cxnLst>
              <a:rect l="0" t="0" r="r" b="b"/>
              <a:pathLst>
                <a:path w="232" h="531">
                  <a:moveTo>
                    <a:pt x="0" y="0"/>
                  </a:moveTo>
                  <a:cubicBezTo>
                    <a:pt x="0" y="447"/>
                    <a:pt x="0" y="447"/>
                    <a:pt x="0" y="447"/>
                  </a:cubicBezTo>
                  <a:cubicBezTo>
                    <a:pt x="0" y="493"/>
                    <a:pt x="104" y="531"/>
                    <a:pt x="232" y="531"/>
                  </a:cubicBezTo>
                  <a:cubicBezTo>
                    <a:pt x="232" y="0"/>
                    <a:pt x="232" y="0"/>
                    <a:pt x="232" y="0"/>
                  </a:cubicBezTo>
                  <a:lnTo>
                    <a:pt x="0" y="0"/>
                  </a:lnTo>
                  <a:close/>
                </a:path>
              </a:pathLst>
            </a:custGeom>
            <a:solidFill>
              <a:srgbClr val="00BC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5" name="Freeform 23"/>
            <p:cNvSpPr>
              <a:spLocks/>
            </p:cNvSpPr>
            <p:nvPr/>
          </p:nvSpPr>
          <p:spPr bwMode="auto">
            <a:xfrm>
              <a:off x="2697" y="1228"/>
              <a:ext cx="275" cy="622"/>
            </a:xfrm>
            <a:custGeom>
              <a:avLst/>
              <a:gdLst>
                <a:gd name="T0" fmla="*/ 0 w 235"/>
                <a:gd name="T1" fmla="*/ 531 h 531"/>
                <a:gd name="T2" fmla="*/ 3 w 235"/>
                <a:gd name="T3" fmla="*/ 531 h 531"/>
                <a:gd name="T4" fmla="*/ 235 w 235"/>
                <a:gd name="T5" fmla="*/ 447 h 531"/>
                <a:gd name="T6" fmla="*/ 235 w 235"/>
                <a:gd name="T7" fmla="*/ 0 h 531"/>
                <a:gd name="T8" fmla="*/ 0 w 235"/>
                <a:gd name="T9" fmla="*/ 0 h 531"/>
                <a:gd name="T10" fmla="*/ 0 w 235"/>
                <a:gd name="T11" fmla="*/ 531 h 531"/>
              </a:gdLst>
              <a:ahLst/>
              <a:cxnLst>
                <a:cxn ang="0">
                  <a:pos x="T0" y="T1"/>
                </a:cxn>
                <a:cxn ang="0">
                  <a:pos x="T2" y="T3"/>
                </a:cxn>
                <a:cxn ang="0">
                  <a:pos x="T4" y="T5"/>
                </a:cxn>
                <a:cxn ang="0">
                  <a:pos x="T6" y="T7"/>
                </a:cxn>
                <a:cxn ang="0">
                  <a:pos x="T8" y="T9"/>
                </a:cxn>
                <a:cxn ang="0">
                  <a:pos x="T10" y="T11"/>
                </a:cxn>
              </a:cxnLst>
              <a:rect l="0" t="0" r="r" b="b"/>
              <a:pathLst>
                <a:path w="235" h="531">
                  <a:moveTo>
                    <a:pt x="0" y="531"/>
                  </a:moveTo>
                  <a:cubicBezTo>
                    <a:pt x="3" y="531"/>
                    <a:pt x="3" y="531"/>
                    <a:pt x="3" y="531"/>
                  </a:cubicBezTo>
                  <a:cubicBezTo>
                    <a:pt x="131" y="531"/>
                    <a:pt x="235" y="493"/>
                    <a:pt x="235" y="447"/>
                  </a:cubicBezTo>
                  <a:cubicBezTo>
                    <a:pt x="235" y="0"/>
                    <a:pt x="235" y="0"/>
                    <a:pt x="235" y="0"/>
                  </a:cubicBezTo>
                  <a:cubicBezTo>
                    <a:pt x="0" y="0"/>
                    <a:pt x="0" y="0"/>
                    <a:pt x="0" y="0"/>
                  </a:cubicBezTo>
                  <a:lnTo>
                    <a:pt x="0" y="531"/>
                  </a:ln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6" name="Oval 24"/>
            <p:cNvSpPr>
              <a:spLocks noChangeArrowheads="1"/>
            </p:cNvSpPr>
            <p:nvPr/>
          </p:nvSpPr>
          <p:spPr bwMode="auto">
            <a:xfrm>
              <a:off x="2428" y="1130"/>
              <a:ext cx="544" cy="19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7" name="Oval 25"/>
            <p:cNvSpPr>
              <a:spLocks noChangeArrowheads="1"/>
            </p:cNvSpPr>
            <p:nvPr/>
          </p:nvSpPr>
          <p:spPr bwMode="auto">
            <a:xfrm>
              <a:off x="2483" y="1156"/>
              <a:ext cx="434" cy="130"/>
            </a:xfrm>
            <a:prstGeom prst="ellipse">
              <a:avLst/>
            </a:prstGeom>
            <a:solidFill>
              <a:srgbClr val="85B3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8" name="Freeform 26"/>
            <p:cNvSpPr>
              <a:spLocks/>
            </p:cNvSpPr>
            <p:nvPr/>
          </p:nvSpPr>
          <p:spPr bwMode="auto">
            <a:xfrm>
              <a:off x="2483" y="1156"/>
              <a:ext cx="434" cy="106"/>
            </a:xfrm>
            <a:custGeom>
              <a:avLst/>
              <a:gdLst>
                <a:gd name="T0" fmla="*/ 331 w 370"/>
                <a:gd name="T1" fmla="*/ 90 h 90"/>
                <a:gd name="T2" fmla="*/ 370 w 370"/>
                <a:gd name="T3" fmla="*/ 56 h 90"/>
                <a:gd name="T4" fmla="*/ 185 w 370"/>
                <a:gd name="T5" fmla="*/ 0 h 90"/>
                <a:gd name="T6" fmla="*/ 0 w 370"/>
                <a:gd name="T7" fmla="*/ 56 h 90"/>
                <a:gd name="T8" fmla="*/ 39 w 370"/>
                <a:gd name="T9" fmla="*/ 90 h 90"/>
                <a:gd name="T10" fmla="*/ 185 w 370"/>
                <a:gd name="T11" fmla="*/ 68 h 90"/>
                <a:gd name="T12" fmla="*/ 331 w 370"/>
                <a:gd name="T13" fmla="*/ 90 h 90"/>
              </a:gdLst>
              <a:ahLst/>
              <a:cxnLst>
                <a:cxn ang="0">
                  <a:pos x="T0" y="T1"/>
                </a:cxn>
                <a:cxn ang="0">
                  <a:pos x="T2" y="T3"/>
                </a:cxn>
                <a:cxn ang="0">
                  <a:pos x="T4" y="T5"/>
                </a:cxn>
                <a:cxn ang="0">
                  <a:pos x="T6" y="T7"/>
                </a:cxn>
                <a:cxn ang="0">
                  <a:pos x="T8" y="T9"/>
                </a:cxn>
                <a:cxn ang="0">
                  <a:pos x="T10" y="T11"/>
                </a:cxn>
                <a:cxn ang="0">
                  <a:pos x="T12" y="T13"/>
                </a:cxn>
              </a:cxnLst>
              <a:rect l="0" t="0" r="r" b="b"/>
              <a:pathLst>
                <a:path w="370" h="90">
                  <a:moveTo>
                    <a:pt x="331" y="90"/>
                  </a:moveTo>
                  <a:cubicBezTo>
                    <a:pt x="355" y="80"/>
                    <a:pt x="370" y="69"/>
                    <a:pt x="370" y="56"/>
                  </a:cubicBezTo>
                  <a:cubicBezTo>
                    <a:pt x="370" y="25"/>
                    <a:pt x="287" y="0"/>
                    <a:pt x="185" y="0"/>
                  </a:cubicBezTo>
                  <a:cubicBezTo>
                    <a:pt x="83" y="0"/>
                    <a:pt x="0" y="25"/>
                    <a:pt x="0" y="56"/>
                  </a:cubicBezTo>
                  <a:cubicBezTo>
                    <a:pt x="0" y="69"/>
                    <a:pt x="15" y="80"/>
                    <a:pt x="39" y="90"/>
                  </a:cubicBezTo>
                  <a:cubicBezTo>
                    <a:pt x="73" y="77"/>
                    <a:pt x="125" y="68"/>
                    <a:pt x="185" y="68"/>
                  </a:cubicBezTo>
                  <a:cubicBezTo>
                    <a:pt x="244" y="68"/>
                    <a:pt x="297" y="77"/>
                    <a:pt x="331" y="90"/>
                  </a:cubicBezTo>
                  <a:close/>
                </a:path>
              </a:pathLst>
            </a:custGeom>
            <a:solidFill>
              <a:srgbClr val="BAC8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29" name="Freeform 27"/>
            <p:cNvSpPr>
              <a:spLocks noEditPoints="1"/>
            </p:cNvSpPr>
            <p:nvPr/>
          </p:nvSpPr>
          <p:spPr bwMode="auto">
            <a:xfrm>
              <a:off x="2502" y="1448"/>
              <a:ext cx="396" cy="223"/>
            </a:xfrm>
            <a:custGeom>
              <a:avLst/>
              <a:gdLst>
                <a:gd name="T0" fmla="*/ 319 w 338"/>
                <a:gd name="T1" fmla="*/ 174 h 190"/>
                <a:gd name="T2" fmla="*/ 268 w 338"/>
                <a:gd name="T3" fmla="*/ 190 h 190"/>
                <a:gd name="T4" fmla="*/ 195 w 338"/>
                <a:gd name="T5" fmla="*/ 190 h 190"/>
                <a:gd name="T6" fmla="*/ 195 w 338"/>
                <a:gd name="T7" fmla="*/ 0 h 190"/>
                <a:gd name="T8" fmla="*/ 264 w 338"/>
                <a:gd name="T9" fmla="*/ 0 h 190"/>
                <a:gd name="T10" fmla="*/ 314 w 338"/>
                <a:gd name="T11" fmla="*/ 12 h 190"/>
                <a:gd name="T12" fmla="*/ 330 w 338"/>
                <a:gd name="T13" fmla="*/ 44 h 190"/>
                <a:gd name="T14" fmla="*/ 318 w 338"/>
                <a:gd name="T15" fmla="*/ 73 h 190"/>
                <a:gd name="T16" fmla="*/ 293 w 338"/>
                <a:gd name="T17" fmla="*/ 87 h 190"/>
                <a:gd name="T18" fmla="*/ 293 w 338"/>
                <a:gd name="T19" fmla="*/ 87 h 190"/>
                <a:gd name="T20" fmla="*/ 326 w 338"/>
                <a:gd name="T21" fmla="*/ 103 h 190"/>
                <a:gd name="T22" fmla="*/ 338 w 338"/>
                <a:gd name="T23" fmla="*/ 133 h 190"/>
                <a:gd name="T24" fmla="*/ 319 w 338"/>
                <a:gd name="T25" fmla="*/ 174 h 190"/>
                <a:gd name="T26" fmla="*/ 141 w 338"/>
                <a:gd name="T27" fmla="*/ 163 h 190"/>
                <a:gd name="T28" fmla="*/ 68 w 338"/>
                <a:gd name="T29" fmla="*/ 190 h 190"/>
                <a:gd name="T30" fmla="*/ 0 w 338"/>
                <a:gd name="T31" fmla="*/ 190 h 190"/>
                <a:gd name="T32" fmla="*/ 0 w 338"/>
                <a:gd name="T33" fmla="*/ 0 h 190"/>
                <a:gd name="T34" fmla="*/ 68 w 338"/>
                <a:gd name="T35" fmla="*/ 0 h 190"/>
                <a:gd name="T36" fmla="*/ 169 w 338"/>
                <a:gd name="T37" fmla="*/ 92 h 190"/>
                <a:gd name="T38" fmla="*/ 141 w 338"/>
                <a:gd name="T39" fmla="*/ 16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8" h="190">
                  <a:moveTo>
                    <a:pt x="319" y="174"/>
                  </a:moveTo>
                  <a:cubicBezTo>
                    <a:pt x="306" y="185"/>
                    <a:pt x="290" y="190"/>
                    <a:pt x="268" y="190"/>
                  </a:cubicBezTo>
                  <a:cubicBezTo>
                    <a:pt x="195" y="190"/>
                    <a:pt x="195" y="190"/>
                    <a:pt x="195" y="190"/>
                  </a:cubicBezTo>
                  <a:cubicBezTo>
                    <a:pt x="195" y="0"/>
                    <a:pt x="195" y="0"/>
                    <a:pt x="195" y="0"/>
                  </a:cubicBezTo>
                  <a:cubicBezTo>
                    <a:pt x="264" y="0"/>
                    <a:pt x="264" y="0"/>
                    <a:pt x="264" y="0"/>
                  </a:cubicBezTo>
                  <a:cubicBezTo>
                    <a:pt x="286" y="0"/>
                    <a:pt x="302" y="3"/>
                    <a:pt x="314" y="12"/>
                  </a:cubicBezTo>
                  <a:cubicBezTo>
                    <a:pt x="325" y="19"/>
                    <a:pt x="330" y="30"/>
                    <a:pt x="330" y="44"/>
                  </a:cubicBezTo>
                  <a:cubicBezTo>
                    <a:pt x="330" y="55"/>
                    <a:pt x="326" y="64"/>
                    <a:pt x="318" y="73"/>
                  </a:cubicBezTo>
                  <a:cubicBezTo>
                    <a:pt x="311" y="79"/>
                    <a:pt x="303" y="84"/>
                    <a:pt x="293" y="87"/>
                  </a:cubicBezTo>
                  <a:cubicBezTo>
                    <a:pt x="293" y="87"/>
                    <a:pt x="293" y="87"/>
                    <a:pt x="293" y="87"/>
                  </a:cubicBezTo>
                  <a:cubicBezTo>
                    <a:pt x="307" y="89"/>
                    <a:pt x="318" y="94"/>
                    <a:pt x="326" y="103"/>
                  </a:cubicBezTo>
                  <a:cubicBezTo>
                    <a:pt x="334" y="111"/>
                    <a:pt x="338" y="121"/>
                    <a:pt x="338" y="133"/>
                  </a:cubicBezTo>
                  <a:cubicBezTo>
                    <a:pt x="338" y="150"/>
                    <a:pt x="331" y="164"/>
                    <a:pt x="319" y="174"/>
                  </a:cubicBezTo>
                  <a:close/>
                  <a:moveTo>
                    <a:pt x="141" y="163"/>
                  </a:moveTo>
                  <a:cubicBezTo>
                    <a:pt x="123" y="181"/>
                    <a:pt x="98" y="190"/>
                    <a:pt x="68" y="190"/>
                  </a:cubicBezTo>
                  <a:cubicBezTo>
                    <a:pt x="0" y="190"/>
                    <a:pt x="0" y="190"/>
                    <a:pt x="0" y="190"/>
                  </a:cubicBezTo>
                  <a:cubicBezTo>
                    <a:pt x="0" y="0"/>
                    <a:pt x="0" y="0"/>
                    <a:pt x="0" y="0"/>
                  </a:cubicBezTo>
                  <a:cubicBezTo>
                    <a:pt x="68" y="0"/>
                    <a:pt x="68" y="0"/>
                    <a:pt x="68" y="0"/>
                  </a:cubicBezTo>
                  <a:cubicBezTo>
                    <a:pt x="135" y="0"/>
                    <a:pt x="169" y="30"/>
                    <a:pt x="169" y="92"/>
                  </a:cubicBezTo>
                  <a:cubicBezTo>
                    <a:pt x="169" y="122"/>
                    <a:pt x="160" y="145"/>
                    <a:pt x="141" y="16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0" name="Freeform 28"/>
            <p:cNvSpPr>
              <a:spLocks/>
            </p:cNvSpPr>
            <p:nvPr/>
          </p:nvSpPr>
          <p:spPr bwMode="auto">
            <a:xfrm>
              <a:off x="2552" y="1488"/>
              <a:ext cx="95" cy="142"/>
            </a:xfrm>
            <a:custGeom>
              <a:avLst/>
              <a:gdLst>
                <a:gd name="T0" fmla="*/ 21 w 81"/>
                <a:gd name="T1" fmla="*/ 0 h 121"/>
                <a:gd name="T2" fmla="*/ 0 w 81"/>
                <a:gd name="T3" fmla="*/ 0 h 121"/>
                <a:gd name="T4" fmla="*/ 0 w 81"/>
                <a:gd name="T5" fmla="*/ 121 h 121"/>
                <a:gd name="T6" fmla="*/ 21 w 81"/>
                <a:gd name="T7" fmla="*/ 121 h 121"/>
                <a:gd name="T8" fmla="*/ 65 w 81"/>
                <a:gd name="T9" fmla="*/ 104 h 121"/>
                <a:gd name="T10" fmla="*/ 81 w 81"/>
                <a:gd name="T11" fmla="*/ 59 h 121"/>
                <a:gd name="T12" fmla="*/ 66 w 81"/>
                <a:gd name="T13" fmla="*/ 16 h 121"/>
                <a:gd name="T14" fmla="*/ 21 w 81"/>
                <a:gd name="T15" fmla="*/ 0 h 1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121">
                  <a:moveTo>
                    <a:pt x="21" y="0"/>
                  </a:moveTo>
                  <a:cubicBezTo>
                    <a:pt x="0" y="0"/>
                    <a:pt x="0" y="0"/>
                    <a:pt x="0" y="0"/>
                  </a:cubicBezTo>
                  <a:cubicBezTo>
                    <a:pt x="0" y="121"/>
                    <a:pt x="0" y="121"/>
                    <a:pt x="0" y="121"/>
                  </a:cubicBezTo>
                  <a:cubicBezTo>
                    <a:pt x="21" y="121"/>
                    <a:pt x="21" y="121"/>
                    <a:pt x="21" y="121"/>
                  </a:cubicBezTo>
                  <a:cubicBezTo>
                    <a:pt x="40" y="121"/>
                    <a:pt x="55" y="115"/>
                    <a:pt x="65" y="104"/>
                  </a:cubicBezTo>
                  <a:cubicBezTo>
                    <a:pt x="76" y="93"/>
                    <a:pt x="81" y="78"/>
                    <a:pt x="81" y="59"/>
                  </a:cubicBezTo>
                  <a:cubicBezTo>
                    <a:pt x="81" y="41"/>
                    <a:pt x="76" y="27"/>
                    <a:pt x="66" y="16"/>
                  </a:cubicBezTo>
                  <a:cubicBezTo>
                    <a:pt x="55" y="6"/>
                    <a:pt x="40" y="0"/>
                    <a:pt x="21" y="0"/>
                  </a:cubicBezTo>
                  <a:close/>
                </a:path>
              </a:pathLst>
            </a:custGeom>
            <a:solidFill>
              <a:srgbClr val="00BC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1" name="Freeform 29"/>
            <p:cNvSpPr>
              <a:spLocks/>
            </p:cNvSpPr>
            <p:nvPr/>
          </p:nvSpPr>
          <p:spPr bwMode="auto">
            <a:xfrm>
              <a:off x="2781" y="1484"/>
              <a:ext cx="55" cy="53"/>
            </a:xfrm>
            <a:custGeom>
              <a:avLst/>
              <a:gdLst>
                <a:gd name="T0" fmla="*/ 39 w 47"/>
                <a:gd name="T1" fmla="*/ 39 h 45"/>
                <a:gd name="T2" fmla="*/ 47 w 47"/>
                <a:gd name="T3" fmla="*/ 21 h 45"/>
                <a:gd name="T4" fmla="*/ 16 w 47"/>
                <a:gd name="T5" fmla="*/ 0 h 45"/>
                <a:gd name="T6" fmla="*/ 0 w 47"/>
                <a:gd name="T7" fmla="*/ 0 h 45"/>
                <a:gd name="T8" fmla="*/ 0 w 47"/>
                <a:gd name="T9" fmla="*/ 45 h 45"/>
                <a:gd name="T10" fmla="*/ 19 w 47"/>
                <a:gd name="T11" fmla="*/ 45 h 45"/>
                <a:gd name="T12" fmla="*/ 39 w 47"/>
                <a:gd name="T13" fmla="*/ 39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39" y="39"/>
                  </a:moveTo>
                  <a:cubicBezTo>
                    <a:pt x="44" y="34"/>
                    <a:pt x="47" y="28"/>
                    <a:pt x="47" y="21"/>
                  </a:cubicBezTo>
                  <a:cubicBezTo>
                    <a:pt x="47" y="7"/>
                    <a:pt x="37" y="0"/>
                    <a:pt x="16" y="0"/>
                  </a:cubicBezTo>
                  <a:cubicBezTo>
                    <a:pt x="0" y="0"/>
                    <a:pt x="0" y="0"/>
                    <a:pt x="0" y="0"/>
                  </a:cubicBezTo>
                  <a:cubicBezTo>
                    <a:pt x="0" y="45"/>
                    <a:pt x="0" y="45"/>
                    <a:pt x="0" y="45"/>
                  </a:cubicBezTo>
                  <a:cubicBezTo>
                    <a:pt x="19" y="45"/>
                    <a:pt x="19" y="45"/>
                    <a:pt x="19" y="45"/>
                  </a:cubicBezTo>
                  <a:cubicBezTo>
                    <a:pt x="27" y="45"/>
                    <a:pt x="34" y="43"/>
                    <a:pt x="39" y="39"/>
                  </a:cubicBez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2" name="Freeform 30"/>
            <p:cNvSpPr>
              <a:spLocks/>
            </p:cNvSpPr>
            <p:nvPr/>
          </p:nvSpPr>
          <p:spPr bwMode="auto">
            <a:xfrm>
              <a:off x="2780" y="1575"/>
              <a:ext cx="65" cy="58"/>
            </a:xfrm>
            <a:custGeom>
              <a:avLst/>
              <a:gdLst>
                <a:gd name="T0" fmla="*/ 47 w 56"/>
                <a:gd name="T1" fmla="*/ 6 h 50"/>
                <a:gd name="T2" fmla="*/ 24 w 56"/>
                <a:gd name="T3" fmla="*/ 0 h 50"/>
                <a:gd name="T4" fmla="*/ 0 w 56"/>
                <a:gd name="T5" fmla="*/ 0 h 50"/>
                <a:gd name="T6" fmla="*/ 0 w 56"/>
                <a:gd name="T7" fmla="*/ 50 h 50"/>
                <a:gd name="T8" fmla="*/ 24 w 56"/>
                <a:gd name="T9" fmla="*/ 50 h 50"/>
                <a:gd name="T10" fmla="*/ 47 w 56"/>
                <a:gd name="T11" fmla="*/ 43 h 50"/>
                <a:gd name="T12" fmla="*/ 56 w 56"/>
                <a:gd name="T13" fmla="*/ 24 h 50"/>
                <a:gd name="T14" fmla="*/ 47 w 56"/>
                <a:gd name="T15" fmla="*/ 6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50">
                  <a:moveTo>
                    <a:pt x="47" y="6"/>
                  </a:moveTo>
                  <a:cubicBezTo>
                    <a:pt x="42" y="2"/>
                    <a:pt x="34" y="0"/>
                    <a:pt x="24" y="0"/>
                  </a:cubicBezTo>
                  <a:cubicBezTo>
                    <a:pt x="0" y="0"/>
                    <a:pt x="0" y="0"/>
                    <a:pt x="0" y="0"/>
                  </a:cubicBezTo>
                  <a:cubicBezTo>
                    <a:pt x="0" y="50"/>
                    <a:pt x="0" y="50"/>
                    <a:pt x="0" y="50"/>
                  </a:cubicBezTo>
                  <a:cubicBezTo>
                    <a:pt x="24" y="50"/>
                    <a:pt x="24" y="50"/>
                    <a:pt x="24" y="50"/>
                  </a:cubicBezTo>
                  <a:cubicBezTo>
                    <a:pt x="34" y="50"/>
                    <a:pt x="42" y="48"/>
                    <a:pt x="47" y="43"/>
                  </a:cubicBezTo>
                  <a:cubicBezTo>
                    <a:pt x="53" y="38"/>
                    <a:pt x="56" y="32"/>
                    <a:pt x="56" y="24"/>
                  </a:cubicBezTo>
                  <a:cubicBezTo>
                    <a:pt x="56" y="17"/>
                    <a:pt x="53" y="11"/>
                    <a:pt x="47" y="6"/>
                  </a:cubicBezTo>
                  <a:close/>
                </a:path>
              </a:pathLst>
            </a:custGeom>
            <a:solidFill>
              <a:srgbClr val="29C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3" name="Freeform 31"/>
            <p:cNvSpPr>
              <a:spLocks/>
            </p:cNvSpPr>
            <p:nvPr/>
          </p:nvSpPr>
          <p:spPr bwMode="auto">
            <a:xfrm>
              <a:off x="2460" y="2814"/>
              <a:ext cx="479" cy="140"/>
            </a:xfrm>
            <a:custGeom>
              <a:avLst/>
              <a:gdLst>
                <a:gd name="T0" fmla="*/ 298 w 409"/>
                <a:gd name="T1" fmla="*/ 0 h 120"/>
                <a:gd name="T2" fmla="*/ 283 w 409"/>
                <a:gd name="T3" fmla="*/ 0 h 120"/>
                <a:gd name="T4" fmla="*/ 135 w 409"/>
                <a:gd name="T5" fmla="*/ 0 h 120"/>
                <a:gd name="T6" fmla="*/ 128 w 409"/>
                <a:gd name="T7" fmla="*/ 0 h 120"/>
                <a:gd name="T8" fmla="*/ 0 w 409"/>
                <a:gd name="T9" fmla="*/ 82 h 120"/>
                <a:gd name="T10" fmla="*/ 0 w 409"/>
                <a:gd name="T11" fmla="*/ 120 h 120"/>
                <a:gd name="T12" fmla="*/ 153 w 409"/>
                <a:gd name="T13" fmla="*/ 120 h 120"/>
                <a:gd name="T14" fmla="*/ 265 w 409"/>
                <a:gd name="T15" fmla="*/ 120 h 120"/>
                <a:gd name="T16" fmla="*/ 409 w 409"/>
                <a:gd name="T17" fmla="*/ 120 h 120"/>
                <a:gd name="T18" fmla="*/ 409 w 409"/>
                <a:gd name="T19" fmla="*/ 82 h 120"/>
                <a:gd name="T20" fmla="*/ 298 w 409"/>
                <a:gd name="T2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120">
                  <a:moveTo>
                    <a:pt x="298" y="0"/>
                  </a:moveTo>
                  <a:cubicBezTo>
                    <a:pt x="283" y="0"/>
                    <a:pt x="283" y="0"/>
                    <a:pt x="283" y="0"/>
                  </a:cubicBezTo>
                  <a:cubicBezTo>
                    <a:pt x="135" y="0"/>
                    <a:pt x="135" y="0"/>
                    <a:pt x="135" y="0"/>
                  </a:cubicBezTo>
                  <a:cubicBezTo>
                    <a:pt x="128" y="0"/>
                    <a:pt x="128" y="0"/>
                    <a:pt x="128" y="0"/>
                  </a:cubicBezTo>
                  <a:cubicBezTo>
                    <a:pt x="148" y="72"/>
                    <a:pt x="121" y="82"/>
                    <a:pt x="0" y="82"/>
                  </a:cubicBezTo>
                  <a:cubicBezTo>
                    <a:pt x="0" y="120"/>
                    <a:pt x="0" y="120"/>
                    <a:pt x="0" y="120"/>
                  </a:cubicBezTo>
                  <a:cubicBezTo>
                    <a:pt x="153" y="120"/>
                    <a:pt x="153" y="120"/>
                    <a:pt x="153" y="120"/>
                  </a:cubicBezTo>
                  <a:cubicBezTo>
                    <a:pt x="265" y="120"/>
                    <a:pt x="265" y="120"/>
                    <a:pt x="265" y="120"/>
                  </a:cubicBezTo>
                  <a:cubicBezTo>
                    <a:pt x="409" y="120"/>
                    <a:pt x="409" y="120"/>
                    <a:pt x="409" y="120"/>
                  </a:cubicBezTo>
                  <a:cubicBezTo>
                    <a:pt x="409" y="82"/>
                    <a:pt x="409" y="82"/>
                    <a:pt x="409" y="82"/>
                  </a:cubicBezTo>
                  <a:cubicBezTo>
                    <a:pt x="289" y="82"/>
                    <a:pt x="277" y="72"/>
                    <a:pt x="298" y="0"/>
                  </a:cubicBez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4" name="Freeform 32"/>
            <p:cNvSpPr>
              <a:spLocks noEditPoints="1"/>
            </p:cNvSpPr>
            <p:nvPr/>
          </p:nvSpPr>
          <p:spPr bwMode="auto">
            <a:xfrm>
              <a:off x="2334" y="2278"/>
              <a:ext cx="733" cy="536"/>
            </a:xfrm>
            <a:custGeom>
              <a:avLst/>
              <a:gdLst>
                <a:gd name="T0" fmla="*/ 588 w 626"/>
                <a:gd name="T1" fmla="*/ 0 h 457"/>
                <a:gd name="T2" fmla="*/ 34 w 626"/>
                <a:gd name="T3" fmla="*/ 0 h 457"/>
                <a:gd name="T4" fmla="*/ 0 w 626"/>
                <a:gd name="T5" fmla="*/ 35 h 457"/>
                <a:gd name="T6" fmla="*/ 0 w 626"/>
                <a:gd name="T7" fmla="*/ 422 h 457"/>
                <a:gd name="T8" fmla="*/ 34 w 626"/>
                <a:gd name="T9" fmla="*/ 457 h 457"/>
                <a:gd name="T10" fmla="*/ 588 w 626"/>
                <a:gd name="T11" fmla="*/ 457 h 457"/>
                <a:gd name="T12" fmla="*/ 626 w 626"/>
                <a:gd name="T13" fmla="*/ 422 h 457"/>
                <a:gd name="T14" fmla="*/ 626 w 626"/>
                <a:gd name="T15" fmla="*/ 35 h 457"/>
                <a:gd name="T16" fmla="*/ 588 w 626"/>
                <a:gd name="T17" fmla="*/ 0 h 457"/>
                <a:gd name="T18" fmla="*/ 578 w 626"/>
                <a:gd name="T19" fmla="*/ 48 h 457"/>
                <a:gd name="T20" fmla="*/ 578 w 626"/>
                <a:gd name="T21" fmla="*/ 409 h 457"/>
                <a:gd name="T22" fmla="*/ 48 w 626"/>
                <a:gd name="T23" fmla="*/ 409 h 457"/>
                <a:gd name="T24" fmla="*/ 48 w 626"/>
                <a:gd name="T25" fmla="*/ 48 h 457"/>
                <a:gd name="T26" fmla="*/ 579 w 626"/>
                <a:gd name="T27" fmla="*/ 47 h 457"/>
                <a:gd name="T28" fmla="*/ 578 w 626"/>
                <a:gd name="T29" fmla="*/ 48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6" h="457">
                  <a:moveTo>
                    <a:pt x="588" y="0"/>
                  </a:moveTo>
                  <a:cubicBezTo>
                    <a:pt x="34" y="0"/>
                    <a:pt x="34" y="0"/>
                    <a:pt x="34" y="0"/>
                  </a:cubicBezTo>
                  <a:cubicBezTo>
                    <a:pt x="15" y="0"/>
                    <a:pt x="0" y="16"/>
                    <a:pt x="0" y="35"/>
                  </a:cubicBezTo>
                  <a:cubicBezTo>
                    <a:pt x="0" y="422"/>
                    <a:pt x="0" y="422"/>
                    <a:pt x="0" y="422"/>
                  </a:cubicBezTo>
                  <a:cubicBezTo>
                    <a:pt x="0" y="440"/>
                    <a:pt x="15" y="457"/>
                    <a:pt x="34" y="457"/>
                  </a:cubicBezTo>
                  <a:cubicBezTo>
                    <a:pt x="588" y="457"/>
                    <a:pt x="588" y="457"/>
                    <a:pt x="588" y="457"/>
                  </a:cubicBezTo>
                  <a:cubicBezTo>
                    <a:pt x="607" y="457"/>
                    <a:pt x="626" y="440"/>
                    <a:pt x="626" y="422"/>
                  </a:cubicBezTo>
                  <a:cubicBezTo>
                    <a:pt x="626" y="35"/>
                    <a:pt x="626" y="35"/>
                    <a:pt x="626" y="35"/>
                  </a:cubicBezTo>
                  <a:cubicBezTo>
                    <a:pt x="626" y="16"/>
                    <a:pt x="607" y="0"/>
                    <a:pt x="588" y="0"/>
                  </a:cubicBezTo>
                  <a:close/>
                  <a:moveTo>
                    <a:pt x="578" y="48"/>
                  </a:moveTo>
                  <a:cubicBezTo>
                    <a:pt x="578" y="409"/>
                    <a:pt x="578" y="409"/>
                    <a:pt x="578" y="409"/>
                  </a:cubicBezTo>
                  <a:cubicBezTo>
                    <a:pt x="48" y="409"/>
                    <a:pt x="48" y="409"/>
                    <a:pt x="48" y="409"/>
                  </a:cubicBezTo>
                  <a:cubicBezTo>
                    <a:pt x="48" y="48"/>
                    <a:pt x="48" y="48"/>
                    <a:pt x="48" y="48"/>
                  </a:cubicBezTo>
                  <a:cubicBezTo>
                    <a:pt x="579" y="47"/>
                    <a:pt x="579" y="47"/>
                    <a:pt x="579" y="47"/>
                  </a:cubicBezTo>
                  <a:lnTo>
                    <a:pt x="578" y="48"/>
                  </a:lnTo>
                  <a:close/>
                </a:path>
              </a:pathLst>
            </a:custGeom>
            <a:solidFill>
              <a:srgbClr val="C5C5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5" name="Freeform 33"/>
            <p:cNvSpPr>
              <a:spLocks/>
            </p:cNvSpPr>
            <p:nvPr/>
          </p:nvSpPr>
          <p:spPr bwMode="auto">
            <a:xfrm>
              <a:off x="2389" y="2334"/>
              <a:ext cx="621" cy="423"/>
            </a:xfrm>
            <a:custGeom>
              <a:avLst/>
              <a:gdLst>
                <a:gd name="T0" fmla="*/ 620 w 621"/>
                <a:gd name="T1" fmla="*/ 1 h 423"/>
                <a:gd name="T2" fmla="*/ 620 w 621"/>
                <a:gd name="T3" fmla="*/ 423 h 423"/>
                <a:gd name="T4" fmla="*/ 0 w 621"/>
                <a:gd name="T5" fmla="*/ 423 h 423"/>
                <a:gd name="T6" fmla="*/ 0 w 621"/>
                <a:gd name="T7" fmla="*/ 1 h 423"/>
                <a:gd name="T8" fmla="*/ 621 w 621"/>
                <a:gd name="T9" fmla="*/ 0 h 423"/>
                <a:gd name="T10" fmla="*/ 620 w 621"/>
                <a:gd name="T11" fmla="*/ 1 h 423"/>
              </a:gdLst>
              <a:ahLst/>
              <a:cxnLst>
                <a:cxn ang="0">
                  <a:pos x="T0" y="T1"/>
                </a:cxn>
                <a:cxn ang="0">
                  <a:pos x="T2" y="T3"/>
                </a:cxn>
                <a:cxn ang="0">
                  <a:pos x="T4" y="T5"/>
                </a:cxn>
                <a:cxn ang="0">
                  <a:pos x="T6" y="T7"/>
                </a:cxn>
                <a:cxn ang="0">
                  <a:pos x="T8" y="T9"/>
                </a:cxn>
                <a:cxn ang="0">
                  <a:pos x="T10" y="T11"/>
                </a:cxn>
              </a:cxnLst>
              <a:rect l="0" t="0" r="r" b="b"/>
              <a:pathLst>
                <a:path w="621" h="423">
                  <a:moveTo>
                    <a:pt x="620" y="1"/>
                  </a:moveTo>
                  <a:lnTo>
                    <a:pt x="620" y="423"/>
                  </a:lnTo>
                  <a:lnTo>
                    <a:pt x="0" y="423"/>
                  </a:lnTo>
                  <a:lnTo>
                    <a:pt x="0" y="1"/>
                  </a:lnTo>
                  <a:lnTo>
                    <a:pt x="621" y="0"/>
                  </a:lnTo>
                  <a:lnTo>
                    <a:pt x="620" y="1"/>
                  </a:lnTo>
                  <a:close/>
                </a:path>
              </a:pathLst>
            </a:custGeom>
            <a:solidFill>
              <a:srgbClr val="00BB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6" name="Freeform 34"/>
            <p:cNvSpPr>
              <a:spLocks/>
            </p:cNvSpPr>
            <p:nvPr/>
          </p:nvSpPr>
          <p:spPr bwMode="auto">
            <a:xfrm>
              <a:off x="2389" y="2334"/>
              <a:ext cx="621" cy="423"/>
            </a:xfrm>
            <a:custGeom>
              <a:avLst/>
              <a:gdLst>
                <a:gd name="T0" fmla="*/ 620 w 621"/>
                <a:gd name="T1" fmla="*/ 1 h 423"/>
                <a:gd name="T2" fmla="*/ 620 w 621"/>
                <a:gd name="T3" fmla="*/ 423 h 423"/>
                <a:gd name="T4" fmla="*/ 0 w 621"/>
                <a:gd name="T5" fmla="*/ 423 h 423"/>
                <a:gd name="T6" fmla="*/ 0 w 621"/>
                <a:gd name="T7" fmla="*/ 1 h 423"/>
                <a:gd name="T8" fmla="*/ 621 w 621"/>
                <a:gd name="T9" fmla="*/ 0 h 423"/>
                <a:gd name="T10" fmla="*/ 620 w 621"/>
                <a:gd name="T11" fmla="*/ 1 h 423"/>
              </a:gdLst>
              <a:ahLst/>
              <a:cxnLst>
                <a:cxn ang="0">
                  <a:pos x="T0" y="T1"/>
                </a:cxn>
                <a:cxn ang="0">
                  <a:pos x="T2" y="T3"/>
                </a:cxn>
                <a:cxn ang="0">
                  <a:pos x="T4" y="T5"/>
                </a:cxn>
                <a:cxn ang="0">
                  <a:pos x="T6" y="T7"/>
                </a:cxn>
                <a:cxn ang="0">
                  <a:pos x="T8" y="T9"/>
                </a:cxn>
                <a:cxn ang="0">
                  <a:pos x="T10" y="T11"/>
                </a:cxn>
              </a:cxnLst>
              <a:rect l="0" t="0" r="r" b="b"/>
              <a:pathLst>
                <a:path w="621" h="423">
                  <a:moveTo>
                    <a:pt x="620" y="1"/>
                  </a:moveTo>
                  <a:lnTo>
                    <a:pt x="620" y="423"/>
                  </a:lnTo>
                  <a:lnTo>
                    <a:pt x="0" y="423"/>
                  </a:lnTo>
                  <a:lnTo>
                    <a:pt x="0" y="1"/>
                  </a:lnTo>
                  <a:lnTo>
                    <a:pt x="621" y="0"/>
                  </a:lnTo>
                  <a:lnTo>
                    <a:pt x="620"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7" name="Freeform 35"/>
            <p:cNvSpPr>
              <a:spLocks/>
            </p:cNvSpPr>
            <p:nvPr/>
          </p:nvSpPr>
          <p:spPr bwMode="auto">
            <a:xfrm>
              <a:off x="2334" y="2278"/>
              <a:ext cx="688" cy="536"/>
            </a:xfrm>
            <a:custGeom>
              <a:avLst/>
              <a:gdLst>
                <a:gd name="T0" fmla="*/ 48 w 588"/>
                <a:gd name="T1" fmla="*/ 409 h 457"/>
                <a:gd name="T2" fmla="*/ 47 w 588"/>
                <a:gd name="T3" fmla="*/ 409 h 457"/>
                <a:gd name="T4" fmla="*/ 47 w 588"/>
                <a:gd name="T5" fmla="*/ 48 h 457"/>
                <a:gd name="T6" fmla="*/ 532 w 588"/>
                <a:gd name="T7" fmla="*/ 47 h 457"/>
                <a:gd name="T8" fmla="*/ 588 w 588"/>
                <a:gd name="T9" fmla="*/ 0 h 457"/>
                <a:gd name="T10" fmla="*/ 588 w 588"/>
                <a:gd name="T11" fmla="*/ 0 h 457"/>
                <a:gd name="T12" fmla="*/ 34 w 588"/>
                <a:gd name="T13" fmla="*/ 0 h 457"/>
                <a:gd name="T14" fmla="*/ 0 w 588"/>
                <a:gd name="T15" fmla="*/ 35 h 457"/>
                <a:gd name="T16" fmla="*/ 0 w 588"/>
                <a:gd name="T17" fmla="*/ 422 h 457"/>
                <a:gd name="T18" fmla="*/ 34 w 588"/>
                <a:gd name="T19" fmla="*/ 457 h 457"/>
                <a:gd name="T20" fmla="*/ 47 w 588"/>
                <a:gd name="T21" fmla="*/ 457 h 457"/>
                <a:gd name="T22" fmla="*/ 104 w 588"/>
                <a:gd name="T23" fmla="*/ 409 h 457"/>
                <a:gd name="T24" fmla="*/ 48 w 588"/>
                <a:gd name="T25" fmla="*/ 409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8" h="457">
                  <a:moveTo>
                    <a:pt x="48" y="409"/>
                  </a:moveTo>
                  <a:cubicBezTo>
                    <a:pt x="47" y="409"/>
                    <a:pt x="47" y="409"/>
                    <a:pt x="47" y="409"/>
                  </a:cubicBezTo>
                  <a:cubicBezTo>
                    <a:pt x="47" y="48"/>
                    <a:pt x="47" y="48"/>
                    <a:pt x="47" y="48"/>
                  </a:cubicBezTo>
                  <a:cubicBezTo>
                    <a:pt x="532" y="47"/>
                    <a:pt x="532" y="47"/>
                    <a:pt x="532" y="47"/>
                  </a:cubicBezTo>
                  <a:cubicBezTo>
                    <a:pt x="588" y="0"/>
                    <a:pt x="588" y="0"/>
                    <a:pt x="588" y="0"/>
                  </a:cubicBezTo>
                  <a:cubicBezTo>
                    <a:pt x="588" y="0"/>
                    <a:pt x="588" y="0"/>
                    <a:pt x="588" y="0"/>
                  </a:cubicBezTo>
                  <a:cubicBezTo>
                    <a:pt x="34" y="0"/>
                    <a:pt x="34" y="0"/>
                    <a:pt x="34" y="0"/>
                  </a:cubicBezTo>
                  <a:cubicBezTo>
                    <a:pt x="15" y="0"/>
                    <a:pt x="0" y="16"/>
                    <a:pt x="0" y="35"/>
                  </a:cubicBezTo>
                  <a:cubicBezTo>
                    <a:pt x="0" y="422"/>
                    <a:pt x="0" y="422"/>
                    <a:pt x="0" y="422"/>
                  </a:cubicBezTo>
                  <a:cubicBezTo>
                    <a:pt x="0" y="440"/>
                    <a:pt x="15" y="457"/>
                    <a:pt x="34" y="457"/>
                  </a:cubicBezTo>
                  <a:cubicBezTo>
                    <a:pt x="47" y="457"/>
                    <a:pt x="47" y="457"/>
                    <a:pt x="47" y="457"/>
                  </a:cubicBezTo>
                  <a:cubicBezTo>
                    <a:pt x="104" y="409"/>
                    <a:pt x="104" y="409"/>
                    <a:pt x="104" y="409"/>
                  </a:cubicBezTo>
                  <a:lnTo>
                    <a:pt x="48" y="409"/>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8" name="Freeform 36"/>
            <p:cNvSpPr>
              <a:spLocks/>
            </p:cNvSpPr>
            <p:nvPr/>
          </p:nvSpPr>
          <p:spPr bwMode="auto">
            <a:xfrm>
              <a:off x="2389" y="2334"/>
              <a:ext cx="568" cy="423"/>
            </a:xfrm>
            <a:custGeom>
              <a:avLst/>
              <a:gdLst>
                <a:gd name="T0" fmla="*/ 0 w 568"/>
                <a:gd name="T1" fmla="*/ 423 h 423"/>
                <a:gd name="T2" fmla="*/ 1 w 568"/>
                <a:gd name="T3" fmla="*/ 423 h 423"/>
                <a:gd name="T4" fmla="*/ 1 w 568"/>
                <a:gd name="T5" fmla="*/ 1 h 423"/>
                <a:gd name="T6" fmla="*/ 568 w 568"/>
                <a:gd name="T7" fmla="*/ 0 h 423"/>
                <a:gd name="T8" fmla="*/ 568 w 568"/>
                <a:gd name="T9" fmla="*/ 0 h 423"/>
                <a:gd name="T10" fmla="*/ 0 w 568"/>
                <a:gd name="T11" fmla="*/ 1 h 423"/>
                <a:gd name="T12" fmla="*/ 0 w 568"/>
                <a:gd name="T13" fmla="*/ 423 h 423"/>
              </a:gdLst>
              <a:ahLst/>
              <a:cxnLst>
                <a:cxn ang="0">
                  <a:pos x="T0" y="T1"/>
                </a:cxn>
                <a:cxn ang="0">
                  <a:pos x="T2" y="T3"/>
                </a:cxn>
                <a:cxn ang="0">
                  <a:pos x="T4" y="T5"/>
                </a:cxn>
                <a:cxn ang="0">
                  <a:pos x="T6" y="T7"/>
                </a:cxn>
                <a:cxn ang="0">
                  <a:pos x="T8" y="T9"/>
                </a:cxn>
                <a:cxn ang="0">
                  <a:pos x="T10" y="T11"/>
                </a:cxn>
                <a:cxn ang="0">
                  <a:pos x="T12" y="T13"/>
                </a:cxn>
              </a:cxnLst>
              <a:rect l="0" t="0" r="r" b="b"/>
              <a:pathLst>
                <a:path w="568" h="423">
                  <a:moveTo>
                    <a:pt x="0" y="423"/>
                  </a:moveTo>
                  <a:lnTo>
                    <a:pt x="1" y="423"/>
                  </a:lnTo>
                  <a:lnTo>
                    <a:pt x="1" y="1"/>
                  </a:lnTo>
                  <a:lnTo>
                    <a:pt x="568" y="0"/>
                  </a:lnTo>
                  <a:lnTo>
                    <a:pt x="568" y="0"/>
                  </a:lnTo>
                  <a:lnTo>
                    <a:pt x="0" y="1"/>
                  </a:lnTo>
                  <a:lnTo>
                    <a:pt x="0" y="423"/>
                  </a:lnTo>
                  <a:close/>
                </a:path>
              </a:pathLst>
            </a:custGeom>
            <a:solidFill>
              <a:srgbClr val="59B4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39" name="Rectangle 37"/>
            <p:cNvSpPr>
              <a:spLocks noChangeArrowheads="1"/>
            </p:cNvSpPr>
            <p:nvPr/>
          </p:nvSpPr>
          <p:spPr bwMode="auto">
            <a:xfrm>
              <a:off x="2460" y="2910"/>
              <a:ext cx="479" cy="44"/>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0" name="Oval 38"/>
            <p:cNvSpPr>
              <a:spLocks noChangeArrowheads="1"/>
            </p:cNvSpPr>
            <p:nvPr/>
          </p:nvSpPr>
          <p:spPr bwMode="auto">
            <a:xfrm>
              <a:off x="2687" y="2298"/>
              <a:ext cx="20" cy="21"/>
            </a:xfrm>
            <a:prstGeom prst="ellipse">
              <a:avLst/>
            </a:prstGeom>
            <a:solidFill>
              <a:srgbClr val="BAC8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1" name="Freeform 39"/>
            <p:cNvSpPr>
              <a:spLocks/>
            </p:cNvSpPr>
            <p:nvPr/>
          </p:nvSpPr>
          <p:spPr bwMode="auto">
            <a:xfrm>
              <a:off x="2567" y="2383"/>
              <a:ext cx="264" cy="155"/>
            </a:xfrm>
            <a:custGeom>
              <a:avLst/>
              <a:gdLst>
                <a:gd name="T0" fmla="*/ 113 w 226"/>
                <a:gd name="T1" fmla="*/ 0 h 133"/>
                <a:gd name="T2" fmla="*/ 111 w 226"/>
                <a:gd name="T3" fmla="*/ 0 h 133"/>
                <a:gd name="T4" fmla="*/ 2 w 226"/>
                <a:gd name="T5" fmla="*/ 63 h 133"/>
                <a:gd name="T6" fmla="*/ 0 w 226"/>
                <a:gd name="T7" fmla="*/ 66 h 133"/>
                <a:gd name="T8" fmla="*/ 2 w 226"/>
                <a:gd name="T9" fmla="*/ 69 h 133"/>
                <a:gd name="T10" fmla="*/ 112 w 226"/>
                <a:gd name="T11" fmla="*/ 133 h 133"/>
                <a:gd name="T12" fmla="*/ 114 w 226"/>
                <a:gd name="T13" fmla="*/ 133 h 133"/>
                <a:gd name="T14" fmla="*/ 115 w 226"/>
                <a:gd name="T15" fmla="*/ 133 h 133"/>
                <a:gd name="T16" fmla="*/ 225 w 226"/>
                <a:gd name="T17" fmla="*/ 69 h 133"/>
                <a:gd name="T18" fmla="*/ 226 w 226"/>
                <a:gd name="T19" fmla="*/ 67 h 133"/>
                <a:gd name="T20" fmla="*/ 225 w 226"/>
                <a:gd name="T21" fmla="*/ 64 h 133"/>
                <a:gd name="T22" fmla="*/ 115 w 226"/>
                <a:gd name="T23" fmla="*/ 0 h 133"/>
                <a:gd name="T24" fmla="*/ 113 w 226"/>
                <a:gd name="T25"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 h="133">
                  <a:moveTo>
                    <a:pt x="113" y="0"/>
                  </a:moveTo>
                  <a:cubicBezTo>
                    <a:pt x="112" y="0"/>
                    <a:pt x="112" y="0"/>
                    <a:pt x="111" y="0"/>
                  </a:cubicBezTo>
                  <a:cubicBezTo>
                    <a:pt x="2" y="63"/>
                    <a:pt x="2" y="63"/>
                    <a:pt x="2" y="63"/>
                  </a:cubicBezTo>
                  <a:cubicBezTo>
                    <a:pt x="1" y="64"/>
                    <a:pt x="0" y="65"/>
                    <a:pt x="0" y="66"/>
                  </a:cubicBezTo>
                  <a:cubicBezTo>
                    <a:pt x="0" y="67"/>
                    <a:pt x="1" y="68"/>
                    <a:pt x="2" y="69"/>
                  </a:cubicBezTo>
                  <a:cubicBezTo>
                    <a:pt x="112" y="133"/>
                    <a:pt x="112" y="133"/>
                    <a:pt x="112" y="133"/>
                  </a:cubicBezTo>
                  <a:cubicBezTo>
                    <a:pt x="112" y="133"/>
                    <a:pt x="113" y="133"/>
                    <a:pt x="114" y="133"/>
                  </a:cubicBezTo>
                  <a:cubicBezTo>
                    <a:pt x="114" y="133"/>
                    <a:pt x="115" y="133"/>
                    <a:pt x="115" y="133"/>
                  </a:cubicBezTo>
                  <a:cubicBezTo>
                    <a:pt x="225" y="69"/>
                    <a:pt x="225" y="69"/>
                    <a:pt x="225" y="69"/>
                  </a:cubicBezTo>
                  <a:cubicBezTo>
                    <a:pt x="226" y="69"/>
                    <a:pt x="226" y="68"/>
                    <a:pt x="226" y="67"/>
                  </a:cubicBezTo>
                  <a:cubicBezTo>
                    <a:pt x="226" y="65"/>
                    <a:pt x="226" y="64"/>
                    <a:pt x="225" y="64"/>
                  </a:cubicBezTo>
                  <a:cubicBezTo>
                    <a:pt x="115" y="0"/>
                    <a:pt x="115" y="0"/>
                    <a:pt x="115" y="0"/>
                  </a:cubicBezTo>
                  <a:cubicBezTo>
                    <a:pt x="114" y="0"/>
                    <a:pt x="114" y="0"/>
                    <a:pt x="113" y="0"/>
                  </a:cubicBezTo>
                </a:path>
              </a:pathLst>
            </a:custGeom>
            <a:solidFill>
              <a:srgbClr val="E5F8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2" name="Freeform 40"/>
            <p:cNvSpPr>
              <a:spLocks/>
            </p:cNvSpPr>
            <p:nvPr/>
          </p:nvSpPr>
          <p:spPr bwMode="auto">
            <a:xfrm>
              <a:off x="2549" y="2488"/>
              <a:ext cx="136" cy="232"/>
            </a:xfrm>
            <a:custGeom>
              <a:avLst/>
              <a:gdLst>
                <a:gd name="T0" fmla="*/ 3 w 116"/>
                <a:gd name="T1" fmla="*/ 0 h 198"/>
                <a:gd name="T2" fmla="*/ 1 w 116"/>
                <a:gd name="T3" fmla="*/ 1 h 198"/>
                <a:gd name="T4" fmla="*/ 0 w 116"/>
                <a:gd name="T5" fmla="*/ 4 h 198"/>
                <a:gd name="T6" fmla="*/ 0 w 116"/>
                <a:gd name="T7" fmla="*/ 131 h 198"/>
                <a:gd name="T8" fmla="*/ 1 w 116"/>
                <a:gd name="T9" fmla="*/ 134 h 198"/>
                <a:gd name="T10" fmla="*/ 111 w 116"/>
                <a:gd name="T11" fmla="*/ 197 h 198"/>
                <a:gd name="T12" fmla="*/ 113 w 116"/>
                <a:gd name="T13" fmla="*/ 198 h 198"/>
                <a:gd name="T14" fmla="*/ 114 w 116"/>
                <a:gd name="T15" fmla="*/ 197 h 198"/>
                <a:gd name="T16" fmla="*/ 116 w 116"/>
                <a:gd name="T17" fmla="*/ 194 h 198"/>
                <a:gd name="T18" fmla="*/ 116 w 116"/>
                <a:gd name="T19" fmla="*/ 67 h 198"/>
                <a:gd name="T20" fmla="*/ 114 w 116"/>
                <a:gd name="T21" fmla="*/ 64 h 198"/>
                <a:gd name="T22" fmla="*/ 5 w 116"/>
                <a:gd name="T23" fmla="*/ 1 h 198"/>
                <a:gd name="T24" fmla="*/ 3 w 116"/>
                <a:gd name="T25"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98">
                  <a:moveTo>
                    <a:pt x="3" y="0"/>
                  </a:moveTo>
                  <a:cubicBezTo>
                    <a:pt x="2" y="0"/>
                    <a:pt x="2" y="0"/>
                    <a:pt x="1" y="1"/>
                  </a:cubicBezTo>
                  <a:cubicBezTo>
                    <a:pt x="0" y="1"/>
                    <a:pt x="0" y="2"/>
                    <a:pt x="0" y="4"/>
                  </a:cubicBezTo>
                  <a:cubicBezTo>
                    <a:pt x="0" y="131"/>
                    <a:pt x="0" y="131"/>
                    <a:pt x="0" y="131"/>
                  </a:cubicBezTo>
                  <a:cubicBezTo>
                    <a:pt x="0" y="132"/>
                    <a:pt x="0" y="133"/>
                    <a:pt x="1" y="134"/>
                  </a:cubicBezTo>
                  <a:cubicBezTo>
                    <a:pt x="111" y="197"/>
                    <a:pt x="111" y="197"/>
                    <a:pt x="111" y="197"/>
                  </a:cubicBezTo>
                  <a:cubicBezTo>
                    <a:pt x="112" y="197"/>
                    <a:pt x="112" y="198"/>
                    <a:pt x="113" y="198"/>
                  </a:cubicBezTo>
                  <a:cubicBezTo>
                    <a:pt x="113" y="198"/>
                    <a:pt x="114" y="197"/>
                    <a:pt x="114" y="197"/>
                  </a:cubicBezTo>
                  <a:cubicBezTo>
                    <a:pt x="115" y="197"/>
                    <a:pt x="116" y="196"/>
                    <a:pt x="116" y="194"/>
                  </a:cubicBezTo>
                  <a:cubicBezTo>
                    <a:pt x="116" y="67"/>
                    <a:pt x="116" y="67"/>
                    <a:pt x="116" y="67"/>
                  </a:cubicBezTo>
                  <a:cubicBezTo>
                    <a:pt x="116" y="66"/>
                    <a:pt x="115" y="65"/>
                    <a:pt x="114" y="64"/>
                  </a:cubicBezTo>
                  <a:cubicBezTo>
                    <a:pt x="5" y="1"/>
                    <a:pt x="5" y="1"/>
                    <a:pt x="5" y="1"/>
                  </a:cubicBezTo>
                  <a:cubicBezTo>
                    <a:pt x="4" y="0"/>
                    <a:pt x="3" y="0"/>
                    <a:pt x="3" y="0"/>
                  </a:cubicBezTo>
                </a:path>
              </a:pathLst>
            </a:custGeom>
            <a:solidFill>
              <a:srgbClr val="CCF1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3" name="Freeform 41"/>
            <p:cNvSpPr>
              <a:spLocks/>
            </p:cNvSpPr>
            <p:nvPr/>
          </p:nvSpPr>
          <p:spPr bwMode="auto">
            <a:xfrm>
              <a:off x="2714" y="2489"/>
              <a:ext cx="136" cy="231"/>
            </a:xfrm>
            <a:custGeom>
              <a:avLst/>
              <a:gdLst>
                <a:gd name="T0" fmla="*/ 113 w 116"/>
                <a:gd name="T1" fmla="*/ 0 h 197"/>
                <a:gd name="T2" fmla="*/ 111 w 116"/>
                <a:gd name="T3" fmla="*/ 1 h 197"/>
                <a:gd name="T4" fmla="*/ 1 w 116"/>
                <a:gd name="T5" fmla="*/ 64 h 197"/>
                <a:gd name="T6" fmla="*/ 0 w 116"/>
                <a:gd name="T7" fmla="*/ 67 h 197"/>
                <a:gd name="T8" fmla="*/ 0 w 116"/>
                <a:gd name="T9" fmla="*/ 193 h 197"/>
                <a:gd name="T10" fmla="*/ 1 w 116"/>
                <a:gd name="T11" fmla="*/ 196 h 197"/>
                <a:gd name="T12" fmla="*/ 3 w 116"/>
                <a:gd name="T13" fmla="*/ 197 h 197"/>
                <a:gd name="T14" fmla="*/ 5 w 116"/>
                <a:gd name="T15" fmla="*/ 196 h 197"/>
                <a:gd name="T16" fmla="*/ 114 w 116"/>
                <a:gd name="T17" fmla="*/ 133 h 197"/>
                <a:gd name="T18" fmla="*/ 116 w 116"/>
                <a:gd name="T19" fmla="*/ 130 h 197"/>
                <a:gd name="T20" fmla="*/ 116 w 116"/>
                <a:gd name="T21" fmla="*/ 3 h 197"/>
                <a:gd name="T22" fmla="*/ 114 w 116"/>
                <a:gd name="T23" fmla="*/ 1 h 197"/>
                <a:gd name="T24" fmla="*/ 113 w 116"/>
                <a:gd name="T25"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97">
                  <a:moveTo>
                    <a:pt x="113" y="0"/>
                  </a:moveTo>
                  <a:cubicBezTo>
                    <a:pt x="112" y="0"/>
                    <a:pt x="112" y="0"/>
                    <a:pt x="111" y="1"/>
                  </a:cubicBezTo>
                  <a:cubicBezTo>
                    <a:pt x="1" y="64"/>
                    <a:pt x="1" y="64"/>
                    <a:pt x="1" y="64"/>
                  </a:cubicBezTo>
                  <a:cubicBezTo>
                    <a:pt x="0" y="65"/>
                    <a:pt x="0" y="66"/>
                    <a:pt x="0" y="67"/>
                  </a:cubicBezTo>
                  <a:cubicBezTo>
                    <a:pt x="0" y="193"/>
                    <a:pt x="0" y="193"/>
                    <a:pt x="0" y="193"/>
                  </a:cubicBezTo>
                  <a:cubicBezTo>
                    <a:pt x="0" y="195"/>
                    <a:pt x="0" y="196"/>
                    <a:pt x="1" y="196"/>
                  </a:cubicBezTo>
                  <a:cubicBezTo>
                    <a:pt x="2" y="196"/>
                    <a:pt x="2" y="197"/>
                    <a:pt x="3" y="197"/>
                  </a:cubicBezTo>
                  <a:cubicBezTo>
                    <a:pt x="3" y="197"/>
                    <a:pt x="4" y="196"/>
                    <a:pt x="5" y="196"/>
                  </a:cubicBezTo>
                  <a:cubicBezTo>
                    <a:pt x="114" y="133"/>
                    <a:pt x="114" y="133"/>
                    <a:pt x="114" y="133"/>
                  </a:cubicBezTo>
                  <a:cubicBezTo>
                    <a:pt x="115" y="132"/>
                    <a:pt x="116" y="131"/>
                    <a:pt x="116" y="130"/>
                  </a:cubicBezTo>
                  <a:cubicBezTo>
                    <a:pt x="116" y="3"/>
                    <a:pt x="116" y="3"/>
                    <a:pt x="116" y="3"/>
                  </a:cubicBezTo>
                  <a:cubicBezTo>
                    <a:pt x="116" y="2"/>
                    <a:pt x="115" y="1"/>
                    <a:pt x="114" y="1"/>
                  </a:cubicBezTo>
                  <a:cubicBezTo>
                    <a:pt x="114" y="0"/>
                    <a:pt x="113" y="0"/>
                    <a:pt x="113" y="0"/>
                  </a:cubicBezTo>
                </a:path>
              </a:pathLst>
            </a:custGeom>
            <a:solidFill>
              <a:srgbClr val="80DD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4" name="Freeform 42"/>
            <p:cNvSpPr>
              <a:spLocks/>
            </p:cNvSpPr>
            <p:nvPr/>
          </p:nvSpPr>
          <p:spPr bwMode="auto">
            <a:xfrm>
              <a:off x="818" y="2424"/>
              <a:ext cx="702" cy="492"/>
            </a:xfrm>
            <a:custGeom>
              <a:avLst/>
              <a:gdLst>
                <a:gd name="T0" fmla="*/ 0 w 599"/>
                <a:gd name="T1" fmla="*/ 398 h 420"/>
                <a:gd name="T2" fmla="*/ 22 w 599"/>
                <a:gd name="T3" fmla="*/ 420 h 420"/>
                <a:gd name="T4" fmla="*/ 577 w 599"/>
                <a:gd name="T5" fmla="*/ 420 h 420"/>
                <a:gd name="T6" fmla="*/ 599 w 599"/>
                <a:gd name="T7" fmla="*/ 398 h 420"/>
                <a:gd name="T8" fmla="*/ 599 w 599"/>
                <a:gd name="T9" fmla="*/ 0 h 420"/>
                <a:gd name="T10" fmla="*/ 0 w 599"/>
                <a:gd name="T11" fmla="*/ 0 h 420"/>
                <a:gd name="T12" fmla="*/ 0 w 599"/>
                <a:gd name="T13" fmla="*/ 398 h 420"/>
              </a:gdLst>
              <a:ahLst/>
              <a:cxnLst>
                <a:cxn ang="0">
                  <a:pos x="T0" y="T1"/>
                </a:cxn>
                <a:cxn ang="0">
                  <a:pos x="T2" y="T3"/>
                </a:cxn>
                <a:cxn ang="0">
                  <a:pos x="T4" y="T5"/>
                </a:cxn>
                <a:cxn ang="0">
                  <a:pos x="T6" y="T7"/>
                </a:cxn>
                <a:cxn ang="0">
                  <a:pos x="T8" y="T9"/>
                </a:cxn>
                <a:cxn ang="0">
                  <a:pos x="T10" y="T11"/>
                </a:cxn>
                <a:cxn ang="0">
                  <a:pos x="T12" y="T13"/>
                </a:cxn>
              </a:cxnLst>
              <a:rect l="0" t="0" r="r" b="b"/>
              <a:pathLst>
                <a:path w="599" h="420">
                  <a:moveTo>
                    <a:pt x="0" y="398"/>
                  </a:moveTo>
                  <a:cubicBezTo>
                    <a:pt x="0" y="410"/>
                    <a:pt x="10" y="420"/>
                    <a:pt x="22" y="420"/>
                  </a:cubicBezTo>
                  <a:cubicBezTo>
                    <a:pt x="577" y="420"/>
                    <a:pt x="577" y="420"/>
                    <a:pt x="577" y="420"/>
                  </a:cubicBezTo>
                  <a:cubicBezTo>
                    <a:pt x="589" y="420"/>
                    <a:pt x="599" y="410"/>
                    <a:pt x="599" y="398"/>
                  </a:cubicBezTo>
                  <a:cubicBezTo>
                    <a:pt x="599" y="0"/>
                    <a:pt x="599" y="0"/>
                    <a:pt x="599" y="0"/>
                  </a:cubicBezTo>
                  <a:cubicBezTo>
                    <a:pt x="0" y="0"/>
                    <a:pt x="0" y="0"/>
                    <a:pt x="0" y="0"/>
                  </a:cubicBezTo>
                  <a:cubicBezTo>
                    <a:pt x="0" y="398"/>
                    <a:pt x="0" y="398"/>
                    <a:pt x="0" y="398"/>
                  </a:cubicBezTo>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5" name="Freeform 43"/>
            <p:cNvSpPr>
              <a:spLocks/>
            </p:cNvSpPr>
            <p:nvPr/>
          </p:nvSpPr>
          <p:spPr bwMode="auto">
            <a:xfrm>
              <a:off x="818" y="2317"/>
              <a:ext cx="702" cy="107"/>
            </a:xfrm>
            <a:custGeom>
              <a:avLst/>
              <a:gdLst>
                <a:gd name="T0" fmla="*/ 577 w 599"/>
                <a:gd name="T1" fmla="*/ 0 h 91"/>
                <a:gd name="T2" fmla="*/ 22 w 599"/>
                <a:gd name="T3" fmla="*/ 0 h 91"/>
                <a:gd name="T4" fmla="*/ 0 w 599"/>
                <a:gd name="T5" fmla="*/ 22 h 91"/>
                <a:gd name="T6" fmla="*/ 0 w 599"/>
                <a:gd name="T7" fmla="*/ 91 h 91"/>
                <a:gd name="T8" fmla="*/ 599 w 599"/>
                <a:gd name="T9" fmla="*/ 91 h 91"/>
                <a:gd name="T10" fmla="*/ 599 w 599"/>
                <a:gd name="T11" fmla="*/ 22 h 91"/>
                <a:gd name="T12" fmla="*/ 577 w 599"/>
                <a:gd name="T13" fmla="*/ 0 h 91"/>
              </a:gdLst>
              <a:ahLst/>
              <a:cxnLst>
                <a:cxn ang="0">
                  <a:pos x="T0" y="T1"/>
                </a:cxn>
                <a:cxn ang="0">
                  <a:pos x="T2" y="T3"/>
                </a:cxn>
                <a:cxn ang="0">
                  <a:pos x="T4" y="T5"/>
                </a:cxn>
                <a:cxn ang="0">
                  <a:pos x="T6" y="T7"/>
                </a:cxn>
                <a:cxn ang="0">
                  <a:pos x="T8" y="T9"/>
                </a:cxn>
                <a:cxn ang="0">
                  <a:pos x="T10" y="T11"/>
                </a:cxn>
                <a:cxn ang="0">
                  <a:pos x="T12" y="T13"/>
                </a:cxn>
              </a:cxnLst>
              <a:rect l="0" t="0" r="r" b="b"/>
              <a:pathLst>
                <a:path w="599" h="91">
                  <a:moveTo>
                    <a:pt x="577" y="0"/>
                  </a:moveTo>
                  <a:cubicBezTo>
                    <a:pt x="22" y="0"/>
                    <a:pt x="22" y="0"/>
                    <a:pt x="22" y="0"/>
                  </a:cubicBezTo>
                  <a:cubicBezTo>
                    <a:pt x="10" y="0"/>
                    <a:pt x="0" y="10"/>
                    <a:pt x="0" y="22"/>
                  </a:cubicBezTo>
                  <a:cubicBezTo>
                    <a:pt x="0" y="91"/>
                    <a:pt x="0" y="91"/>
                    <a:pt x="0" y="91"/>
                  </a:cubicBezTo>
                  <a:cubicBezTo>
                    <a:pt x="599" y="91"/>
                    <a:pt x="599" y="91"/>
                    <a:pt x="599" y="91"/>
                  </a:cubicBezTo>
                  <a:cubicBezTo>
                    <a:pt x="599" y="22"/>
                    <a:pt x="599" y="22"/>
                    <a:pt x="599" y="22"/>
                  </a:cubicBezTo>
                  <a:cubicBezTo>
                    <a:pt x="599" y="10"/>
                    <a:pt x="589" y="0"/>
                    <a:pt x="577" y="0"/>
                  </a:cubicBezTo>
                </a:path>
              </a:pathLst>
            </a:custGeom>
            <a:solidFill>
              <a:srgbClr val="8D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6" name="Rectangle 44"/>
            <p:cNvSpPr>
              <a:spLocks noChangeArrowheads="1"/>
            </p:cNvSpPr>
            <p:nvPr/>
          </p:nvSpPr>
          <p:spPr bwMode="auto">
            <a:xfrm>
              <a:off x="1025" y="2577"/>
              <a:ext cx="130" cy="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7" name="Rectangle 45"/>
            <p:cNvSpPr>
              <a:spLocks noChangeArrowheads="1"/>
            </p:cNvSpPr>
            <p:nvPr/>
          </p:nvSpPr>
          <p:spPr bwMode="auto">
            <a:xfrm>
              <a:off x="1025" y="2577"/>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8" name="Rectangle 46"/>
            <p:cNvSpPr>
              <a:spLocks noChangeArrowheads="1"/>
            </p:cNvSpPr>
            <p:nvPr/>
          </p:nvSpPr>
          <p:spPr bwMode="auto">
            <a:xfrm>
              <a:off x="1025"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49" name="Rectangle 47"/>
            <p:cNvSpPr>
              <a:spLocks noChangeArrowheads="1"/>
            </p:cNvSpPr>
            <p:nvPr/>
          </p:nvSpPr>
          <p:spPr bwMode="auto">
            <a:xfrm>
              <a:off x="1025" y="2473"/>
              <a:ext cx="13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0" name="Rectangle 48"/>
            <p:cNvSpPr>
              <a:spLocks noChangeArrowheads="1"/>
            </p:cNvSpPr>
            <p:nvPr/>
          </p:nvSpPr>
          <p:spPr bwMode="auto">
            <a:xfrm>
              <a:off x="1025" y="2681"/>
              <a:ext cx="130" cy="79"/>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1" name="Rectangle 49"/>
            <p:cNvSpPr>
              <a:spLocks noChangeArrowheads="1"/>
            </p:cNvSpPr>
            <p:nvPr/>
          </p:nvSpPr>
          <p:spPr bwMode="auto">
            <a:xfrm>
              <a:off x="1025" y="2681"/>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2" name="Rectangle 50"/>
            <p:cNvSpPr>
              <a:spLocks noChangeArrowheads="1"/>
            </p:cNvSpPr>
            <p:nvPr/>
          </p:nvSpPr>
          <p:spPr bwMode="auto">
            <a:xfrm>
              <a:off x="1181" y="2681"/>
              <a:ext cx="130" cy="79"/>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3" name="Rectangle 51"/>
            <p:cNvSpPr>
              <a:spLocks noChangeArrowheads="1"/>
            </p:cNvSpPr>
            <p:nvPr/>
          </p:nvSpPr>
          <p:spPr bwMode="auto">
            <a:xfrm>
              <a:off x="1181" y="2577"/>
              <a:ext cx="130" cy="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4" name="Rectangle 52"/>
            <p:cNvSpPr>
              <a:spLocks noChangeArrowheads="1"/>
            </p:cNvSpPr>
            <p:nvPr/>
          </p:nvSpPr>
          <p:spPr bwMode="auto">
            <a:xfrm>
              <a:off x="1181" y="2577"/>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5" name="Rectangle 53"/>
            <p:cNvSpPr>
              <a:spLocks noChangeArrowheads="1"/>
            </p:cNvSpPr>
            <p:nvPr/>
          </p:nvSpPr>
          <p:spPr bwMode="auto">
            <a:xfrm>
              <a:off x="1181"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6" name="Rectangle 54"/>
            <p:cNvSpPr>
              <a:spLocks noChangeArrowheads="1"/>
            </p:cNvSpPr>
            <p:nvPr/>
          </p:nvSpPr>
          <p:spPr bwMode="auto">
            <a:xfrm>
              <a:off x="1181" y="2473"/>
              <a:ext cx="13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7" name="Rectangle 55"/>
            <p:cNvSpPr>
              <a:spLocks noChangeArrowheads="1"/>
            </p:cNvSpPr>
            <p:nvPr/>
          </p:nvSpPr>
          <p:spPr bwMode="auto">
            <a:xfrm>
              <a:off x="870"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8" name="Rectangle 56"/>
            <p:cNvSpPr>
              <a:spLocks noChangeArrowheads="1"/>
            </p:cNvSpPr>
            <p:nvPr/>
          </p:nvSpPr>
          <p:spPr bwMode="auto">
            <a:xfrm>
              <a:off x="870" y="2473"/>
              <a:ext cx="13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59" name="Rectangle 57"/>
            <p:cNvSpPr>
              <a:spLocks noChangeArrowheads="1"/>
            </p:cNvSpPr>
            <p:nvPr/>
          </p:nvSpPr>
          <p:spPr bwMode="auto">
            <a:xfrm>
              <a:off x="870" y="2577"/>
              <a:ext cx="130" cy="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0" name="Rectangle 58"/>
            <p:cNvSpPr>
              <a:spLocks noChangeArrowheads="1"/>
            </p:cNvSpPr>
            <p:nvPr/>
          </p:nvSpPr>
          <p:spPr bwMode="auto">
            <a:xfrm>
              <a:off x="870" y="2577"/>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1" name="Rectangle 59"/>
            <p:cNvSpPr>
              <a:spLocks noChangeArrowheads="1"/>
            </p:cNvSpPr>
            <p:nvPr/>
          </p:nvSpPr>
          <p:spPr bwMode="auto">
            <a:xfrm>
              <a:off x="870" y="2681"/>
              <a:ext cx="130" cy="79"/>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2" name="Rectangle 60"/>
            <p:cNvSpPr>
              <a:spLocks noChangeArrowheads="1"/>
            </p:cNvSpPr>
            <p:nvPr/>
          </p:nvSpPr>
          <p:spPr bwMode="auto">
            <a:xfrm>
              <a:off x="870" y="2681"/>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3" name="Rectangle 61"/>
            <p:cNvSpPr>
              <a:spLocks noChangeArrowheads="1"/>
            </p:cNvSpPr>
            <p:nvPr/>
          </p:nvSpPr>
          <p:spPr bwMode="auto">
            <a:xfrm>
              <a:off x="870" y="2786"/>
              <a:ext cx="130" cy="77"/>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4" name="Rectangle 62"/>
            <p:cNvSpPr>
              <a:spLocks noChangeArrowheads="1"/>
            </p:cNvSpPr>
            <p:nvPr/>
          </p:nvSpPr>
          <p:spPr bwMode="auto">
            <a:xfrm>
              <a:off x="870" y="2786"/>
              <a:ext cx="13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5" name="Rectangle 63"/>
            <p:cNvSpPr>
              <a:spLocks noChangeArrowheads="1"/>
            </p:cNvSpPr>
            <p:nvPr/>
          </p:nvSpPr>
          <p:spPr bwMode="auto">
            <a:xfrm>
              <a:off x="1025" y="2786"/>
              <a:ext cx="130" cy="77"/>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6" name="Rectangle 64"/>
            <p:cNvSpPr>
              <a:spLocks noChangeArrowheads="1"/>
            </p:cNvSpPr>
            <p:nvPr/>
          </p:nvSpPr>
          <p:spPr bwMode="auto">
            <a:xfrm>
              <a:off x="1181" y="2786"/>
              <a:ext cx="130" cy="77"/>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7" name="Rectangle 65"/>
            <p:cNvSpPr>
              <a:spLocks noChangeArrowheads="1"/>
            </p:cNvSpPr>
            <p:nvPr/>
          </p:nvSpPr>
          <p:spPr bwMode="auto">
            <a:xfrm>
              <a:off x="1338" y="2681"/>
              <a:ext cx="130" cy="79"/>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8" name="Rectangle 66"/>
            <p:cNvSpPr>
              <a:spLocks noChangeArrowheads="1"/>
            </p:cNvSpPr>
            <p:nvPr/>
          </p:nvSpPr>
          <p:spPr bwMode="auto">
            <a:xfrm>
              <a:off x="1338" y="2577"/>
              <a:ext cx="130" cy="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69" name="Rectangle 67"/>
            <p:cNvSpPr>
              <a:spLocks noChangeArrowheads="1"/>
            </p:cNvSpPr>
            <p:nvPr/>
          </p:nvSpPr>
          <p:spPr bwMode="auto">
            <a:xfrm>
              <a:off x="1338"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0" name="Rectangle 68"/>
            <p:cNvSpPr>
              <a:spLocks noChangeArrowheads="1"/>
            </p:cNvSpPr>
            <p:nvPr/>
          </p:nvSpPr>
          <p:spPr bwMode="auto">
            <a:xfrm>
              <a:off x="1338" y="2786"/>
              <a:ext cx="130" cy="77"/>
            </a:xfrm>
            <a:prstGeom prst="rect">
              <a:avLst/>
            </a:prstGeom>
            <a:solidFill>
              <a:srgbClr val="8D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1" name="Freeform 69"/>
            <p:cNvSpPr>
              <a:spLocks noEditPoints="1"/>
            </p:cNvSpPr>
            <p:nvPr/>
          </p:nvSpPr>
          <p:spPr bwMode="auto">
            <a:xfrm>
              <a:off x="840" y="2317"/>
              <a:ext cx="591" cy="0"/>
            </a:xfrm>
            <a:custGeom>
              <a:avLst/>
              <a:gdLst>
                <a:gd name="T0" fmla="*/ 140 w 504"/>
                <a:gd name="T1" fmla="*/ 5 w 504"/>
                <a:gd name="T2" fmla="*/ 0 w 504"/>
                <a:gd name="T3" fmla="*/ 3 w 504"/>
                <a:gd name="T4" fmla="*/ 140 w 504"/>
                <a:gd name="T5" fmla="*/ 140 w 504"/>
                <a:gd name="T6" fmla="*/ 504 w 504"/>
                <a:gd name="T7" fmla="*/ 159 w 504"/>
                <a:gd name="T8" fmla="*/ 159 w 504"/>
                <a:gd name="T9" fmla="*/ 503 w 504"/>
                <a:gd name="T10" fmla="*/ 504 w 504"/>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Lst>
              <a:rect l="0" t="0" r="r" b="b"/>
              <a:pathLst>
                <a:path w="504">
                  <a:moveTo>
                    <a:pt x="140" y="0"/>
                  </a:moveTo>
                  <a:cubicBezTo>
                    <a:pt x="5" y="0"/>
                    <a:pt x="5" y="0"/>
                    <a:pt x="5" y="0"/>
                  </a:cubicBezTo>
                  <a:cubicBezTo>
                    <a:pt x="3" y="0"/>
                    <a:pt x="1" y="0"/>
                    <a:pt x="0" y="0"/>
                  </a:cubicBezTo>
                  <a:cubicBezTo>
                    <a:pt x="1" y="0"/>
                    <a:pt x="2" y="0"/>
                    <a:pt x="3" y="0"/>
                  </a:cubicBezTo>
                  <a:cubicBezTo>
                    <a:pt x="140" y="0"/>
                    <a:pt x="140" y="0"/>
                    <a:pt x="140" y="0"/>
                  </a:cubicBezTo>
                  <a:cubicBezTo>
                    <a:pt x="140" y="0"/>
                    <a:pt x="140" y="0"/>
                    <a:pt x="140" y="0"/>
                  </a:cubicBezTo>
                  <a:moveTo>
                    <a:pt x="504" y="0"/>
                  </a:moveTo>
                  <a:cubicBezTo>
                    <a:pt x="159" y="0"/>
                    <a:pt x="159" y="0"/>
                    <a:pt x="159" y="0"/>
                  </a:cubicBezTo>
                  <a:cubicBezTo>
                    <a:pt x="159" y="0"/>
                    <a:pt x="159" y="0"/>
                    <a:pt x="159" y="0"/>
                  </a:cubicBezTo>
                  <a:cubicBezTo>
                    <a:pt x="503" y="0"/>
                    <a:pt x="503" y="0"/>
                    <a:pt x="503" y="0"/>
                  </a:cubicBezTo>
                  <a:cubicBezTo>
                    <a:pt x="504" y="0"/>
                    <a:pt x="504" y="0"/>
                    <a:pt x="504" y="0"/>
                  </a:cubicBezTo>
                </a:path>
              </a:pathLst>
            </a:custGeom>
            <a:solidFill>
              <a:srgbClr val="1C42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2" name="Freeform 70"/>
            <p:cNvSpPr>
              <a:spLocks/>
            </p:cNvSpPr>
            <p:nvPr/>
          </p:nvSpPr>
          <p:spPr bwMode="auto">
            <a:xfrm>
              <a:off x="1004" y="2317"/>
              <a:ext cx="23" cy="0"/>
            </a:xfrm>
            <a:custGeom>
              <a:avLst/>
              <a:gdLst>
                <a:gd name="T0" fmla="*/ 19 w 19"/>
                <a:gd name="T1" fmla="*/ 0 w 19"/>
                <a:gd name="T2" fmla="*/ 0 w 19"/>
                <a:gd name="T3" fmla="*/ 19 w 19"/>
                <a:gd name="T4" fmla="*/ 19 w 19"/>
              </a:gdLst>
              <a:ahLst/>
              <a:cxnLst>
                <a:cxn ang="0">
                  <a:pos x="T0" y="0"/>
                </a:cxn>
                <a:cxn ang="0">
                  <a:pos x="T1" y="0"/>
                </a:cxn>
                <a:cxn ang="0">
                  <a:pos x="T2" y="0"/>
                </a:cxn>
                <a:cxn ang="0">
                  <a:pos x="T3" y="0"/>
                </a:cxn>
                <a:cxn ang="0">
                  <a:pos x="T4" y="0"/>
                </a:cxn>
              </a:cxnLst>
              <a:rect l="0" t="0" r="r" b="b"/>
              <a:pathLst>
                <a:path w="19">
                  <a:moveTo>
                    <a:pt x="19" y="0"/>
                  </a:moveTo>
                  <a:cubicBezTo>
                    <a:pt x="0" y="0"/>
                    <a:pt x="0" y="0"/>
                    <a:pt x="0" y="0"/>
                  </a:cubicBezTo>
                  <a:cubicBezTo>
                    <a:pt x="0" y="0"/>
                    <a:pt x="0" y="0"/>
                    <a:pt x="0" y="0"/>
                  </a:cubicBezTo>
                  <a:cubicBezTo>
                    <a:pt x="19" y="0"/>
                    <a:pt x="19" y="0"/>
                    <a:pt x="19" y="0"/>
                  </a:cubicBezTo>
                  <a:cubicBezTo>
                    <a:pt x="19" y="0"/>
                    <a:pt x="19" y="0"/>
                    <a:pt x="19" y="0"/>
                  </a:cubicBezTo>
                </a:path>
              </a:pathLst>
            </a:custGeom>
            <a:solidFill>
              <a:srgbClr val="89CF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3" name="Freeform 71"/>
            <p:cNvSpPr>
              <a:spLocks/>
            </p:cNvSpPr>
            <p:nvPr/>
          </p:nvSpPr>
          <p:spPr bwMode="auto">
            <a:xfrm>
              <a:off x="842" y="2916"/>
              <a:ext cx="35" cy="0"/>
            </a:xfrm>
            <a:custGeom>
              <a:avLst/>
              <a:gdLst>
                <a:gd name="T0" fmla="*/ 0 w 30"/>
                <a:gd name="T1" fmla="*/ 4 w 30"/>
                <a:gd name="T2" fmla="*/ 30 w 30"/>
                <a:gd name="T3" fmla="*/ 30 w 30"/>
                <a:gd name="T4" fmla="*/ 2 w 30"/>
                <a:gd name="T5" fmla="*/ 0 w 30"/>
              </a:gdLst>
              <a:ahLst/>
              <a:cxnLst>
                <a:cxn ang="0">
                  <a:pos x="T0" y="0"/>
                </a:cxn>
                <a:cxn ang="0">
                  <a:pos x="T1" y="0"/>
                </a:cxn>
                <a:cxn ang="0">
                  <a:pos x="T2" y="0"/>
                </a:cxn>
                <a:cxn ang="0">
                  <a:pos x="T3" y="0"/>
                </a:cxn>
                <a:cxn ang="0">
                  <a:pos x="T4" y="0"/>
                </a:cxn>
                <a:cxn ang="0">
                  <a:pos x="T5" y="0"/>
                </a:cxn>
              </a:cxnLst>
              <a:rect l="0" t="0" r="r" b="b"/>
              <a:pathLst>
                <a:path w="30">
                  <a:moveTo>
                    <a:pt x="0" y="0"/>
                  </a:moveTo>
                  <a:cubicBezTo>
                    <a:pt x="1" y="0"/>
                    <a:pt x="2" y="0"/>
                    <a:pt x="4" y="0"/>
                  </a:cubicBezTo>
                  <a:cubicBezTo>
                    <a:pt x="30" y="0"/>
                    <a:pt x="30" y="0"/>
                    <a:pt x="30" y="0"/>
                  </a:cubicBezTo>
                  <a:cubicBezTo>
                    <a:pt x="30" y="0"/>
                    <a:pt x="30" y="0"/>
                    <a:pt x="30" y="0"/>
                  </a:cubicBezTo>
                  <a:cubicBezTo>
                    <a:pt x="2" y="0"/>
                    <a:pt x="2" y="0"/>
                    <a:pt x="2" y="0"/>
                  </a:cubicBezTo>
                  <a:cubicBezTo>
                    <a:pt x="1" y="0"/>
                    <a:pt x="0" y="0"/>
                    <a:pt x="0" y="0"/>
                  </a:cubicBezTo>
                </a:path>
              </a:pathLst>
            </a:custGeom>
            <a:solidFill>
              <a:srgbClr val="1C42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4" name="Freeform 72"/>
            <p:cNvSpPr>
              <a:spLocks noEditPoints="1"/>
            </p:cNvSpPr>
            <p:nvPr/>
          </p:nvSpPr>
          <p:spPr bwMode="auto">
            <a:xfrm>
              <a:off x="818" y="2424"/>
              <a:ext cx="513" cy="492"/>
            </a:xfrm>
            <a:custGeom>
              <a:avLst/>
              <a:gdLst>
                <a:gd name="T0" fmla="*/ 44 w 438"/>
                <a:gd name="T1" fmla="*/ 287 h 420"/>
                <a:gd name="T2" fmla="*/ 44 w 438"/>
                <a:gd name="T3" fmla="*/ 220 h 420"/>
                <a:gd name="T4" fmla="*/ 155 w 438"/>
                <a:gd name="T5" fmla="*/ 220 h 420"/>
                <a:gd name="T6" fmla="*/ 155 w 438"/>
                <a:gd name="T7" fmla="*/ 287 h 420"/>
                <a:gd name="T8" fmla="*/ 44 w 438"/>
                <a:gd name="T9" fmla="*/ 287 h 420"/>
                <a:gd name="T10" fmla="*/ 44 w 438"/>
                <a:gd name="T11" fmla="*/ 198 h 420"/>
                <a:gd name="T12" fmla="*/ 44 w 438"/>
                <a:gd name="T13" fmla="*/ 131 h 420"/>
                <a:gd name="T14" fmla="*/ 155 w 438"/>
                <a:gd name="T15" fmla="*/ 131 h 420"/>
                <a:gd name="T16" fmla="*/ 155 w 438"/>
                <a:gd name="T17" fmla="*/ 198 h 420"/>
                <a:gd name="T18" fmla="*/ 44 w 438"/>
                <a:gd name="T19" fmla="*/ 198 h 420"/>
                <a:gd name="T20" fmla="*/ 44 w 438"/>
                <a:gd name="T21" fmla="*/ 109 h 420"/>
                <a:gd name="T22" fmla="*/ 44 w 438"/>
                <a:gd name="T23" fmla="*/ 42 h 420"/>
                <a:gd name="T24" fmla="*/ 155 w 438"/>
                <a:gd name="T25" fmla="*/ 42 h 420"/>
                <a:gd name="T26" fmla="*/ 155 w 438"/>
                <a:gd name="T27" fmla="*/ 109 h 420"/>
                <a:gd name="T28" fmla="*/ 44 w 438"/>
                <a:gd name="T29" fmla="*/ 109 h 420"/>
                <a:gd name="T30" fmla="*/ 177 w 438"/>
                <a:gd name="T31" fmla="*/ 109 h 420"/>
                <a:gd name="T32" fmla="*/ 177 w 438"/>
                <a:gd name="T33" fmla="*/ 42 h 420"/>
                <a:gd name="T34" fmla="*/ 288 w 438"/>
                <a:gd name="T35" fmla="*/ 42 h 420"/>
                <a:gd name="T36" fmla="*/ 288 w 438"/>
                <a:gd name="T37" fmla="*/ 109 h 420"/>
                <a:gd name="T38" fmla="*/ 177 w 438"/>
                <a:gd name="T39" fmla="*/ 109 h 420"/>
                <a:gd name="T40" fmla="*/ 438 w 438"/>
                <a:gd name="T41" fmla="*/ 0 h 420"/>
                <a:gd name="T42" fmla="*/ 0 w 438"/>
                <a:gd name="T43" fmla="*/ 0 h 420"/>
                <a:gd name="T44" fmla="*/ 0 w 438"/>
                <a:gd name="T45" fmla="*/ 20 h 420"/>
                <a:gd name="T46" fmla="*/ 0 w 438"/>
                <a:gd name="T47" fmla="*/ 60 h 420"/>
                <a:gd name="T48" fmla="*/ 0 w 438"/>
                <a:gd name="T49" fmla="*/ 396 h 420"/>
                <a:gd name="T50" fmla="*/ 20 w 438"/>
                <a:gd name="T51" fmla="*/ 420 h 420"/>
                <a:gd name="T52" fmla="*/ 22 w 438"/>
                <a:gd name="T53" fmla="*/ 420 h 420"/>
                <a:gd name="T54" fmla="*/ 50 w 438"/>
                <a:gd name="T55" fmla="*/ 420 h 420"/>
                <a:gd name="T56" fmla="*/ 91 w 438"/>
                <a:gd name="T57" fmla="*/ 375 h 420"/>
                <a:gd name="T58" fmla="*/ 44 w 438"/>
                <a:gd name="T59" fmla="*/ 375 h 420"/>
                <a:gd name="T60" fmla="*/ 44 w 438"/>
                <a:gd name="T61" fmla="*/ 309 h 420"/>
                <a:gd name="T62" fmla="*/ 153 w 438"/>
                <a:gd name="T63" fmla="*/ 309 h 420"/>
                <a:gd name="T64" fmla="*/ 177 w 438"/>
                <a:gd name="T65" fmla="*/ 282 h 420"/>
                <a:gd name="T66" fmla="*/ 177 w 438"/>
                <a:gd name="T67" fmla="*/ 220 h 420"/>
                <a:gd name="T68" fmla="*/ 235 w 438"/>
                <a:gd name="T69" fmla="*/ 220 h 420"/>
                <a:gd name="T70" fmla="*/ 255 w 438"/>
                <a:gd name="T71" fmla="*/ 198 h 420"/>
                <a:gd name="T72" fmla="*/ 177 w 438"/>
                <a:gd name="T73" fmla="*/ 198 h 420"/>
                <a:gd name="T74" fmla="*/ 177 w 438"/>
                <a:gd name="T75" fmla="*/ 131 h 420"/>
                <a:gd name="T76" fmla="*/ 288 w 438"/>
                <a:gd name="T77" fmla="*/ 131 h 420"/>
                <a:gd name="T78" fmla="*/ 288 w 438"/>
                <a:gd name="T79" fmla="*/ 162 h 420"/>
                <a:gd name="T80" fmla="*/ 310 w 438"/>
                <a:gd name="T81" fmla="*/ 138 h 420"/>
                <a:gd name="T82" fmla="*/ 310 w 438"/>
                <a:gd name="T83" fmla="*/ 131 h 420"/>
                <a:gd name="T84" fmla="*/ 317 w 438"/>
                <a:gd name="T85" fmla="*/ 131 h 420"/>
                <a:gd name="T86" fmla="*/ 338 w 438"/>
                <a:gd name="T87" fmla="*/ 109 h 420"/>
                <a:gd name="T88" fmla="*/ 310 w 438"/>
                <a:gd name="T89" fmla="*/ 109 h 420"/>
                <a:gd name="T90" fmla="*/ 310 w 438"/>
                <a:gd name="T91" fmla="*/ 42 h 420"/>
                <a:gd name="T92" fmla="*/ 399 w 438"/>
                <a:gd name="T93" fmla="*/ 42 h 420"/>
                <a:gd name="T94" fmla="*/ 438 w 438"/>
                <a:gd name="T95"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 h="420">
                  <a:moveTo>
                    <a:pt x="44" y="287"/>
                  </a:moveTo>
                  <a:cubicBezTo>
                    <a:pt x="44" y="220"/>
                    <a:pt x="44" y="220"/>
                    <a:pt x="44" y="220"/>
                  </a:cubicBezTo>
                  <a:cubicBezTo>
                    <a:pt x="155" y="220"/>
                    <a:pt x="155" y="220"/>
                    <a:pt x="155" y="220"/>
                  </a:cubicBezTo>
                  <a:cubicBezTo>
                    <a:pt x="155" y="287"/>
                    <a:pt x="155" y="287"/>
                    <a:pt x="155" y="287"/>
                  </a:cubicBezTo>
                  <a:cubicBezTo>
                    <a:pt x="44" y="287"/>
                    <a:pt x="44" y="287"/>
                    <a:pt x="44" y="287"/>
                  </a:cubicBezTo>
                  <a:moveTo>
                    <a:pt x="44" y="198"/>
                  </a:moveTo>
                  <a:cubicBezTo>
                    <a:pt x="44" y="131"/>
                    <a:pt x="44" y="131"/>
                    <a:pt x="44" y="131"/>
                  </a:cubicBezTo>
                  <a:cubicBezTo>
                    <a:pt x="155" y="131"/>
                    <a:pt x="155" y="131"/>
                    <a:pt x="155" y="131"/>
                  </a:cubicBezTo>
                  <a:cubicBezTo>
                    <a:pt x="155" y="198"/>
                    <a:pt x="155" y="198"/>
                    <a:pt x="155" y="198"/>
                  </a:cubicBezTo>
                  <a:cubicBezTo>
                    <a:pt x="44" y="198"/>
                    <a:pt x="44" y="198"/>
                    <a:pt x="44" y="198"/>
                  </a:cubicBezTo>
                  <a:moveTo>
                    <a:pt x="44" y="109"/>
                  </a:moveTo>
                  <a:cubicBezTo>
                    <a:pt x="44" y="42"/>
                    <a:pt x="44" y="42"/>
                    <a:pt x="44" y="42"/>
                  </a:cubicBezTo>
                  <a:cubicBezTo>
                    <a:pt x="155" y="42"/>
                    <a:pt x="155" y="42"/>
                    <a:pt x="155" y="42"/>
                  </a:cubicBezTo>
                  <a:cubicBezTo>
                    <a:pt x="155" y="109"/>
                    <a:pt x="155" y="109"/>
                    <a:pt x="155" y="109"/>
                  </a:cubicBezTo>
                  <a:cubicBezTo>
                    <a:pt x="44" y="109"/>
                    <a:pt x="44" y="109"/>
                    <a:pt x="44" y="109"/>
                  </a:cubicBezTo>
                  <a:moveTo>
                    <a:pt x="177" y="109"/>
                  </a:moveTo>
                  <a:cubicBezTo>
                    <a:pt x="177" y="42"/>
                    <a:pt x="177" y="42"/>
                    <a:pt x="177" y="42"/>
                  </a:cubicBezTo>
                  <a:cubicBezTo>
                    <a:pt x="288" y="42"/>
                    <a:pt x="288" y="42"/>
                    <a:pt x="288" y="42"/>
                  </a:cubicBezTo>
                  <a:cubicBezTo>
                    <a:pt x="288" y="109"/>
                    <a:pt x="288" y="109"/>
                    <a:pt x="288" y="109"/>
                  </a:cubicBezTo>
                  <a:cubicBezTo>
                    <a:pt x="177" y="109"/>
                    <a:pt x="177" y="109"/>
                    <a:pt x="177" y="109"/>
                  </a:cubicBezTo>
                  <a:moveTo>
                    <a:pt x="438" y="0"/>
                  </a:moveTo>
                  <a:cubicBezTo>
                    <a:pt x="0" y="0"/>
                    <a:pt x="0" y="0"/>
                    <a:pt x="0" y="0"/>
                  </a:cubicBezTo>
                  <a:cubicBezTo>
                    <a:pt x="0" y="20"/>
                    <a:pt x="0" y="20"/>
                    <a:pt x="0" y="20"/>
                  </a:cubicBezTo>
                  <a:cubicBezTo>
                    <a:pt x="0" y="60"/>
                    <a:pt x="0" y="60"/>
                    <a:pt x="0" y="60"/>
                  </a:cubicBezTo>
                  <a:cubicBezTo>
                    <a:pt x="0" y="396"/>
                    <a:pt x="0" y="396"/>
                    <a:pt x="0" y="396"/>
                  </a:cubicBezTo>
                  <a:cubicBezTo>
                    <a:pt x="0" y="408"/>
                    <a:pt x="8" y="418"/>
                    <a:pt x="20" y="420"/>
                  </a:cubicBezTo>
                  <a:cubicBezTo>
                    <a:pt x="20" y="420"/>
                    <a:pt x="21" y="420"/>
                    <a:pt x="22" y="420"/>
                  </a:cubicBezTo>
                  <a:cubicBezTo>
                    <a:pt x="50" y="420"/>
                    <a:pt x="50" y="420"/>
                    <a:pt x="50" y="420"/>
                  </a:cubicBezTo>
                  <a:cubicBezTo>
                    <a:pt x="91" y="375"/>
                    <a:pt x="91" y="375"/>
                    <a:pt x="91" y="375"/>
                  </a:cubicBezTo>
                  <a:cubicBezTo>
                    <a:pt x="44" y="375"/>
                    <a:pt x="44" y="375"/>
                    <a:pt x="44" y="375"/>
                  </a:cubicBezTo>
                  <a:cubicBezTo>
                    <a:pt x="44" y="309"/>
                    <a:pt x="44" y="309"/>
                    <a:pt x="44" y="309"/>
                  </a:cubicBezTo>
                  <a:cubicBezTo>
                    <a:pt x="153" y="309"/>
                    <a:pt x="153" y="309"/>
                    <a:pt x="153" y="309"/>
                  </a:cubicBezTo>
                  <a:cubicBezTo>
                    <a:pt x="177" y="282"/>
                    <a:pt x="177" y="282"/>
                    <a:pt x="177" y="282"/>
                  </a:cubicBezTo>
                  <a:cubicBezTo>
                    <a:pt x="177" y="220"/>
                    <a:pt x="177" y="220"/>
                    <a:pt x="177" y="220"/>
                  </a:cubicBezTo>
                  <a:cubicBezTo>
                    <a:pt x="235" y="220"/>
                    <a:pt x="235" y="220"/>
                    <a:pt x="235" y="220"/>
                  </a:cubicBezTo>
                  <a:cubicBezTo>
                    <a:pt x="255" y="198"/>
                    <a:pt x="255" y="198"/>
                    <a:pt x="255" y="198"/>
                  </a:cubicBezTo>
                  <a:cubicBezTo>
                    <a:pt x="177" y="198"/>
                    <a:pt x="177" y="198"/>
                    <a:pt x="177" y="198"/>
                  </a:cubicBezTo>
                  <a:cubicBezTo>
                    <a:pt x="177" y="131"/>
                    <a:pt x="177" y="131"/>
                    <a:pt x="177" y="131"/>
                  </a:cubicBezTo>
                  <a:cubicBezTo>
                    <a:pt x="288" y="131"/>
                    <a:pt x="288" y="131"/>
                    <a:pt x="288" y="131"/>
                  </a:cubicBezTo>
                  <a:cubicBezTo>
                    <a:pt x="288" y="162"/>
                    <a:pt x="288" y="162"/>
                    <a:pt x="288" y="162"/>
                  </a:cubicBezTo>
                  <a:cubicBezTo>
                    <a:pt x="310" y="138"/>
                    <a:pt x="310" y="138"/>
                    <a:pt x="310" y="138"/>
                  </a:cubicBezTo>
                  <a:cubicBezTo>
                    <a:pt x="310" y="131"/>
                    <a:pt x="310" y="131"/>
                    <a:pt x="310" y="131"/>
                  </a:cubicBezTo>
                  <a:cubicBezTo>
                    <a:pt x="317" y="131"/>
                    <a:pt x="317" y="131"/>
                    <a:pt x="317" y="131"/>
                  </a:cubicBezTo>
                  <a:cubicBezTo>
                    <a:pt x="338" y="109"/>
                    <a:pt x="338" y="109"/>
                    <a:pt x="338" y="109"/>
                  </a:cubicBezTo>
                  <a:cubicBezTo>
                    <a:pt x="310" y="109"/>
                    <a:pt x="310" y="109"/>
                    <a:pt x="310" y="109"/>
                  </a:cubicBezTo>
                  <a:cubicBezTo>
                    <a:pt x="310" y="42"/>
                    <a:pt x="310" y="42"/>
                    <a:pt x="310" y="42"/>
                  </a:cubicBezTo>
                  <a:cubicBezTo>
                    <a:pt x="399" y="42"/>
                    <a:pt x="399" y="42"/>
                    <a:pt x="399" y="42"/>
                  </a:cubicBezTo>
                  <a:cubicBezTo>
                    <a:pt x="438" y="0"/>
                    <a:pt x="438" y="0"/>
                    <a:pt x="438" y="0"/>
                  </a:cubicBezTo>
                </a:path>
              </a:pathLst>
            </a:custGeom>
            <a:solidFill>
              <a:srgbClr val="E3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5" name="Freeform 73"/>
            <p:cNvSpPr>
              <a:spLocks/>
            </p:cNvSpPr>
            <p:nvPr/>
          </p:nvSpPr>
          <p:spPr bwMode="auto">
            <a:xfrm>
              <a:off x="818" y="2317"/>
              <a:ext cx="611" cy="107"/>
            </a:xfrm>
            <a:custGeom>
              <a:avLst/>
              <a:gdLst>
                <a:gd name="T0" fmla="*/ 522 w 522"/>
                <a:gd name="T1" fmla="*/ 0 h 91"/>
                <a:gd name="T2" fmla="*/ 178 w 522"/>
                <a:gd name="T3" fmla="*/ 0 h 91"/>
                <a:gd name="T4" fmla="*/ 159 w 522"/>
                <a:gd name="T5" fmla="*/ 0 h 91"/>
                <a:gd name="T6" fmla="*/ 22 w 522"/>
                <a:gd name="T7" fmla="*/ 0 h 91"/>
                <a:gd name="T8" fmla="*/ 19 w 522"/>
                <a:gd name="T9" fmla="*/ 0 h 91"/>
                <a:gd name="T10" fmla="*/ 0 w 522"/>
                <a:gd name="T11" fmla="*/ 24 h 91"/>
                <a:gd name="T12" fmla="*/ 0 w 522"/>
                <a:gd name="T13" fmla="*/ 91 h 91"/>
                <a:gd name="T14" fmla="*/ 438 w 522"/>
                <a:gd name="T15" fmla="*/ 91 h 91"/>
                <a:gd name="T16" fmla="*/ 522 w 522"/>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2" h="91">
                  <a:moveTo>
                    <a:pt x="522" y="0"/>
                  </a:moveTo>
                  <a:cubicBezTo>
                    <a:pt x="178" y="0"/>
                    <a:pt x="178" y="0"/>
                    <a:pt x="178" y="0"/>
                  </a:cubicBezTo>
                  <a:cubicBezTo>
                    <a:pt x="159" y="0"/>
                    <a:pt x="159" y="0"/>
                    <a:pt x="159" y="0"/>
                  </a:cubicBezTo>
                  <a:cubicBezTo>
                    <a:pt x="22" y="0"/>
                    <a:pt x="22" y="0"/>
                    <a:pt x="22" y="0"/>
                  </a:cubicBezTo>
                  <a:cubicBezTo>
                    <a:pt x="21" y="0"/>
                    <a:pt x="20" y="0"/>
                    <a:pt x="19" y="0"/>
                  </a:cubicBezTo>
                  <a:cubicBezTo>
                    <a:pt x="8" y="3"/>
                    <a:pt x="0" y="12"/>
                    <a:pt x="0" y="24"/>
                  </a:cubicBezTo>
                  <a:cubicBezTo>
                    <a:pt x="0" y="91"/>
                    <a:pt x="0" y="91"/>
                    <a:pt x="0" y="91"/>
                  </a:cubicBezTo>
                  <a:cubicBezTo>
                    <a:pt x="438" y="91"/>
                    <a:pt x="438" y="91"/>
                    <a:pt x="438" y="91"/>
                  </a:cubicBezTo>
                  <a:cubicBezTo>
                    <a:pt x="522" y="0"/>
                    <a:pt x="522" y="0"/>
                    <a:pt x="522" y="0"/>
                  </a:cubicBezTo>
                </a:path>
              </a:pathLst>
            </a:custGeom>
            <a:solidFill>
              <a:srgbClr val="99CC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6" name="Freeform 74"/>
            <p:cNvSpPr>
              <a:spLocks/>
            </p:cNvSpPr>
            <p:nvPr/>
          </p:nvSpPr>
          <p:spPr bwMode="auto">
            <a:xfrm>
              <a:off x="1025" y="2577"/>
              <a:ext cx="130" cy="79"/>
            </a:xfrm>
            <a:custGeom>
              <a:avLst/>
              <a:gdLst>
                <a:gd name="T0" fmla="*/ 130 w 130"/>
                <a:gd name="T1" fmla="*/ 0 h 79"/>
                <a:gd name="T2" fmla="*/ 0 w 130"/>
                <a:gd name="T3" fmla="*/ 0 h 79"/>
                <a:gd name="T4" fmla="*/ 0 w 130"/>
                <a:gd name="T5" fmla="*/ 79 h 79"/>
                <a:gd name="T6" fmla="*/ 92 w 130"/>
                <a:gd name="T7" fmla="*/ 79 h 79"/>
                <a:gd name="T8" fmla="*/ 130 w 130"/>
                <a:gd name="T9" fmla="*/ 36 h 79"/>
                <a:gd name="T10" fmla="*/ 130 w 130"/>
                <a:gd name="T11" fmla="*/ 0 h 79"/>
              </a:gdLst>
              <a:ahLst/>
              <a:cxnLst>
                <a:cxn ang="0">
                  <a:pos x="T0" y="T1"/>
                </a:cxn>
                <a:cxn ang="0">
                  <a:pos x="T2" y="T3"/>
                </a:cxn>
                <a:cxn ang="0">
                  <a:pos x="T4" y="T5"/>
                </a:cxn>
                <a:cxn ang="0">
                  <a:pos x="T6" y="T7"/>
                </a:cxn>
                <a:cxn ang="0">
                  <a:pos x="T8" y="T9"/>
                </a:cxn>
                <a:cxn ang="0">
                  <a:pos x="T10" y="T11"/>
                </a:cxn>
              </a:cxnLst>
              <a:rect l="0" t="0" r="r" b="b"/>
              <a:pathLst>
                <a:path w="130" h="79">
                  <a:moveTo>
                    <a:pt x="130" y="0"/>
                  </a:moveTo>
                  <a:lnTo>
                    <a:pt x="0" y="0"/>
                  </a:lnTo>
                  <a:lnTo>
                    <a:pt x="0" y="79"/>
                  </a:lnTo>
                  <a:lnTo>
                    <a:pt x="92" y="79"/>
                  </a:lnTo>
                  <a:lnTo>
                    <a:pt x="130" y="36"/>
                  </a:lnTo>
                  <a:lnTo>
                    <a:pt x="1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7" name="Freeform 75"/>
            <p:cNvSpPr>
              <a:spLocks/>
            </p:cNvSpPr>
            <p:nvPr/>
          </p:nvSpPr>
          <p:spPr bwMode="auto">
            <a:xfrm>
              <a:off x="1025" y="2577"/>
              <a:ext cx="130" cy="79"/>
            </a:xfrm>
            <a:custGeom>
              <a:avLst/>
              <a:gdLst>
                <a:gd name="T0" fmla="*/ 130 w 130"/>
                <a:gd name="T1" fmla="*/ 0 h 79"/>
                <a:gd name="T2" fmla="*/ 0 w 130"/>
                <a:gd name="T3" fmla="*/ 0 h 79"/>
                <a:gd name="T4" fmla="*/ 0 w 130"/>
                <a:gd name="T5" fmla="*/ 79 h 79"/>
                <a:gd name="T6" fmla="*/ 92 w 130"/>
                <a:gd name="T7" fmla="*/ 79 h 79"/>
                <a:gd name="T8" fmla="*/ 130 w 130"/>
                <a:gd name="T9" fmla="*/ 36 h 79"/>
                <a:gd name="T10" fmla="*/ 130 w 130"/>
                <a:gd name="T11" fmla="*/ 0 h 79"/>
              </a:gdLst>
              <a:ahLst/>
              <a:cxnLst>
                <a:cxn ang="0">
                  <a:pos x="T0" y="T1"/>
                </a:cxn>
                <a:cxn ang="0">
                  <a:pos x="T2" y="T3"/>
                </a:cxn>
                <a:cxn ang="0">
                  <a:pos x="T4" y="T5"/>
                </a:cxn>
                <a:cxn ang="0">
                  <a:pos x="T6" y="T7"/>
                </a:cxn>
                <a:cxn ang="0">
                  <a:pos x="T8" y="T9"/>
                </a:cxn>
                <a:cxn ang="0">
                  <a:pos x="T10" y="T11"/>
                </a:cxn>
              </a:cxnLst>
              <a:rect l="0" t="0" r="r" b="b"/>
              <a:pathLst>
                <a:path w="130" h="79">
                  <a:moveTo>
                    <a:pt x="130" y="0"/>
                  </a:moveTo>
                  <a:lnTo>
                    <a:pt x="0" y="0"/>
                  </a:lnTo>
                  <a:lnTo>
                    <a:pt x="0" y="79"/>
                  </a:lnTo>
                  <a:lnTo>
                    <a:pt x="92" y="79"/>
                  </a:lnTo>
                  <a:lnTo>
                    <a:pt x="130" y="36"/>
                  </a:lnTo>
                  <a:lnTo>
                    <a:pt x="1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8" name="Rectangle 76"/>
            <p:cNvSpPr>
              <a:spLocks noChangeArrowheads="1"/>
            </p:cNvSpPr>
            <p:nvPr/>
          </p:nvSpPr>
          <p:spPr bwMode="auto">
            <a:xfrm>
              <a:off x="1025"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79" name="Rectangle 77"/>
            <p:cNvSpPr>
              <a:spLocks noChangeArrowheads="1"/>
            </p:cNvSpPr>
            <p:nvPr/>
          </p:nvSpPr>
          <p:spPr bwMode="auto">
            <a:xfrm>
              <a:off x="1025" y="2473"/>
              <a:ext cx="13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0" name="Freeform 78"/>
            <p:cNvSpPr>
              <a:spLocks/>
            </p:cNvSpPr>
            <p:nvPr/>
          </p:nvSpPr>
          <p:spPr bwMode="auto">
            <a:xfrm>
              <a:off x="1025" y="2681"/>
              <a:ext cx="68" cy="73"/>
            </a:xfrm>
            <a:custGeom>
              <a:avLst/>
              <a:gdLst>
                <a:gd name="T0" fmla="*/ 68 w 68"/>
                <a:gd name="T1" fmla="*/ 0 h 73"/>
                <a:gd name="T2" fmla="*/ 0 w 68"/>
                <a:gd name="T3" fmla="*/ 0 h 73"/>
                <a:gd name="T4" fmla="*/ 0 w 68"/>
                <a:gd name="T5" fmla="*/ 73 h 73"/>
                <a:gd name="T6" fmla="*/ 68 w 68"/>
                <a:gd name="T7" fmla="*/ 0 h 73"/>
              </a:gdLst>
              <a:ahLst/>
              <a:cxnLst>
                <a:cxn ang="0">
                  <a:pos x="T0" y="T1"/>
                </a:cxn>
                <a:cxn ang="0">
                  <a:pos x="T2" y="T3"/>
                </a:cxn>
                <a:cxn ang="0">
                  <a:pos x="T4" y="T5"/>
                </a:cxn>
                <a:cxn ang="0">
                  <a:pos x="T6" y="T7"/>
                </a:cxn>
              </a:cxnLst>
              <a:rect l="0" t="0" r="r" b="b"/>
              <a:pathLst>
                <a:path w="68" h="73">
                  <a:moveTo>
                    <a:pt x="68" y="0"/>
                  </a:moveTo>
                  <a:lnTo>
                    <a:pt x="0" y="0"/>
                  </a:lnTo>
                  <a:lnTo>
                    <a:pt x="0" y="73"/>
                  </a:lnTo>
                  <a:lnTo>
                    <a:pt x="68" y="0"/>
                  </a:lnTo>
                  <a:close/>
                </a:path>
              </a:pathLst>
            </a:custGeom>
            <a:solidFill>
              <a:srgbClr val="99CC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1" name="Freeform 79"/>
            <p:cNvSpPr>
              <a:spLocks/>
            </p:cNvSpPr>
            <p:nvPr/>
          </p:nvSpPr>
          <p:spPr bwMode="auto">
            <a:xfrm>
              <a:off x="1025" y="2681"/>
              <a:ext cx="68" cy="73"/>
            </a:xfrm>
            <a:custGeom>
              <a:avLst/>
              <a:gdLst>
                <a:gd name="T0" fmla="*/ 68 w 68"/>
                <a:gd name="T1" fmla="*/ 0 h 73"/>
                <a:gd name="T2" fmla="*/ 0 w 68"/>
                <a:gd name="T3" fmla="*/ 0 h 73"/>
                <a:gd name="T4" fmla="*/ 0 w 68"/>
                <a:gd name="T5" fmla="*/ 73 h 73"/>
                <a:gd name="T6" fmla="*/ 68 w 68"/>
                <a:gd name="T7" fmla="*/ 0 h 73"/>
              </a:gdLst>
              <a:ahLst/>
              <a:cxnLst>
                <a:cxn ang="0">
                  <a:pos x="T0" y="T1"/>
                </a:cxn>
                <a:cxn ang="0">
                  <a:pos x="T2" y="T3"/>
                </a:cxn>
                <a:cxn ang="0">
                  <a:pos x="T4" y="T5"/>
                </a:cxn>
                <a:cxn ang="0">
                  <a:pos x="T6" y="T7"/>
                </a:cxn>
              </a:cxnLst>
              <a:rect l="0" t="0" r="r" b="b"/>
              <a:pathLst>
                <a:path w="68" h="73">
                  <a:moveTo>
                    <a:pt x="68" y="0"/>
                  </a:moveTo>
                  <a:lnTo>
                    <a:pt x="0" y="0"/>
                  </a:lnTo>
                  <a:lnTo>
                    <a:pt x="0" y="73"/>
                  </a:lnTo>
                  <a:lnTo>
                    <a:pt x="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2" name="Freeform 80"/>
            <p:cNvSpPr>
              <a:spLocks/>
            </p:cNvSpPr>
            <p:nvPr/>
          </p:nvSpPr>
          <p:spPr bwMode="auto">
            <a:xfrm>
              <a:off x="1181" y="2577"/>
              <a:ext cx="8" cy="8"/>
            </a:xfrm>
            <a:custGeom>
              <a:avLst/>
              <a:gdLst>
                <a:gd name="T0" fmla="*/ 8 w 8"/>
                <a:gd name="T1" fmla="*/ 0 h 8"/>
                <a:gd name="T2" fmla="*/ 0 w 8"/>
                <a:gd name="T3" fmla="*/ 0 h 8"/>
                <a:gd name="T4" fmla="*/ 0 w 8"/>
                <a:gd name="T5" fmla="*/ 8 h 8"/>
                <a:gd name="T6" fmla="*/ 8 w 8"/>
                <a:gd name="T7" fmla="*/ 0 h 8"/>
              </a:gdLst>
              <a:ahLst/>
              <a:cxnLst>
                <a:cxn ang="0">
                  <a:pos x="T0" y="T1"/>
                </a:cxn>
                <a:cxn ang="0">
                  <a:pos x="T2" y="T3"/>
                </a:cxn>
                <a:cxn ang="0">
                  <a:pos x="T4" y="T5"/>
                </a:cxn>
                <a:cxn ang="0">
                  <a:pos x="T6" y="T7"/>
                </a:cxn>
              </a:cxnLst>
              <a:rect l="0" t="0" r="r" b="b"/>
              <a:pathLst>
                <a:path w="8" h="8">
                  <a:moveTo>
                    <a:pt x="8" y="0"/>
                  </a:moveTo>
                  <a:lnTo>
                    <a:pt x="0" y="0"/>
                  </a:lnTo>
                  <a:lnTo>
                    <a:pt x="0" y="8"/>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3" name="Freeform 81"/>
            <p:cNvSpPr>
              <a:spLocks/>
            </p:cNvSpPr>
            <p:nvPr/>
          </p:nvSpPr>
          <p:spPr bwMode="auto">
            <a:xfrm>
              <a:off x="1181" y="2577"/>
              <a:ext cx="8" cy="8"/>
            </a:xfrm>
            <a:custGeom>
              <a:avLst/>
              <a:gdLst>
                <a:gd name="T0" fmla="*/ 8 w 8"/>
                <a:gd name="T1" fmla="*/ 0 h 8"/>
                <a:gd name="T2" fmla="*/ 0 w 8"/>
                <a:gd name="T3" fmla="*/ 0 h 8"/>
                <a:gd name="T4" fmla="*/ 0 w 8"/>
                <a:gd name="T5" fmla="*/ 8 h 8"/>
                <a:gd name="T6" fmla="*/ 8 w 8"/>
                <a:gd name="T7" fmla="*/ 0 h 8"/>
              </a:gdLst>
              <a:ahLst/>
              <a:cxnLst>
                <a:cxn ang="0">
                  <a:pos x="T0" y="T1"/>
                </a:cxn>
                <a:cxn ang="0">
                  <a:pos x="T2" y="T3"/>
                </a:cxn>
                <a:cxn ang="0">
                  <a:pos x="T4" y="T5"/>
                </a:cxn>
                <a:cxn ang="0">
                  <a:pos x="T6" y="T7"/>
                </a:cxn>
              </a:cxnLst>
              <a:rect l="0" t="0" r="r" b="b"/>
              <a:pathLst>
                <a:path w="8" h="8">
                  <a:moveTo>
                    <a:pt x="8" y="0"/>
                  </a:moveTo>
                  <a:lnTo>
                    <a:pt x="0" y="0"/>
                  </a:lnTo>
                  <a:lnTo>
                    <a:pt x="0" y="8"/>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4" name="Freeform 82"/>
            <p:cNvSpPr>
              <a:spLocks/>
            </p:cNvSpPr>
            <p:nvPr/>
          </p:nvSpPr>
          <p:spPr bwMode="auto">
            <a:xfrm>
              <a:off x="1181" y="2473"/>
              <a:ext cx="104" cy="78"/>
            </a:xfrm>
            <a:custGeom>
              <a:avLst/>
              <a:gdLst>
                <a:gd name="T0" fmla="*/ 104 w 104"/>
                <a:gd name="T1" fmla="*/ 0 h 78"/>
                <a:gd name="T2" fmla="*/ 0 w 104"/>
                <a:gd name="T3" fmla="*/ 0 h 78"/>
                <a:gd name="T4" fmla="*/ 0 w 104"/>
                <a:gd name="T5" fmla="*/ 78 h 78"/>
                <a:gd name="T6" fmla="*/ 33 w 104"/>
                <a:gd name="T7" fmla="*/ 78 h 78"/>
                <a:gd name="T8" fmla="*/ 104 w 104"/>
                <a:gd name="T9" fmla="*/ 0 h 78"/>
              </a:gdLst>
              <a:ahLst/>
              <a:cxnLst>
                <a:cxn ang="0">
                  <a:pos x="T0" y="T1"/>
                </a:cxn>
                <a:cxn ang="0">
                  <a:pos x="T2" y="T3"/>
                </a:cxn>
                <a:cxn ang="0">
                  <a:pos x="T4" y="T5"/>
                </a:cxn>
                <a:cxn ang="0">
                  <a:pos x="T6" y="T7"/>
                </a:cxn>
                <a:cxn ang="0">
                  <a:pos x="T8" y="T9"/>
                </a:cxn>
              </a:cxnLst>
              <a:rect l="0" t="0" r="r" b="b"/>
              <a:pathLst>
                <a:path w="104" h="78">
                  <a:moveTo>
                    <a:pt x="104" y="0"/>
                  </a:moveTo>
                  <a:lnTo>
                    <a:pt x="0" y="0"/>
                  </a:lnTo>
                  <a:lnTo>
                    <a:pt x="0" y="78"/>
                  </a:lnTo>
                  <a:lnTo>
                    <a:pt x="33" y="78"/>
                  </a:lnTo>
                  <a:lnTo>
                    <a:pt x="10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5" name="Freeform 83"/>
            <p:cNvSpPr>
              <a:spLocks/>
            </p:cNvSpPr>
            <p:nvPr/>
          </p:nvSpPr>
          <p:spPr bwMode="auto">
            <a:xfrm>
              <a:off x="1181" y="2473"/>
              <a:ext cx="104" cy="78"/>
            </a:xfrm>
            <a:custGeom>
              <a:avLst/>
              <a:gdLst>
                <a:gd name="T0" fmla="*/ 104 w 104"/>
                <a:gd name="T1" fmla="*/ 0 h 78"/>
                <a:gd name="T2" fmla="*/ 0 w 104"/>
                <a:gd name="T3" fmla="*/ 0 h 78"/>
                <a:gd name="T4" fmla="*/ 0 w 104"/>
                <a:gd name="T5" fmla="*/ 78 h 78"/>
                <a:gd name="T6" fmla="*/ 33 w 104"/>
                <a:gd name="T7" fmla="*/ 78 h 78"/>
                <a:gd name="T8" fmla="*/ 104 w 104"/>
                <a:gd name="T9" fmla="*/ 0 h 78"/>
              </a:gdLst>
              <a:ahLst/>
              <a:cxnLst>
                <a:cxn ang="0">
                  <a:pos x="T0" y="T1"/>
                </a:cxn>
                <a:cxn ang="0">
                  <a:pos x="T2" y="T3"/>
                </a:cxn>
                <a:cxn ang="0">
                  <a:pos x="T4" y="T5"/>
                </a:cxn>
                <a:cxn ang="0">
                  <a:pos x="T6" y="T7"/>
                </a:cxn>
                <a:cxn ang="0">
                  <a:pos x="T8" y="T9"/>
                </a:cxn>
              </a:cxnLst>
              <a:rect l="0" t="0" r="r" b="b"/>
              <a:pathLst>
                <a:path w="104" h="78">
                  <a:moveTo>
                    <a:pt x="104" y="0"/>
                  </a:moveTo>
                  <a:lnTo>
                    <a:pt x="0" y="0"/>
                  </a:lnTo>
                  <a:lnTo>
                    <a:pt x="0" y="78"/>
                  </a:lnTo>
                  <a:lnTo>
                    <a:pt x="33" y="78"/>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6" name="Rectangle 84"/>
            <p:cNvSpPr>
              <a:spLocks noChangeArrowheads="1"/>
            </p:cNvSpPr>
            <p:nvPr/>
          </p:nvSpPr>
          <p:spPr bwMode="auto">
            <a:xfrm>
              <a:off x="870" y="2473"/>
              <a:ext cx="130"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7" name="Rectangle 85"/>
            <p:cNvSpPr>
              <a:spLocks noChangeArrowheads="1"/>
            </p:cNvSpPr>
            <p:nvPr/>
          </p:nvSpPr>
          <p:spPr bwMode="auto">
            <a:xfrm>
              <a:off x="870" y="2473"/>
              <a:ext cx="13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8" name="Rectangle 86"/>
            <p:cNvSpPr>
              <a:spLocks noChangeArrowheads="1"/>
            </p:cNvSpPr>
            <p:nvPr/>
          </p:nvSpPr>
          <p:spPr bwMode="auto">
            <a:xfrm>
              <a:off x="870" y="2577"/>
              <a:ext cx="130" cy="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89" name="Rectangle 87"/>
            <p:cNvSpPr>
              <a:spLocks noChangeArrowheads="1"/>
            </p:cNvSpPr>
            <p:nvPr/>
          </p:nvSpPr>
          <p:spPr bwMode="auto">
            <a:xfrm>
              <a:off x="870" y="2577"/>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0" name="Rectangle 88"/>
            <p:cNvSpPr>
              <a:spLocks noChangeArrowheads="1"/>
            </p:cNvSpPr>
            <p:nvPr/>
          </p:nvSpPr>
          <p:spPr bwMode="auto">
            <a:xfrm>
              <a:off x="870" y="2681"/>
              <a:ext cx="130" cy="79"/>
            </a:xfrm>
            <a:prstGeom prst="rect">
              <a:avLst/>
            </a:prstGeom>
            <a:solidFill>
              <a:srgbClr val="99CC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1" name="Rectangle 89"/>
            <p:cNvSpPr>
              <a:spLocks noChangeArrowheads="1"/>
            </p:cNvSpPr>
            <p:nvPr/>
          </p:nvSpPr>
          <p:spPr bwMode="auto">
            <a:xfrm>
              <a:off x="870" y="2681"/>
              <a:ext cx="13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2" name="Freeform 90"/>
            <p:cNvSpPr>
              <a:spLocks/>
            </p:cNvSpPr>
            <p:nvPr/>
          </p:nvSpPr>
          <p:spPr bwMode="auto">
            <a:xfrm>
              <a:off x="870" y="2786"/>
              <a:ext cx="127" cy="77"/>
            </a:xfrm>
            <a:custGeom>
              <a:avLst/>
              <a:gdLst>
                <a:gd name="T0" fmla="*/ 127 w 127"/>
                <a:gd name="T1" fmla="*/ 0 h 77"/>
                <a:gd name="T2" fmla="*/ 0 w 127"/>
                <a:gd name="T3" fmla="*/ 0 h 77"/>
                <a:gd name="T4" fmla="*/ 0 w 127"/>
                <a:gd name="T5" fmla="*/ 77 h 77"/>
                <a:gd name="T6" fmla="*/ 55 w 127"/>
                <a:gd name="T7" fmla="*/ 77 h 77"/>
                <a:gd name="T8" fmla="*/ 127 w 127"/>
                <a:gd name="T9" fmla="*/ 0 h 77"/>
              </a:gdLst>
              <a:ahLst/>
              <a:cxnLst>
                <a:cxn ang="0">
                  <a:pos x="T0" y="T1"/>
                </a:cxn>
                <a:cxn ang="0">
                  <a:pos x="T2" y="T3"/>
                </a:cxn>
                <a:cxn ang="0">
                  <a:pos x="T4" y="T5"/>
                </a:cxn>
                <a:cxn ang="0">
                  <a:pos x="T6" y="T7"/>
                </a:cxn>
                <a:cxn ang="0">
                  <a:pos x="T8" y="T9"/>
                </a:cxn>
              </a:cxnLst>
              <a:rect l="0" t="0" r="r" b="b"/>
              <a:pathLst>
                <a:path w="127" h="77">
                  <a:moveTo>
                    <a:pt x="127" y="0"/>
                  </a:moveTo>
                  <a:lnTo>
                    <a:pt x="0" y="0"/>
                  </a:lnTo>
                  <a:lnTo>
                    <a:pt x="0" y="77"/>
                  </a:lnTo>
                  <a:lnTo>
                    <a:pt x="55" y="77"/>
                  </a:lnTo>
                  <a:lnTo>
                    <a:pt x="127" y="0"/>
                  </a:lnTo>
                  <a:close/>
                </a:path>
              </a:pathLst>
            </a:custGeom>
            <a:solidFill>
              <a:srgbClr val="99CC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3" name="Freeform 91"/>
            <p:cNvSpPr>
              <a:spLocks/>
            </p:cNvSpPr>
            <p:nvPr/>
          </p:nvSpPr>
          <p:spPr bwMode="auto">
            <a:xfrm>
              <a:off x="870" y="2786"/>
              <a:ext cx="127" cy="77"/>
            </a:xfrm>
            <a:custGeom>
              <a:avLst/>
              <a:gdLst>
                <a:gd name="T0" fmla="*/ 127 w 127"/>
                <a:gd name="T1" fmla="*/ 0 h 77"/>
                <a:gd name="T2" fmla="*/ 0 w 127"/>
                <a:gd name="T3" fmla="*/ 0 h 77"/>
                <a:gd name="T4" fmla="*/ 0 w 127"/>
                <a:gd name="T5" fmla="*/ 77 h 77"/>
                <a:gd name="T6" fmla="*/ 55 w 127"/>
                <a:gd name="T7" fmla="*/ 77 h 77"/>
                <a:gd name="T8" fmla="*/ 127 w 127"/>
                <a:gd name="T9" fmla="*/ 0 h 77"/>
              </a:gdLst>
              <a:ahLst/>
              <a:cxnLst>
                <a:cxn ang="0">
                  <a:pos x="T0" y="T1"/>
                </a:cxn>
                <a:cxn ang="0">
                  <a:pos x="T2" y="T3"/>
                </a:cxn>
                <a:cxn ang="0">
                  <a:pos x="T4" y="T5"/>
                </a:cxn>
                <a:cxn ang="0">
                  <a:pos x="T6" y="T7"/>
                </a:cxn>
                <a:cxn ang="0">
                  <a:pos x="T8" y="T9"/>
                </a:cxn>
              </a:cxnLst>
              <a:rect l="0" t="0" r="r" b="b"/>
              <a:pathLst>
                <a:path w="127" h="77">
                  <a:moveTo>
                    <a:pt x="127" y="0"/>
                  </a:moveTo>
                  <a:lnTo>
                    <a:pt x="0" y="0"/>
                  </a:lnTo>
                  <a:lnTo>
                    <a:pt x="0" y="77"/>
                  </a:lnTo>
                  <a:lnTo>
                    <a:pt x="55" y="77"/>
                  </a:lnTo>
                  <a:lnTo>
                    <a:pt x="1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94" name="Rectangle 92"/>
            <p:cNvSpPr>
              <a:spLocks noChangeArrowheads="1"/>
            </p:cNvSpPr>
            <p:nvPr/>
          </p:nvSpPr>
          <p:spPr bwMode="auto">
            <a:xfrm>
              <a:off x="1487" y="2092"/>
              <a:ext cx="36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400" b="1">
                  <a:solidFill>
                    <a:srgbClr val="FFFFFF"/>
                  </a:solidFill>
                  <a:latin typeface="Segoe UI Semibold" panose="020B0702040204020203" pitchFamily="34" charset="0"/>
                </a:rPr>
                <a:t>RESOU</a:t>
              </a:r>
              <a:endParaRPr lang="en-US" altLang="en-US">
                <a:solidFill>
                  <a:srgbClr val="FFFFFF"/>
                </a:solidFill>
              </a:endParaRPr>
            </a:p>
          </p:txBody>
        </p:sp>
        <p:sp>
          <p:nvSpPr>
            <p:cNvPr id="95" name="Rectangle 93"/>
            <p:cNvSpPr>
              <a:spLocks noChangeArrowheads="1"/>
            </p:cNvSpPr>
            <p:nvPr/>
          </p:nvSpPr>
          <p:spPr bwMode="auto">
            <a:xfrm>
              <a:off x="1838" y="2092"/>
              <a:ext cx="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400" b="1">
                  <a:solidFill>
                    <a:srgbClr val="FFFFFF"/>
                  </a:solidFill>
                  <a:latin typeface="Segoe UI Semibold" panose="020B0702040204020203" pitchFamily="34" charset="0"/>
                </a:rPr>
                <a:t>R</a:t>
              </a:r>
              <a:endParaRPr lang="en-US" altLang="en-US">
                <a:solidFill>
                  <a:srgbClr val="FFFFFF"/>
                </a:solidFill>
              </a:endParaRPr>
            </a:p>
          </p:txBody>
        </p:sp>
        <p:sp>
          <p:nvSpPr>
            <p:cNvPr id="96" name="Rectangle 94"/>
            <p:cNvSpPr>
              <a:spLocks noChangeArrowheads="1"/>
            </p:cNvSpPr>
            <p:nvPr/>
          </p:nvSpPr>
          <p:spPr bwMode="auto">
            <a:xfrm>
              <a:off x="1906" y="2092"/>
              <a:ext cx="243"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400" b="1">
                  <a:solidFill>
                    <a:srgbClr val="FFFFFF"/>
                  </a:solidFill>
                  <a:latin typeface="Segoe UI Semibold" panose="020B0702040204020203" pitchFamily="34" charset="0"/>
                </a:rPr>
                <a:t>CE G</a:t>
              </a:r>
              <a:endParaRPr lang="en-US" altLang="en-US">
                <a:solidFill>
                  <a:srgbClr val="FFFFFF"/>
                </a:solidFill>
              </a:endParaRPr>
            </a:p>
          </p:txBody>
        </p:sp>
        <p:sp>
          <p:nvSpPr>
            <p:cNvPr id="97" name="Rectangle 95"/>
            <p:cNvSpPr>
              <a:spLocks noChangeArrowheads="1"/>
            </p:cNvSpPr>
            <p:nvPr/>
          </p:nvSpPr>
          <p:spPr bwMode="auto">
            <a:xfrm>
              <a:off x="2142" y="2092"/>
              <a:ext cx="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400" b="1">
                  <a:solidFill>
                    <a:srgbClr val="FFFFFF"/>
                  </a:solidFill>
                  <a:latin typeface="Segoe UI Semibold" panose="020B0702040204020203" pitchFamily="34" charset="0"/>
                </a:rPr>
                <a:t>R</a:t>
              </a:r>
              <a:endParaRPr lang="en-US" altLang="en-US">
                <a:solidFill>
                  <a:srgbClr val="FFFFFF"/>
                </a:solidFill>
              </a:endParaRPr>
            </a:p>
          </p:txBody>
        </p:sp>
        <p:sp>
          <p:nvSpPr>
            <p:cNvPr id="98" name="Rectangle 96"/>
            <p:cNvSpPr>
              <a:spLocks noChangeArrowheads="1"/>
            </p:cNvSpPr>
            <p:nvPr/>
          </p:nvSpPr>
          <p:spPr bwMode="auto">
            <a:xfrm>
              <a:off x="2210" y="2092"/>
              <a:ext cx="2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225"/>
              <a:r>
                <a:rPr lang="en-US" altLang="en-US" sz="1400" b="1">
                  <a:solidFill>
                    <a:srgbClr val="FFFFFF"/>
                  </a:solidFill>
                  <a:latin typeface="Segoe UI Semibold" panose="020B0702040204020203" pitchFamily="34" charset="0"/>
                </a:rPr>
                <a:t>OUP</a:t>
              </a:r>
              <a:endParaRPr lang="en-US" altLang="en-US">
                <a:solidFill>
                  <a:srgbClr val="FFFFFF"/>
                </a:solidFill>
              </a:endParaRPr>
            </a:p>
          </p:txBody>
        </p:sp>
        <p:sp>
          <p:nvSpPr>
            <p:cNvPr id="99" name="Freeform 97"/>
            <p:cNvSpPr>
              <a:spLocks/>
            </p:cNvSpPr>
            <p:nvPr/>
          </p:nvSpPr>
          <p:spPr bwMode="auto">
            <a:xfrm>
              <a:off x="1735" y="1276"/>
              <a:ext cx="90" cy="16"/>
            </a:xfrm>
            <a:custGeom>
              <a:avLst/>
              <a:gdLst>
                <a:gd name="T0" fmla="*/ 7 w 77"/>
                <a:gd name="T1" fmla="*/ 14 h 14"/>
                <a:gd name="T2" fmla="*/ 0 w 77"/>
                <a:gd name="T3" fmla="*/ 7 h 14"/>
                <a:gd name="T4" fmla="*/ 7 w 77"/>
                <a:gd name="T5" fmla="*/ 0 h 14"/>
                <a:gd name="T6" fmla="*/ 70 w 77"/>
                <a:gd name="T7" fmla="*/ 0 h 14"/>
                <a:gd name="T8" fmla="*/ 77 w 77"/>
                <a:gd name="T9" fmla="*/ 7 h 14"/>
                <a:gd name="T10" fmla="*/ 70 w 77"/>
                <a:gd name="T11" fmla="*/ 14 h 14"/>
                <a:gd name="T12" fmla="*/ 7 w 77"/>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77" h="14">
                  <a:moveTo>
                    <a:pt x="7" y="14"/>
                  </a:moveTo>
                  <a:cubicBezTo>
                    <a:pt x="3" y="14"/>
                    <a:pt x="0" y="11"/>
                    <a:pt x="0" y="7"/>
                  </a:cubicBezTo>
                  <a:cubicBezTo>
                    <a:pt x="0" y="3"/>
                    <a:pt x="3" y="0"/>
                    <a:pt x="7" y="0"/>
                  </a:cubicBezTo>
                  <a:cubicBezTo>
                    <a:pt x="70" y="0"/>
                    <a:pt x="70" y="0"/>
                    <a:pt x="70" y="0"/>
                  </a:cubicBezTo>
                  <a:cubicBezTo>
                    <a:pt x="74" y="0"/>
                    <a:pt x="77" y="3"/>
                    <a:pt x="77" y="7"/>
                  </a:cubicBezTo>
                  <a:cubicBezTo>
                    <a:pt x="77" y="11"/>
                    <a:pt x="74" y="14"/>
                    <a:pt x="70" y="14"/>
                  </a:cubicBezTo>
                  <a:lnTo>
                    <a:pt x="7" y="14"/>
                  </a:ln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0" name="Freeform 98"/>
            <p:cNvSpPr>
              <a:spLocks/>
            </p:cNvSpPr>
            <p:nvPr/>
          </p:nvSpPr>
          <p:spPr bwMode="auto">
            <a:xfrm>
              <a:off x="1735" y="1276"/>
              <a:ext cx="28" cy="16"/>
            </a:xfrm>
            <a:custGeom>
              <a:avLst/>
              <a:gdLst>
                <a:gd name="T0" fmla="*/ 22 w 24"/>
                <a:gd name="T1" fmla="*/ 0 h 14"/>
                <a:gd name="T2" fmla="*/ 7 w 24"/>
                <a:gd name="T3" fmla="*/ 0 h 14"/>
                <a:gd name="T4" fmla="*/ 0 w 24"/>
                <a:gd name="T5" fmla="*/ 7 h 14"/>
                <a:gd name="T6" fmla="*/ 7 w 24"/>
                <a:gd name="T7" fmla="*/ 14 h 14"/>
                <a:gd name="T8" fmla="*/ 22 w 24"/>
                <a:gd name="T9" fmla="*/ 14 h 14"/>
                <a:gd name="T10" fmla="*/ 24 w 24"/>
                <a:gd name="T11" fmla="*/ 7 h 14"/>
                <a:gd name="T12" fmla="*/ 22 w 24"/>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4" h="14">
                  <a:moveTo>
                    <a:pt x="22" y="0"/>
                  </a:moveTo>
                  <a:cubicBezTo>
                    <a:pt x="7" y="0"/>
                    <a:pt x="7" y="0"/>
                    <a:pt x="7" y="0"/>
                  </a:cubicBezTo>
                  <a:cubicBezTo>
                    <a:pt x="3" y="0"/>
                    <a:pt x="0" y="3"/>
                    <a:pt x="0" y="7"/>
                  </a:cubicBezTo>
                  <a:cubicBezTo>
                    <a:pt x="0" y="11"/>
                    <a:pt x="3" y="14"/>
                    <a:pt x="7" y="14"/>
                  </a:cubicBezTo>
                  <a:cubicBezTo>
                    <a:pt x="22" y="14"/>
                    <a:pt x="22" y="14"/>
                    <a:pt x="22" y="14"/>
                  </a:cubicBezTo>
                  <a:cubicBezTo>
                    <a:pt x="23" y="12"/>
                    <a:pt x="24" y="10"/>
                    <a:pt x="24" y="7"/>
                  </a:cubicBezTo>
                  <a:cubicBezTo>
                    <a:pt x="24" y="5"/>
                    <a:pt x="23" y="2"/>
                    <a:pt x="22"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1" name="Freeform 99"/>
            <p:cNvSpPr>
              <a:spLocks/>
            </p:cNvSpPr>
            <p:nvPr/>
          </p:nvSpPr>
          <p:spPr bwMode="auto">
            <a:xfrm>
              <a:off x="1776" y="1276"/>
              <a:ext cx="8" cy="16"/>
            </a:xfrm>
            <a:custGeom>
              <a:avLst/>
              <a:gdLst>
                <a:gd name="T0" fmla="*/ 7 w 7"/>
                <a:gd name="T1" fmla="*/ 0 h 14"/>
                <a:gd name="T2" fmla="*/ 0 w 7"/>
                <a:gd name="T3" fmla="*/ 0 h 14"/>
                <a:gd name="T4" fmla="*/ 1 w 7"/>
                <a:gd name="T5" fmla="*/ 7 h 14"/>
                <a:gd name="T6" fmla="*/ 0 w 7"/>
                <a:gd name="T7" fmla="*/ 14 h 14"/>
                <a:gd name="T8" fmla="*/ 7 w 7"/>
                <a:gd name="T9" fmla="*/ 14 h 14"/>
                <a:gd name="T10" fmla="*/ 6 w 7"/>
                <a:gd name="T11" fmla="*/ 7 h 14"/>
                <a:gd name="T12" fmla="*/ 7 w 7"/>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7" h="14">
                  <a:moveTo>
                    <a:pt x="7" y="0"/>
                  </a:moveTo>
                  <a:cubicBezTo>
                    <a:pt x="0" y="0"/>
                    <a:pt x="0" y="0"/>
                    <a:pt x="0" y="0"/>
                  </a:cubicBezTo>
                  <a:cubicBezTo>
                    <a:pt x="1" y="2"/>
                    <a:pt x="1" y="5"/>
                    <a:pt x="1" y="7"/>
                  </a:cubicBezTo>
                  <a:cubicBezTo>
                    <a:pt x="1" y="10"/>
                    <a:pt x="1" y="12"/>
                    <a:pt x="0" y="14"/>
                  </a:cubicBezTo>
                  <a:cubicBezTo>
                    <a:pt x="7" y="14"/>
                    <a:pt x="7" y="14"/>
                    <a:pt x="7" y="14"/>
                  </a:cubicBezTo>
                  <a:cubicBezTo>
                    <a:pt x="6" y="12"/>
                    <a:pt x="6" y="10"/>
                    <a:pt x="6" y="7"/>
                  </a:cubicBezTo>
                  <a:cubicBezTo>
                    <a:pt x="6" y="5"/>
                    <a:pt x="6" y="2"/>
                    <a:pt x="7"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2" name="Freeform 100"/>
            <p:cNvSpPr>
              <a:spLocks/>
            </p:cNvSpPr>
            <p:nvPr/>
          </p:nvSpPr>
          <p:spPr bwMode="auto">
            <a:xfrm>
              <a:off x="1797" y="1276"/>
              <a:ext cx="28" cy="16"/>
            </a:xfrm>
            <a:custGeom>
              <a:avLst/>
              <a:gdLst>
                <a:gd name="T0" fmla="*/ 24 w 24"/>
                <a:gd name="T1" fmla="*/ 7 h 14"/>
                <a:gd name="T2" fmla="*/ 17 w 24"/>
                <a:gd name="T3" fmla="*/ 0 h 14"/>
                <a:gd name="T4" fmla="*/ 2 w 24"/>
                <a:gd name="T5" fmla="*/ 0 h 14"/>
                <a:gd name="T6" fmla="*/ 0 w 24"/>
                <a:gd name="T7" fmla="*/ 7 h 14"/>
                <a:gd name="T8" fmla="*/ 2 w 24"/>
                <a:gd name="T9" fmla="*/ 14 h 14"/>
                <a:gd name="T10" fmla="*/ 17 w 24"/>
                <a:gd name="T11" fmla="*/ 14 h 14"/>
                <a:gd name="T12" fmla="*/ 24 w 24"/>
                <a:gd name="T13" fmla="*/ 7 h 14"/>
              </a:gdLst>
              <a:ahLst/>
              <a:cxnLst>
                <a:cxn ang="0">
                  <a:pos x="T0" y="T1"/>
                </a:cxn>
                <a:cxn ang="0">
                  <a:pos x="T2" y="T3"/>
                </a:cxn>
                <a:cxn ang="0">
                  <a:pos x="T4" y="T5"/>
                </a:cxn>
                <a:cxn ang="0">
                  <a:pos x="T6" y="T7"/>
                </a:cxn>
                <a:cxn ang="0">
                  <a:pos x="T8" y="T9"/>
                </a:cxn>
                <a:cxn ang="0">
                  <a:pos x="T10" y="T11"/>
                </a:cxn>
                <a:cxn ang="0">
                  <a:pos x="T12" y="T13"/>
                </a:cxn>
              </a:cxnLst>
              <a:rect l="0" t="0" r="r" b="b"/>
              <a:pathLst>
                <a:path w="24" h="14">
                  <a:moveTo>
                    <a:pt x="24" y="7"/>
                  </a:moveTo>
                  <a:cubicBezTo>
                    <a:pt x="24" y="3"/>
                    <a:pt x="21" y="0"/>
                    <a:pt x="17" y="0"/>
                  </a:cubicBezTo>
                  <a:cubicBezTo>
                    <a:pt x="2" y="0"/>
                    <a:pt x="2" y="0"/>
                    <a:pt x="2" y="0"/>
                  </a:cubicBezTo>
                  <a:cubicBezTo>
                    <a:pt x="1" y="2"/>
                    <a:pt x="0" y="5"/>
                    <a:pt x="0" y="7"/>
                  </a:cubicBezTo>
                  <a:cubicBezTo>
                    <a:pt x="0" y="10"/>
                    <a:pt x="1" y="12"/>
                    <a:pt x="2" y="14"/>
                  </a:cubicBezTo>
                  <a:cubicBezTo>
                    <a:pt x="17" y="14"/>
                    <a:pt x="17" y="14"/>
                    <a:pt x="17" y="14"/>
                  </a:cubicBezTo>
                  <a:cubicBezTo>
                    <a:pt x="21" y="14"/>
                    <a:pt x="24" y="11"/>
                    <a:pt x="24" y="7"/>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3" name="Freeform 101"/>
            <p:cNvSpPr>
              <a:spLocks/>
            </p:cNvSpPr>
            <p:nvPr/>
          </p:nvSpPr>
          <p:spPr bwMode="auto">
            <a:xfrm>
              <a:off x="1761" y="1276"/>
              <a:ext cx="16" cy="16"/>
            </a:xfrm>
            <a:custGeom>
              <a:avLst/>
              <a:gdLst>
                <a:gd name="T0" fmla="*/ 13 w 14"/>
                <a:gd name="T1" fmla="*/ 0 h 14"/>
                <a:gd name="T2" fmla="*/ 0 w 14"/>
                <a:gd name="T3" fmla="*/ 0 h 14"/>
                <a:gd name="T4" fmla="*/ 2 w 14"/>
                <a:gd name="T5" fmla="*/ 7 h 14"/>
                <a:gd name="T6" fmla="*/ 0 w 14"/>
                <a:gd name="T7" fmla="*/ 14 h 14"/>
                <a:gd name="T8" fmla="*/ 13 w 14"/>
                <a:gd name="T9" fmla="*/ 14 h 14"/>
                <a:gd name="T10" fmla="*/ 14 w 14"/>
                <a:gd name="T11" fmla="*/ 7 h 14"/>
                <a:gd name="T12" fmla="*/ 13 w 14"/>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4" h="14">
                  <a:moveTo>
                    <a:pt x="13" y="0"/>
                  </a:moveTo>
                  <a:cubicBezTo>
                    <a:pt x="0" y="0"/>
                    <a:pt x="0" y="0"/>
                    <a:pt x="0" y="0"/>
                  </a:cubicBezTo>
                  <a:cubicBezTo>
                    <a:pt x="1" y="2"/>
                    <a:pt x="2" y="5"/>
                    <a:pt x="2" y="7"/>
                  </a:cubicBezTo>
                  <a:cubicBezTo>
                    <a:pt x="2" y="10"/>
                    <a:pt x="1" y="12"/>
                    <a:pt x="0" y="14"/>
                  </a:cubicBezTo>
                  <a:cubicBezTo>
                    <a:pt x="13" y="14"/>
                    <a:pt x="13" y="14"/>
                    <a:pt x="13" y="14"/>
                  </a:cubicBezTo>
                  <a:cubicBezTo>
                    <a:pt x="14" y="12"/>
                    <a:pt x="14" y="10"/>
                    <a:pt x="14" y="7"/>
                  </a:cubicBezTo>
                  <a:cubicBezTo>
                    <a:pt x="14" y="5"/>
                    <a:pt x="14" y="2"/>
                    <a:pt x="13"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4" name="Freeform 102"/>
            <p:cNvSpPr>
              <a:spLocks/>
            </p:cNvSpPr>
            <p:nvPr/>
          </p:nvSpPr>
          <p:spPr bwMode="auto">
            <a:xfrm>
              <a:off x="1698" y="1257"/>
              <a:ext cx="76" cy="55"/>
            </a:xfrm>
            <a:custGeom>
              <a:avLst/>
              <a:gdLst>
                <a:gd name="T0" fmla="*/ 45 w 65"/>
                <a:gd name="T1" fmla="*/ 35 h 47"/>
                <a:gd name="T2" fmla="*/ 23 w 65"/>
                <a:gd name="T3" fmla="*/ 35 h 47"/>
                <a:gd name="T4" fmla="*/ 12 w 65"/>
                <a:gd name="T5" fmla="*/ 23 h 47"/>
                <a:gd name="T6" fmla="*/ 23 w 65"/>
                <a:gd name="T7" fmla="*/ 12 h 47"/>
                <a:gd name="T8" fmla="*/ 45 w 65"/>
                <a:gd name="T9" fmla="*/ 12 h 47"/>
                <a:gd name="T10" fmla="*/ 46 w 65"/>
                <a:gd name="T11" fmla="*/ 12 h 47"/>
                <a:gd name="T12" fmla="*/ 65 w 65"/>
                <a:gd name="T13" fmla="*/ 12 h 47"/>
                <a:gd name="T14" fmla="*/ 45 w 65"/>
                <a:gd name="T15" fmla="*/ 0 h 47"/>
                <a:gd name="T16" fmla="*/ 23 w 65"/>
                <a:gd name="T17" fmla="*/ 0 h 47"/>
                <a:gd name="T18" fmla="*/ 0 w 65"/>
                <a:gd name="T19" fmla="*/ 23 h 47"/>
                <a:gd name="T20" fmla="*/ 23 w 65"/>
                <a:gd name="T21" fmla="*/ 47 h 47"/>
                <a:gd name="T22" fmla="*/ 45 w 65"/>
                <a:gd name="T23" fmla="*/ 47 h 47"/>
                <a:gd name="T24" fmla="*/ 65 w 65"/>
                <a:gd name="T25" fmla="*/ 35 h 47"/>
                <a:gd name="T26" fmla="*/ 46 w 65"/>
                <a:gd name="T27" fmla="*/ 35 h 47"/>
                <a:gd name="T28" fmla="*/ 45 w 65"/>
                <a:gd name="T29" fmla="*/ 3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 h="47">
                  <a:moveTo>
                    <a:pt x="45" y="35"/>
                  </a:moveTo>
                  <a:cubicBezTo>
                    <a:pt x="23" y="35"/>
                    <a:pt x="23" y="35"/>
                    <a:pt x="23" y="35"/>
                  </a:cubicBezTo>
                  <a:cubicBezTo>
                    <a:pt x="17" y="35"/>
                    <a:pt x="12" y="30"/>
                    <a:pt x="12" y="23"/>
                  </a:cubicBezTo>
                  <a:cubicBezTo>
                    <a:pt x="12" y="17"/>
                    <a:pt x="17" y="12"/>
                    <a:pt x="23" y="12"/>
                  </a:cubicBezTo>
                  <a:cubicBezTo>
                    <a:pt x="45" y="12"/>
                    <a:pt x="45" y="12"/>
                    <a:pt x="45" y="12"/>
                  </a:cubicBezTo>
                  <a:cubicBezTo>
                    <a:pt x="45" y="12"/>
                    <a:pt x="46" y="12"/>
                    <a:pt x="46" y="12"/>
                  </a:cubicBezTo>
                  <a:cubicBezTo>
                    <a:pt x="65" y="12"/>
                    <a:pt x="65" y="12"/>
                    <a:pt x="65" y="12"/>
                  </a:cubicBezTo>
                  <a:cubicBezTo>
                    <a:pt x="61" y="5"/>
                    <a:pt x="54" y="0"/>
                    <a:pt x="45" y="0"/>
                  </a:cubicBezTo>
                  <a:cubicBezTo>
                    <a:pt x="23" y="0"/>
                    <a:pt x="23" y="0"/>
                    <a:pt x="23" y="0"/>
                  </a:cubicBezTo>
                  <a:cubicBezTo>
                    <a:pt x="10" y="0"/>
                    <a:pt x="0" y="10"/>
                    <a:pt x="0" y="23"/>
                  </a:cubicBezTo>
                  <a:cubicBezTo>
                    <a:pt x="0" y="36"/>
                    <a:pt x="10" y="47"/>
                    <a:pt x="23" y="47"/>
                  </a:cubicBezTo>
                  <a:cubicBezTo>
                    <a:pt x="45" y="47"/>
                    <a:pt x="45" y="47"/>
                    <a:pt x="45" y="47"/>
                  </a:cubicBezTo>
                  <a:cubicBezTo>
                    <a:pt x="54" y="47"/>
                    <a:pt x="61" y="42"/>
                    <a:pt x="65" y="35"/>
                  </a:cubicBezTo>
                  <a:cubicBezTo>
                    <a:pt x="46" y="35"/>
                    <a:pt x="46" y="35"/>
                    <a:pt x="46" y="35"/>
                  </a:cubicBezTo>
                  <a:cubicBezTo>
                    <a:pt x="46" y="35"/>
                    <a:pt x="45" y="35"/>
                    <a:pt x="45" y="35"/>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5" name="Freeform 103"/>
            <p:cNvSpPr>
              <a:spLocks/>
            </p:cNvSpPr>
            <p:nvPr/>
          </p:nvSpPr>
          <p:spPr bwMode="auto">
            <a:xfrm>
              <a:off x="1783" y="1276"/>
              <a:ext cx="17" cy="16"/>
            </a:xfrm>
            <a:custGeom>
              <a:avLst/>
              <a:gdLst>
                <a:gd name="T0" fmla="*/ 14 w 14"/>
                <a:gd name="T1" fmla="*/ 0 h 14"/>
                <a:gd name="T2" fmla="*/ 1 w 14"/>
                <a:gd name="T3" fmla="*/ 0 h 14"/>
                <a:gd name="T4" fmla="*/ 0 w 14"/>
                <a:gd name="T5" fmla="*/ 7 h 14"/>
                <a:gd name="T6" fmla="*/ 1 w 14"/>
                <a:gd name="T7" fmla="*/ 14 h 14"/>
                <a:gd name="T8" fmla="*/ 14 w 14"/>
                <a:gd name="T9" fmla="*/ 14 h 14"/>
                <a:gd name="T10" fmla="*/ 12 w 14"/>
                <a:gd name="T11" fmla="*/ 7 h 14"/>
                <a:gd name="T12" fmla="*/ 14 w 14"/>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4" h="14">
                  <a:moveTo>
                    <a:pt x="14" y="0"/>
                  </a:moveTo>
                  <a:cubicBezTo>
                    <a:pt x="1" y="0"/>
                    <a:pt x="1" y="0"/>
                    <a:pt x="1" y="0"/>
                  </a:cubicBezTo>
                  <a:cubicBezTo>
                    <a:pt x="0" y="2"/>
                    <a:pt x="0" y="5"/>
                    <a:pt x="0" y="7"/>
                  </a:cubicBezTo>
                  <a:cubicBezTo>
                    <a:pt x="0" y="10"/>
                    <a:pt x="0" y="12"/>
                    <a:pt x="1" y="14"/>
                  </a:cubicBezTo>
                  <a:cubicBezTo>
                    <a:pt x="14" y="14"/>
                    <a:pt x="14" y="14"/>
                    <a:pt x="14" y="14"/>
                  </a:cubicBezTo>
                  <a:cubicBezTo>
                    <a:pt x="13" y="12"/>
                    <a:pt x="12" y="10"/>
                    <a:pt x="12" y="7"/>
                  </a:cubicBezTo>
                  <a:cubicBezTo>
                    <a:pt x="12" y="5"/>
                    <a:pt x="13" y="2"/>
                    <a:pt x="14"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6" name="Freeform 104"/>
            <p:cNvSpPr>
              <a:spLocks/>
            </p:cNvSpPr>
            <p:nvPr/>
          </p:nvSpPr>
          <p:spPr bwMode="auto">
            <a:xfrm>
              <a:off x="1787" y="1257"/>
              <a:ext cx="77" cy="55"/>
            </a:xfrm>
            <a:custGeom>
              <a:avLst/>
              <a:gdLst>
                <a:gd name="T0" fmla="*/ 42 w 66"/>
                <a:gd name="T1" fmla="*/ 0 h 47"/>
                <a:gd name="T2" fmla="*/ 20 w 66"/>
                <a:gd name="T3" fmla="*/ 0 h 47"/>
                <a:gd name="T4" fmla="*/ 0 w 66"/>
                <a:gd name="T5" fmla="*/ 12 h 47"/>
                <a:gd name="T6" fmla="*/ 19 w 66"/>
                <a:gd name="T7" fmla="*/ 12 h 47"/>
                <a:gd name="T8" fmla="*/ 20 w 66"/>
                <a:gd name="T9" fmla="*/ 12 h 47"/>
                <a:gd name="T10" fmla="*/ 42 w 66"/>
                <a:gd name="T11" fmla="*/ 12 h 47"/>
                <a:gd name="T12" fmla="*/ 54 w 66"/>
                <a:gd name="T13" fmla="*/ 23 h 47"/>
                <a:gd name="T14" fmla="*/ 42 w 66"/>
                <a:gd name="T15" fmla="*/ 35 h 47"/>
                <a:gd name="T16" fmla="*/ 20 w 66"/>
                <a:gd name="T17" fmla="*/ 35 h 47"/>
                <a:gd name="T18" fmla="*/ 19 w 66"/>
                <a:gd name="T19" fmla="*/ 35 h 47"/>
                <a:gd name="T20" fmla="*/ 0 w 66"/>
                <a:gd name="T21" fmla="*/ 35 h 47"/>
                <a:gd name="T22" fmla="*/ 20 w 66"/>
                <a:gd name="T23" fmla="*/ 47 h 47"/>
                <a:gd name="T24" fmla="*/ 42 w 66"/>
                <a:gd name="T25" fmla="*/ 47 h 47"/>
                <a:gd name="T26" fmla="*/ 66 w 66"/>
                <a:gd name="T27" fmla="*/ 23 h 47"/>
                <a:gd name="T28" fmla="*/ 42 w 66"/>
                <a:gd name="T2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 h="47">
                  <a:moveTo>
                    <a:pt x="42" y="0"/>
                  </a:moveTo>
                  <a:cubicBezTo>
                    <a:pt x="20" y="0"/>
                    <a:pt x="20" y="0"/>
                    <a:pt x="20" y="0"/>
                  </a:cubicBezTo>
                  <a:cubicBezTo>
                    <a:pt x="11" y="0"/>
                    <a:pt x="4" y="5"/>
                    <a:pt x="0" y="12"/>
                  </a:cubicBezTo>
                  <a:cubicBezTo>
                    <a:pt x="19" y="12"/>
                    <a:pt x="19" y="12"/>
                    <a:pt x="19" y="12"/>
                  </a:cubicBezTo>
                  <a:cubicBezTo>
                    <a:pt x="19" y="12"/>
                    <a:pt x="20" y="12"/>
                    <a:pt x="20" y="12"/>
                  </a:cubicBezTo>
                  <a:cubicBezTo>
                    <a:pt x="42" y="12"/>
                    <a:pt x="42" y="12"/>
                    <a:pt x="42" y="12"/>
                  </a:cubicBezTo>
                  <a:cubicBezTo>
                    <a:pt x="48" y="12"/>
                    <a:pt x="54" y="17"/>
                    <a:pt x="54" y="23"/>
                  </a:cubicBezTo>
                  <a:cubicBezTo>
                    <a:pt x="54" y="30"/>
                    <a:pt x="48" y="35"/>
                    <a:pt x="42" y="35"/>
                  </a:cubicBezTo>
                  <a:cubicBezTo>
                    <a:pt x="20" y="35"/>
                    <a:pt x="20" y="35"/>
                    <a:pt x="20" y="35"/>
                  </a:cubicBezTo>
                  <a:cubicBezTo>
                    <a:pt x="20" y="35"/>
                    <a:pt x="19" y="35"/>
                    <a:pt x="19" y="35"/>
                  </a:cubicBezTo>
                  <a:cubicBezTo>
                    <a:pt x="0" y="35"/>
                    <a:pt x="0" y="35"/>
                    <a:pt x="0" y="35"/>
                  </a:cubicBezTo>
                  <a:cubicBezTo>
                    <a:pt x="4" y="42"/>
                    <a:pt x="11" y="47"/>
                    <a:pt x="20" y="47"/>
                  </a:cubicBezTo>
                  <a:cubicBezTo>
                    <a:pt x="42" y="47"/>
                    <a:pt x="42" y="47"/>
                    <a:pt x="42" y="47"/>
                  </a:cubicBezTo>
                  <a:cubicBezTo>
                    <a:pt x="55" y="47"/>
                    <a:pt x="66" y="36"/>
                    <a:pt x="66" y="23"/>
                  </a:cubicBezTo>
                  <a:cubicBezTo>
                    <a:pt x="66" y="10"/>
                    <a:pt x="55" y="0"/>
                    <a:pt x="42"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sp>
          <p:nvSpPr>
            <p:cNvPr id="107" name="Freeform 105"/>
            <p:cNvSpPr>
              <a:spLocks noEditPoints="1"/>
            </p:cNvSpPr>
            <p:nvPr/>
          </p:nvSpPr>
          <p:spPr bwMode="auto">
            <a:xfrm>
              <a:off x="1668" y="1172"/>
              <a:ext cx="225" cy="225"/>
            </a:xfrm>
            <a:custGeom>
              <a:avLst/>
              <a:gdLst>
                <a:gd name="T0" fmla="*/ 96 w 192"/>
                <a:gd name="T1" fmla="*/ 12 h 192"/>
                <a:gd name="T2" fmla="*/ 180 w 192"/>
                <a:gd name="T3" fmla="*/ 96 h 192"/>
                <a:gd name="T4" fmla="*/ 96 w 192"/>
                <a:gd name="T5" fmla="*/ 180 h 192"/>
                <a:gd name="T6" fmla="*/ 12 w 192"/>
                <a:gd name="T7" fmla="*/ 96 h 192"/>
                <a:gd name="T8" fmla="*/ 96 w 192"/>
                <a:gd name="T9" fmla="*/ 12 h 192"/>
                <a:gd name="T10" fmla="*/ 96 w 192"/>
                <a:gd name="T11" fmla="*/ 0 h 192"/>
                <a:gd name="T12" fmla="*/ 0 w 192"/>
                <a:gd name="T13" fmla="*/ 96 h 192"/>
                <a:gd name="T14" fmla="*/ 96 w 192"/>
                <a:gd name="T15" fmla="*/ 192 h 192"/>
                <a:gd name="T16" fmla="*/ 192 w 192"/>
                <a:gd name="T17" fmla="*/ 96 h 192"/>
                <a:gd name="T18" fmla="*/ 96 w 192"/>
                <a:gd name="T19"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12"/>
                  </a:moveTo>
                  <a:cubicBezTo>
                    <a:pt x="142" y="12"/>
                    <a:pt x="180" y="50"/>
                    <a:pt x="180" y="96"/>
                  </a:cubicBezTo>
                  <a:cubicBezTo>
                    <a:pt x="180" y="143"/>
                    <a:pt x="142" y="180"/>
                    <a:pt x="96" y="180"/>
                  </a:cubicBezTo>
                  <a:cubicBezTo>
                    <a:pt x="49" y="180"/>
                    <a:pt x="12" y="143"/>
                    <a:pt x="12" y="96"/>
                  </a:cubicBezTo>
                  <a:cubicBezTo>
                    <a:pt x="12" y="50"/>
                    <a:pt x="49" y="12"/>
                    <a:pt x="96" y="12"/>
                  </a:cubicBezTo>
                  <a:moveTo>
                    <a:pt x="96" y="0"/>
                  </a:moveTo>
                  <a:cubicBezTo>
                    <a:pt x="43" y="0"/>
                    <a:pt x="0" y="43"/>
                    <a:pt x="0" y="96"/>
                  </a:cubicBezTo>
                  <a:cubicBezTo>
                    <a:pt x="0" y="149"/>
                    <a:pt x="43" y="192"/>
                    <a:pt x="96" y="192"/>
                  </a:cubicBezTo>
                  <a:cubicBezTo>
                    <a:pt x="149" y="192"/>
                    <a:pt x="192" y="149"/>
                    <a:pt x="192" y="96"/>
                  </a:cubicBezTo>
                  <a:cubicBezTo>
                    <a:pt x="192" y="43"/>
                    <a:pt x="149" y="0"/>
                    <a:pt x="96" y="0"/>
                  </a:cubicBezTo>
                  <a:close/>
                </a:path>
              </a:pathLst>
            </a:custGeom>
            <a:solidFill>
              <a:srgbClr val="7CC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3" rIns="91427" bIns="45713" numCol="1" anchor="t" anchorCtr="0" compatLnSpc="1">
              <a:prstTxWarp prst="textNoShape">
                <a:avLst/>
              </a:prstTxWarp>
            </a:bodyPr>
            <a:lstStyle/>
            <a:p>
              <a:pPr defTabSz="914225"/>
              <a:endParaRPr lang="en-US">
                <a:solidFill>
                  <a:srgbClr val="FFFFFF"/>
                </a:solidFill>
              </a:endParaRPr>
            </a:p>
          </p:txBody>
        </p:sp>
      </p:grpSp>
      <p:sp>
        <p:nvSpPr>
          <p:cNvPr id="110" name="Subtitle 2"/>
          <p:cNvSpPr txBox="1">
            <a:spLocks/>
          </p:cNvSpPr>
          <p:nvPr/>
        </p:nvSpPr>
        <p:spPr>
          <a:xfrm>
            <a:off x="6427742" y="1503120"/>
            <a:ext cx="5078461" cy="3072584"/>
          </a:xfrm>
          <a:prstGeom prst="rect">
            <a:avLst/>
          </a:prstGeom>
        </p:spPr>
        <p:txBody>
          <a:bodyPr vert="horz" wrap="square" lIns="146284" tIns="91427" rIns="146284" bIns="91427" rtlCol="0">
            <a:normAutofit lnSpcReduction="10000"/>
          </a:bodyPr>
          <a:lstStyle>
            <a:lvl1pPr marL="0" marR="0" indent="0"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None/>
              <a:tabLst/>
              <a:defRPr sz="3600" kern="1200" spc="0" baseline="0">
                <a:gradFill>
                  <a:gsLst>
                    <a:gs pos="1250">
                      <a:schemeClr val="tx1"/>
                    </a:gs>
                    <a:gs pos="100000">
                      <a:schemeClr val="tx1"/>
                    </a:gs>
                  </a:gsLst>
                  <a:lin ang="5400000" scaled="0"/>
                </a:gradFill>
                <a:latin typeface="+mj-lt"/>
                <a:ea typeface="+mn-ea"/>
                <a:cs typeface="+mn-cs"/>
              </a:defRPr>
            </a:lvl1pPr>
            <a:lvl2pPr marL="457200" marR="0" indent="0" algn="ctr"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None/>
              <a:tabLst/>
              <a:defRPr sz="2000" kern="1200" spc="0" baseline="0">
                <a:gradFill>
                  <a:gsLst>
                    <a:gs pos="1250">
                      <a:schemeClr val="tx1"/>
                    </a:gs>
                    <a:gs pos="100000">
                      <a:schemeClr val="tx1"/>
                    </a:gs>
                  </a:gsLst>
                  <a:lin ang="5400000" scaled="0"/>
                </a:gradFill>
                <a:latin typeface="+mn-lt"/>
                <a:ea typeface="+mn-ea"/>
                <a:cs typeface="+mn-cs"/>
              </a:defRPr>
            </a:lvl2pPr>
            <a:lvl3pPr marL="914400" marR="0" indent="0" algn="ctr"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None/>
              <a:tabLst/>
              <a:defRPr sz="1800" kern="1200" spc="0" baseline="0">
                <a:gradFill>
                  <a:gsLst>
                    <a:gs pos="1250">
                      <a:schemeClr val="tx1"/>
                    </a:gs>
                    <a:gs pos="100000">
                      <a:schemeClr val="tx1"/>
                    </a:gs>
                  </a:gsLst>
                  <a:lin ang="5400000" scaled="0"/>
                </a:gradFill>
                <a:latin typeface="+mn-lt"/>
                <a:ea typeface="+mn-ea"/>
                <a:cs typeface="+mn-cs"/>
              </a:defRPr>
            </a:lvl3pPr>
            <a:lvl4pPr marL="1371600" marR="0" indent="0" algn="ctr"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None/>
              <a:tabLst/>
              <a:defRPr sz="1600" kern="1200" spc="0" baseline="0">
                <a:gradFill>
                  <a:gsLst>
                    <a:gs pos="1250">
                      <a:schemeClr val="tx1"/>
                    </a:gs>
                    <a:gs pos="100000">
                      <a:schemeClr val="tx1"/>
                    </a:gs>
                  </a:gsLst>
                  <a:lin ang="5400000" scaled="0"/>
                </a:gradFill>
                <a:latin typeface="+mn-lt"/>
                <a:ea typeface="+mn-ea"/>
                <a:cs typeface="+mn-cs"/>
              </a:defRPr>
            </a:lvl4pPr>
            <a:lvl5pPr marL="1828800" marR="0" indent="0" algn="ctr"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None/>
              <a:tabLst/>
              <a:defRPr sz="1600" kern="1200" spc="0" baseline="0">
                <a:gradFill>
                  <a:gsLst>
                    <a:gs pos="1250">
                      <a:schemeClr val="tx1"/>
                    </a:gs>
                    <a:gs pos="100000">
                      <a:schemeClr val="tx1"/>
                    </a:gs>
                  </a:gsLst>
                  <a:lin ang="5400000" scaled="0"/>
                </a:gradFill>
                <a:latin typeface="+mn-lt"/>
                <a:ea typeface="+mn-ea"/>
                <a:cs typeface="+mn-cs"/>
              </a:defRPr>
            </a:lvl5pPr>
            <a:lvl6pPr marL="2286000" indent="0" algn="ctr" defTabSz="914367" rtl="0" eaLnBrk="1" latinLnBrk="0" hangingPunct="1">
              <a:spcBef>
                <a:spcPct val="20000"/>
              </a:spcBef>
              <a:buFont typeface="Arial" pitchFamily="34" charset="0"/>
              <a:buNone/>
              <a:defRPr sz="1600" kern="1200">
                <a:solidFill>
                  <a:schemeClr val="tx1"/>
                </a:solidFill>
                <a:latin typeface="+mn-lt"/>
                <a:ea typeface="+mn-ea"/>
                <a:cs typeface="+mn-cs"/>
              </a:defRPr>
            </a:lvl6pPr>
            <a:lvl7pPr marL="2743200" indent="0" algn="ctr" defTabSz="914367" rtl="0" eaLnBrk="1" latinLnBrk="0" hangingPunct="1">
              <a:spcBef>
                <a:spcPct val="20000"/>
              </a:spcBef>
              <a:buFont typeface="Arial" pitchFamily="34" charset="0"/>
              <a:buNone/>
              <a:defRPr sz="1600" kern="1200">
                <a:solidFill>
                  <a:schemeClr val="tx1"/>
                </a:solidFill>
                <a:latin typeface="+mn-lt"/>
                <a:ea typeface="+mn-ea"/>
                <a:cs typeface="+mn-cs"/>
              </a:defRPr>
            </a:lvl7pPr>
            <a:lvl8pPr marL="3200400" indent="0" algn="ctr" defTabSz="914367" rtl="0" eaLnBrk="1" latinLnBrk="0" hangingPunct="1">
              <a:spcBef>
                <a:spcPct val="20000"/>
              </a:spcBef>
              <a:buFont typeface="Arial" pitchFamily="34" charset="0"/>
              <a:buNone/>
              <a:defRPr sz="1600" kern="1200">
                <a:solidFill>
                  <a:schemeClr val="tx1"/>
                </a:solidFill>
                <a:latin typeface="+mn-lt"/>
                <a:ea typeface="+mn-ea"/>
                <a:cs typeface="+mn-cs"/>
              </a:defRPr>
            </a:lvl8pPr>
            <a:lvl9pPr marL="3657600" indent="0" algn="ctr" defTabSz="914367" rtl="0" eaLnBrk="1" latinLnBrk="0" hangingPunct="1">
              <a:spcBef>
                <a:spcPct val="20000"/>
              </a:spcBef>
              <a:buFont typeface="Arial" pitchFamily="34" charset="0"/>
              <a:buNone/>
              <a:defRPr sz="1600" kern="1200">
                <a:solidFill>
                  <a:schemeClr val="tx1"/>
                </a:solidFill>
                <a:latin typeface="+mn-lt"/>
                <a:ea typeface="+mn-ea"/>
                <a:cs typeface="+mn-cs"/>
              </a:defRPr>
            </a:lvl9pPr>
          </a:lstStyle>
          <a:p>
            <a:pPr marL="342900" indent="-342900">
              <a:buFont typeface="Arial" panose="020B0604020202020204" pitchFamily="34" charset="0"/>
              <a:buChar char="•"/>
            </a:pPr>
            <a:r>
              <a:rPr lang="en-US" sz="2400" dirty="0">
                <a:solidFill>
                  <a:schemeClr val="tx1"/>
                </a:solidFill>
                <a:latin typeface="+mn-lt"/>
                <a:cs typeface="Segoe UI Light" panose="020B0502040204020203" pitchFamily="34" charset="0"/>
              </a:rPr>
              <a:t>Tightly coupled containers of multiple resources of similar or different types</a:t>
            </a:r>
          </a:p>
          <a:p>
            <a:pPr marL="342900" indent="-342900">
              <a:buFont typeface="Arial" panose="020B0604020202020204" pitchFamily="34" charset="0"/>
              <a:buChar char="•"/>
            </a:pPr>
            <a:endParaRPr lang="en-US" sz="2400" dirty="0">
              <a:solidFill>
                <a:schemeClr val="tx1"/>
              </a:solidFill>
              <a:latin typeface="+mn-lt"/>
              <a:cs typeface="Segoe UI Light" panose="020B0502040204020203" pitchFamily="34" charset="0"/>
            </a:endParaRPr>
          </a:p>
          <a:p>
            <a:pPr marL="342900" indent="-342900">
              <a:buFont typeface="Arial" panose="020B0604020202020204" pitchFamily="34" charset="0"/>
              <a:buChar char="•"/>
            </a:pPr>
            <a:r>
              <a:rPr lang="en-US" sz="2400" u="sng" dirty="0">
                <a:solidFill>
                  <a:schemeClr val="tx1"/>
                </a:solidFill>
                <a:latin typeface="+mn-lt"/>
                <a:cs typeface="Segoe UI Light" panose="020B0502040204020203" pitchFamily="34" charset="0"/>
              </a:rPr>
              <a:t>Resource groups can span regions</a:t>
            </a:r>
          </a:p>
          <a:p>
            <a:pPr marL="342900" indent="-342900">
              <a:buFont typeface="Arial" panose="020B0604020202020204" pitchFamily="34" charset="0"/>
              <a:buChar char="•"/>
            </a:pPr>
            <a:endParaRPr lang="en-US" sz="2400" dirty="0">
              <a:solidFill>
                <a:schemeClr val="tx1"/>
              </a:solidFill>
              <a:latin typeface="+mn-lt"/>
              <a:cs typeface="Segoe UI Light" panose="020B0502040204020203" pitchFamily="34" charset="0"/>
            </a:endParaRPr>
          </a:p>
          <a:p>
            <a:pPr marL="342900" indent="-342900">
              <a:buFont typeface="Arial" panose="020B0604020202020204" pitchFamily="34" charset="0"/>
              <a:buChar char="•"/>
            </a:pPr>
            <a:r>
              <a:rPr lang="en-US" sz="2400" dirty="0">
                <a:solidFill>
                  <a:schemeClr val="tx1"/>
                </a:solidFill>
                <a:latin typeface="+mn-lt"/>
                <a:cs typeface="Segoe UI Light" panose="020B0502040204020203" pitchFamily="34" charset="0"/>
              </a:rPr>
              <a:t>Every resource *must* exist in one and only one resource group</a:t>
            </a:r>
          </a:p>
        </p:txBody>
      </p:sp>
      <p:sp>
        <p:nvSpPr>
          <p:cNvPr id="108" name="Title 1"/>
          <p:cNvSpPr txBox="1">
            <a:spLocks/>
          </p:cNvSpPr>
          <p:nvPr/>
        </p:nvSpPr>
        <p:spPr>
          <a:xfrm>
            <a:off x="301752" y="301752"/>
            <a:ext cx="11274552"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5998" kern="1200">
                <a:solidFill>
                  <a:srgbClr val="0A5BBA"/>
                </a:solidFill>
                <a:latin typeface="Segoe UI Light" panose="020B0502040204020203" pitchFamily="34" charset="0"/>
                <a:ea typeface="+mj-ea"/>
                <a:cs typeface="Segoe UI Light" panose="020B0502040204020203" pitchFamily="34" charset="0"/>
              </a:defRPr>
            </a:lvl1pPr>
          </a:lstStyle>
          <a:p>
            <a:r>
              <a:rPr lang="en-US" sz="3200" dirty="0"/>
              <a:t>Azure Resource Groups</a:t>
            </a:r>
          </a:p>
        </p:txBody>
      </p:sp>
    </p:spTree>
    <p:extLst>
      <p:ext uri="{BB962C8B-B14F-4D97-AF65-F5344CB8AC3E}">
        <p14:creationId xmlns:p14="http://schemas.microsoft.com/office/powerpoint/2010/main" val="3115957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629" y="365125"/>
            <a:ext cx="10515600" cy="761909"/>
          </a:xfrm>
        </p:spPr>
        <p:txBody>
          <a:bodyPr/>
          <a:lstStyle/>
          <a:p>
            <a:r>
              <a:rPr lang="en-US" dirty="0"/>
              <a:t>Resource Group Lifecycle</a:t>
            </a:r>
          </a:p>
        </p:txBody>
      </p:sp>
      <p:sp>
        <p:nvSpPr>
          <p:cNvPr id="3" name="Subtitle 2"/>
          <p:cNvSpPr>
            <a:spLocks noGrp="1"/>
          </p:cNvSpPr>
          <p:nvPr>
            <p:ph idx="4294967295"/>
          </p:nvPr>
        </p:nvSpPr>
        <p:spPr>
          <a:xfrm>
            <a:off x="561583" y="1483089"/>
            <a:ext cx="4669446" cy="1219874"/>
          </a:xfrm>
          <a:prstGeom prst="rect">
            <a:avLst/>
          </a:prstGeom>
        </p:spPr>
        <p:txBody>
          <a:bodyPr>
            <a:noAutofit/>
          </a:bodyPr>
          <a:lstStyle/>
          <a:p>
            <a:pPr marL="0" indent="0">
              <a:buNone/>
            </a:pPr>
            <a:r>
              <a:rPr lang="en-US" sz="2800" dirty="0">
                <a:latin typeface="Segoe UI Light" panose="020B0502040204020203" pitchFamily="34" charset="0"/>
                <a:cs typeface="Segoe UI Light" panose="020B0502040204020203" pitchFamily="34" charset="0"/>
              </a:rPr>
              <a:t>Question: </a:t>
            </a:r>
          </a:p>
          <a:p>
            <a:pPr marL="0" indent="0">
              <a:buNone/>
            </a:pPr>
            <a:r>
              <a:rPr lang="en-US" sz="2000" dirty="0">
                <a:latin typeface="Segoe UI Light" panose="020B0502040204020203" pitchFamily="34" charset="0"/>
                <a:cs typeface="Segoe UI Light" panose="020B0502040204020203" pitchFamily="34" charset="0"/>
              </a:rPr>
              <a:t>Should these resources be in the same group or a different one?</a:t>
            </a:r>
          </a:p>
        </p:txBody>
      </p:sp>
      <p:sp>
        <p:nvSpPr>
          <p:cNvPr id="5" name="Subtitle 2"/>
          <p:cNvSpPr txBox="1">
            <a:spLocks/>
          </p:cNvSpPr>
          <p:nvPr/>
        </p:nvSpPr>
        <p:spPr>
          <a:xfrm>
            <a:off x="561583" y="2885793"/>
            <a:ext cx="4669446" cy="1457478"/>
          </a:xfrm>
          <a:prstGeom prst="rect">
            <a:avLst/>
          </a:prstGeom>
        </p:spPr>
        <p:txBody>
          <a:bodyPr vert="horz" lIns="91427" tIns="45713" rIns="91427" bIns="45713"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solidFill>
                  <a:schemeClr val="tx1"/>
                </a:solidFill>
                <a:latin typeface="Segoe UI Light" panose="020B0502040204020203" pitchFamily="34" charset="0"/>
                <a:cs typeface="Segoe UI Light" panose="020B0502040204020203" pitchFamily="34" charset="0"/>
              </a:rPr>
              <a:t>Hint: </a:t>
            </a:r>
          </a:p>
          <a:p>
            <a:pPr marL="0" indent="0">
              <a:buNone/>
            </a:pPr>
            <a:r>
              <a:rPr lang="en-US" sz="2000" dirty="0">
                <a:solidFill>
                  <a:schemeClr val="tx1"/>
                </a:solidFill>
                <a:latin typeface="Segoe UI Light" panose="020B0502040204020203" pitchFamily="34" charset="0"/>
                <a:cs typeface="Segoe UI Light" panose="020B0502040204020203" pitchFamily="34" charset="0"/>
              </a:rPr>
              <a:t>Do they have common lifecycle and management?</a:t>
            </a:r>
          </a:p>
        </p:txBody>
      </p:sp>
      <p:sp>
        <p:nvSpPr>
          <p:cNvPr id="6" name="Subtitle 2"/>
          <p:cNvSpPr txBox="1">
            <a:spLocks/>
          </p:cNvSpPr>
          <p:nvPr/>
        </p:nvSpPr>
        <p:spPr>
          <a:xfrm>
            <a:off x="561583" y="4306177"/>
            <a:ext cx="4669446" cy="1457478"/>
          </a:xfrm>
          <a:prstGeom prst="rect">
            <a:avLst/>
          </a:prstGeom>
        </p:spPr>
        <p:txBody>
          <a:bodyPr vert="horz" lIns="91427" tIns="45713" rIns="91427" bIns="45713"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solidFill>
                  <a:schemeClr val="tx1"/>
                </a:solidFill>
                <a:latin typeface="Segoe UI Light" panose="020B0502040204020203" pitchFamily="34" charset="0"/>
                <a:cs typeface="Segoe UI Light" panose="020B0502040204020203" pitchFamily="34" charset="0"/>
              </a:rPr>
              <a:t>Answer: </a:t>
            </a:r>
          </a:p>
          <a:p>
            <a:pPr marL="0" indent="0">
              <a:buNone/>
            </a:pPr>
            <a:r>
              <a:rPr lang="en-US" sz="2000" dirty="0">
                <a:solidFill>
                  <a:schemeClr val="tx1"/>
                </a:solidFill>
                <a:latin typeface="Segoe UI Light" panose="020B0502040204020203" pitchFamily="34" charset="0"/>
                <a:cs typeface="Segoe UI Light" panose="020B0502040204020203" pitchFamily="34" charset="0"/>
              </a:rPr>
              <a:t>It’s up to you.</a:t>
            </a:r>
          </a:p>
        </p:txBody>
      </p:sp>
      <p:pic>
        <p:nvPicPr>
          <p:cNvPr id="244" name="Picture 243"/>
          <p:cNvPicPr>
            <a:picLocks noChangeAspect="1"/>
          </p:cNvPicPr>
          <p:nvPr/>
        </p:nvPicPr>
        <p:blipFill>
          <a:blip r:embed="rId3"/>
          <a:stretch>
            <a:fillRect/>
          </a:stretch>
        </p:blipFill>
        <p:spPr>
          <a:xfrm>
            <a:off x="5593429" y="1309864"/>
            <a:ext cx="5891370" cy="4965121"/>
          </a:xfrm>
          <a:prstGeom prst="rect">
            <a:avLst/>
          </a:prstGeom>
        </p:spPr>
      </p:pic>
    </p:spTree>
    <p:extLst>
      <p:ext uri="{BB962C8B-B14F-4D97-AF65-F5344CB8AC3E}">
        <p14:creationId xmlns:p14="http://schemas.microsoft.com/office/powerpoint/2010/main" val="67253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DE3C0D148D1F4DB888C64D6B0E129F" ma:contentTypeVersion="0" ma:contentTypeDescription="Create a new document." ma:contentTypeScope="" ma:versionID="c9bbac06d1472bc435fb97d088133d1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0E8817-8891-4CF6-AA3D-E420156A4A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3F4124D-F1DA-4434-96DC-85A14579637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5A25B07-C2AB-4899-B442-E9AA800311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7419</TotalTime>
  <Words>3352</Words>
  <Application>Microsoft Office PowerPoint</Application>
  <PresentationFormat>Widescreen</PresentationFormat>
  <Paragraphs>360</Paragraphs>
  <Slides>28</Slides>
  <Notes>28</Notes>
  <HiddenSlides>3</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28</vt:i4>
      </vt:variant>
    </vt:vector>
  </HeadingPairs>
  <TitlesOfParts>
    <vt:vector size="43" baseType="lpstr">
      <vt:lpstr>Arial</vt:lpstr>
      <vt:lpstr>Calibri</vt:lpstr>
      <vt:lpstr>Calibri Light</vt:lpstr>
      <vt:lpstr>Courier New</vt:lpstr>
      <vt:lpstr>Segoe</vt:lpstr>
      <vt:lpstr>Segoe Pro Display Light</vt:lpstr>
      <vt:lpstr>Segoe Pro Display Semibold</vt:lpstr>
      <vt:lpstr>Segoe Pro Light</vt:lpstr>
      <vt:lpstr>Segoe Pro Semibold</vt:lpstr>
      <vt:lpstr>Segoe Semibold</vt:lpstr>
      <vt:lpstr>Segoe UI</vt:lpstr>
      <vt:lpstr>Segoe UI Light</vt:lpstr>
      <vt:lpstr>Segoe UI Semibold</vt:lpstr>
      <vt:lpstr>Wingdings</vt:lpstr>
      <vt:lpstr>Office Theme</vt:lpstr>
      <vt:lpstr>PowerPoint Presentation</vt:lpstr>
      <vt:lpstr>How to View This Presentation</vt:lpstr>
      <vt:lpstr>Introduction and Logistics</vt:lpstr>
      <vt:lpstr>Module 2 - Azure Resource Manager (ARM)</vt:lpstr>
      <vt:lpstr>Benefits of Azure Resource Manager (ARM)</vt:lpstr>
      <vt:lpstr>ARM Definitions</vt:lpstr>
      <vt:lpstr>Resource Groups</vt:lpstr>
      <vt:lpstr>PowerPoint Presentation</vt:lpstr>
      <vt:lpstr>Resource Group Lifecycle</vt:lpstr>
      <vt:lpstr>Organizational Concepts</vt:lpstr>
      <vt:lpstr>Deployment Templates</vt:lpstr>
      <vt:lpstr>PowerPoint Presentation</vt:lpstr>
      <vt:lpstr>Module 2 - Azure Resource Manager (ARM)</vt:lpstr>
      <vt:lpstr>Resource Providers</vt:lpstr>
      <vt:lpstr>Resource Provider Types (examples)</vt:lpstr>
      <vt:lpstr>How do I know what resources providers are available?</vt:lpstr>
      <vt:lpstr>How can I see what Resource Providers are in use in my subscription?</vt:lpstr>
      <vt:lpstr>Resource Definition</vt:lpstr>
      <vt:lpstr>Other Azure Resource Manager links</vt:lpstr>
      <vt:lpstr>Module 2 - Azure Resource Manager (ARM)</vt:lpstr>
      <vt:lpstr>Tools typically used by IT with ARM</vt:lpstr>
      <vt:lpstr>Visual Studio</vt:lpstr>
      <vt:lpstr>Template options</vt:lpstr>
      <vt:lpstr>Files Generated by Template</vt:lpstr>
      <vt:lpstr>PowerPoint Presentation</vt:lpstr>
      <vt:lpstr>Troubleshooting Deployments</vt:lpstr>
      <vt:lpstr>PowerPoint Presentation</vt:lpstr>
      <vt:lpstr>PowerPoint Presentation</vt:lpstr>
    </vt:vector>
  </TitlesOfParts>
  <Company>Microsoft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Biju K (Spectrum Consultants India Pvt)</dc:creator>
  <cp:lastModifiedBy>Yateen Hinge</cp:lastModifiedBy>
  <cp:revision>466</cp:revision>
  <dcterms:created xsi:type="dcterms:W3CDTF">2013-09-16T15:58:20Z</dcterms:created>
  <dcterms:modified xsi:type="dcterms:W3CDTF">2016-09-28T10:33:59Z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0x010100EFDE3C0D148D1F4DB888C64D6B0E129F</vt:lpwstr>
  </property>
</Properties>
</file>