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229" r:id="rId6"/>
    <p:sldMasterId id="2147484382" r:id="rId7"/>
  </p:sldMasterIdLst>
  <p:notesMasterIdLst>
    <p:notesMasterId r:id="rId18"/>
  </p:notesMasterIdLst>
  <p:handoutMasterIdLst>
    <p:handoutMasterId r:id="rId19"/>
  </p:handoutMasterIdLst>
  <p:sldIdLst>
    <p:sldId id="812" r:id="rId8"/>
    <p:sldId id="826" r:id="rId9"/>
    <p:sldId id="833" r:id="rId10"/>
    <p:sldId id="834" r:id="rId11"/>
    <p:sldId id="832" r:id="rId12"/>
    <p:sldId id="835" r:id="rId13"/>
    <p:sldId id="796" r:id="rId14"/>
    <p:sldId id="797" r:id="rId15"/>
    <p:sldId id="798" r:id="rId16"/>
    <p:sldId id="799" r:id="rId17"/>
  </p:sldIdLst>
  <p:sldSz cx="12192000" cy="6858000"/>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2" userDrawn="1">
          <p15:clr>
            <a:srgbClr val="A4A3A4"/>
          </p15:clr>
        </p15:guide>
        <p15:guide id="2" pos="264" userDrawn="1">
          <p15:clr>
            <a:srgbClr val="A4A3A4"/>
          </p15:clr>
        </p15:guide>
        <p15:guide id="3" orient="horz" pos="264" userDrawn="1">
          <p15:clr>
            <a:srgbClr val="A4A3A4"/>
          </p15:clr>
        </p15:guide>
        <p15:guide id="4" pos="7488" userDrawn="1">
          <p15:clr>
            <a:srgbClr val="A4A3A4"/>
          </p15:clr>
        </p15:guide>
        <p15:guide id="5" orient="horz" pos="144" userDrawn="1">
          <p15:clr>
            <a:srgbClr val="A4A3A4"/>
          </p15:clr>
        </p15:guide>
        <p15:guide id="6" orient="horz" pos="792" userDrawn="1">
          <p15:clr>
            <a:srgbClr val="A4A3A4"/>
          </p15:clr>
        </p15:guide>
        <p15:guide id="7" orient="horz" pos="380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C600"/>
    <a:srgbClr val="000000"/>
    <a:srgbClr val="264178"/>
    <a:srgbClr val="F9F7F4"/>
    <a:srgbClr val="1E3460"/>
    <a:srgbClr val="FF8B00"/>
    <a:srgbClr val="EEECE9"/>
    <a:srgbClr val="F1EFEC"/>
    <a:srgbClr val="FAF8F4"/>
    <a:srgbClr val="FBF8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05" autoAdjust="0"/>
    <p:restoredTop sz="79604" autoAdjust="0"/>
  </p:normalViewPr>
  <p:slideViewPr>
    <p:cSldViewPr snapToGrid="0">
      <p:cViewPr varScale="1">
        <p:scale>
          <a:sx n="66" d="100"/>
          <a:sy n="66" d="100"/>
        </p:scale>
        <p:origin x="1397" y="43"/>
      </p:cViewPr>
      <p:guideLst>
        <p:guide orient="horz" pos="4032"/>
        <p:guide pos="264"/>
        <p:guide orient="horz" pos="264"/>
        <p:guide pos="7488"/>
        <p:guide orient="horz" pos="144"/>
        <p:guide orient="horz" pos="792"/>
        <p:guide orient="horz" pos="3800"/>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61" d="100"/>
          <a:sy n="61" d="100"/>
        </p:scale>
        <p:origin x="2468" y="6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commentAuthors" Target="commentAuthors.xml"/><Relationship Id="rId24" Type="http://schemas.openxmlformats.org/officeDocument/2006/relationships/tableStyles" Target="tableStyles.xml"/><Relationship Id="rId6" Type="http://schemas.openxmlformats.org/officeDocument/2006/relationships/slideMaster" Target="slideMasters/slideMaster1.xml"/><Relationship Id="rId11" Type="http://schemas.openxmlformats.org/officeDocument/2006/relationships/slide" Target="slides/slide4.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handoutMaster" Target="handoutMasters/handoutMaster1.xml"/><Relationship Id="rId22" Type="http://schemas.openxmlformats.org/officeDocument/2006/relationships/viewProps" Target="viewProps.xml"/><Relationship Id="rId9" Type="http://schemas.openxmlformats.org/officeDocument/2006/relationships/slide" Target="slides/slide2.xml"/><Relationship Id="rId14"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2611"/>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sz="quarter" idx="1"/>
          </p:nvPr>
        </p:nvSpPr>
        <p:spPr>
          <a:xfrm>
            <a:off x="3927775" y="0"/>
            <a:ext cx="3004820" cy="462611"/>
          </a:xfrm>
          <a:prstGeom prst="rect">
            <a:avLst/>
          </a:prstGeom>
        </p:spPr>
        <p:txBody>
          <a:bodyPr vert="horz" lIns="92309" tIns="46154" rIns="92309" bIns="46154" rtlCol="0"/>
          <a:lstStyle>
            <a:lvl1pPr algn="r">
              <a:defRPr sz="1200"/>
            </a:lvl1pPr>
          </a:lstStyle>
          <a:p>
            <a:fld id="{FA84057F-5996-49E8-B49B-E82565B69A1F}" type="datetimeFigureOut">
              <a:rPr lang="en-US" smtClean="0"/>
              <a:t>10/3/2016</a:t>
            </a:fld>
            <a:endParaRPr lang="en-US"/>
          </a:p>
        </p:txBody>
      </p:sp>
      <p:sp>
        <p:nvSpPr>
          <p:cNvPr id="4" name="Footer Placeholder 3"/>
          <p:cNvSpPr>
            <a:spLocks noGrp="1"/>
          </p:cNvSpPr>
          <p:nvPr>
            <p:ph type="ftr" sz="quarter" idx="2"/>
          </p:nvPr>
        </p:nvSpPr>
        <p:spPr>
          <a:xfrm>
            <a:off x="0" y="8757590"/>
            <a:ext cx="3004820" cy="462610"/>
          </a:xfrm>
          <a:prstGeom prst="rect">
            <a:avLst/>
          </a:prstGeom>
        </p:spPr>
        <p:txBody>
          <a:bodyPr vert="horz" lIns="92309" tIns="46154" rIns="92309" bIns="46154" rtlCol="0" anchor="b"/>
          <a:lstStyle>
            <a:lvl1pPr algn="l">
              <a:defRPr sz="1200"/>
            </a:lvl1pPr>
          </a:lstStyle>
          <a:p>
            <a:endParaRPr lang="en-US"/>
          </a:p>
        </p:txBody>
      </p:sp>
      <p:sp>
        <p:nvSpPr>
          <p:cNvPr id="5" name="Slide Number Placeholder 4"/>
          <p:cNvSpPr>
            <a:spLocks noGrp="1"/>
          </p:cNvSpPr>
          <p:nvPr>
            <p:ph type="sldNum" sz="quarter" idx="3"/>
          </p:nvPr>
        </p:nvSpPr>
        <p:spPr>
          <a:xfrm>
            <a:off x="3927775" y="8757590"/>
            <a:ext cx="3004820" cy="462610"/>
          </a:xfrm>
          <a:prstGeom prst="rect">
            <a:avLst/>
          </a:prstGeom>
        </p:spPr>
        <p:txBody>
          <a:bodyPr vert="horz" lIns="92309" tIns="46154" rIns="92309" bIns="46154" rtlCol="0" anchor="b"/>
          <a:lstStyle>
            <a:lvl1pPr algn="r">
              <a:defRPr sz="1200"/>
            </a:lvl1pPr>
          </a:lstStyle>
          <a:p>
            <a:fld id="{4CBC1470-7619-4E3D-93E9-5DCFB21BF3C5}" type="slidenum">
              <a:rPr lang="en-US" smtClean="0"/>
              <a:t>‹#›</a:t>
            </a:fld>
            <a:endParaRPr lang="en-US"/>
          </a:p>
        </p:txBody>
      </p:sp>
    </p:spTree>
    <p:extLst>
      <p:ext uri="{BB962C8B-B14F-4D97-AF65-F5344CB8AC3E}">
        <p14:creationId xmlns:p14="http://schemas.microsoft.com/office/powerpoint/2010/main" val="22778823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2611"/>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idx="1"/>
          </p:nvPr>
        </p:nvSpPr>
        <p:spPr>
          <a:xfrm>
            <a:off x="3927775" y="0"/>
            <a:ext cx="3004820" cy="462611"/>
          </a:xfrm>
          <a:prstGeom prst="rect">
            <a:avLst/>
          </a:prstGeom>
        </p:spPr>
        <p:txBody>
          <a:bodyPr vert="horz" lIns="92309" tIns="46154" rIns="92309" bIns="46154" rtlCol="0"/>
          <a:lstStyle>
            <a:lvl1pPr algn="r">
              <a:defRPr sz="1200"/>
            </a:lvl1pPr>
          </a:lstStyle>
          <a:p>
            <a:fld id="{501D00C4-9008-4527-958B-91E84EDAA0C6}" type="datetimeFigureOut">
              <a:rPr lang="en-US" smtClean="0"/>
              <a:t>10/3/2016</a:t>
            </a:fld>
            <a:endParaRPr lang="en-US"/>
          </a:p>
        </p:txBody>
      </p:sp>
      <p:sp>
        <p:nvSpPr>
          <p:cNvPr id="4" name="Slide Image Placeholder 3"/>
          <p:cNvSpPr>
            <a:spLocks noGrp="1" noRot="1" noChangeAspect="1"/>
          </p:cNvSpPr>
          <p:nvPr>
            <p:ph type="sldImg" idx="2"/>
          </p:nvPr>
        </p:nvSpPr>
        <p:spPr>
          <a:xfrm>
            <a:off x="701675" y="1152525"/>
            <a:ext cx="5530850" cy="3111500"/>
          </a:xfrm>
          <a:prstGeom prst="rect">
            <a:avLst/>
          </a:prstGeom>
          <a:noFill/>
          <a:ln w="12700">
            <a:solidFill>
              <a:prstClr val="black"/>
            </a:solidFill>
          </a:ln>
        </p:spPr>
        <p:txBody>
          <a:bodyPr vert="horz" lIns="92309" tIns="46154" rIns="92309" bIns="46154" rtlCol="0" anchor="ctr"/>
          <a:lstStyle/>
          <a:p>
            <a:endParaRPr lang="en-US"/>
          </a:p>
        </p:txBody>
      </p:sp>
      <p:sp>
        <p:nvSpPr>
          <p:cNvPr id="5" name="Notes Placeholder 4"/>
          <p:cNvSpPr>
            <a:spLocks noGrp="1"/>
          </p:cNvSpPr>
          <p:nvPr>
            <p:ph type="body" sz="quarter" idx="3"/>
          </p:nvPr>
        </p:nvSpPr>
        <p:spPr>
          <a:xfrm>
            <a:off x="693420" y="4437221"/>
            <a:ext cx="5547360" cy="3630454"/>
          </a:xfrm>
          <a:prstGeom prst="rect">
            <a:avLst/>
          </a:prstGeom>
        </p:spPr>
        <p:txBody>
          <a:bodyPr vert="horz" lIns="92309" tIns="46154" rIns="92309" bIns="4615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7590"/>
            <a:ext cx="3004820" cy="462610"/>
          </a:xfrm>
          <a:prstGeom prst="rect">
            <a:avLst/>
          </a:prstGeom>
        </p:spPr>
        <p:txBody>
          <a:bodyPr vert="horz" lIns="92309" tIns="46154" rIns="92309" bIns="46154"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57590"/>
            <a:ext cx="3004820" cy="462610"/>
          </a:xfrm>
          <a:prstGeom prst="rect">
            <a:avLst/>
          </a:prstGeom>
        </p:spPr>
        <p:txBody>
          <a:bodyPr vert="horz" lIns="92309" tIns="46154" rIns="92309" bIns="46154" rtlCol="0" anchor="b"/>
          <a:lstStyle>
            <a:lvl1pPr algn="r">
              <a:defRPr sz="1200"/>
            </a:lvl1pPr>
          </a:lstStyle>
          <a:p>
            <a:fld id="{1A4DAD93-0CCE-4BD6-96C4-CA31C045EE01}" type="slidenum">
              <a:rPr lang="en-US" smtClean="0"/>
              <a:t>‹#›</a:t>
            </a:fld>
            <a:endParaRPr lang="en-US"/>
          </a:p>
        </p:txBody>
      </p:sp>
    </p:spTree>
    <p:extLst>
      <p:ext uri="{BB962C8B-B14F-4D97-AF65-F5344CB8AC3E}">
        <p14:creationId xmlns:p14="http://schemas.microsoft.com/office/powerpoint/2010/main" val="451026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4DAD93-0CCE-4BD6-96C4-CA31C045EE01}" type="slidenum">
              <a:rPr lang="en-US" smtClean="0"/>
              <a:t>1</a:t>
            </a:fld>
            <a:endParaRPr lang="en-US"/>
          </a:p>
        </p:txBody>
      </p:sp>
    </p:spTree>
    <p:extLst>
      <p:ext uri="{BB962C8B-B14F-4D97-AF65-F5344CB8AC3E}">
        <p14:creationId xmlns:p14="http://schemas.microsoft.com/office/powerpoint/2010/main" val="2071172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rPr>
              <a:t>Inner Circle Summit 2015</a:t>
            </a: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10/3/2016 6:22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989072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900" b="1" u="sng" dirty="0">
                <a:latin typeface="+mn-lt"/>
              </a:rPr>
              <a:t>1. Visual Process designer;  </a:t>
            </a:r>
            <a:r>
              <a:rPr lang="en-US" sz="900" dirty="0"/>
              <a:t>With visual process designer we are delivering</a:t>
            </a:r>
            <a:r>
              <a:rPr lang="en-US" sz="900" baseline="0" dirty="0"/>
              <a:t> a </a:t>
            </a:r>
            <a:r>
              <a:rPr lang="en-US" sz="900" dirty="0"/>
              <a:t>drag-and-drop visual designer</a:t>
            </a:r>
            <a:r>
              <a:rPr lang="en-US" sz="900" baseline="0" dirty="0"/>
              <a:t> that will be an easy to use designer for automation and composition that provides intelligence and insights. </a:t>
            </a:r>
            <a:r>
              <a:rPr lang="en-US" sz="900" dirty="0"/>
              <a:t>For Business Process Flows, the Process Designer enables composition scenarios with Workflows that can be configured to be automatically executed on certain events to manipulate data or other processes. For Task Flows, it allows the visual modelling of the flow structure and integration with Portable Business Logic. This will</a:t>
            </a:r>
            <a:r>
              <a:rPr lang="en-US" sz="900" baseline="0" dirty="0"/>
              <a:t> increase collaboration as organization can run multiple business process against the same record. Processes include full security support meaning processes are only available to approved roles, enabling information security scenarios. Process record also become externally available through the SDK for custom applications such as </a:t>
            </a:r>
            <a:r>
              <a:rPr lang="en-US" sz="900" dirty="0" err="1"/>
              <a:t>PowerApps</a:t>
            </a:r>
            <a:r>
              <a:rPr lang="en-US" sz="900" baseline="0" dirty="0"/>
              <a:t> and </a:t>
            </a:r>
            <a:r>
              <a:rPr lang="en-US" sz="900" baseline="0" dirty="0" err="1"/>
              <a:t>PowerBI</a:t>
            </a:r>
            <a:r>
              <a:rPr lang="en-US" sz="900" baseline="0" dirty="0"/>
              <a:t>. Business recommendations are rule-based, action driven insights that can be defined by Key users or Business Analysts through the us of portable business logic and it helps guide users using the process to take the correct next step.</a:t>
            </a:r>
          </a:p>
          <a:p>
            <a:endParaRPr lang="en-US" sz="900" baseline="0" dirty="0"/>
          </a:p>
          <a:p>
            <a:pPr marL="0" indent="0">
              <a:buFont typeface="Arial" panose="020B0604020202020204" pitchFamily="34" charset="0"/>
              <a:buNone/>
            </a:pPr>
            <a:r>
              <a:rPr lang="en-US" sz="900" b="1" u="sng" dirty="0"/>
              <a:t>2. Editable Grids; </a:t>
            </a:r>
            <a:r>
              <a:rPr lang="en-US" sz="900" kern="1200" dirty="0">
                <a:solidFill>
                  <a:schemeClr val="tx1"/>
                </a:solidFill>
                <a:effectLst/>
                <a:latin typeface="+mn-lt"/>
                <a:ea typeface="+mn-ea"/>
                <a:cs typeface="+mn-cs"/>
              </a:rPr>
              <a:t>One of</a:t>
            </a:r>
            <a:r>
              <a:rPr lang="en-US" sz="900" kern="1200" baseline="0" dirty="0">
                <a:solidFill>
                  <a:schemeClr val="tx1"/>
                </a:solidFill>
                <a:effectLst/>
                <a:latin typeface="+mn-lt"/>
                <a:ea typeface="+mn-ea"/>
                <a:cs typeface="+mn-cs"/>
              </a:rPr>
              <a:t> our </a:t>
            </a:r>
            <a:r>
              <a:rPr lang="en-US" sz="900" kern="1200" dirty="0">
                <a:solidFill>
                  <a:schemeClr val="tx1"/>
                </a:solidFill>
                <a:effectLst/>
                <a:latin typeface="+mn-lt"/>
                <a:ea typeface="+mn-ea"/>
                <a:cs typeface="+mn-cs"/>
              </a:rPr>
              <a:t>highly</a:t>
            </a:r>
            <a:r>
              <a:rPr lang="en-US" sz="900" kern="1200" baseline="0" dirty="0">
                <a:solidFill>
                  <a:schemeClr val="tx1"/>
                </a:solidFill>
                <a:effectLst/>
                <a:latin typeface="+mn-lt"/>
                <a:ea typeface="+mn-ea"/>
                <a:cs typeface="+mn-cs"/>
              </a:rPr>
              <a:t> requested features is being launched in this release of CRM. We are now offering editable grids in both the Web Client and Mobile App. In this release we will support a complete in-grid editing experience at the entity or sub-grid level. Editable grids will support column groupings, filtering, sorting, pagination, hierarchical views and calculated fields. Users will be able to navigate with either the mouse or keyboard and let’s not forget the number of “clicks” this is going to reduce for our community! Last but not least we are also creating a configuration experience so any customer, ISV or partner can leverage for their extensions.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900" kern="1200" baseline="0" dirty="0">
              <a:solidFill>
                <a:schemeClr val="tx1"/>
              </a:solidFill>
              <a:effectLst/>
              <a:latin typeface="+mn-lt"/>
              <a:ea typeface="+mn-ea"/>
              <a:cs typeface="+mn-cs"/>
            </a:endParaRPr>
          </a:p>
          <a:p>
            <a:pPr marL="0" indent="0">
              <a:buFont typeface="Arial" panose="020B0604020202020204" pitchFamily="34" charset="0"/>
              <a:buNone/>
            </a:pPr>
            <a:r>
              <a:rPr lang="en-US" sz="900" b="1" u="sng" dirty="0"/>
              <a:t>3. Scheduling Unification:  </a:t>
            </a:r>
            <a:r>
              <a:rPr lang="en-US" sz="900" dirty="0"/>
              <a:t>One continuous set of experiences in</a:t>
            </a:r>
            <a:r>
              <a:rPr lang="en-US" sz="900" baseline="0" dirty="0"/>
              <a:t> order to </a:t>
            </a:r>
            <a:r>
              <a:rPr lang="en-US" sz="900" dirty="0"/>
              <a:t>bring together the scheduling experiences. This</a:t>
            </a:r>
            <a:r>
              <a:rPr lang="en-US" sz="900" baseline="0" dirty="0"/>
              <a:t> allows organizations </a:t>
            </a:r>
            <a:r>
              <a:rPr lang="en-US" sz="900" dirty="0"/>
              <a:t>to leverage scarce resources and skillsets across multiple modes of service in an Everything-as-a-service world. For</a:t>
            </a:r>
            <a:r>
              <a:rPr lang="en-US" sz="900" baseline="0" dirty="0"/>
              <a:t> example you can a</a:t>
            </a:r>
            <a:r>
              <a:rPr lang="en-US" sz="900" dirty="0"/>
              <a:t>ssign resources to various representations of work including cases, work orders, and project. </a:t>
            </a: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aseline="0" dirty="0"/>
          </a:p>
          <a:p>
            <a:pPr marL="0" indent="0">
              <a:buFont typeface="Arial" panose="020B0604020202020204" pitchFamily="34" charset="0"/>
              <a:buNone/>
            </a:pPr>
            <a:r>
              <a:rPr lang="en-US" sz="900" b="1" u="sng" dirty="0"/>
              <a:t>4. Data Warehouse:  </a:t>
            </a:r>
            <a:r>
              <a:rPr lang="en-US" sz="900" kern="0" baseline="0" dirty="0">
                <a:solidFill>
                  <a:sysClr val="windowText" lastClr="000000"/>
                </a:solidFill>
                <a:latin typeface="Segoe UI Light" panose="020B0502040204020203" pitchFamily="34" charset="0"/>
                <a:cs typeface="Segoe UI Light" panose="020B0502040204020203" pitchFamily="34" charset="0"/>
              </a:rPr>
              <a:t>Dynamics CRM Online now supports data replication to Azure SQL Servers which opens a huge window of opportunity for advanced data warehouse requirements. Enterprise reporting requirements are now easily met.</a:t>
            </a:r>
            <a:endParaRPr lang="en-US" sz="900" kern="0" dirty="0">
              <a:solidFill>
                <a:sysClr val="windowText" lastClr="000000"/>
              </a:solidFill>
              <a:latin typeface="Segoe UI Light" panose="020B0502040204020203" pitchFamily="34" charset="0"/>
              <a:cs typeface="Segoe UI Light" panose="020B0502040204020203" pitchFamily="34" charset="0"/>
            </a:endParaRPr>
          </a:p>
          <a:p>
            <a:pPr marL="0" lvl="0" indent="0" defTabSz="754380">
              <a:buFont typeface="Arial" panose="020B0604020202020204" pitchFamily="34" charset="0"/>
              <a:buNone/>
            </a:pPr>
            <a:endParaRPr lang="en-US" sz="900" kern="0" dirty="0">
              <a:solidFill>
                <a:sysClr val="windowText" lastClr="000000"/>
              </a:solidFill>
              <a:latin typeface="Segoe UI Light" panose="020B0502040204020203" pitchFamily="34" charset="0"/>
              <a:cs typeface="Segoe UI Light" panose="020B0502040204020203" pitchFamily="34" charset="0"/>
            </a:endParaRPr>
          </a:p>
          <a:p>
            <a:pPr marL="0" indent="0">
              <a:buFont typeface="Arial" panose="020B0604020202020204" pitchFamily="34" charset="0"/>
              <a:buNone/>
            </a:pPr>
            <a:r>
              <a:rPr lang="en-US" sz="900" b="1" u="sng" dirty="0"/>
              <a:t>5. Backup and Restore: </a:t>
            </a:r>
            <a:r>
              <a:rPr lang="en-US" sz="900" dirty="0"/>
              <a:t>As we</a:t>
            </a:r>
            <a:r>
              <a:rPr lang="en-US" sz="900" baseline="0" dirty="0"/>
              <a:t> continue to invest in the trusted cloud we are now offering our CRM online customers the ability to perform their own CRM backup’s and restores to meet their business data recovery plans. This scenario provides customers the ability to backup the CRM database to Azure storage using </a:t>
            </a:r>
            <a:r>
              <a:rPr lang="en-US" sz="900" baseline="0" dirty="0" err="1"/>
              <a:t>Hypernet</a:t>
            </a:r>
            <a:r>
              <a:rPr lang="en-US" sz="900" baseline="0" dirty="0"/>
              <a:t> (not the public internet) which means we offer a secure transfer of the data. Another unique feature this brings to the table is the ability to download and connect your backup to an On-Premise environment. We see several potential scenario’s our customers will utilize this scenario for, one of them being a local developer experience. </a:t>
            </a:r>
            <a:endParaRPr lang="en-US" sz="900" dirty="0">
              <a:latin typeface="+mn-l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9D20BC-8ADE-4EBF-9DD6-5992F62E471E}" type="slidenum">
              <a:rPr kumimoji="0" lang="en-US" sz="1800" b="0" i="0" u="none" strike="noStrike" kern="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9903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900" dirty="0">
                <a:latin typeface="+mn-lt"/>
              </a:rPr>
              <a:t>Security improvements using Key Vault</a:t>
            </a:r>
          </a:p>
          <a:p>
            <a:pPr lvl="0"/>
            <a:endParaRPr lang="en-US" sz="900" dirty="0">
              <a:latin typeface="+mn-lt"/>
            </a:endParaRPr>
          </a:p>
          <a:p>
            <a:pPr lvl="0"/>
            <a:r>
              <a:rPr lang="en-US" sz="900" dirty="0">
                <a:latin typeface="+mn-lt"/>
              </a:rPr>
              <a:t>ASR – business continuity</a:t>
            </a:r>
          </a:p>
          <a:p>
            <a:pPr lvl="0"/>
            <a:endParaRPr lang="en-US" sz="900">
              <a:latin typeface="+mn-lt"/>
            </a:endParaRPr>
          </a:p>
          <a:p>
            <a:pPr lvl="0"/>
            <a:endParaRPr lang="en-US" sz="900" dirty="0">
              <a:latin typeface="+mn-l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9D20BC-8ADE-4EBF-9DD6-5992F62E471E}" type="slidenum">
              <a:rPr kumimoji="0" lang="en-US" sz="1800" b="0" i="0" u="none" strike="noStrike" kern="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5370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dirty="0">
              <a:solidFill>
                <a:schemeClr val="tx1"/>
              </a:solidFill>
              <a:effectLst/>
              <a:latin typeface="Segoe UI Light" pitchFamily="34" charset="0"/>
              <a:ea typeface="+mn-ea"/>
              <a:cs typeface="+mn-cs"/>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B03FD98-CD5B-4ADD-8DA6-FE36A8C66EA7}"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086803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10/3/2016 6:22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09458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6" name="Date Placeholder 5"/>
          <p:cNvSpPr>
            <a:spLocks noGrp="1"/>
          </p:cNvSpPr>
          <p:nvPr>
            <p:ph type="dt" idx="12"/>
          </p:nvPr>
        </p:nvSpPr>
        <p:spPr/>
        <p:txBody>
          <a:bodyPr/>
          <a:lstStyle/>
          <a:p>
            <a:fld id="{49DA1434-C4DF-412E-99C1-D8F9CD6FA8B7}" type="datetime8">
              <a:rPr lang="en-US" smtClean="0"/>
              <a:t>10/3/2016 6:22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
        <p:nvSpPr>
          <p:cNvPr id="8" name="Footer Placeholder 7"/>
          <p:cNvSpPr>
            <a:spLocks noGrp="1"/>
          </p:cNvSpPr>
          <p:nvPr>
            <p:ph type="ftr" sz="quarter" idx="14"/>
          </p:nvPr>
        </p:nvSpPr>
        <p:spPr/>
        <p:txBody>
          <a:body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802300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D875688-27E4-4A9B-8379-1C488EED6ABA}" type="datetime8">
              <a:rPr lang="en-US" smtClean="0">
                <a:solidFill>
                  <a:prstClr val="black"/>
                </a:solidFill>
              </a:rPr>
              <a:t>10/3/2016 6:22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10</a:t>
            </a:fld>
            <a:endParaRPr lang="en-US" dirty="0">
              <a:solidFill>
                <a:prstClr val="black"/>
              </a:solidFill>
            </a:endParaRPr>
          </a:p>
        </p:txBody>
      </p:sp>
      <p:sp>
        <p:nvSpPr>
          <p:cNvPr id="8" name="Footer Placeholder 7"/>
          <p:cNvSpPr>
            <a:spLocks noGrp="1"/>
          </p:cNvSpPr>
          <p:nvPr>
            <p:ph type="ftr" sz="quarter" idx="14"/>
          </p:nvPr>
        </p:nvSpPr>
        <p:spPr/>
        <p:txBody>
          <a:body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705993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hoto_Option">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Rectangle 7"/>
          <p:cNvSpPr/>
          <p:nvPr userDrawn="1"/>
        </p:nvSpPr>
        <p:spPr bwMode="auto">
          <a:xfrm>
            <a:off x="0" y="-67091"/>
            <a:ext cx="12192000" cy="6925092"/>
          </a:xfrm>
          <a:prstGeom prst="rect">
            <a:avLst/>
          </a:prstGeom>
          <a:solidFill>
            <a:schemeClr val="bg1">
              <a:alpha val="5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 name="Rectangle 1"/>
          <p:cNvSpPr/>
          <p:nvPr userDrawn="1"/>
        </p:nvSpPr>
        <p:spPr bwMode="auto">
          <a:xfrm>
            <a:off x="266063" y="2084173"/>
            <a:ext cx="6278150" cy="3491849"/>
          </a:xfrm>
          <a:prstGeom prst="rect">
            <a:avLst/>
          </a:prstGeom>
          <a:solidFill>
            <a:srgbClr val="002050">
              <a:alpha val="82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 name="Title 1"/>
          <p:cNvSpPr>
            <a:spLocks noGrp="1"/>
          </p:cNvSpPr>
          <p:nvPr>
            <p:ph type="title" hasCustomPrompt="1"/>
          </p:nvPr>
        </p:nvSpPr>
        <p:spPr bwMode="auto">
          <a:xfrm>
            <a:off x="269302" y="2084173"/>
            <a:ext cx="6274911" cy="1793104"/>
          </a:xfrm>
          <a:noFill/>
        </p:spPr>
        <p:txBody>
          <a:bodyPr lIns="146304" tIns="91440" rIns="146304" bIns="91440" anchor="t" anchorCtr="0"/>
          <a:lstStyle>
            <a:lvl1pPr>
              <a:defRPr sz="5294" spc="-98" baseline="0">
                <a:gradFill>
                  <a:gsLst>
                    <a:gs pos="64646">
                      <a:srgbClr val="FFFFFF"/>
                    </a:gs>
                    <a:gs pos="45000">
                      <a:srgbClr val="FFFFFF"/>
                    </a:gs>
                  </a:gsLst>
                  <a:lin ang="5400000" scaled="0"/>
                </a:gradFill>
              </a:defRPr>
            </a:lvl1pPr>
          </a:lstStyle>
          <a:p>
            <a:r>
              <a:rPr lang="en-US" dirty="0"/>
              <a:t>Presentation title</a:t>
            </a:r>
          </a:p>
        </p:txBody>
      </p:sp>
      <p:sp>
        <p:nvSpPr>
          <p:cNvPr id="3" name="Text Placeholder 2"/>
          <p:cNvSpPr>
            <a:spLocks noGrp="1"/>
          </p:cNvSpPr>
          <p:nvPr>
            <p:ph type="body" sz="quarter" idx="14" hasCustomPrompt="1"/>
          </p:nvPr>
        </p:nvSpPr>
        <p:spPr bwMode="auto">
          <a:xfrm>
            <a:off x="267683" y="3877257"/>
            <a:ext cx="6276530" cy="1698765"/>
          </a:xfrm>
        </p:spPr>
        <p:txBody>
          <a:bodyPr tIns="109728" bIns="109728">
            <a:noAutofit/>
          </a:bodyPr>
          <a:lstStyle>
            <a:lvl1pPr marL="0" indent="0">
              <a:spcBef>
                <a:spcPts val="0"/>
              </a:spcBef>
              <a:buNone/>
              <a:defRPr sz="3137">
                <a:gradFill>
                  <a:gsLst>
                    <a:gs pos="64646">
                      <a:srgbClr val="FFFFFF"/>
                    </a:gs>
                    <a:gs pos="45000">
                      <a:srgbClr val="FFFFFF"/>
                    </a:gs>
                  </a:gsLst>
                  <a:lin ang="5400000" scaled="0"/>
                </a:gradFill>
              </a:defRPr>
            </a:lvl1pPr>
          </a:lstStyle>
          <a:p>
            <a:pPr lvl="0"/>
            <a:r>
              <a:rPr lang="en-US" dirty="0"/>
              <a:t>Speaker Name</a:t>
            </a:r>
          </a:p>
        </p:txBody>
      </p:sp>
      <p:pic>
        <p:nvPicPr>
          <p:cNvPr id="13" name="Picture 1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bwMode="invGray">
          <a:xfrm>
            <a:off x="446715" y="6029312"/>
            <a:ext cx="387218" cy="358621"/>
          </a:xfrm>
          <a:prstGeom prst="rect">
            <a:avLst/>
          </a:prstGeom>
        </p:spPr>
      </p:pic>
      <p:pic>
        <p:nvPicPr>
          <p:cNvPr id="7" name="Picture 6"/>
          <p:cNvPicPr>
            <a:picLocks noChangeAspect="1"/>
          </p:cNvPicPr>
          <p:nvPr userDrawn="1"/>
        </p:nvPicPr>
        <p:blipFill rotWithShape="1">
          <a:blip r:embed="rId4" cstate="screen">
            <a:biLevel thresh="25000"/>
            <a:extLst>
              <a:ext uri="{28A0092B-C50C-407E-A947-70E740481C1C}">
                <a14:useLocalDpi xmlns:a14="http://schemas.microsoft.com/office/drawing/2010/main"/>
              </a:ext>
            </a:extLst>
          </a:blip>
          <a:srcRect/>
          <a:stretch/>
        </p:blipFill>
        <p:spPr bwMode="invGray">
          <a:xfrm>
            <a:off x="863193" y="6029312"/>
            <a:ext cx="1252309" cy="358621"/>
          </a:xfrm>
          <a:prstGeom prst="rect">
            <a:avLst/>
          </a:prstGeom>
        </p:spPr>
      </p:pic>
    </p:spTree>
    <p:extLst>
      <p:ext uri="{BB962C8B-B14F-4D97-AF65-F5344CB8AC3E}">
        <p14:creationId xmlns:p14="http://schemas.microsoft.com/office/powerpoint/2010/main" val="1471263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377940"/>
          </a:xfrm>
        </p:spPr>
        <p:txBody>
          <a:bodyPr wrap="square">
            <a:spAutoFit/>
          </a:bodyPr>
          <a:lstStyle>
            <a:lvl1pPr marL="281677" indent="-281677">
              <a:spcBef>
                <a:spcPts val="1200"/>
              </a:spcBef>
              <a:buClr>
                <a:schemeClr val="tx1"/>
              </a:buClr>
              <a:buFont typeface="Arial" pitchFamily="34" charset="0"/>
              <a:buChar char="•"/>
              <a:defRPr sz="3137"/>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2377940"/>
          </a:xfrm>
        </p:spPr>
        <p:txBody>
          <a:bodyPr wrap="square">
            <a:spAutoFit/>
          </a:bodyPr>
          <a:lstStyle>
            <a:lvl1pPr marL="281677" indent="-281677">
              <a:spcBef>
                <a:spcPts val="1200"/>
              </a:spcBef>
              <a:buClr>
                <a:schemeClr val="tx1"/>
              </a:buClr>
              <a:buFont typeface="Arial" pitchFamily="34" charset="0"/>
              <a:buChar char="•"/>
              <a:defRPr sz="3137"/>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684847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8106680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69240" y="3877277"/>
            <a:ext cx="9860674" cy="1793881"/>
          </a:xfrm>
          <a:noFill/>
        </p:spPr>
        <p:txBody>
          <a:bodyPr lIns="182880" tIns="146304" rIns="182880" bIns="146304">
            <a:noAutofit/>
          </a:bodyPr>
          <a:lstStyle>
            <a:lvl1pPr marL="0" indent="0">
              <a:spcBef>
                <a:spcPts val="0"/>
              </a:spcBef>
              <a:buNone/>
              <a:defRPr sz="3529" spc="0" baseline="0">
                <a:gradFill>
                  <a:gsLst>
                    <a:gs pos="0">
                      <a:schemeClr val="tx1"/>
                    </a:gs>
                    <a:gs pos="100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4914306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lang="en-US" sz="7058" b="0" kern="1200" cap="none" spc="-98"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Tree>
    <p:extLst>
      <p:ext uri="{BB962C8B-B14F-4D97-AF65-F5344CB8AC3E}">
        <p14:creationId xmlns:p14="http://schemas.microsoft.com/office/powerpoint/2010/main" val="18581722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9510842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35852959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33439451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6" name="Text Placeholder 23"/>
          <p:cNvSpPr>
            <a:spLocks noGrp="1"/>
          </p:cNvSpPr>
          <p:nvPr>
            <p:ph type="body" sz="quarter" idx="14" hasCustomPrompt="1"/>
          </p:nvPr>
        </p:nvSpPr>
        <p:spPr>
          <a:xfrm>
            <a:off x="11430000" y="6519768"/>
            <a:ext cx="762000" cy="295466"/>
          </a:xfrm>
          <a:prstGeom prst="rect">
            <a:avLst/>
          </a:prstGeom>
        </p:spPr>
        <p:txBody>
          <a:bodyPr anchor="ctr"/>
          <a:lstStyle>
            <a:lvl1pPr marL="0" indent="0" algn="r">
              <a:buNone/>
              <a:defRPr sz="800">
                <a:solidFill>
                  <a:schemeClr val="tx1"/>
                </a:solidFill>
              </a:defRPr>
            </a:lvl1pPr>
          </a:lstStyle>
          <a:p>
            <a:fld id="{13C7C2A1-6219-4FFB-8871-7AF0864EFB3F}" type="slidenum">
              <a:rPr lang="en-US" smtClean="0"/>
              <a:t>‹#›</a:t>
            </a:fld>
            <a:endParaRPr lang="en-US" dirty="0"/>
          </a:p>
        </p:txBody>
      </p:sp>
      <p:sp>
        <p:nvSpPr>
          <p:cNvPr id="2" name="Footer Placeholder 1"/>
          <p:cNvSpPr>
            <a:spLocks noGrp="1"/>
          </p:cNvSpPr>
          <p:nvPr>
            <p:ph type="ftr" sz="quarter" idx="15"/>
          </p:nvPr>
        </p:nvSpPr>
        <p:spPr>
          <a:xfrm>
            <a:off x="3048000" y="6477873"/>
            <a:ext cx="8381999" cy="380127"/>
          </a:xfrm>
          <a:prstGeom prst="rect">
            <a:avLst/>
          </a:prstGeom>
        </p:spPr>
        <p:txBody>
          <a:bodyPr/>
          <a:lstStyle/>
          <a:p>
            <a:pPr defTabSz="1087896">
              <a:defRPr/>
            </a:pPr>
            <a:endParaRPr lang="en-US" sz="800" dirty="0">
              <a:solidFill>
                <a:srgbClr val="505050"/>
              </a:solidFill>
              <a:cs typeface="Segoe UI" pitchFamily="34" charset="0"/>
            </a:endParaRPr>
          </a:p>
        </p:txBody>
      </p:sp>
      <p:sp>
        <p:nvSpPr>
          <p:cNvPr id="3" name="Slide Number Placeholder 2"/>
          <p:cNvSpPr>
            <a:spLocks noGrp="1"/>
          </p:cNvSpPr>
          <p:nvPr>
            <p:ph type="sldNum" sz="quarter" idx="16"/>
          </p:nvPr>
        </p:nvSpPr>
        <p:spPr>
          <a:xfrm>
            <a:off x="11430002" y="6477875"/>
            <a:ext cx="761998" cy="380126"/>
          </a:xfrm>
          <a:prstGeom prst="rect">
            <a:avLst/>
          </a:prstGeom>
        </p:spPr>
        <p:txBody>
          <a:bodyPr/>
          <a:lstStyle/>
          <a:p>
            <a:pPr algn="r" defTabSz="1087896">
              <a:defRPr/>
            </a:pPr>
            <a:fld id="{FAADACFB-7C71-4E89-89D2-7BBA40B7BFA9}" type="slidenum">
              <a:rPr lang="en-US" sz="800" smtClean="0">
                <a:solidFill>
                  <a:srgbClr val="505050"/>
                </a:solidFill>
                <a:cs typeface="Segoe UI" pitchFamily="34" charset="0"/>
              </a:rPr>
              <a:pPr algn="r" defTabSz="1087896">
                <a:defRPr/>
              </a:pPr>
              <a:t>‹#›</a:t>
            </a:fld>
            <a:endParaRPr lang="en-US" sz="800" dirty="0">
              <a:solidFill>
                <a:srgbClr val="505050"/>
              </a:solidFill>
              <a:cs typeface="Segoe UI" pitchFamily="34" charset="0"/>
            </a:endParaRPr>
          </a:p>
        </p:txBody>
      </p:sp>
    </p:spTree>
    <p:extLst>
      <p:ext uri="{BB962C8B-B14F-4D97-AF65-F5344CB8AC3E}">
        <p14:creationId xmlns:p14="http://schemas.microsoft.com/office/powerpoint/2010/main" val="206021565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a:xfrm>
            <a:off x="150867" y="6581262"/>
            <a:ext cx="3861807" cy="184666"/>
          </a:xfrm>
          <a:prstGeom prst="rect">
            <a:avLst/>
          </a:prstGeom>
        </p:spPr>
        <p:txBody>
          <a:bodyPr/>
          <a:lstStyle/>
          <a:p>
            <a:pPr defTabSz="914225"/>
            <a:r>
              <a:rPr lang="en-US">
                <a:solidFill>
                  <a:srgbClr val="292929"/>
                </a:solidFill>
              </a:rPr>
              <a:t>Microsoft Confidential</a:t>
            </a:r>
            <a:endParaRPr lang="en-US" dirty="0">
              <a:solidFill>
                <a:srgbClr val="292929"/>
              </a:solidFill>
            </a:endParaRPr>
          </a:p>
        </p:txBody>
      </p:sp>
      <p:sp>
        <p:nvSpPr>
          <p:cNvPr id="3" name="Picture Placeholder 2"/>
          <p:cNvSpPr>
            <a:spLocks noGrp="1"/>
          </p:cNvSpPr>
          <p:nvPr>
            <p:ph type="pic" sz="quarter" idx="11"/>
          </p:nvPr>
        </p:nvSpPr>
        <p:spPr>
          <a:xfrm>
            <a:off x="0" y="0"/>
            <a:ext cx="12192000" cy="6858000"/>
          </a:xfrm>
        </p:spPr>
        <p:txBody>
          <a:bodyPr/>
          <a:lstStyle/>
          <a:p>
            <a:endParaRPr lang="en-US"/>
          </a:p>
        </p:txBody>
      </p:sp>
      <p:sp>
        <p:nvSpPr>
          <p:cNvPr id="4" name="Title 1"/>
          <p:cNvSpPr>
            <a:spLocks noGrp="1"/>
          </p:cNvSpPr>
          <p:nvPr>
            <p:ph type="title"/>
          </p:nvPr>
        </p:nvSpPr>
        <p:spPr>
          <a:xfrm>
            <a:off x="519253" y="228615"/>
            <a:ext cx="11151917" cy="609399"/>
          </a:xfrm>
        </p:spPr>
        <p:txBody>
          <a:bodyPr/>
          <a:lstStyle/>
          <a:p>
            <a:r>
              <a:rPr lang="en-US"/>
              <a:t>Click to edit Master title style</a:t>
            </a:r>
          </a:p>
        </p:txBody>
      </p:sp>
    </p:spTree>
    <p:extLst>
      <p:ext uri="{BB962C8B-B14F-4D97-AF65-F5344CB8AC3E}">
        <p14:creationId xmlns:p14="http://schemas.microsoft.com/office/powerpoint/2010/main" val="64151666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69239" y="6566933"/>
            <a:ext cx="3859607" cy="364224"/>
          </a:xfrm>
          <a:prstGeom prst="rect">
            <a:avLst/>
          </a:prstGeom>
        </p:spPr>
        <p:txBody>
          <a:bodyPr/>
          <a:lstStyle/>
          <a:p>
            <a:r>
              <a:rPr lang="en-US">
                <a:gradFill>
                  <a:gsLst>
                    <a:gs pos="0">
                      <a:srgbClr val="DDDDDD">
                        <a:lumMod val="75000"/>
                      </a:srgbClr>
                    </a:gs>
                    <a:gs pos="100000">
                      <a:srgbClr val="DDDDDD">
                        <a:lumMod val="75000"/>
                      </a:srgbClr>
                    </a:gs>
                  </a:gsLst>
                  <a:lin ang="5400000" scaled="0"/>
                </a:gradFill>
              </a:rPr>
              <a:t>Microsoft Confidential</a:t>
            </a:r>
            <a:endParaRPr lang="en-US" dirty="0">
              <a:gradFill>
                <a:gsLst>
                  <a:gs pos="0">
                    <a:srgbClr val="DDDDDD">
                      <a:lumMod val="75000"/>
                    </a:srgbClr>
                  </a:gs>
                  <a:gs pos="100000">
                    <a:srgbClr val="DDDDDD">
                      <a:lumMod val="75000"/>
                    </a:srgbClr>
                  </a:gs>
                </a:gsLst>
                <a:lin ang="5400000" scaled="0"/>
              </a:gradFill>
            </a:endParaRPr>
          </a:p>
        </p:txBody>
      </p:sp>
      <p:sp>
        <p:nvSpPr>
          <p:cNvPr id="3" name="Slide Number Placeholder 2"/>
          <p:cNvSpPr>
            <a:spLocks noGrp="1"/>
          </p:cNvSpPr>
          <p:nvPr>
            <p:ph type="sldNum" sz="quarter" idx="11"/>
          </p:nvPr>
        </p:nvSpPr>
        <p:spPr>
          <a:xfrm>
            <a:off x="9077859" y="6564685"/>
            <a:ext cx="2844904" cy="364224"/>
          </a:xfrm>
          <a:prstGeom prst="rect">
            <a:avLst/>
          </a:prstGeom>
        </p:spPr>
        <p:txBody>
          <a:bodyPr/>
          <a:lstStyle/>
          <a:p>
            <a:fld id="{25B1B22E-D3C8-4129-8E85-2E5037E3E69B}" type="slidenum">
              <a:rPr lang="en-US" smtClean="0">
                <a:gradFill>
                  <a:gsLst>
                    <a:gs pos="0">
                      <a:srgbClr val="DDDDDD">
                        <a:lumMod val="75000"/>
                      </a:srgbClr>
                    </a:gs>
                    <a:gs pos="100000">
                      <a:srgbClr val="DDDDDD">
                        <a:lumMod val="75000"/>
                      </a:srgbClr>
                    </a:gs>
                  </a:gsLst>
                  <a:lin ang="5400000" scaled="0"/>
                </a:gradFill>
              </a:rPr>
              <a:pPr/>
              <a:t>‹#›</a:t>
            </a:fld>
            <a:endParaRPr lang="en-US" dirty="0">
              <a:gradFill>
                <a:gsLst>
                  <a:gs pos="0">
                    <a:srgbClr val="DDDDDD">
                      <a:lumMod val="75000"/>
                    </a:srgbClr>
                  </a:gs>
                  <a:gs pos="100000">
                    <a:srgbClr val="DDDDDD">
                      <a:lumMod val="75000"/>
                    </a:srgbClr>
                  </a:gs>
                </a:gsLst>
                <a:lin ang="5400000" scaled="0"/>
              </a:gradFill>
            </a:endParaRPr>
          </a:p>
        </p:txBody>
      </p:sp>
    </p:spTree>
    <p:extLst>
      <p:ext uri="{BB962C8B-B14F-4D97-AF65-F5344CB8AC3E}">
        <p14:creationId xmlns:p14="http://schemas.microsoft.com/office/powerpoint/2010/main" val="141173604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1104" y="3877271"/>
            <a:ext cx="6273418" cy="1794661"/>
          </a:xfrm>
          <a:noFill/>
        </p:spPr>
        <p:txBody>
          <a:bodyPr lIns="146304" tIns="109728" rIns="146304" bIns="109728">
            <a:noAutofit/>
          </a:bodyPr>
          <a:lstStyle>
            <a:lvl1pPr marL="0" indent="0">
              <a:spcBef>
                <a:spcPts val="0"/>
              </a:spcBef>
              <a:buNone/>
              <a:defRPr sz="3137" spc="0" baseline="0">
                <a:gradFill>
                  <a:gsLst>
                    <a:gs pos="0">
                      <a:schemeClr val="tx1"/>
                    </a:gs>
                    <a:gs pos="10000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a:xfrm>
            <a:off x="269302" y="2075840"/>
            <a:ext cx="8067760" cy="1801436"/>
          </a:xfrm>
          <a:noFill/>
        </p:spPr>
        <p:txBody>
          <a:bodyPr lIns="146304" tIns="91440" rIns="146304" bIns="91440" anchor="t" anchorCtr="0"/>
          <a:lstStyle>
            <a:lvl1pPr>
              <a:defRPr sz="5294" spc="-98" baseline="0">
                <a:gradFill>
                  <a:gsLst>
                    <a:gs pos="3333">
                      <a:schemeClr val="tx2"/>
                    </a:gs>
                    <a:gs pos="39000">
                      <a:schemeClr val="tx2"/>
                    </a:gs>
                  </a:gsLst>
                  <a:lin ang="5400000" scaled="0"/>
                </a:gradFill>
              </a:defRPr>
            </a:lvl1pPr>
          </a:lstStyle>
          <a:p>
            <a:r>
              <a:rPr lang="en-US" dirty="0"/>
              <a:t>Presentation title</a:t>
            </a:r>
          </a:p>
        </p:txBody>
      </p:sp>
      <p:sp>
        <p:nvSpPr>
          <p:cNvPr id="10" name="Rectangle 9"/>
          <p:cNvSpPr/>
          <p:nvPr userDrawn="1"/>
        </p:nvSpPr>
        <p:spPr bwMode="auto">
          <a:xfrm>
            <a:off x="448212" y="470068"/>
            <a:ext cx="2060658" cy="393703"/>
          </a:xfrm>
          <a:prstGeom prst="rect">
            <a:avLst/>
          </a:prstGeom>
          <a:noFill/>
          <a:ln w="6350" cap="sq">
            <a:solidFill>
              <a:schemeClr val="tx1"/>
            </a:solidFill>
            <a:prstDash val="sysDash"/>
            <a:beve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2745" b="0" i="0" u="none" strike="noStrike" kern="1200" cap="none" spc="0" normalizeH="0" baseline="0" noProof="0" dirty="0">
                <a:ln>
                  <a:noFill/>
                </a:ln>
                <a:gradFill>
                  <a:gsLst>
                    <a:gs pos="51515">
                      <a:srgbClr val="505050"/>
                    </a:gs>
                    <a:gs pos="43000">
                      <a:srgbClr val="505050"/>
                    </a:gs>
                  </a:gsLst>
                  <a:lin ang="5400000" scaled="1"/>
                </a:gradFill>
                <a:effectLst/>
                <a:uLnTx/>
                <a:uFillTx/>
                <a:latin typeface="Segoe UI"/>
                <a:ea typeface="Segoe UI" pitchFamily="34" charset="0"/>
                <a:cs typeface="Segoe UI" pitchFamily="34" charset="0"/>
              </a:rPr>
              <a:t>Product logo</a:t>
            </a:r>
          </a:p>
        </p:txBody>
      </p:sp>
      <p:sp>
        <p:nvSpPr>
          <p:cNvPr id="11" name="Rectangle 10"/>
          <p:cNvSpPr/>
          <p:nvPr userDrawn="1"/>
        </p:nvSpPr>
        <p:spPr bwMode="auto">
          <a:xfrm>
            <a:off x="448212" y="863772"/>
            <a:ext cx="2060658" cy="271689"/>
          </a:xfrm>
          <a:prstGeom prst="rect">
            <a:avLst/>
          </a:prstGeom>
          <a:noFill/>
          <a:ln w="6350" cap="sq">
            <a:noFill/>
            <a:prstDash val="sysDot"/>
            <a:beve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372" b="0" i="0" u="none" strike="noStrike" kern="1200" cap="none" spc="0" normalizeH="0" baseline="0" noProof="0" dirty="0">
                <a:ln>
                  <a:noFill/>
                </a:ln>
                <a:gradFill>
                  <a:gsLst>
                    <a:gs pos="51515">
                      <a:srgbClr val="505050"/>
                    </a:gs>
                    <a:gs pos="43000">
                      <a:srgbClr val="505050"/>
                    </a:gs>
                  </a:gsLst>
                  <a:lin ang="5400000" scaled="1"/>
                </a:gradFill>
                <a:effectLst/>
                <a:uLnTx/>
                <a:uFillTx/>
                <a:latin typeface="Segoe UI"/>
                <a:ea typeface="Segoe UI" pitchFamily="34" charset="0"/>
                <a:cs typeface="Segoe UI" pitchFamily="34" charset="0"/>
              </a:rPr>
              <a:t>Update on slide master</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446715" y="6029312"/>
            <a:ext cx="1668788" cy="358621"/>
          </a:xfrm>
          <a:prstGeom prst="rect">
            <a:avLst/>
          </a:prstGeom>
        </p:spPr>
      </p:pic>
    </p:spTree>
    <p:extLst>
      <p:ext uri="{BB962C8B-B14F-4D97-AF65-F5344CB8AC3E}">
        <p14:creationId xmlns:p14="http://schemas.microsoft.com/office/powerpoint/2010/main" val="23068714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65"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7322"/>
            <a:ext cx="11653522" cy="1956973"/>
          </a:xfrm>
        </p:spPr>
        <p:txBody>
          <a:bodyPr/>
          <a:lstStyle>
            <a:lvl1pPr marL="0" indent="0">
              <a:buNone/>
              <a:defRPr sz="3235">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7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309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51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3029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98149401"/>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40" y="6170059"/>
            <a:ext cx="11623331" cy="395317"/>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defTabSz="913924" eaLnBrk="0" hangingPunct="0"/>
            <a:r>
              <a:rPr lang="en-US" sz="686" dirty="0">
                <a:gradFill>
                  <a:gsLst>
                    <a:gs pos="0">
                      <a:schemeClr val="tx1"/>
                    </a:gs>
                    <a:gs pos="100000">
                      <a:schemeClr val="tx1"/>
                    </a:gs>
                  </a:gsLst>
                  <a:lin ang="5400000" scaled="0"/>
                </a:gradFill>
                <a:cs typeface="Segoe UI" pitchFamily="34" charset="0"/>
              </a:rPr>
              <a:t>©</a:t>
            </a:r>
            <a:r>
              <a:rPr lang="en-US" sz="686" baseline="0" dirty="0">
                <a:gradFill>
                  <a:gsLst>
                    <a:gs pos="0">
                      <a:schemeClr val="tx1"/>
                    </a:gs>
                    <a:gs pos="100000">
                      <a:schemeClr val="tx1"/>
                    </a:gs>
                  </a:gsLst>
                  <a:lin ang="5400000" scaled="0"/>
                </a:gradFill>
                <a:cs typeface="Segoe UI" pitchFamily="34" charset="0"/>
              </a:rPr>
              <a:t> Copyright</a:t>
            </a:r>
            <a:r>
              <a:rPr lang="en-US" sz="686" dirty="0">
                <a:gradFill>
                  <a:gsLst>
                    <a:gs pos="0">
                      <a:schemeClr val="tx1"/>
                    </a:gs>
                    <a:gs pos="100000">
                      <a:schemeClr val="tx1"/>
                    </a:gs>
                  </a:gsLst>
                  <a:lin ang="5400000" scaled="0"/>
                </a:gradFill>
                <a:cs typeface="Segoe UI" pitchFamily="34" charset="0"/>
              </a:rPr>
              <a:t> Microsoft Corporation. All rights reserved. </a:t>
            </a:r>
          </a:p>
        </p:txBody>
      </p:sp>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450202" y="3083653"/>
            <a:ext cx="3223861" cy="690694"/>
          </a:xfrm>
          <a:prstGeom prst="rect">
            <a:avLst/>
          </a:prstGeom>
        </p:spPr>
      </p:pic>
    </p:spTree>
    <p:extLst>
      <p:ext uri="{BB962C8B-B14F-4D97-AF65-F5344CB8AC3E}">
        <p14:creationId xmlns:p14="http://schemas.microsoft.com/office/powerpoint/2010/main" val="29221264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Walkin">
    <p:bg>
      <p:bgRef idx="1001">
        <a:schemeClr val="bg2"/>
      </p:bgRef>
    </p:bg>
    <p:spTree>
      <p:nvGrpSpPr>
        <p:cNvPr id="1" name=""/>
        <p:cNvGrpSpPr/>
        <p:nvPr/>
      </p:nvGrpSpPr>
      <p:grpSpPr>
        <a:xfrm>
          <a:off x="0" y="0"/>
          <a:ext cx="0" cy="0"/>
          <a:chOff x="0" y="0"/>
          <a:chExt cx="0" cy="0"/>
        </a:xfrm>
      </p:grpSpPr>
      <p:sp>
        <p:nvSpPr>
          <p:cNvPr id="87" name="Freeform 16"/>
          <p:cNvSpPr>
            <a:spLocks/>
          </p:cNvSpPr>
          <p:nvPr userDrawn="1"/>
        </p:nvSpPr>
        <p:spPr bwMode="auto">
          <a:xfrm>
            <a:off x="0" y="3953546"/>
            <a:ext cx="5548185" cy="2904455"/>
          </a:xfrm>
          <a:custGeom>
            <a:avLst/>
            <a:gdLst>
              <a:gd name="T0" fmla="*/ 128 w 3565"/>
              <a:gd name="T1" fmla="*/ 957 h 1866"/>
              <a:gd name="T2" fmla="*/ 187 w 3565"/>
              <a:gd name="T3" fmla="*/ 982 h 1866"/>
              <a:gd name="T4" fmla="*/ 246 w 3565"/>
              <a:gd name="T5" fmla="*/ 909 h 1866"/>
              <a:gd name="T6" fmla="*/ 463 w 3565"/>
              <a:gd name="T7" fmla="*/ 816 h 1866"/>
              <a:gd name="T8" fmla="*/ 501 w 3565"/>
              <a:gd name="T9" fmla="*/ 874 h 1866"/>
              <a:gd name="T10" fmla="*/ 543 w 3565"/>
              <a:gd name="T11" fmla="*/ 926 h 1866"/>
              <a:gd name="T12" fmla="*/ 632 w 3565"/>
              <a:gd name="T13" fmla="*/ 677 h 1866"/>
              <a:gd name="T14" fmla="*/ 774 w 3565"/>
              <a:gd name="T15" fmla="*/ 719 h 1866"/>
              <a:gd name="T16" fmla="*/ 822 w 3565"/>
              <a:gd name="T17" fmla="*/ 771 h 1866"/>
              <a:gd name="T18" fmla="*/ 1040 w 3565"/>
              <a:gd name="T19" fmla="*/ 691 h 1866"/>
              <a:gd name="T20" fmla="*/ 1151 w 3565"/>
              <a:gd name="T21" fmla="*/ 823 h 1866"/>
              <a:gd name="T22" fmla="*/ 1209 w 3565"/>
              <a:gd name="T23" fmla="*/ 608 h 1866"/>
              <a:gd name="T24" fmla="*/ 1251 w 3565"/>
              <a:gd name="T25" fmla="*/ 543 h 1866"/>
              <a:gd name="T26" fmla="*/ 1372 w 3565"/>
              <a:gd name="T27" fmla="*/ 608 h 1866"/>
              <a:gd name="T28" fmla="*/ 1413 w 3565"/>
              <a:gd name="T29" fmla="*/ 567 h 1866"/>
              <a:gd name="T30" fmla="*/ 1458 w 3565"/>
              <a:gd name="T31" fmla="*/ 629 h 1866"/>
              <a:gd name="T32" fmla="*/ 1510 w 3565"/>
              <a:gd name="T33" fmla="*/ 871 h 1866"/>
              <a:gd name="T34" fmla="*/ 1548 w 3565"/>
              <a:gd name="T35" fmla="*/ 608 h 1866"/>
              <a:gd name="T36" fmla="*/ 1600 w 3565"/>
              <a:gd name="T37" fmla="*/ 563 h 1866"/>
              <a:gd name="T38" fmla="*/ 1627 w 3565"/>
              <a:gd name="T39" fmla="*/ 619 h 1866"/>
              <a:gd name="T40" fmla="*/ 1648 w 3565"/>
              <a:gd name="T41" fmla="*/ 764 h 1866"/>
              <a:gd name="T42" fmla="*/ 1683 w 3565"/>
              <a:gd name="T43" fmla="*/ 950 h 1866"/>
              <a:gd name="T44" fmla="*/ 1721 w 3565"/>
              <a:gd name="T45" fmla="*/ 847 h 1866"/>
              <a:gd name="T46" fmla="*/ 1752 w 3565"/>
              <a:gd name="T47" fmla="*/ 536 h 1866"/>
              <a:gd name="T48" fmla="*/ 2038 w 3565"/>
              <a:gd name="T49" fmla="*/ 456 h 1866"/>
              <a:gd name="T50" fmla="*/ 2059 w 3565"/>
              <a:gd name="T51" fmla="*/ 539 h 1866"/>
              <a:gd name="T52" fmla="*/ 2173 w 3565"/>
              <a:gd name="T53" fmla="*/ 246 h 1866"/>
              <a:gd name="T54" fmla="*/ 2252 w 3565"/>
              <a:gd name="T55" fmla="*/ 201 h 1866"/>
              <a:gd name="T56" fmla="*/ 2287 w 3565"/>
              <a:gd name="T57" fmla="*/ 259 h 1866"/>
              <a:gd name="T58" fmla="*/ 2356 w 3565"/>
              <a:gd name="T59" fmla="*/ 843 h 1866"/>
              <a:gd name="T60" fmla="*/ 2384 w 3565"/>
              <a:gd name="T61" fmla="*/ 612 h 1866"/>
              <a:gd name="T62" fmla="*/ 2398 w 3565"/>
              <a:gd name="T63" fmla="*/ 432 h 1866"/>
              <a:gd name="T64" fmla="*/ 2436 w 3565"/>
              <a:gd name="T65" fmla="*/ 139 h 1866"/>
              <a:gd name="T66" fmla="*/ 2567 w 3565"/>
              <a:gd name="T67" fmla="*/ 0 h 1866"/>
              <a:gd name="T68" fmla="*/ 2598 w 3565"/>
              <a:gd name="T69" fmla="*/ 121 h 1866"/>
              <a:gd name="T70" fmla="*/ 2629 w 3565"/>
              <a:gd name="T71" fmla="*/ 173 h 1866"/>
              <a:gd name="T72" fmla="*/ 2670 w 3565"/>
              <a:gd name="T73" fmla="*/ 491 h 1866"/>
              <a:gd name="T74" fmla="*/ 2988 w 3565"/>
              <a:gd name="T75" fmla="*/ 346 h 1866"/>
              <a:gd name="T76" fmla="*/ 3071 w 3565"/>
              <a:gd name="T77" fmla="*/ 532 h 1866"/>
              <a:gd name="T78" fmla="*/ 3126 w 3565"/>
              <a:gd name="T79" fmla="*/ 498 h 1866"/>
              <a:gd name="T80" fmla="*/ 3233 w 3565"/>
              <a:gd name="T81" fmla="*/ 550 h 1866"/>
              <a:gd name="T82" fmla="*/ 3320 w 3565"/>
              <a:gd name="T83" fmla="*/ 463 h 1866"/>
              <a:gd name="T84" fmla="*/ 3382 w 3565"/>
              <a:gd name="T85" fmla="*/ 398 h 1866"/>
              <a:gd name="T86" fmla="*/ 3565 w 3565"/>
              <a:gd name="T87" fmla="*/ 446 h 1866"/>
              <a:gd name="T88" fmla="*/ 3565 w 3565"/>
              <a:gd name="T89" fmla="*/ 1866 h 1866"/>
              <a:gd name="T90" fmla="*/ 0 w 3565"/>
              <a:gd name="T91" fmla="*/ 957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65" h="1866">
                <a:moveTo>
                  <a:pt x="0" y="957"/>
                </a:moveTo>
                <a:lnTo>
                  <a:pt x="128" y="957"/>
                </a:lnTo>
                <a:lnTo>
                  <a:pt x="128" y="982"/>
                </a:lnTo>
                <a:lnTo>
                  <a:pt x="187" y="982"/>
                </a:lnTo>
                <a:lnTo>
                  <a:pt x="187" y="909"/>
                </a:lnTo>
                <a:lnTo>
                  <a:pt x="246" y="909"/>
                </a:lnTo>
                <a:lnTo>
                  <a:pt x="246" y="816"/>
                </a:lnTo>
                <a:lnTo>
                  <a:pt x="463" y="816"/>
                </a:lnTo>
                <a:lnTo>
                  <a:pt x="463" y="874"/>
                </a:lnTo>
                <a:lnTo>
                  <a:pt x="501" y="874"/>
                </a:lnTo>
                <a:lnTo>
                  <a:pt x="501" y="926"/>
                </a:lnTo>
                <a:lnTo>
                  <a:pt x="543" y="926"/>
                </a:lnTo>
                <a:lnTo>
                  <a:pt x="543" y="677"/>
                </a:lnTo>
                <a:lnTo>
                  <a:pt x="632" y="677"/>
                </a:lnTo>
                <a:lnTo>
                  <a:pt x="632" y="719"/>
                </a:lnTo>
                <a:lnTo>
                  <a:pt x="774" y="719"/>
                </a:lnTo>
                <a:lnTo>
                  <a:pt x="774" y="771"/>
                </a:lnTo>
                <a:lnTo>
                  <a:pt x="822" y="771"/>
                </a:lnTo>
                <a:lnTo>
                  <a:pt x="822" y="691"/>
                </a:lnTo>
                <a:lnTo>
                  <a:pt x="1040" y="691"/>
                </a:lnTo>
                <a:lnTo>
                  <a:pt x="1040" y="823"/>
                </a:lnTo>
                <a:lnTo>
                  <a:pt x="1151" y="823"/>
                </a:lnTo>
                <a:lnTo>
                  <a:pt x="1151" y="608"/>
                </a:lnTo>
                <a:lnTo>
                  <a:pt x="1209" y="608"/>
                </a:lnTo>
                <a:lnTo>
                  <a:pt x="1209" y="543"/>
                </a:lnTo>
                <a:lnTo>
                  <a:pt x="1251" y="543"/>
                </a:lnTo>
                <a:lnTo>
                  <a:pt x="1251" y="608"/>
                </a:lnTo>
                <a:lnTo>
                  <a:pt x="1372" y="608"/>
                </a:lnTo>
                <a:lnTo>
                  <a:pt x="1372" y="567"/>
                </a:lnTo>
                <a:lnTo>
                  <a:pt x="1413" y="567"/>
                </a:lnTo>
                <a:lnTo>
                  <a:pt x="1413" y="629"/>
                </a:lnTo>
                <a:lnTo>
                  <a:pt x="1458" y="629"/>
                </a:lnTo>
                <a:lnTo>
                  <a:pt x="1458" y="871"/>
                </a:lnTo>
                <a:lnTo>
                  <a:pt x="1510" y="871"/>
                </a:lnTo>
                <a:lnTo>
                  <a:pt x="1510" y="608"/>
                </a:lnTo>
                <a:lnTo>
                  <a:pt x="1548" y="608"/>
                </a:lnTo>
                <a:lnTo>
                  <a:pt x="1548" y="563"/>
                </a:lnTo>
                <a:lnTo>
                  <a:pt x="1600" y="563"/>
                </a:lnTo>
                <a:lnTo>
                  <a:pt x="1600" y="619"/>
                </a:lnTo>
                <a:lnTo>
                  <a:pt x="1627" y="619"/>
                </a:lnTo>
                <a:lnTo>
                  <a:pt x="1627" y="764"/>
                </a:lnTo>
                <a:lnTo>
                  <a:pt x="1648" y="764"/>
                </a:lnTo>
                <a:lnTo>
                  <a:pt x="1648" y="950"/>
                </a:lnTo>
                <a:lnTo>
                  <a:pt x="1683" y="950"/>
                </a:lnTo>
                <a:lnTo>
                  <a:pt x="1683" y="847"/>
                </a:lnTo>
                <a:lnTo>
                  <a:pt x="1721" y="847"/>
                </a:lnTo>
                <a:lnTo>
                  <a:pt x="1721" y="536"/>
                </a:lnTo>
                <a:lnTo>
                  <a:pt x="1752" y="536"/>
                </a:lnTo>
                <a:lnTo>
                  <a:pt x="1752" y="456"/>
                </a:lnTo>
                <a:lnTo>
                  <a:pt x="2038" y="456"/>
                </a:lnTo>
                <a:lnTo>
                  <a:pt x="2038" y="539"/>
                </a:lnTo>
                <a:lnTo>
                  <a:pt x="2059" y="539"/>
                </a:lnTo>
                <a:lnTo>
                  <a:pt x="2059" y="246"/>
                </a:lnTo>
                <a:lnTo>
                  <a:pt x="2173" y="246"/>
                </a:lnTo>
                <a:lnTo>
                  <a:pt x="2173" y="201"/>
                </a:lnTo>
                <a:lnTo>
                  <a:pt x="2252" y="201"/>
                </a:lnTo>
                <a:lnTo>
                  <a:pt x="2252" y="259"/>
                </a:lnTo>
                <a:lnTo>
                  <a:pt x="2287" y="259"/>
                </a:lnTo>
                <a:lnTo>
                  <a:pt x="2287" y="843"/>
                </a:lnTo>
                <a:lnTo>
                  <a:pt x="2356" y="843"/>
                </a:lnTo>
                <a:lnTo>
                  <a:pt x="2356" y="612"/>
                </a:lnTo>
                <a:lnTo>
                  <a:pt x="2384" y="612"/>
                </a:lnTo>
                <a:lnTo>
                  <a:pt x="2384" y="449"/>
                </a:lnTo>
                <a:lnTo>
                  <a:pt x="2398" y="432"/>
                </a:lnTo>
                <a:lnTo>
                  <a:pt x="2398" y="139"/>
                </a:lnTo>
                <a:lnTo>
                  <a:pt x="2436" y="139"/>
                </a:lnTo>
                <a:lnTo>
                  <a:pt x="2436" y="0"/>
                </a:lnTo>
                <a:lnTo>
                  <a:pt x="2567" y="0"/>
                </a:lnTo>
                <a:lnTo>
                  <a:pt x="2567" y="121"/>
                </a:lnTo>
                <a:lnTo>
                  <a:pt x="2598" y="121"/>
                </a:lnTo>
                <a:lnTo>
                  <a:pt x="2598" y="173"/>
                </a:lnTo>
                <a:lnTo>
                  <a:pt x="2629" y="173"/>
                </a:lnTo>
                <a:lnTo>
                  <a:pt x="2629" y="491"/>
                </a:lnTo>
                <a:lnTo>
                  <a:pt x="2670" y="491"/>
                </a:lnTo>
                <a:lnTo>
                  <a:pt x="2670" y="346"/>
                </a:lnTo>
                <a:lnTo>
                  <a:pt x="2988" y="346"/>
                </a:lnTo>
                <a:lnTo>
                  <a:pt x="2988" y="532"/>
                </a:lnTo>
                <a:lnTo>
                  <a:pt x="3071" y="532"/>
                </a:lnTo>
                <a:lnTo>
                  <a:pt x="3071" y="498"/>
                </a:lnTo>
                <a:lnTo>
                  <a:pt x="3126" y="498"/>
                </a:lnTo>
                <a:lnTo>
                  <a:pt x="3126" y="550"/>
                </a:lnTo>
                <a:lnTo>
                  <a:pt x="3233" y="550"/>
                </a:lnTo>
                <a:lnTo>
                  <a:pt x="3233" y="463"/>
                </a:lnTo>
                <a:lnTo>
                  <a:pt x="3320" y="463"/>
                </a:lnTo>
                <a:lnTo>
                  <a:pt x="3320" y="398"/>
                </a:lnTo>
                <a:lnTo>
                  <a:pt x="3382" y="398"/>
                </a:lnTo>
                <a:lnTo>
                  <a:pt x="3382" y="446"/>
                </a:lnTo>
                <a:lnTo>
                  <a:pt x="3565" y="446"/>
                </a:lnTo>
                <a:lnTo>
                  <a:pt x="3565" y="1040"/>
                </a:lnTo>
                <a:lnTo>
                  <a:pt x="3565" y="1866"/>
                </a:lnTo>
                <a:lnTo>
                  <a:pt x="0" y="1866"/>
                </a:lnTo>
                <a:lnTo>
                  <a:pt x="0" y="957"/>
                </a:lnTo>
                <a:close/>
              </a:path>
            </a:pathLst>
          </a:custGeom>
          <a:solidFill>
            <a:schemeClr val="accent2"/>
          </a:solidFill>
          <a:ln>
            <a:noFill/>
          </a:ln>
        </p:spPr>
        <p:txBody>
          <a:bodyPr vert="horz" wrap="square" lIns="89642" tIns="44821" rIns="89642" bIns="44821" numCol="1" anchor="t" anchorCtr="0" compatLnSpc="1">
            <a:prstTxWarp prst="textNoShape">
              <a:avLst/>
            </a:prstTxWarp>
          </a:bodyPr>
          <a:lstStyle/>
          <a:p>
            <a:endParaRPr lang="en-US" sz="1765">
              <a:solidFill>
                <a:srgbClr val="FFFFFF"/>
              </a:solidFill>
            </a:endParaRPr>
          </a:p>
        </p:txBody>
      </p:sp>
      <p:sp>
        <p:nvSpPr>
          <p:cNvPr id="88" name="Freeform 17"/>
          <p:cNvSpPr>
            <a:spLocks/>
          </p:cNvSpPr>
          <p:nvPr userDrawn="1"/>
        </p:nvSpPr>
        <p:spPr bwMode="auto">
          <a:xfrm>
            <a:off x="5395669" y="4470308"/>
            <a:ext cx="3084573" cy="2387692"/>
          </a:xfrm>
          <a:custGeom>
            <a:avLst/>
            <a:gdLst>
              <a:gd name="T0" fmla="*/ 1882 w 1982"/>
              <a:gd name="T1" fmla="*/ 456 h 1534"/>
              <a:gd name="T2" fmla="*/ 1882 w 1982"/>
              <a:gd name="T3" fmla="*/ 546 h 1534"/>
              <a:gd name="T4" fmla="*/ 1830 w 1982"/>
              <a:gd name="T5" fmla="*/ 546 h 1534"/>
              <a:gd name="T6" fmla="*/ 1830 w 1982"/>
              <a:gd name="T7" fmla="*/ 629 h 1534"/>
              <a:gd name="T8" fmla="*/ 1699 w 1982"/>
              <a:gd name="T9" fmla="*/ 629 h 1534"/>
              <a:gd name="T10" fmla="*/ 1699 w 1982"/>
              <a:gd name="T11" fmla="*/ 822 h 1534"/>
              <a:gd name="T12" fmla="*/ 1668 w 1982"/>
              <a:gd name="T13" fmla="*/ 822 h 1534"/>
              <a:gd name="T14" fmla="*/ 1668 w 1982"/>
              <a:gd name="T15" fmla="*/ 59 h 1534"/>
              <a:gd name="T16" fmla="*/ 1388 w 1982"/>
              <a:gd name="T17" fmla="*/ 59 h 1534"/>
              <a:gd name="T18" fmla="*/ 1388 w 1982"/>
              <a:gd name="T19" fmla="*/ 200 h 1534"/>
              <a:gd name="T20" fmla="*/ 1226 w 1982"/>
              <a:gd name="T21" fmla="*/ 200 h 1534"/>
              <a:gd name="T22" fmla="*/ 1226 w 1982"/>
              <a:gd name="T23" fmla="*/ 688 h 1534"/>
              <a:gd name="T24" fmla="*/ 1119 w 1982"/>
              <a:gd name="T25" fmla="*/ 688 h 1534"/>
              <a:gd name="T26" fmla="*/ 1119 w 1982"/>
              <a:gd name="T27" fmla="*/ 629 h 1534"/>
              <a:gd name="T28" fmla="*/ 1043 w 1982"/>
              <a:gd name="T29" fmla="*/ 629 h 1534"/>
              <a:gd name="T30" fmla="*/ 1043 w 1982"/>
              <a:gd name="T31" fmla="*/ 542 h 1534"/>
              <a:gd name="T32" fmla="*/ 839 w 1982"/>
              <a:gd name="T33" fmla="*/ 542 h 1534"/>
              <a:gd name="T34" fmla="*/ 839 w 1982"/>
              <a:gd name="T35" fmla="*/ 629 h 1534"/>
              <a:gd name="T36" fmla="*/ 736 w 1982"/>
              <a:gd name="T37" fmla="*/ 629 h 1534"/>
              <a:gd name="T38" fmla="*/ 736 w 1982"/>
              <a:gd name="T39" fmla="*/ 698 h 1534"/>
              <a:gd name="T40" fmla="*/ 694 w 1982"/>
              <a:gd name="T41" fmla="*/ 698 h 1534"/>
              <a:gd name="T42" fmla="*/ 694 w 1982"/>
              <a:gd name="T43" fmla="*/ 0 h 1534"/>
              <a:gd name="T44" fmla="*/ 331 w 1982"/>
              <a:gd name="T45" fmla="*/ 0 h 1534"/>
              <a:gd name="T46" fmla="*/ 331 w 1982"/>
              <a:gd name="T47" fmla="*/ 663 h 1534"/>
              <a:gd name="T48" fmla="*/ 245 w 1982"/>
              <a:gd name="T49" fmla="*/ 663 h 1534"/>
              <a:gd name="T50" fmla="*/ 245 w 1982"/>
              <a:gd name="T51" fmla="*/ 456 h 1534"/>
              <a:gd name="T52" fmla="*/ 93 w 1982"/>
              <a:gd name="T53" fmla="*/ 456 h 1534"/>
              <a:gd name="T54" fmla="*/ 93 w 1982"/>
              <a:gd name="T55" fmla="*/ 826 h 1534"/>
              <a:gd name="T56" fmla="*/ 0 w 1982"/>
              <a:gd name="T57" fmla="*/ 826 h 1534"/>
              <a:gd name="T58" fmla="*/ 0 w 1982"/>
              <a:gd name="T59" fmla="*/ 1534 h 1534"/>
              <a:gd name="T60" fmla="*/ 1982 w 1982"/>
              <a:gd name="T61" fmla="*/ 1534 h 1534"/>
              <a:gd name="T62" fmla="*/ 1982 w 1982"/>
              <a:gd name="T63" fmla="*/ 456 h 1534"/>
              <a:gd name="T64" fmla="*/ 1882 w 1982"/>
              <a:gd name="T65" fmla="*/ 456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82" h="1534">
                <a:moveTo>
                  <a:pt x="1882" y="456"/>
                </a:moveTo>
                <a:lnTo>
                  <a:pt x="1882" y="546"/>
                </a:lnTo>
                <a:lnTo>
                  <a:pt x="1830" y="546"/>
                </a:lnTo>
                <a:lnTo>
                  <a:pt x="1830" y="629"/>
                </a:lnTo>
                <a:lnTo>
                  <a:pt x="1699" y="629"/>
                </a:lnTo>
                <a:lnTo>
                  <a:pt x="1699" y="822"/>
                </a:lnTo>
                <a:lnTo>
                  <a:pt x="1668" y="822"/>
                </a:lnTo>
                <a:lnTo>
                  <a:pt x="1668" y="59"/>
                </a:lnTo>
                <a:lnTo>
                  <a:pt x="1388" y="59"/>
                </a:lnTo>
                <a:lnTo>
                  <a:pt x="1388" y="200"/>
                </a:lnTo>
                <a:lnTo>
                  <a:pt x="1226" y="200"/>
                </a:lnTo>
                <a:lnTo>
                  <a:pt x="1226" y="688"/>
                </a:lnTo>
                <a:lnTo>
                  <a:pt x="1119" y="688"/>
                </a:lnTo>
                <a:lnTo>
                  <a:pt x="1119" y="629"/>
                </a:lnTo>
                <a:lnTo>
                  <a:pt x="1043" y="629"/>
                </a:lnTo>
                <a:lnTo>
                  <a:pt x="1043" y="542"/>
                </a:lnTo>
                <a:lnTo>
                  <a:pt x="839" y="542"/>
                </a:lnTo>
                <a:lnTo>
                  <a:pt x="839" y="629"/>
                </a:lnTo>
                <a:lnTo>
                  <a:pt x="736" y="629"/>
                </a:lnTo>
                <a:lnTo>
                  <a:pt x="736" y="698"/>
                </a:lnTo>
                <a:lnTo>
                  <a:pt x="694" y="698"/>
                </a:lnTo>
                <a:lnTo>
                  <a:pt x="694" y="0"/>
                </a:lnTo>
                <a:lnTo>
                  <a:pt x="331" y="0"/>
                </a:lnTo>
                <a:lnTo>
                  <a:pt x="331" y="663"/>
                </a:lnTo>
                <a:lnTo>
                  <a:pt x="245" y="663"/>
                </a:lnTo>
                <a:lnTo>
                  <a:pt x="245" y="456"/>
                </a:lnTo>
                <a:lnTo>
                  <a:pt x="93" y="456"/>
                </a:lnTo>
                <a:lnTo>
                  <a:pt x="93" y="826"/>
                </a:lnTo>
                <a:lnTo>
                  <a:pt x="0" y="826"/>
                </a:lnTo>
                <a:lnTo>
                  <a:pt x="0" y="1534"/>
                </a:lnTo>
                <a:lnTo>
                  <a:pt x="1982" y="1534"/>
                </a:lnTo>
                <a:lnTo>
                  <a:pt x="1982" y="456"/>
                </a:lnTo>
                <a:lnTo>
                  <a:pt x="1882" y="456"/>
                </a:lnTo>
                <a:close/>
              </a:path>
            </a:pathLst>
          </a:custGeom>
          <a:solidFill>
            <a:schemeClr val="accent2"/>
          </a:solidFill>
          <a:ln>
            <a:noFill/>
          </a:ln>
        </p:spPr>
        <p:txBody>
          <a:bodyPr vert="horz" wrap="square" lIns="89642" tIns="44821" rIns="89642" bIns="44821" numCol="1" anchor="t" anchorCtr="0" compatLnSpc="1">
            <a:prstTxWarp prst="textNoShape">
              <a:avLst/>
            </a:prstTxWarp>
          </a:bodyPr>
          <a:lstStyle/>
          <a:p>
            <a:endParaRPr lang="en-US" sz="1765">
              <a:solidFill>
                <a:srgbClr val="FFFFFF"/>
              </a:solidFill>
            </a:endParaRPr>
          </a:p>
        </p:txBody>
      </p:sp>
      <p:sp>
        <p:nvSpPr>
          <p:cNvPr id="89" name="Freeform 18"/>
          <p:cNvSpPr>
            <a:spLocks/>
          </p:cNvSpPr>
          <p:nvPr userDrawn="1"/>
        </p:nvSpPr>
        <p:spPr bwMode="auto">
          <a:xfrm flipH="1">
            <a:off x="8466235" y="2965159"/>
            <a:ext cx="3725766" cy="3892842"/>
          </a:xfrm>
          <a:custGeom>
            <a:avLst/>
            <a:gdLst>
              <a:gd name="T0" fmla="*/ 2308 w 2394"/>
              <a:gd name="T1" fmla="*/ 1385 h 2501"/>
              <a:gd name="T2" fmla="*/ 2270 w 2394"/>
              <a:gd name="T3" fmla="*/ 1420 h 2501"/>
              <a:gd name="T4" fmla="*/ 2228 w 2394"/>
              <a:gd name="T5" fmla="*/ 1323 h 2501"/>
              <a:gd name="T6" fmla="*/ 2083 w 2394"/>
              <a:gd name="T7" fmla="*/ 1202 h 2501"/>
              <a:gd name="T8" fmla="*/ 2055 w 2394"/>
              <a:gd name="T9" fmla="*/ 1278 h 2501"/>
              <a:gd name="T10" fmla="*/ 2031 w 2394"/>
              <a:gd name="T11" fmla="*/ 1344 h 2501"/>
              <a:gd name="T12" fmla="*/ 1969 w 2394"/>
              <a:gd name="T13" fmla="*/ 1019 h 2501"/>
              <a:gd name="T14" fmla="*/ 1872 w 2394"/>
              <a:gd name="T15" fmla="*/ 1071 h 2501"/>
              <a:gd name="T16" fmla="*/ 1845 w 2394"/>
              <a:gd name="T17" fmla="*/ 1140 h 2501"/>
              <a:gd name="T18" fmla="*/ 1696 w 2394"/>
              <a:gd name="T19" fmla="*/ 1036 h 2501"/>
              <a:gd name="T20" fmla="*/ 1620 w 2394"/>
              <a:gd name="T21" fmla="*/ 1209 h 2501"/>
              <a:gd name="T22" fmla="*/ 1582 w 2394"/>
              <a:gd name="T23" fmla="*/ 929 h 2501"/>
              <a:gd name="T24" fmla="*/ 1555 w 2394"/>
              <a:gd name="T25" fmla="*/ 843 h 2501"/>
              <a:gd name="T26" fmla="*/ 1472 w 2394"/>
              <a:gd name="T27" fmla="*/ 929 h 2501"/>
              <a:gd name="T28" fmla="*/ 1447 w 2394"/>
              <a:gd name="T29" fmla="*/ 874 h 2501"/>
              <a:gd name="T30" fmla="*/ 1416 w 2394"/>
              <a:gd name="T31" fmla="*/ 953 h 2501"/>
              <a:gd name="T32" fmla="*/ 1382 w 2394"/>
              <a:gd name="T33" fmla="*/ 1274 h 2501"/>
              <a:gd name="T34" fmla="*/ 1354 w 2394"/>
              <a:gd name="T35" fmla="*/ 929 h 2501"/>
              <a:gd name="T36" fmla="*/ 1320 w 2394"/>
              <a:gd name="T37" fmla="*/ 867 h 2501"/>
              <a:gd name="T38" fmla="*/ 1302 w 2394"/>
              <a:gd name="T39" fmla="*/ 939 h 2501"/>
              <a:gd name="T40" fmla="*/ 1285 w 2394"/>
              <a:gd name="T41" fmla="*/ 1133 h 2501"/>
              <a:gd name="T42" fmla="*/ 1264 w 2394"/>
              <a:gd name="T43" fmla="*/ 1378 h 2501"/>
              <a:gd name="T44" fmla="*/ 1240 w 2394"/>
              <a:gd name="T45" fmla="*/ 1243 h 2501"/>
              <a:gd name="T46" fmla="*/ 1216 w 2394"/>
              <a:gd name="T47" fmla="*/ 701 h 2501"/>
              <a:gd name="T48" fmla="*/ 1026 w 2394"/>
              <a:gd name="T49" fmla="*/ 597 h 2501"/>
              <a:gd name="T50" fmla="*/ 1009 w 2394"/>
              <a:gd name="T51" fmla="*/ 708 h 2501"/>
              <a:gd name="T52" fmla="*/ 933 w 2394"/>
              <a:gd name="T53" fmla="*/ 324 h 2501"/>
              <a:gd name="T54" fmla="*/ 881 w 2394"/>
              <a:gd name="T55" fmla="*/ 262 h 2501"/>
              <a:gd name="T56" fmla="*/ 857 w 2394"/>
              <a:gd name="T57" fmla="*/ 338 h 2501"/>
              <a:gd name="T58" fmla="*/ 812 w 2394"/>
              <a:gd name="T59" fmla="*/ 1243 h 2501"/>
              <a:gd name="T60" fmla="*/ 795 w 2394"/>
              <a:gd name="T61" fmla="*/ 939 h 2501"/>
              <a:gd name="T62" fmla="*/ 784 w 2394"/>
              <a:gd name="T63" fmla="*/ 566 h 2501"/>
              <a:gd name="T64" fmla="*/ 757 w 2394"/>
              <a:gd name="T65" fmla="*/ 183 h 2501"/>
              <a:gd name="T66" fmla="*/ 670 w 2394"/>
              <a:gd name="T67" fmla="*/ 0 h 2501"/>
              <a:gd name="T68" fmla="*/ 646 w 2394"/>
              <a:gd name="T69" fmla="*/ 155 h 2501"/>
              <a:gd name="T70" fmla="*/ 629 w 2394"/>
              <a:gd name="T71" fmla="*/ 228 h 2501"/>
              <a:gd name="T72" fmla="*/ 598 w 2394"/>
              <a:gd name="T73" fmla="*/ 642 h 2501"/>
              <a:gd name="T74" fmla="*/ 387 w 2394"/>
              <a:gd name="T75" fmla="*/ 456 h 2501"/>
              <a:gd name="T76" fmla="*/ 332 w 2394"/>
              <a:gd name="T77" fmla="*/ 698 h 2501"/>
              <a:gd name="T78" fmla="*/ 294 w 2394"/>
              <a:gd name="T79" fmla="*/ 653 h 2501"/>
              <a:gd name="T80" fmla="*/ 221 w 2394"/>
              <a:gd name="T81" fmla="*/ 722 h 2501"/>
              <a:gd name="T82" fmla="*/ 163 w 2394"/>
              <a:gd name="T83" fmla="*/ 604 h 2501"/>
              <a:gd name="T84" fmla="*/ 121 w 2394"/>
              <a:gd name="T85" fmla="*/ 521 h 2501"/>
              <a:gd name="T86" fmla="*/ 0 w 2394"/>
              <a:gd name="T87" fmla="*/ 587 h 2501"/>
              <a:gd name="T88" fmla="*/ 0 w 2394"/>
              <a:gd name="T89" fmla="*/ 2501 h 2501"/>
              <a:gd name="T90" fmla="*/ 2394 w 2394"/>
              <a:gd name="T91" fmla="*/ 1385 h 2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94" h="2501">
                <a:moveTo>
                  <a:pt x="2394" y="1385"/>
                </a:moveTo>
                <a:lnTo>
                  <a:pt x="2308" y="1385"/>
                </a:lnTo>
                <a:lnTo>
                  <a:pt x="2308" y="1420"/>
                </a:lnTo>
                <a:lnTo>
                  <a:pt x="2270" y="1420"/>
                </a:lnTo>
                <a:lnTo>
                  <a:pt x="2270" y="1323"/>
                </a:lnTo>
                <a:lnTo>
                  <a:pt x="2228" y="1323"/>
                </a:lnTo>
                <a:lnTo>
                  <a:pt x="2228" y="1202"/>
                </a:lnTo>
                <a:lnTo>
                  <a:pt x="2083" y="1202"/>
                </a:lnTo>
                <a:lnTo>
                  <a:pt x="2083" y="1278"/>
                </a:lnTo>
                <a:lnTo>
                  <a:pt x="2055" y="1278"/>
                </a:lnTo>
                <a:lnTo>
                  <a:pt x="2055" y="1344"/>
                </a:lnTo>
                <a:lnTo>
                  <a:pt x="2031" y="1344"/>
                </a:lnTo>
                <a:lnTo>
                  <a:pt x="2031" y="1019"/>
                </a:lnTo>
                <a:lnTo>
                  <a:pt x="1969" y="1019"/>
                </a:lnTo>
                <a:lnTo>
                  <a:pt x="1969" y="1071"/>
                </a:lnTo>
                <a:lnTo>
                  <a:pt x="1872" y="1071"/>
                </a:lnTo>
                <a:lnTo>
                  <a:pt x="1872" y="1140"/>
                </a:lnTo>
                <a:lnTo>
                  <a:pt x="1845" y="1140"/>
                </a:lnTo>
                <a:lnTo>
                  <a:pt x="1845" y="1036"/>
                </a:lnTo>
                <a:lnTo>
                  <a:pt x="1696" y="1036"/>
                </a:lnTo>
                <a:lnTo>
                  <a:pt x="1696" y="1209"/>
                </a:lnTo>
                <a:lnTo>
                  <a:pt x="1620" y="1209"/>
                </a:lnTo>
                <a:lnTo>
                  <a:pt x="1620" y="929"/>
                </a:lnTo>
                <a:lnTo>
                  <a:pt x="1582" y="929"/>
                </a:lnTo>
                <a:lnTo>
                  <a:pt x="1582" y="843"/>
                </a:lnTo>
                <a:lnTo>
                  <a:pt x="1555" y="843"/>
                </a:lnTo>
                <a:lnTo>
                  <a:pt x="1555" y="929"/>
                </a:lnTo>
                <a:lnTo>
                  <a:pt x="1472" y="929"/>
                </a:lnTo>
                <a:lnTo>
                  <a:pt x="1472" y="874"/>
                </a:lnTo>
                <a:lnTo>
                  <a:pt x="1447" y="874"/>
                </a:lnTo>
                <a:lnTo>
                  <a:pt x="1447" y="953"/>
                </a:lnTo>
                <a:lnTo>
                  <a:pt x="1416" y="953"/>
                </a:lnTo>
                <a:lnTo>
                  <a:pt x="1416" y="1274"/>
                </a:lnTo>
                <a:lnTo>
                  <a:pt x="1382" y="1274"/>
                </a:lnTo>
                <a:lnTo>
                  <a:pt x="1382" y="929"/>
                </a:lnTo>
                <a:lnTo>
                  <a:pt x="1354" y="929"/>
                </a:lnTo>
                <a:lnTo>
                  <a:pt x="1354" y="867"/>
                </a:lnTo>
                <a:lnTo>
                  <a:pt x="1320" y="867"/>
                </a:lnTo>
                <a:lnTo>
                  <a:pt x="1320" y="939"/>
                </a:lnTo>
                <a:lnTo>
                  <a:pt x="1302" y="939"/>
                </a:lnTo>
                <a:lnTo>
                  <a:pt x="1302" y="1133"/>
                </a:lnTo>
                <a:lnTo>
                  <a:pt x="1285" y="1133"/>
                </a:lnTo>
                <a:lnTo>
                  <a:pt x="1285" y="1378"/>
                </a:lnTo>
                <a:lnTo>
                  <a:pt x="1264" y="1378"/>
                </a:lnTo>
                <a:lnTo>
                  <a:pt x="1264" y="1243"/>
                </a:lnTo>
                <a:lnTo>
                  <a:pt x="1240" y="1243"/>
                </a:lnTo>
                <a:lnTo>
                  <a:pt x="1240" y="701"/>
                </a:lnTo>
                <a:lnTo>
                  <a:pt x="1216" y="701"/>
                </a:lnTo>
                <a:lnTo>
                  <a:pt x="1216" y="597"/>
                </a:lnTo>
                <a:lnTo>
                  <a:pt x="1026" y="597"/>
                </a:lnTo>
                <a:lnTo>
                  <a:pt x="1026" y="708"/>
                </a:lnTo>
                <a:lnTo>
                  <a:pt x="1009" y="708"/>
                </a:lnTo>
                <a:lnTo>
                  <a:pt x="1009" y="324"/>
                </a:lnTo>
                <a:lnTo>
                  <a:pt x="933" y="324"/>
                </a:lnTo>
                <a:lnTo>
                  <a:pt x="933" y="262"/>
                </a:lnTo>
                <a:lnTo>
                  <a:pt x="881" y="262"/>
                </a:lnTo>
                <a:lnTo>
                  <a:pt x="881" y="338"/>
                </a:lnTo>
                <a:lnTo>
                  <a:pt x="857" y="338"/>
                </a:lnTo>
                <a:lnTo>
                  <a:pt x="857" y="1243"/>
                </a:lnTo>
                <a:lnTo>
                  <a:pt x="812" y="1243"/>
                </a:lnTo>
                <a:lnTo>
                  <a:pt x="812" y="939"/>
                </a:lnTo>
                <a:lnTo>
                  <a:pt x="795" y="939"/>
                </a:lnTo>
                <a:lnTo>
                  <a:pt x="795" y="590"/>
                </a:lnTo>
                <a:lnTo>
                  <a:pt x="784" y="566"/>
                </a:lnTo>
                <a:lnTo>
                  <a:pt x="784" y="183"/>
                </a:lnTo>
                <a:lnTo>
                  <a:pt x="757" y="183"/>
                </a:lnTo>
                <a:lnTo>
                  <a:pt x="757" y="0"/>
                </a:lnTo>
                <a:lnTo>
                  <a:pt x="670" y="0"/>
                </a:lnTo>
                <a:lnTo>
                  <a:pt x="670" y="155"/>
                </a:lnTo>
                <a:lnTo>
                  <a:pt x="646" y="155"/>
                </a:lnTo>
                <a:lnTo>
                  <a:pt x="646" y="228"/>
                </a:lnTo>
                <a:lnTo>
                  <a:pt x="629" y="228"/>
                </a:lnTo>
                <a:lnTo>
                  <a:pt x="629" y="642"/>
                </a:lnTo>
                <a:lnTo>
                  <a:pt x="598" y="642"/>
                </a:lnTo>
                <a:lnTo>
                  <a:pt x="598" y="456"/>
                </a:lnTo>
                <a:lnTo>
                  <a:pt x="387" y="456"/>
                </a:lnTo>
                <a:lnTo>
                  <a:pt x="387" y="698"/>
                </a:lnTo>
                <a:lnTo>
                  <a:pt x="332" y="698"/>
                </a:lnTo>
                <a:lnTo>
                  <a:pt x="332" y="653"/>
                </a:lnTo>
                <a:lnTo>
                  <a:pt x="294" y="653"/>
                </a:lnTo>
                <a:lnTo>
                  <a:pt x="294" y="722"/>
                </a:lnTo>
                <a:lnTo>
                  <a:pt x="221" y="722"/>
                </a:lnTo>
                <a:lnTo>
                  <a:pt x="221" y="604"/>
                </a:lnTo>
                <a:lnTo>
                  <a:pt x="163" y="604"/>
                </a:lnTo>
                <a:lnTo>
                  <a:pt x="163" y="521"/>
                </a:lnTo>
                <a:lnTo>
                  <a:pt x="121" y="521"/>
                </a:lnTo>
                <a:lnTo>
                  <a:pt x="121" y="587"/>
                </a:lnTo>
                <a:lnTo>
                  <a:pt x="0" y="587"/>
                </a:lnTo>
                <a:lnTo>
                  <a:pt x="0" y="1503"/>
                </a:lnTo>
                <a:lnTo>
                  <a:pt x="0" y="2501"/>
                </a:lnTo>
                <a:lnTo>
                  <a:pt x="2394" y="2501"/>
                </a:lnTo>
                <a:lnTo>
                  <a:pt x="2394" y="1385"/>
                </a:lnTo>
                <a:close/>
              </a:path>
            </a:pathLst>
          </a:custGeom>
          <a:solidFill>
            <a:schemeClr val="accent2"/>
          </a:solidFill>
          <a:ln>
            <a:noFill/>
          </a:ln>
        </p:spPr>
        <p:txBody>
          <a:bodyPr vert="horz" wrap="square" lIns="89642" tIns="44821" rIns="89642" bIns="44821" numCol="1" anchor="t" anchorCtr="0" compatLnSpc="1">
            <a:prstTxWarp prst="textNoShape">
              <a:avLst/>
            </a:prstTxWarp>
          </a:bodyPr>
          <a:lstStyle/>
          <a:p>
            <a:endParaRPr lang="en-US" sz="1765">
              <a:solidFill>
                <a:srgbClr val="FFFFFF"/>
              </a:solidFill>
            </a:endParaRPr>
          </a:p>
        </p:txBody>
      </p:sp>
      <p:sp>
        <p:nvSpPr>
          <p:cNvPr id="91" name="Freeform 20"/>
          <p:cNvSpPr>
            <a:spLocks noEditPoints="1"/>
          </p:cNvSpPr>
          <p:nvPr userDrawn="1"/>
        </p:nvSpPr>
        <p:spPr bwMode="auto">
          <a:xfrm>
            <a:off x="8105463" y="303197"/>
            <a:ext cx="535365" cy="5781420"/>
          </a:xfrm>
          <a:custGeom>
            <a:avLst/>
            <a:gdLst>
              <a:gd name="T0" fmla="*/ 51 w 93"/>
              <a:gd name="T1" fmla="*/ 1003 h 1003"/>
              <a:gd name="T2" fmla="*/ 51 w 93"/>
              <a:gd name="T3" fmla="*/ 1002 h 1003"/>
              <a:gd name="T4" fmla="*/ 42 w 93"/>
              <a:gd name="T5" fmla="*/ 1002 h 1003"/>
              <a:gd name="T6" fmla="*/ 42 w 93"/>
              <a:gd name="T7" fmla="*/ 1003 h 1003"/>
              <a:gd name="T8" fmla="*/ 0 w 93"/>
              <a:gd name="T9" fmla="*/ 1003 h 1003"/>
              <a:gd name="T10" fmla="*/ 34 w 93"/>
              <a:gd name="T11" fmla="*/ 384 h 1003"/>
              <a:gd name="T12" fmla="*/ 4 w 93"/>
              <a:gd name="T13" fmla="*/ 370 h 1003"/>
              <a:gd name="T14" fmla="*/ 13 w 93"/>
              <a:gd name="T15" fmla="*/ 360 h 1003"/>
              <a:gd name="T16" fmla="*/ 3 w 93"/>
              <a:gd name="T17" fmla="*/ 344 h 1003"/>
              <a:gd name="T18" fmla="*/ 15 w 93"/>
              <a:gd name="T19" fmla="*/ 325 h 1003"/>
              <a:gd name="T20" fmla="*/ 15 w 93"/>
              <a:gd name="T21" fmla="*/ 324 h 1003"/>
              <a:gd name="T22" fmla="*/ 29 w 93"/>
              <a:gd name="T23" fmla="*/ 309 h 1003"/>
              <a:gd name="T24" fmla="*/ 35 w 93"/>
              <a:gd name="T25" fmla="*/ 309 h 1003"/>
              <a:gd name="T26" fmla="*/ 35 w 93"/>
              <a:gd name="T27" fmla="*/ 300 h 1003"/>
              <a:gd name="T28" fmla="*/ 35 w 93"/>
              <a:gd name="T29" fmla="*/ 300 h 1003"/>
              <a:gd name="T30" fmla="*/ 29 w 93"/>
              <a:gd name="T31" fmla="*/ 294 h 1003"/>
              <a:gd name="T32" fmla="*/ 35 w 93"/>
              <a:gd name="T33" fmla="*/ 288 h 1003"/>
              <a:gd name="T34" fmla="*/ 35 w 93"/>
              <a:gd name="T35" fmla="*/ 288 h 1003"/>
              <a:gd name="T36" fmla="*/ 35 w 93"/>
              <a:gd name="T37" fmla="*/ 178 h 1003"/>
              <a:gd name="T38" fmla="*/ 58 w 93"/>
              <a:gd name="T39" fmla="*/ 178 h 1003"/>
              <a:gd name="T40" fmla="*/ 58 w 93"/>
              <a:gd name="T41" fmla="*/ 288 h 1003"/>
              <a:gd name="T42" fmla="*/ 58 w 93"/>
              <a:gd name="T43" fmla="*/ 288 h 1003"/>
              <a:gd name="T44" fmla="*/ 64 w 93"/>
              <a:gd name="T45" fmla="*/ 294 h 1003"/>
              <a:gd name="T46" fmla="*/ 58 w 93"/>
              <a:gd name="T47" fmla="*/ 300 h 1003"/>
              <a:gd name="T48" fmla="*/ 58 w 93"/>
              <a:gd name="T49" fmla="*/ 300 h 1003"/>
              <a:gd name="T50" fmla="*/ 58 w 93"/>
              <a:gd name="T51" fmla="*/ 309 h 1003"/>
              <a:gd name="T52" fmla="*/ 63 w 93"/>
              <a:gd name="T53" fmla="*/ 309 h 1003"/>
              <a:gd name="T54" fmla="*/ 78 w 93"/>
              <a:gd name="T55" fmla="*/ 324 h 1003"/>
              <a:gd name="T56" fmla="*/ 78 w 93"/>
              <a:gd name="T57" fmla="*/ 325 h 1003"/>
              <a:gd name="T58" fmla="*/ 90 w 93"/>
              <a:gd name="T59" fmla="*/ 344 h 1003"/>
              <a:gd name="T60" fmla="*/ 80 w 93"/>
              <a:gd name="T61" fmla="*/ 360 h 1003"/>
              <a:gd name="T62" fmla="*/ 89 w 93"/>
              <a:gd name="T63" fmla="*/ 370 h 1003"/>
              <a:gd name="T64" fmla="*/ 59 w 93"/>
              <a:gd name="T65" fmla="*/ 384 h 1003"/>
              <a:gd name="T66" fmla="*/ 93 w 93"/>
              <a:gd name="T67" fmla="*/ 1003 h 1003"/>
              <a:gd name="T68" fmla="*/ 51 w 93"/>
              <a:gd name="T69" fmla="*/ 1003 h 1003"/>
              <a:gd name="T70" fmla="*/ 63 w 93"/>
              <a:gd name="T71" fmla="*/ 177 h 1003"/>
              <a:gd name="T72" fmla="*/ 53 w 93"/>
              <a:gd name="T73" fmla="*/ 165 h 1003"/>
              <a:gd name="T74" fmla="*/ 53 w 93"/>
              <a:gd name="T75" fmla="*/ 94 h 1003"/>
              <a:gd name="T76" fmla="*/ 51 w 93"/>
              <a:gd name="T77" fmla="*/ 94 h 1003"/>
              <a:gd name="T78" fmla="*/ 51 w 93"/>
              <a:gd name="T79" fmla="*/ 66 h 1003"/>
              <a:gd name="T80" fmla="*/ 50 w 93"/>
              <a:gd name="T81" fmla="*/ 66 h 1003"/>
              <a:gd name="T82" fmla="*/ 50 w 93"/>
              <a:gd name="T83" fmla="*/ 35 h 1003"/>
              <a:gd name="T84" fmla="*/ 49 w 93"/>
              <a:gd name="T85" fmla="*/ 35 h 1003"/>
              <a:gd name="T86" fmla="*/ 49 w 93"/>
              <a:gd name="T87" fmla="*/ 0 h 1003"/>
              <a:gd name="T88" fmla="*/ 44 w 93"/>
              <a:gd name="T89" fmla="*/ 0 h 1003"/>
              <a:gd name="T90" fmla="*/ 44 w 93"/>
              <a:gd name="T91" fmla="*/ 35 h 1003"/>
              <a:gd name="T92" fmla="*/ 43 w 93"/>
              <a:gd name="T93" fmla="*/ 35 h 1003"/>
              <a:gd name="T94" fmla="*/ 43 w 93"/>
              <a:gd name="T95" fmla="*/ 66 h 1003"/>
              <a:gd name="T96" fmla="*/ 42 w 93"/>
              <a:gd name="T97" fmla="*/ 66 h 1003"/>
              <a:gd name="T98" fmla="*/ 42 w 93"/>
              <a:gd name="T99" fmla="*/ 94 h 1003"/>
              <a:gd name="T100" fmla="*/ 40 w 93"/>
              <a:gd name="T101" fmla="*/ 94 h 1003"/>
              <a:gd name="T102" fmla="*/ 40 w 93"/>
              <a:gd name="T103" fmla="*/ 165 h 1003"/>
              <a:gd name="T104" fmla="*/ 29 w 93"/>
              <a:gd name="T105" fmla="*/ 177 h 1003"/>
              <a:gd name="T106" fmla="*/ 29 w 93"/>
              <a:gd name="T107" fmla="*/ 177 h 1003"/>
              <a:gd name="T108" fmla="*/ 63 w 93"/>
              <a:gd name="T109" fmla="*/ 177 h 1003"/>
              <a:gd name="T110" fmla="*/ 63 w 93"/>
              <a:gd name="T111" fmla="*/ 177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3" h="1003">
                <a:moveTo>
                  <a:pt x="51" y="1003"/>
                </a:moveTo>
                <a:cubicBezTo>
                  <a:pt x="51" y="1002"/>
                  <a:pt x="51" y="1002"/>
                  <a:pt x="51" y="1002"/>
                </a:cubicBezTo>
                <a:cubicBezTo>
                  <a:pt x="42" y="1002"/>
                  <a:pt x="42" y="1002"/>
                  <a:pt x="42" y="1002"/>
                </a:cubicBezTo>
                <a:cubicBezTo>
                  <a:pt x="42" y="1003"/>
                  <a:pt x="42" y="1003"/>
                  <a:pt x="42" y="1003"/>
                </a:cubicBezTo>
                <a:cubicBezTo>
                  <a:pt x="0" y="1003"/>
                  <a:pt x="0" y="1003"/>
                  <a:pt x="0" y="1003"/>
                </a:cubicBezTo>
                <a:cubicBezTo>
                  <a:pt x="0" y="1003"/>
                  <a:pt x="25" y="599"/>
                  <a:pt x="34" y="384"/>
                </a:cubicBezTo>
                <a:cubicBezTo>
                  <a:pt x="17" y="382"/>
                  <a:pt x="4" y="377"/>
                  <a:pt x="4" y="370"/>
                </a:cubicBezTo>
                <a:cubicBezTo>
                  <a:pt x="4" y="366"/>
                  <a:pt x="8" y="363"/>
                  <a:pt x="13" y="360"/>
                </a:cubicBezTo>
                <a:cubicBezTo>
                  <a:pt x="7" y="356"/>
                  <a:pt x="3" y="350"/>
                  <a:pt x="3" y="344"/>
                </a:cubicBezTo>
                <a:cubicBezTo>
                  <a:pt x="3" y="336"/>
                  <a:pt x="8" y="330"/>
                  <a:pt x="15" y="325"/>
                </a:cubicBezTo>
                <a:cubicBezTo>
                  <a:pt x="15" y="324"/>
                  <a:pt x="15" y="324"/>
                  <a:pt x="15" y="324"/>
                </a:cubicBezTo>
                <a:cubicBezTo>
                  <a:pt x="15" y="316"/>
                  <a:pt x="22" y="309"/>
                  <a:pt x="29" y="309"/>
                </a:cubicBezTo>
                <a:cubicBezTo>
                  <a:pt x="35" y="309"/>
                  <a:pt x="35" y="309"/>
                  <a:pt x="35" y="309"/>
                </a:cubicBezTo>
                <a:cubicBezTo>
                  <a:pt x="35" y="300"/>
                  <a:pt x="35" y="300"/>
                  <a:pt x="35" y="300"/>
                </a:cubicBezTo>
                <a:cubicBezTo>
                  <a:pt x="35" y="300"/>
                  <a:pt x="35" y="300"/>
                  <a:pt x="35" y="300"/>
                </a:cubicBezTo>
                <a:cubicBezTo>
                  <a:pt x="31" y="300"/>
                  <a:pt x="29" y="297"/>
                  <a:pt x="29" y="294"/>
                </a:cubicBezTo>
                <a:cubicBezTo>
                  <a:pt x="29" y="291"/>
                  <a:pt x="31" y="288"/>
                  <a:pt x="35" y="288"/>
                </a:cubicBezTo>
                <a:cubicBezTo>
                  <a:pt x="35" y="288"/>
                  <a:pt x="35" y="288"/>
                  <a:pt x="35" y="288"/>
                </a:cubicBezTo>
                <a:cubicBezTo>
                  <a:pt x="35" y="178"/>
                  <a:pt x="35" y="178"/>
                  <a:pt x="35" y="178"/>
                </a:cubicBezTo>
                <a:cubicBezTo>
                  <a:pt x="58" y="178"/>
                  <a:pt x="58" y="178"/>
                  <a:pt x="58" y="178"/>
                </a:cubicBezTo>
                <a:cubicBezTo>
                  <a:pt x="58" y="288"/>
                  <a:pt x="58" y="288"/>
                  <a:pt x="58" y="288"/>
                </a:cubicBezTo>
                <a:cubicBezTo>
                  <a:pt x="58" y="288"/>
                  <a:pt x="58" y="288"/>
                  <a:pt x="58" y="288"/>
                </a:cubicBezTo>
                <a:cubicBezTo>
                  <a:pt x="62" y="288"/>
                  <a:pt x="64" y="291"/>
                  <a:pt x="64" y="294"/>
                </a:cubicBezTo>
                <a:cubicBezTo>
                  <a:pt x="64" y="297"/>
                  <a:pt x="62" y="300"/>
                  <a:pt x="58" y="300"/>
                </a:cubicBezTo>
                <a:cubicBezTo>
                  <a:pt x="58" y="300"/>
                  <a:pt x="58" y="300"/>
                  <a:pt x="58" y="300"/>
                </a:cubicBezTo>
                <a:cubicBezTo>
                  <a:pt x="58" y="309"/>
                  <a:pt x="58" y="309"/>
                  <a:pt x="58" y="309"/>
                </a:cubicBezTo>
                <a:cubicBezTo>
                  <a:pt x="63" y="309"/>
                  <a:pt x="63" y="309"/>
                  <a:pt x="63" y="309"/>
                </a:cubicBezTo>
                <a:cubicBezTo>
                  <a:pt x="71" y="309"/>
                  <a:pt x="78" y="316"/>
                  <a:pt x="78" y="324"/>
                </a:cubicBezTo>
                <a:cubicBezTo>
                  <a:pt x="78" y="325"/>
                  <a:pt x="78" y="325"/>
                  <a:pt x="78" y="325"/>
                </a:cubicBezTo>
                <a:cubicBezTo>
                  <a:pt x="85" y="330"/>
                  <a:pt x="90" y="336"/>
                  <a:pt x="90" y="344"/>
                </a:cubicBezTo>
                <a:cubicBezTo>
                  <a:pt x="90" y="350"/>
                  <a:pt x="86" y="356"/>
                  <a:pt x="80" y="360"/>
                </a:cubicBezTo>
                <a:cubicBezTo>
                  <a:pt x="85" y="363"/>
                  <a:pt x="89" y="366"/>
                  <a:pt x="89" y="370"/>
                </a:cubicBezTo>
                <a:cubicBezTo>
                  <a:pt x="89" y="377"/>
                  <a:pt x="76" y="382"/>
                  <a:pt x="59" y="384"/>
                </a:cubicBezTo>
                <a:cubicBezTo>
                  <a:pt x="68" y="599"/>
                  <a:pt x="93" y="1003"/>
                  <a:pt x="93" y="1003"/>
                </a:cubicBezTo>
                <a:lnTo>
                  <a:pt x="51" y="1003"/>
                </a:lnTo>
                <a:close/>
                <a:moveTo>
                  <a:pt x="63" y="177"/>
                </a:moveTo>
                <a:cubicBezTo>
                  <a:pt x="63" y="171"/>
                  <a:pt x="59" y="167"/>
                  <a:pt x="53" y="165"/>
                </a:cubicBezTo>
                <a:cubicBezTo>
                  <a:pt x="53" y="94"/>
                  <a:pt x="53" y="94"/>
                  <a:pt x="53" y="94"/>
                </a:cubicBezTo>
                <a:cubicBezTo>
                  <a:pt x="51" y="94"/>
                  <a:pt x="51" y="94"/>
                  <a:pt x="51" y="94"/>
                </a:cubicBezTo>
                <a:cubicBezTo>
                  <a:pt x="51" y="66"/>
                  <a:pt x="51" y="66"/>
                  <a:pt x="51" y="66"/>
                </a:cubicBezTo>
                <a:cubicBezTo>
                  <a:pt x="50" y="66"/>
                  <a:pt x="50" y="66"/>
                  <a:pt x="50" y="66"/>
                </a:cubicBezTo>
                <a:cubicBezTo>
                  <a:pt x="50" y="35"/>
                  <a:pt x="50" y="35"/>
                  <a:pt x="50" y="35"/>
                </a:cubicBezTo>
                <a:cubicBezTo>
                  <a:pt x="49" y="35"/>
                  <a:pt x="49" y="35"/>
                  <a:pt x="49" y="35"/>
                </a:cubicBezTo>
                <a:cubicBezTo>
                  <a:pt x="49" y="0"/>
                  <a:pt x="49" y="0"/>
                  <a:pt x="49" y="0"/>
                </a:cubicBezTo>
                <a:cubicBezTo>
                  <a:pt x="44" y="0"/>
                  <a:pt x="44" y="0"/>
                  <a:pt x="44" y="0"/>
                </a:cubicBezTo>
                <a:cubicBezTo>
                  <a:pt x="44" y="35"/>
                  <a:pt x="44" y="35"/>
                  <a:pt x="44" y="35"/>
                </a:cubicBezTo>
                <a:cubicBezTo>
                  <a:pt x="43" y="35"/>
                  <a:pt x="43" y="35"/>
                  <a:pt x="43" y="35"/>
                </a:cubicBezTo>
                <a:cubicBezTo>
                  <a:pt x="43" y="66"/>
                  <a:pt x="43" y="66"/>
                  <a:pt x="43" y="66"/>
                </a:cubicBezTo>
                <a:cubicBezTo>
                  <a:pt x="42" y="66"/>
                  <a:pt x="42" y="66"/>
                  <a:pt x="42" y="66"/>
                </a:cubicBezTo>
                <a:cubicBezTo>
                  <a:pt x="42" y="94"/>
                  <a:pt x="42" y="94"/>
                  <a:pt x="42" y="94"/>
                </a:cubicBezTo>
                <a:cubicBezTo>
                  <a:pt x="40" y="94"/>
                  <a:pt x="40" y="94"/>
                  <a:pt x="40" y="94"/>
                </a:cubicBezTo>
                <a:cubicBezTo>
                  <a:pt x="40" y="165"/>
                  <a:pt x="40" y="165"/>
                  <a:pt x="40" y="165"/>
                </a:cubicBezTo>
                <a:cubicBezTo>
                  <a:pt x="34" y="167"/>
                  <a:pt x="29" y="171"/>
                  <a:pt x="29" y="177"/>
                </a:cubicBezTo>
                <a:cubicBezTo>
                  <a:pt x="29" y="177"/>
                  <a:pt x="29" y="177"/>
                  <a:pt x="29" y="177"/>
                </a:cubicBezTo>
                <a:cubicBezTo>
                  <a:pt x="63" y="177"/>
                  <a:pt x="63" y="177"/>
                  <a:pt x="63" y="177"/>
                </a:cubicBezTo>
                <a:cubicBezTo>
                  <a:pt x="63" y="177"/>
                  <a:pt x="63" y="177"/>
                  <a:pt x="63" y="177"/>
                </a:cubicBezTo>
                <a:close/>
              </a:path>
            </a:pathLst>
          </a:custGeom>
          <a:solidFill>
            <a:schemeClr val="accent4">
              <a:lumMod val="50000"/>
            </a:schemeClr>
          </a:solidFill>
          <a:ln>
            <a:noFill/>
          </a:ln>
        </p:spPr>
        <p:txBody>
          <a:bodyPr vert="horz" wrap="square" lIns="89642" tIns="44821" rIns="89642" bIns="44821" numCol="1" anchor="t" anchorCtr="0" compatLnSpc="1">
            <a:prstTxWarp prst="textNoShape">
              <a:avLst/>
            </a:prstTxWarp>
          </a:bodyPr>
          <a:lstStyle/>
          <a:p>
            <a:endParaRPr lang="en-US" sz="1765">
              <a:solidFill>
                <a:srgbClr val="FFFFFF"/>
              </a:solidFill>
            </a:endParaRPr>
          </a:p>
        </p:txBody>
      </p:sp>
      <p:pic>
        <p:nvPicPr>
          <p:cNvPr id="19" name="Picture 18"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0203" y="6119147"/>
            <a:ext cx="1253377" cy="268786"/>
          </a:xfrm>
          <a:prstGeom prst="rect">
            <a:avLst/>
          </a:prstGeom>
        </p:spPr>
      </p:pic>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b="1380"/>
          <a:stretch/>
        </p:blipFill>
        <p:spPr bwMode="invGray">
          <a:xfrm>
            <a:off x="448213" y="470067"/>
            <a:ext cx="1421436" cy="300619"/>
          </a:xfrm>
          <a:prstGeom prst="rect">
            <a:avLst/>
          </a:prstGeom>
        </p:spPr>
      </p:pic>
      <p:grpSp>
        <p:nvGrpSpPr>
          <p:cNvPr id="6" name="Group 4"/>
          <p:cNvGrpSpPr>
            <a:grpSpLocks noChangeAspect="1"/>
          </p:cNvGrpSpPr>
          <p:nvPr userDrawn="1"/>
        </p:nvGrpSpPr>
        <p:grpSpPr bwMode="auto">
          <a:xfrm>
            <a:off x="386689" y="1299380"/>
            <a:ext cx="2541690" cy="2909434"/>
            <a:chOff x="1343" y="-743"/>
            <a:chExt cx="5148" cy="5892"/>
          </a:xfrm>
          <a:solidFill>
            <a:schemeClr val="tx1"/>
          </a:solidFill>
        </p:grpSpPr>
        <p:sp>
          <p:nvSpPr>
            <p:cNvPr id="11" name="Freeform 5"/>
            <p:cNvSpPr>
              <a:spLocks/>
            </p:cNvSpPr>
            <p:nvPr userDrawn="1"/>
          </p:nvSpPr>
          <p:spPr bwMode="auto">
            <a:xfrm>
              <a:off x="1426" y="-689"/>
              <a:ext cx="745" cy="743"/>
            </a:xfrm>
            <a:custGeom>
              <a:avLst/>
              <a:gdLst>
                <a:gd name="T0" fmla="*/ 315 w 315"/>
                <a:gd name="T1" fmla="*/ 314 h 314"/>
                <a:gd name="T2" fmla="*/ 279 w 315"/>
                <a:gd name="T3" fmla="*/ 314 h 314"/>
                <a:gd name="T4" fmla="*/ 279 w 315"/>
                <a:gd name="T5" fmla="*/ 103 h 314"/>
                <a:gd name="T6" fmla="*/ 282 w 315"/>
                <a:gd name="T7" fmla="*/ 42 h 314"/>
                <a:gd name="T8" fmla="*/ 281 w 315"/>
                <a:gd name="T9" fmla="*/ 42 h 314"/>
                <a:gd name="T10" fmla="*/ 272 w 315"/>
                <a:gd name="T11" fmla="*/ 72 h 314"/>
                <a:gd name="T12" fmla="*/ 166 w 315"/>
                <a:gd name="T13" fmla="*/ 314 h 314"/>
                <a:gd name="T14" fmla="*/ 149 w 315"/>
                <a:gd name="T15" fmla="*/ 314 h 314"/>
                <a:gd name="T16" fmla="*/ 43 w 315"/>
                <a:gd name="T17" fmla="*/ 74 h 314"/>
                <a:gd name="T18" fmla="*/ 34 w 315"/>
                <a:gd name="T19" fmla="*/ 42 h 314"/>
                <a:gd name="T20" fmla="*/ 33 w 315"/>
                <a:gd name="T21" fmla="*/ 42 h 314"/>
                <a:gd name="T22" fmla="*/ 35 w 315"/>
                <a:gd name="T23" fmla="*/ 103 h 314"/>
                <a:gd name="T24" fmla="*/ 35 w 315"/>
                <a:gd name="T25" fmla="*/ 314 h 314"/>
                <a:gd name="T26" fmla="*/ 0 w 315"/>
                <a:gd name="T27" fmla="*/ 314 h 314"/>
                <a:gd name="T28" fmla="*/ 0 w 315"/>
                <a:gd name="T29" fmla="*/ 0 h 314"/>
                <a:gd name="T30" fmla="*/ 48 w 315"/>
                <a:gd name="T31" fmla="*/ 0 h 314"/>
                <a:gd name="T32" fmla="*/ 142 w 315"/>
                <a:gd name="T33" fmla="*/ 219 h 314"/>
                <a:gd name="T34" fmla="*/ 156 w 315"/>
                <a:gd name="T35" fmla="*/ 256 h 314"/>
                <a:gd name="T36" fmla="*/ 158 w 315"/>
                <a:gd name="T37" fmla="*/ 256 h 314"/>
                <a:gd name="T38" fmla="*/ 173 w 315"/>
                <a:gd name="T39" fmla="*/ 218 h 314"/>
                <a:gd name="T40" fmla="*/ 270 w 315"/>
                <a:gd name="T41" fmla="*/ 0 h 314"/>
                <a:gd name="T42" fmla="*/ 315 w 315"/>
                <a:gd name="T43" fmla="*/ 0 h 314"/>
                <a:gd name="T44" fmla="*/ 315 w 315"/>
                <a:gd name="T45"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5" h="314">
                  <a:moveTo>
                    <a:pt x="315" y="314"/>
                  </a:moveTo>
                  <a:cubicBezTo>
                    <a:pt x="279" y="314"/>
                    <a:pt x="279" y="314"/>
                    <a:pt x="279" y="314"/>
                  </a:cubicBezTo>
                  <a:cubicBezTo>
                    <a:pt x="279" y="103"/>
                    <a:pt x="279" y="103"/>
                    <a:pt x="279" y="103"/>
                  </a:cubicBezTo>
                  <a:cubicBezTo>
                    <a:pt x="279" y="86"/>
                    <a:pt x="280" y="66"/>
                    <a:pt x="282" y="42"/>
                  </a:cubicBezTo>
                  <a:cubicBezTo>
                    <a:pt x="281" y="42"/>
                    <a:pt x="281" y="42"/>
                    <a:pt x="281" y="42"/>
                  </a:cubicBezTo>
                  <a:cubicBezTo>
                    <a:pt x="277" y="56"/>
                    <a:pt x="274" y="66"/>
                    <a:pt x="272" y="72"/>
                  </a:cubicBezTo>
                  <a:cubicBezTo>
                    <a:pt x="166" y="314"/>
                    <a:pt x="166" y="314"/>
                    <a:pt x="166" y="314"/>
                  </a:cubicBezTo>
                  <a:cubicBezTo>
                    <a:pt x="149" y="314"/>
                    <a:pt x="149" y="314"/>
                    <a:pt x="149" y="314"/>
                  </a:cubicBezTo>
                  <a:cubicBezTo>
                    <a:pt x="43" y="74"/>
                    <a:pt x="43" y="74"/>
                    <a:pt x="43" y="74"/>
                  </a:cubicBezTo>
                  <a:cubicBezTo>
                    <a:pt x="40" y="68"/>
                    <a:pt x="37" y="57"/>
                    <a:pt x="34" y="42"/>
                  </a:cubicBezTo>
                  <a:cubicBezTo>
                    <a:pt x="33" y="42"/>
                    <a:pt x="33" y="42"/>
                    <a:pt x="33" y="42"/>
                  </a:cubicBezTo>
                  <a:cubicBezTo>
                    <a:pt x="34" y="54"/>
                    <a:pt x="35" y="75"/>
                    <a:pt x="35" y="103"/>
                  </a:cubicBezTo>
                  <a:cubicBezTo>
                    <a:pt x="35" y="314"/>
                    <a:pt x="35" y="314"/>
                    <a:pt x="35" y="314"/>
                  </a:cubicBezTo>
                  <a:cubicBezTo>
                    <a:pt x="0" y="314"/>
                    <a:pt x="0" y="314"/>
                    <a:pt x="0" y="314"/>
                  </a:cubicBezTo>
                  <a:cubicBezTo>
                    <a:pt x="0" y="0"/>
                    <a:pt x="0" y="0"/>
                    <a:pt x="0" y="0"/>
                  </a:cubicBezTo>
                  <a:cubicBezTo>
                    <a:pt x="48" y="0"/>
                    <a:pt x="48" y="0"/>
                    <a:pt x="48" y="0"/>
                  </a:cubicBezTo>
                  <a:cubicBezTo>
                    <a:pt x="142" y="219"/>
                    <a:pt x="142" y="219"/>
                    <a:pt x="142" y="219"/>
                  </a:cubicBezTo>
                  <a:cubicBezTo>
                    <a:pt x="150" y="235"/>
                    <a:pt x="154" y="248"/>
                    <a:pt x="156" y="256"/>
                  </a:cubicBezTo>
                  <a:cubicBezTo>
                    <a:pt x="158" y="256"/>
                    <a:pt x="158" y="256"/>
                    <a:pt x="158" y="256"/>
                  </a:cubicBezTo>
                  <a:cubicBezTo>
                    <a:pt x="165" y="236"/>
                    <a:pt x="170" y="223"/>
                    <a:pt x="173" y="218"/>
                  </a:cubicBezTo>
                  <a:cubicBezTo>
                    <a:pt x="270" y="0"/>
                    <a:pt x="270" y="0"/>
                    <a:pt x="270" y="0"/>
                  </a:cubicBezTo>
                  <a:cubicBezTo>
                    <a:pt x="315" y="0"/>
                    <a:pt x="315" y="0"/>
                    <a:pt x="315" y="0"/>
                  </a:cubicBezTo>
                  <a:lnTo>
                    <a:pt x="315"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2" name="Freeform 6"/>
            <p:cNvSpPr>
              <a:spLocks noEditPoints="1"/>
            </p:cNvSpPr>
            <p:nvPr userDrawn="1"/>
          </p:nvSpPr>
          <p:spPr bwMode="auto">
            <a:xfrm>
              <a:off x="2339" y="-722"/>
              <a:ext cx="111" cy="776"/>
            </a:xfrm>
            <a:custGeom>
              <a:avLst/>
              <a:gdLst>
                <a:gd name="T0" fmla="*/ 47 w 47"/>
                <a:gd name="T1" fmla="*/ 23 h 328"/>
                <a:gd name="T2" fmla="*/ 40 w 47"/>
                <a:gd name="T3" fmla="*/ 40 h 328"/>
                <a:gd name="T4" fmla="*/ 23 w 47"/>
                <a:gd name="T5" fmla="*/ 46 h 328"/>
                <a:gd name="T6" fmla="*/ 7 w 47"/>
                <a:gd name="T7" fmla="*/ 40 h 328"/>
                <a:gd name="T8" fmla="*/ 0 w 47"/>
                <a:gd name="T9" fmla="*/ 23 h 328"/>
                <a:gd name="T10" fmla="*/ 7 w 47"/>
                <a:gd name="T11" fmla="*/ 7 h 328"/>
                <a:gd name="T12" fmla="*/ 23 w 47"/>
                <a:gd name="T13" fmla="*/ 0 h 328"/>
                <a:gd name="T14" fmla="*/ 40 w 47"/>
                <a:gd name="T15" fmla="*/ 7 h 328"/>
                <a:gd name="T16" fmla="*/ 47 w 47"/>
                <a:gd name="T17" fmla="*/ 23 h 328"/>
                <a:gd name="T18" fmla="*/ 41 w 47"/>
                <a:gd name="T19" fmla="*/ 328 h 328"/>
                <a:gd name="T20" fmla="*/ 5 w 47"/>
                <a:gd name="T21" fmla="*/ 328 h 328"/>
                <a:gd name="T22" fmla="*/ 5 w 47"/>
                <a:gd name="T23" fmla="*/ 103 h 328"/>
                <a:gd name="T24" fmla="*/ 41 w 47"/>
                <a:gd name="T25" fmla="*/ 103 h 328"/>
                <a:gd name="T26" fmla="*/ 41 w 47"/>
                <a:gd name="T27" fmla="*/ 32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328">
                  <a:moveTo>
                    <a:pt x="47" y="23"/>
                  </a:moveTo>
                  <a:cubicBezTo>
                    <a:pt x="47" y="30"/>
                    <a:pt x="44" y="35"/>
                    <a:pt x="40" y="40"/>
                  </a:cubicBezTo>
                  <a:cubicBezTo>
                    <a:pt x="35" y="44"/>
                    <a:pt x="30" y="46"/>
                    <a:pt x="23" y="46"/>
                  </a:cubicBezTo>
                  <a:cubicBezTo>
                    <a:pt x="17" y="46"/>
                    <a:pt x="11" y="44"/>
                    <a:pt x="7" y="40"/>
                  </a:cubicBezTo>
                  <a:cubicBezTo>
                    <a:pt x="3" y="36"/>
                    <a:pt x="0" y="30"/>
                    <a:pt x="0" y="23"/>
                  </a:cubicBezTo>
                  <a:cubicBezTo>
                    <a:pt x="0" y="17"/>
                    <a:pt x="2" y="11"/>
                    <a:pt x="7" y="7"/>
                  </a:cubicBezTo>
                  <a:cubicBezTo>
                    <a:pt x="11" y="2"/>
                    <a:pt x="17" y="0"/>
                    <a:pt x="23" y="0"/>
                  </a:cubicBezTo>
                  <a:cubicBezTo>
                    <a:pt x="30" y="0"/>
                    <a:pt x="35" y="2"/>
                    <a:pt x="40" y="7"/>
                  </a:cubicBezTo>
                  <a:cubicBezTo>
                    <a:pt x="44" y="11"/>
                    <a:pt x="47" y="17"/>
                    <a:pt x="47" y="23"/>
                  </a:cubicBezTo>
                  <a:close/>
                  <a:moveTo>
                    <a:pt x="41" y="328"/>
                  </a:moveTo>
                  <a:cubicBezTo>
                    <a:pt x="5" y="328"/>
                    <a:pt x="5" y="328"/>
                    <a:pt x="5" y="328"/>
                  </a:cubicBezTo>
                  <a:cubicBezTo>
                    <a:pt x="5" y="103"/>
                    <a:pt x="5" y="103"/>
                    <a:pt x="5" y="103"/>
                  </a:cubicBezTo>
                  <a:cubicBezTo>
                    <a:pt x="41" y="103"/>
                    <a:pt x="41" y="103"/>
                    <a:pt x="41" y="103"/>
                  </a:cubicBezTo>
                  <a:lnTo>
                    <a:pt x="41" y="3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4" name="Freeform 7"/>
            <p:cNvSpPr>
              <a:spLocks/>
            </p:cNvSpPr>
            <p:nvPr userDrawn="1"/>
          </p:nvSpPr>
          <p:spPr bwMode="auto">
            <a:xfrm>
              <a:off x="2564" y="-490"/>
              <a:ext cx="393" cy="555"/>
            </a:xfrm>
            <a:custGeom>
              <a:avLst/>
              <a:gdLst>
                <a:gd name="T0" fmla="*/ 166 w 166"/>
                <a:gd name="T1" fmla="*/ 219 h 235"/>
                <a:gd name="T2" fmla="*/ 105 w 166"/>
                <a:gd name="T3" fmla="*/ 235 h 235"/>
                <a:gd name="T4" fmla="*/ 51 w 166"/>
                <a:gd name="T5" fmla="*/ 221 h 235"/>
                <a:gd name="T6" fmla="*/ 14 w 166"/>
                <a:gd name="T7" fmla="*/ 181 h 235"/>
                <a:gd name="T8" fmla="*/ 0 w 166"/>
                <a:gd name="T9" fmla="*/ 123 h 235"/>
                <a:gd name="T10" fmla="*/ 32 w 166"/>
                <a:gd name="T11" fmla="*/ 34 h 235"/>
                <a:gd name="T12" fmla="*/ 115 w 166"/>
                <a:gd name="T13" fmla="*/ 0 h 235"/>
                <a:gd name="T14" fmla="*/ 166 w 166"/>
                <a:gd name="T15" fmla="*/ 11 h 235"/>
                <a:gd name="T16" fmla="*/ 166 w 166"/>
                <a:gd name="T17" fmla="*/ 48 h 235"/>
                <a:gd name="T18" fmla="*/ 114 w 166"/>
                <a:gd name="T19" fmla="*/ 31 h 235"/>
                <a:gd name="T20" fmla="*/ 58 w 166"/>
                <a:gd name="T21" fmla="*/ 55 h 235"/>
                <a:gd name="T22" fmla="*/ 37 w 166"/>
                <a:gd name="T23" fmla="*/ 120 h 235"/>
                <a:gd name="T24" fmla="*/ 57 w 166"/>
                <a:gd name="T25" fmla="*/ 182 h 235"/>
                <a:gd name="T26" fmla="*/ 111 w 166"/>
                <a:gd name="T27" fmla="*/ 204 h 235"/>
                <a:gd name="T28" fmla="*/ 166 w 166"/>
                <a:gd name="T29" fmla="*/ 185 h 235"/>
                <a:gd name="T30" fmla="*/ 166 w 166"/>
                <a:gd name="T31" fmla="*/ 219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6" h="235">
                  <a:moveTo>
                    <a:pt x="166" y="219"/>
                  </a:moveTo>
                  <a:cubicBezTo>
                    <a:pt x="149" y="230"/>
                    <a:pt x="129" y="235"/>
                    <a:pt x="105" y="235"/>
                  </a:cubicBezTo>
                  <a:cubicBezTo>
                    <a:pt x="85" y="235"/>
                    <a:pt x="67" y="230"/>
                    <a:pt x="51" y="221"/>
                  </a:cubicBezTo>
                  <a:cubicBezTo>
                    <a:pt x="35" y="212"/>
                    <a:pt x="23" y="198"/>
                    <a:pt x="14" y="181"/>
                  </a:cubicBezTo>
                  <a:cubicBezTo>
                    <a:pt x="5" y="164"/>
                    <a:pt x="0" y="144"/>
                    <a:pt x="0" y="123"/>
                  </a:cubicBezTo>
                  <a:cubicBezTo>
                    <a:pt x="0" y="86"/>
                    <a:pt x="11" y="56"/>
                    <a:pt x="32" y="34"/>
                  </a:cubicBezTo>
                  <a:cubicBezTo>
                    <a:pt x="53" y="11"/>
                    <a:pt x="80" y="0"/>
                    <a:pt x="115" y="0"/>
                  </a:cubicBezTo>
                  <a:cubicBezTo>
                    <a:pt x="134" y="0"/>
                    <a:pt x="151" y="4"/>
                    <a:pt x="166" y="11"/>
                  </a:cubicBezTo>
                  <a:cubicBezTo>
                    <a:pt x="166" y="48"/>
                    <a:pt x="166" y="48"/>
                    <a:pt x="166" y="48"/>
                  </a:cubicBezTo>
                  <a:cubicBezTo>
                    <a:pt x="150" y="36"/>
                    <a:pt x="132" y="31"/>
                    <a:pt x="114" y="31"/>
                  </a:cubicBezTo>
                  <a:cubicBezTo>
                    <a:pt x="91" y="31"/>
                    <a:pt x="72" y="39"/>
                    <a:pt x="58" y="55"/>
                  </a:cubicBezTo>
                  <a:cubicBezTo>
                    <a:pt x="44" y="72"/>
                    <a:pt x="37" y="93"/>
                    <a:pt x="37" y="120"/>
                  </a:cubicBezTo>
                  <a:cubicBezTo>
                    <a:pt x="37" y="146"/>
                    <a:pt x="43" y="166"/>
                    <a:pt x="57" y="182"/>
                  </a:cubicBezTo>
                  <a:cubicBezTo>
                    <a:pt x="70" y="197"/>
                    <a:pt x="89" y="204"/>
                    <a:pt x="111" y="204"/>
                  </a:cubicBezTo>
                  <a:cubicBezTo>
                    <a:pt x="131" y="204"/>
                    <a:pt x="149" y="198"/>
                    <a:pt x="166" y="185"/>
                  </a:cubicBezTo>
                  <a:lnTo>
                    <a:pt x="166" y="2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5" name="Freeform 8"/>
            <p:cNvSpPr>
              <a:spLocks/>
            </p:cNvSpPr>
            <p:nvPr userDrawn="1"/>
          </p:nvSpPr>
          <p:spPr bwMode="auto">
            <a:xfrm>
              <a:off x="3082" y="-488"/>
              <a:ext cx="272" cy="542"/>
            </a:xfrm>
            <a:custGeom>
              <a:avLst/>
              <a:gdLst>
                <a:gd name="T0" fmla="*/ 115 w 115"/>
                <a:gd name="T1" fmla="*/ 41 h 229"/>
                <a:gd name="T2" fmla="*/ 88 w 115"/>
                <a:gd name="T3" fmla="*/ 33 h 229"/>
                <a:gd name="T4" fmla="*/ 50 w 115"/>
                <a:gd name="T5" fmla="*/ 56 h 229"/>
                <a:gd name="T6" fmla="*/ 36 w 115"/>
                <a:gd name="T7" fmla="*/ 114 h 229"/>
                <a:gd name="T8" fmla="*/ 36 w 115"/>
                <a:gd name="T9" fmla="*/ 229 h 229"/>
                <a:gd name="T10" fmla="*/ 0 w 115"/>
                <a:gd name="T11" fmla="*/ 229 h 229"/>
                <a:gd name="T12" fmla="*/ 0 w 115"/>
                <a:gd name="T13" fmla="*/ 4 h 229"/>
                <a:gd name="T14" fmla="*/ 36 w 115"/>
                <a:gd name="T15" fmla="*/ 4 h 229"/>
                <a:gd name="T16" fmla="*/ 36 w 115"/>
                <a:gd name="T17" fmla="*/ 51 h 229"/>
                <a:gd name="T18" fmla="*/ 36 w 115"/>
                <a:gd name="T19" fmla="*/ 51 h 229"/>
                <a:gd name="T20" fmla="*/ 59 w 115"/>
                <a:gd name="T21" fmla="*/ 14 h 229"/>
                <a:gd name="T22" fmla="*/ 94 w 115"/>
                <a:gd name="T23" fmla="*/ 0 h 229"/>
                <a:gd name="T24" fmla="*/ 115 w 115"/>
                <a:gd name="T25" fmla="*/ 3 h 229"/>
                <a:gd name="T26" fmla="*/ 115 w 115"/>
                <a:gd name="T27" fmla="*/ 4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229">
                  <a:moveTo>
                    <a:pt x="115" y="41"/>
                  </a:moveTo>
                  <a:cubicBezTo>
                    <a:pt x="109" y="36"/>
                    <a:pt x="100" y="33"/>
                    <a:pt x="88" y="33"/>
                  </a:cubicBezTo>
                  <a:cubicBezTo>
                    <a:pt x="73" y="33"/>
                    <a:pt x="60" y="41"/>
                    <a:pt x="50" y="56"/>
                  </a:cubicBezTo>
                  <a:cubicBezTo>
                    <a:pt x="40" y="71"/>
                    <a:pt x="36" y="90"/>
                    <a:pt x="36" y="114"/>
                  </a:cubicBezTo>
                  <a:cubicBezTo>
                    <a:pt x="36" y="229"/>
                    <a:pt x="36" y="229"/>
                    <a:pt x="36" y="229"/>
                  </a:cubicBezTo>
                  <a:cubicBezTo>
                    <a:pt x="0" y="229"/>
                    <a:pt x="0" y="229"/>
                    <a:pt x="0" y="229"/>
                  </a:cubicBezTo>
                  <a:cubicBezTo>
                    <a:pt x="0" y="4"/>
                    <a:pt x="0" y="4"/>
                    <a:pt x="0" y="4"/>
                  </a:cubicBezTo>
                  <a:cubicBezTo>
                    <a:pt x="36" y="4"/>
                    <a:pt x="36" y="4"/>
                    <a:pt x="36" y="4"/>
                  </a:cubicBezTo>
                  <a:cubicBezTo>
                    <a:pt x="36" y="51"/>
                    <a:pt x="36" y="51"/>
                    <a:pt x="36" y="51"/>
                  </a:cubicBezTo>
                  <a:cubicBezTo>
                    <a:pt x="36" y="51"/>
                    <a:pt x="36" y="51"/>
                    <a:pt x="36" y="51"/>
                  </a:cubicBezTo>
                  <a:cubicBezTo>
                    <a:pt x="41" y="35"/>
                    <a:pt x="49" y="23"/>
                    <a:pt x="59" y="14"/>
                  </a:cubicBezTo>
                  <a:cubicBezTo>
                    <a:pt x="69" y="5"/>
                    <a:pt x="81" y="0"/>
                    <a:pt x="94" y="0"/>
                  </a:cubicBezTo>
                  <a:cubicBezTo>
                    <a:pt x="103" y="0"/>
                    <a:pt x="110" y="1"/>
                    <a:pt x="115" y="3"/>
                  </a:cubicBezTo>
                  <a:lnTo>
                    <a:pt x="115"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6" name="Freeform 9"/>
            <p:cNvSpPr>
              <a:spLocks noEditPoints="1"/>
            </p:cNvSpPr>
            <p:nvPr userDrawn="1"/>
          </p:nvSpPr>
          <p:spPr bwMode="auto">
            <a:xfrm>
              <a:off x="3392" y="-490"/>
              <a:ext cx="513" cy="555"/>
            </a:xfrm>
            <a:custGeom>
              <a:avLst/>
              <a:gdLst>
                <a:gd name="T0" fmla="*/ 217 w 217"/>
                <a:gd name="T1" fmla="*/ 117 h 235"/>
                <a:gd name="T2" fmla="*/ 188 w 217"/>
                <a:gd name="T3" fmla="*/ 203 h 235"/>
                <a:gd name="T4" fmla="*/ 108 w 217"/>
                <a:gd name="T5" fmla="*/ 235 h 235"/>
                <a:gd name="T6" fmla="*/ 29 w 217"/>
                <a:gd name="T7" fmla="*/ 203 h 235"/>
                <a:gd name="T8" fmla="*/ 0 w 217"/>
                <a:gd name="T9" fmla="*/ 120 h 235"/>
                <a:gd name="T10" fmla="*/ 30 w 217"/>
                <a:gd name="T11" fmla="*/ 32 h 235"/>
                <a:gd name="T12" fmla="*/ 113 w 217"/>
                <a:gd name="T13" fmla="*/ 0 h 235"/>
                <a:gd name="T14" fmla="*/ 190 w 217"/>
                <a:gd name="T15" fmla="*/ 31 h 235"/>
                <a:gd name="T16" fmla="*/ 217 w 217"/>
                <a:gd name="T17" fmla="*/ 117 h 235"/>
                <a:gd name="T18" fmla="*/ 181 w 217"/>
                <a:gd name="T19" fmla="*/ 118 h 235"/>
                <a:gd name="T20" fmla="*/ 163 w 217"/>
                <a:gd name="T21" fmla="*/ 53 h 235"/>
                <a:gd name="T22" fmla="*/ 110 w 217"/>
                <a:gd name="T23" fmla="*/ 31 h 235"/>
                <a:gd name="T24" fmla="*/ 56 w 217"/>
                <a:gd name="T25" fmla="*/ 54 h 235"/>
                <a:gd name="T26" fmla="*/ 36 w 217"/>
                <a:gd name="T27" fmla="*/ 119 h 235"/>
                <a:gd name="T28" fmla="*/ 56 w 217"/>
                <a:gd name="T29" fmla="*/ 182 h 235"/>
                <a:gd name="T30" fmla="*/ 110 w 217"/>
                <a:gd name="T31" fmla="*/ 204 h 235"/>
                <a:gd name="T32" fmla="*/ 163 w 217"/>
                <a:gd name="T33" fmla="*/ 182 h 235"/>
                <a:gd name="T34" fmla="*/ 181 w 217"/>
                <a:gd name="T35" fmla="*/ 11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7" h="235">
                  <a:moveTo>
                    <a:pt x="217" y="117"/>
                  </a:moveTo>
                  <a:cubicBezTo>
                    <a:pt x="217" y="152"/>
                    <a:pt x="207" y="181"/>
                    <a:pt x="188" y="203"/>
                  </a:cubicBezTo>
                  <a:cubicBezTo>
                    <a:pt x="168" y="224"/>
                    <a:pt x="141" y="235"/>
                    <a:pt x="108" y="235"/>
                  </a:cubicBezTo>
                  <a:cubicBezTo>
                    <a:pt x="75" y="235"/>
                    <a:pt x="49" y="225"/>
                    <a:pt x="29" y="203"/>
                  </a:cubicBezTo>
                  <a:cubicBezTo>
                    <a:pt x="10" y="182"/>
                    <a:pt x="0" y="155"/>
                    <a:pt x="0" y="120"/>
                  </a:cubicBezTo>
                  <a:cubicBezTo>
                    <a:pt x="0" y="83"/>
                    <a:pt x="10" y="54"/>
                    <a:pt x="30" y="32"/>
                  </a:cubicBezTo>
                  <a:cubicBezTo>
                    <a:pt x="50" y="11"/>
                    <a:pt x="78" y="0"/>
                    <a:pt x="113" y="0"/>
                  </a:cubicBezTo>
                  <a:cubicBezTo>
                    <a:pt x="145" y="0"/>
                    <a:pt x="171" y="10"/>
                    <a:pt x="190" y="31"/>
                  </a:cubicBezTo>
                  <a:cubicBezTo>
                    <a:pt x="208" y="52"/>
                    <a:pt x="217" y="80"/>
                    <a:pt x="217" y="117"/>
                  </a:cubicBezTo>
                  <a:close/>
                  <a:moveTo>
                    <a:pt x="181" y="118"/>
                  </a:moveTo>
                  <a:cubicBezTo>
                    <a:pt x="181" y="90"/>
                    <a:pt x="175" y="68"/>
                    <a:pt x="163" y="53"/>
                  </a:cubicBezTo>
                  <a:cubicBezTo>
                    <a:pt x="151" y="38"/>
                    <a:pt x="133" y="31"/>
                    <a:pt x="110" y="31"/>
                  </a:cubicBezTo>
                  <a:cubicBezTo>
                    <a:pt x="87" y="31"/>
                    <a:pt x="69" y="38"/>
                    <a:pt x="56" y="54"/>
                  </a:cubicBezTo>
                  <a:cubicBezTo>
                    <a:pt x="43" y="69"/>
                    <a:pt x="36" y="91"/>
                    <a:pt x="36" y="119"/>
                  </a:cubicBezTo>
                  <a:cubicBezTo>
                    <a:pt x="36" y="146"/>
                    <a:pt x="43" y="167"/>
                    <a:pt x="56" y="182"/>
                  </a:cubicBezTo>
                  <a:cubicBezTo>
                    <a:pt x="70" y="197"/>
                    <a:pt x="88" y="204"/>
                    <a:pt x="110" y="204"/>
                  </a:cubicBezTo>
                  <a:cubicBezTo>
                    <a:pt x="133" y="204"/>
                    <a:pt x="151" y="197"/>
                    <a:pt x="163" y="182"/>
                  </a:cubicBezTo>
                  <a:cubicBezTo>
                    <a:pt x="175" y="167"/>
                    <a:pt x="181" y="146"/>
                    <a:pt x="18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7" name="Freeform 10"/>
            <p:cNvSpPr>
              <a:spLocks/>
            </p:cNvSpPr>
            <p:nvPr userDrawn="1"/>
          </p:nvSpPr>
          <p:spPr bwMode="auto">
            <a:xfrm>
              <a:off x="4000" y="-490"/>
              <a:ext cx="322" cy="555"/>
            </a:xfrm>
            <a:custGeom>
              <a:avLst/>
              <a:gdLst>
                <a:gd name="T0" fmla="*/ 136 w 136"/>
                <a:gd name="T1" fmla="*/ 170 h 235"/>
                <a:gd name="T2" fmla="*/ 113 w 136"/>
                <a:gd name="T3" fmla="*/ 217 h 235"/>
                <a:gd name="T4" fmla="*/ 55 w 136"/>
                <a:gd name="T5" fmla="*/ 235 h 235"/>
                <a:gd name="T6" fmla="*/ 0 w 136"/>
                <a:gd name="T7" fmla="*/ 222 h 235"/>
                <a:gd name="T8" fmla="*/ 0 w 136"/>
                <a:gd name="T9" fmla="*/ 183 h 235"/>
                <a:gd name="T10" fmla="*/ 57 w 136"/>
                <a:gd name="T11" fmla="*/ 204 h 235"/>
                <a:gd name="T12" fmla="*/ 99 w 136"/>
                <a:gd name="T13" fmla="*/ 173 h 235"/>
                <a:gd name="T14" fmla="*/ 91 w 136"/>
                <a:gd name="T15" fmla="*/ 152 h 235"/>
                <a:gd name="T16" fmla="*/ 54 w 136"/>
                <a:gd name="T17" fmla="*/ 131 h 235"/>
                <a:gd name="T18" fmla="*/ 13 w 136"/>
                <a:gd name="T19" fmla="*/ 104 h 235"/>
                <a:gd name="T20" fmla="*/ 0 w 136"/>
                <a:gd name="T21" fmla="*/ 65 h 235"/>
                <a:gd name="T22" fmla="*/ 22 w 136"/>
                <a:gd name="T23" fmla="*/ 18 h 235"/>
                <a:gd name="T24" fmla="*/ 78 w 136"/>
                <a:gd name="T25" fmla="*/ 0 h 235"/>
                <a:gd name="T26" fmla="*/ 125 w 136"/>
                <a:gd name="T27" fmla="*/ 10 h 235"/>
                <a:gd name="T28" fmla="*/ 125 w 136"/>
                <a:gd name="T29" fmla="*/ 47 h 235"/>
                <a:gd name="T30" fmla="*/ 75 w 136"/>
                <a:gd name="T31" fmla="*/ 31 h 235"/>
                <a:gd name="T32" fmla="*/ 47 w 136"/>
                <a:gd name="T33" fmla="*/ 39 h 235"/>
                <a:gd name="T34" fmla="*/ 37 w 136"/>
                <a:gd name="T35" fmla="*/ 62 h 235"/>
                <a:gd name="T36" fmla="*/ 45 w 136"/>
                <a:gd name="T37" fmla="*/ 85 h 235"/>
                <a:gd name="T38" fmla="*/ 79 w 136"/>
                <a:gd name="T39" fmla="*/ 104 h 235"/>
                <a:gd name="T40" fmla="*/ 123 w 136"/>
                <a:gd name="T41" fmla="*/ 132 h 235"/>
                <a:gd name="T42" fmla="*/ 136 w 136"/>
                <a:gd name="T43" fmla="*/ 17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6" h="235">
                  <a:moveTo>
                    <a:pt x="136" y="170"/>
                  </a:moveTo>
                  <a:cubicBezTo>
                    <a:pt x="136" y="189"/>
                    <a:pt x="128" y="205"/>
                    <a:pt x="113" y="217"/>
                  </a:cubicBezTo>
                  <a:cubicBezTo>
                    <a:pt x="99" y="229"/>
                    <a:pt x="79" y="235"/>
                    <a:pt x="55" y="235"/>
                  </a:cubicBezTo>
                  <a:cubicBezTo>
                    <a:pt x="34" y="235"/>
                    <a:pt x="16" y="231"/>
                    <a:pt x="0" y="222"/>
                  </a:cubicBezTo>
                  <a:cubicBezTo>
                    <a:pt x="0" y="183"/>
                    <a:pt x="0" y="183"/>
                    <a:pt x="0" y="183"/>
                  </a:cubicBezTo>
                  <a:cubicBezTo>
                    <a:pt x="17" y="197"/>
                    <a:pt x="37" y="204"/>
                    <a:pt x="57" y="204"/>
                  </a:cubicBezTo>
                  <a:cubicBezTo>
                    <a:pt x="85" y="204"/>
                    <a:pt x="99" y="194"/>
                    <a:pt x="99" y="173"/>
                  </a:cubicBezTo>
                  <a:cubicBezTo>
                    <a:pt x="99" y="165"/>
                    <a:pt x="97" y="158"/>
                    <a:pt x="91" y="152"/>
                  </a:cubicBezTo>
                  <a:cubicBezTo>
                    <a:pt x="86" y="147"/>
                    <a:pt x="73" y="140"/>
                    <a:pt x="54" y="131"/>
                  </a:cubicBezTo>
                  <a:cubicBezTo>
                    <a:pt x="34" y="122"/>
                    <a:pt x="21" y="113"/>
                    <a:pt x="13" y="104"/>
                  </a:cubicBezTo>
                  <a:cubicBezTo>
                    <a:pt x="5" y="94"/>
                    <a:pt x="0" y="81"/>
                    <a:pt x="0" y="65"/>
                  </a:cubicBezTo>
                  <a:cubicBezTo>
                    <a:pt x="0" y="46"/>
                    <a:pt x="8" y="31"/>
                    <a:pt x="22" y="18"/>
                  </a:cubicBezTo>
                  <a:cubicBezTo>
                    <a:pt x="37" y="6"/>
                    <a:pt x="56" y="0"/>
                    <a:pt x="78" y="0"/>
                  </a:cubicBezTo>
                  <a:cubicBezTo>
                    <a:pt x="96" y="0"/>
                    <a:pt x="111" y="3"/>
                    <a:pt x="125" y="10"/>
                  </a:cubicBezTo>
                  <a:cubicBezTo>
                    <a:pt x="125" y="47"/>
                    <a:pt x="125" y="47"/>
                    <a:pt x="125" y="47"/>
                  </a:cubicBezTo>
                  <a:cubicBezTo>
                    <a:pt x="111" y="36"/>
                    <a:pt x="94" y="31"/>
                    <a:pt x="75" y="31"/>
                  </a:cubicBezTo>
                  <a:cubicBezTo>
                    <a:pt x="64" y="31"/>
                    <a:pt x="54" y="33"/>
                    <a:pt x="47" y="39"/>
                  </a:cubicBezTo>
                  <a:cubicBezTo>
                    <a:pt x="40" y="45"/>
                    <a:pt x="37" y="53"/>
                    <a:pt x="37" y="62"/>
                  </a:cubicBezTo>
                  <a:cubicBezTo>
                    <a:pt x="37" y="72"/>
                    <a:pt x="39" y="79"/>
                    <a:pt x="45" y="85"/>
                  </a:cubicBezTo>
                  <a:cubicBezTo>
                    <a:pt x="50" y="90"/>
                    <a:pt x="62" y="96"/>
                    <a:pt x="79" y="104"/>
                  </a:cubicBezTo>
                  <a:cubicBezTo>
                    <a:pt x="100" y="113"/>
                    <a:pt x="114" y="122"/>
                    <a:pt x="123" y="132"/>
                  </a:cubicBezTo>
                  <a:cubicBezTo>
                    <a:pt x="131" y="142"/>
                    <a:pt x="136" y="155"/>
                    <a:pt x="136" y="1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18" name="Freeform 11"/>
            <p:cNvSpPr>
              <a:spLocks noEditPoints="1"/>
            </p:cNvSpPr>
            <p:nvPr userDrawn="1"/>
          </p:nvSpPr>
          <p:spPr bwMode="auto">
            <a:xfrm>
              <a:off x="4402" y="-490"/>
              <a:ext cx="516" cy="555"/>
            </a:xfrm>
            <a:custGeom>
              <a:avLst/>
              <a:gdLst>
                <a:gd name="T0" fmla="*/ 218 w 218"/>
                <a:gd name="T1" fmla="*/ 117 h 235"/>
                <a:gd name="T2" fmla="*/ 188 w 218"/>
                <a:gd name="T3" fmla="*/ 203 h 235"/>
                <a:gd name="T4" fmla="*/ 108 w 218"/>
                <a:gd name="T5" fmla="*/ 235 h 235"/>
                <a:gd name="T6" fmla="*/ 30 w 218"/>
                <a:gd name="T7" fmla="*/ 203 h 235"/>
                <a:gd name="T8" fmla="*/ 0 w 218"/>
                <a:gd name="T9" fmla="*/ 120 h 235"/>
                <a:gd name="T10" fmla="*/ 30 w 218"/>
                <a:gd name="T11" fmla="*/ 32 h 235"/>
                <a:gd name="T12" fmla="*/ 113 w 218"/>
                <a:gd name="T13" fmla="*/ 0 h 235"/>
                <a:gd name="T14" fmla="*/ 190 w 218"/>
                <a:gd name="T15" fmla="*/ 31 h 235"/>
                <a:gd name="T16" fmla="*/ 218 w 218"/>
                <a:gd name="T17" fmla="*/ 117 h 235"/>
                <a:gd name="T18" fmla="*/ 181 w 218"/>
                <a:gd name="T19" fmla="*/ 118 h 235"/>
                <a:gd name="T20" fmla="*/ 163 w 218"/>
                <a:gd name="T21" fmla="*/ 53 h 235"/>
                <a:gd name="T22" fmla="*/ 110 w 218"/>
                <a:gd name="T23" fmla="*/ 31 h 235"/>
                <a:gd name="T24" fmla="*/ 57 w 218"/>
                <a:gd name="T25" fmla="*/ 54 h 235"/>
                <a:gd name="T26" fmla="*/ 37 w 218"/>
                <a:gd name="T27" fmla="*/ 119 h 235"/>
                <a:gd name="T28" fmla="*/ 57 w 218"/>
                <a:gd name="T29" fmla="*/ 182 h 235"/>
                <a:gd name="T30" fmla="*/ 110 w 218"/>
                <a:gd name="T31" fmla="*/ 204 h 235"/>
                <a:gd name="T32" fmla="*/ 163 w 218"/>
                <a:gd name="T33" fmla="*/ 182 h 235"/>
                <a:gd name="T34" fmla="*/ 181 w 218"/>
                <a:gd name="T35" fmla="*/ 11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8" h="235">
                  <a:moveTo>
                    <a:pt x="218" y="117"/>
                  </a:moveTo>
                  <a:cubicBezTo>
                    <a:pt x="218" y="152"/>
                    <a:pt x="208" y="181"/>
                    <a:pt x="188" y="203"/>
                  </a:cubicBezTo>
                  <a:cubicBezTo>
                    <a:pt x="168" y="224"/>
                    <a:pt x="141" y="235"/>
                    <a:pt x="108" y="235"/>
                  </a:cubicBezTo>
                  <a:cubicBezTo>
                    <a:pt x="75" y="235"/>
                    <a:pt x="49" y="225"/>
                    <a:pt x="30" y="203"/>
                  </a:cubicBezTo>
                  <a:cubicBezTo>
                    <a:pt x="10" y="182"/>
                    <a:pt x="0" y="155"/>
                    <a:pt x="0" y="120"/>
                  </a:cubicBezTo>
                  <a:cubicBezTo>
                    <a:pt x="0" y="83"/>
                    <a:pt x="10" y="54"/>
                    <a:pt x="30" y="32"/>
                  </a:cubicBezTo>
                  <a:cubicBezTo>
                    <a:pt x="50" y="11"/>
                    <a:pt x="78" y="0"/>
                    <a:pt x="113" y="0"/>
                  </a:cubicBezTo>
                  <a:cubicBezTo>
                    <a:pt x="146" y="0"/>
                    <a:pt x="171" y="10"/>
                    <a:pt x="190" y="31"/>
                  </a:cubicBezTo>
                  <a:cubicBezTo>
                    <a:pt x="208" y="52"/>
                    <a:pt x="218" y="80"/>
                    <a:pt x="218" y="117"/>
                  </a:cubicBezTo>
                  <a:close/>
                  <a:moveTo>
                    <a:pt x="181" y="118"/>
                  </a:moveTo>
                  <a:cubicBezTo>
                    <a:pt x="181" y="90"/>
                    <a:pt x="175" y="68"/>
                    <a:pt x="163" y="53"/>
                  </a:cubicBezTo>
                  <a:cubicBezTo>
                    <a:pt x="151" y="38"/>
                    <a:pt x="133" y="31"/>
                    <a:pt x="110" y="31"/>
                  </a:cubicBezTo>
                  <a:cubicBezTo>
                    <a:pt x="88" y="31"/>
                    <a:pt x="70" y="38"/>
                    <a:pt x="57" y="54"/>
                  </a:cubicBezTo>
                  <a:cubicBezTo>
                    <a:pt x="43" y="69"/>
                    <a:pt x="37" y="91"/>
                    <a:pt x="37" y="119"/>
                  </a:cubicBezTo>
                  <a:cubicBezTo>
                    <a:pt x="37" y="146"/>
                    <a:pt x="43" y="167"/>
                    <a:pt x="57" y="182"/>
                  </a:cubicBezTo>
                  <a:cubicBezTo>
                    <a:pt x="70" y="197"/>
                    <a:pt x="88" y="204"/>
                    <a:pt x="110" y="204"/>
                  </a:cubicBezTo>
                  <a:cubicBezTo>
                    <a:pt x="133" y="204"/>
                    <a:pt x="151" y="197"/>
                    <a:pt x="163" y="182"/>
                  </a:cubicBezTo>
                  <a:cubicBezTo>
                    <a:pt x="175" y="167"/>
                    <a:pt x="181" y="146"/>
                    <a:pt x="18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20" name="Freeform 12"/>
            <p:cNvSpPr>
              <a:spLocks/>
            </p:cNvSpPr>
            <p:nvPr userDrawn="1"/>
          </p:nvSpPr>
          <p:spPr bwMode="auto">
            <a:xfrm>
              <a:off x="4970" y="-743"/>
              <a:ext cx="314" cy="797"/>
            </a:xfrm>
            <a:custGeom>
              <a:avLst/>
              <a:gdLst>
                <a:gd name="T0" fmla="*/ 133 w 133"/>
                <a:gd name="T1" fmla="*/ 36 h 337"/>
                <a:gd name="T2" fmla="*/ 110 w 133"/>
                <a:gd name="T3" fmla="*/ 30 h 337"/>
                <a:gd name="T4" fmla="*/ 73 w 133"/>
                <a:gd name="T5" fmla="*/ 78 h 337"/>
                <a:gd name="T6" fmla="*/ 73 w 133"/>
                <a:gd name="T7" fmla="*/ 112 h 337"/>
                <a:gd name="T8" fmla="*/ 125 w 133"/>
                <a:gd name="T9" fmla="*/ 112 h 337"/>
                <a:gd name="T10" fmla="*/ 125 w 133"/>
                <a:gd name="T11" fmla="*/ 143 h 337"/>
                <a:gd name="T12" fmla="*/ 73 w 133"/>
                <a:gd name="T13" fmla="*/ 143 h 337"/>
                <a:gd name="T14" fmla="*/ 73 w 133"/>
                <a:gd name="T15" fmla="*/ 337 h 337"/>
                <a:gd name="T16" fmla="*/ 38 w 133"/>
                <a:gd name="T17" fmla="*/ 337 h 337"/>
                <a:gd name="T18" fmla="*/ 38 w 133"/>
                <a:gd name="T19" fmla="*/ 143 h 337"/>
                <a:gd name="T20" fmla="*/ 0 w 133"/>
                <a:gd name="T21" fmla="*/ 143 h 337"/>
                <a:gd name="T22" fmla="*/ 0 w 133"/>
                <a:gd name="T23" fmla="*/ 112 h 337"/>
                <a:gd name="T24" fmla="*/ 38 w 133"/>
                <a:gd name="T25" fmla="*/ 112 h 337"/>
                <a:gd name="T26" fmla="*/ 38 w 133"/>
                <a:gd name="T27" fmla="*/ 76 h 337"/>
                <a:gd name="T28" fmla="*/ 57 w 133"/>
                <a:gd name="T29" fmla="*/ 21 h 337"/>
                <a:gd name="T30" fmla="*/ 108 w 133"/>
                <a:gd name="T31" fmla="*/ 0 h 337"/>
                <a:gd name="T32" fmla="*/ 133 w 133"/>
                <a:gd name="T33" fmla="*/ 4 h 337"/>
                <a:gd name="T34" fmla="*/ 133 w 133"/>
                <a:gd name="T35" fmla="*/ 36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3" h="337">
                  <a:moveTo>
                    <a:pt x="133" y="36"/>
                  </a:moveTo>
                  <a:cubicBezTo>
                    <a:pt x="127" y="32"/>
                    <a:pt x="119" y="30"/>
                    <a:pt x="110" y="30"/>
                  </a:cubicBezTo>
                  <a:cubicBezTo>
                    <a:pt x="85" y="30"/>
                    <a:pt x="73" y="46"/>
                    <a:pt x="73" y="78"/>
                  </a:cubicBezTo>
                  <a:cubicBezTo>
                    <a:pt x="73" y="112"/>
                    <a:pt x="73" y="112"/>
                    <a:pt x="73" y="112"/>
                  </a:cubicBezTo>
                  <a:cubicBezTo>
                    <a:pt x="125" y="112"/>
                    <a:pt x="125" y="112"/>
                    <a:pt x="125" y="112"/>
                  </a:cubicBezTo>
                  <a:cubicBezTo>
                    <a:pt x="125" y="143"/>
                    <a:pt x="125" y="143"/>
                    <a:pt x="125" y="143"/>
                  </a:cubicBezTo>
                  <a:cubicBezTo>
                    <a:pt x="73" y="143"/>
                    <a:pt x="73" y="143"/>
                    <a:pt x="73" y="143"/>
                  </a:cubicBezTo>
                  <a:cubicBezTo>
                    <a:pt x="73" y="337"/>
                    <a:pt x="73" y="337"/>
                    <a:pt x="73" y="337"/>
                  </a:cubicBezTo>
                  <a:cubicBezTo>
                    <a:pt x="38" y="337"/>
                    <a:pt x="38" y="337"/>
                    <a:pt x="38" y="337"/>
                  </a:cubicBezTo>
                  <a:cubicBezTo>
                    <a:pt x="38" y="143"/>
                    <a:pt x="38" y="143"/>
                    <a:pt x="38" y="143"/>
                  </a:cubicBezTo>
                  <a:cubicBezTo>
                    <a:pt x="0" y="143"/>
                    <a:pt x="0" y="143"/>
                    <a:pt x="0" y="143"/>
                  </a:cubicBezTo>
                  <a:cubicBezTo>
                    <a:pt x="0" y="112"/>
                    <a:pt x="0" y="112"/>
                    <a:pt x="0" y="112"/>
                  </a:cubicBezTo>
                  <a:cubicBezTo>
                    <a:pt x="38" y="112"/>
                    <a:pt x="38" y="112"/>
                    <a:pt x="38" y="112"/>
                  </a:cubicBezTo>
                  <a:cubicBezTo>
                    <a:pt x="38" y="76"/>
                    <a:pt x="38" y="76"/>
                    <a:pt x="38" y="76"/>
                  </a:cubicBezTo>
                  <a:cubicBezTo>
                    <a:pt x="38" y="53"/>
                    <a:pt x="44" y="35"/>
                    <a:pt x="57" y="21"/>
                  </a:cubicBezTo>
                  <a:cubicBezTo>
                    <a:pt x="71" y="7"/>
                    <a:pt x="87" y="0"/>
                    <a:pt x="108" y="0"/>
                  </a:cubicBezTo>
                  <a:cubicBezTo>
                    <a:pt x="119" y="0"/>
                    <a:pt x="127" y="1"/>
                    <a:pt x="133" y="4"/>
                  </a:cubicBezTo>
                  <a:lnTo>
                    <a:pt x="133"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21" name="Freeform 13"/>
            <p:cNvSpPr>
              <a:spLocks/>
            </p:cNvSpPr>
            <p:nvPr userDrawn="1"/>
          </p:nvSpPr>
          <p:spPr bwMode="auto">
            <a:xfrm>
              <a:off x="5310" y="-635"/>
              <a:ext cx="305" cy="700"/>
            </a:xfrm>
            <a:custGeom>
              <a:avLst/>
              <a:gdLst>
                <a:gd name="T0" fmla="*/ 129 w 129"/>
                <a:gd name="T1" fmla="*/ 288 h 296"/>
                <a:gd name="T2" fmla="*/ 96 w 129"/>
                <a:gd name="T3" fmla="*/ 296 h 296"/>
                <a:gd name="T4" fmla="*/ 38 w 129"/>
                <a:gd name="T5" fmla="*/ 230 h 296"/>
                <a:gd name="T6" fmla="*/ 38 w 129"/>
                <a:gd name="T7" fmla="*/ 97 h 296"/>
                <a:gd name="T8" fmla="*/ 0 w 129"/>
                <a:gd name="T9" fmla="*/ 97 h 296"/>
                <a:gd name="T10" fmla="*/ 0 w 129"/>
                <a:gd name="T11" fmla="*/ 66 h 296"/>
                <a:gd name="T12" fmla="*/ 38 w 129"/>
                <a:gd name="T13" fmla="*/ 66 h 296"/>
                <a:gd name="T14" fmla="*/ 38 w 129"/>
                <a:gd name="T15" fmla="*/ 12 h 296"/>
                <a:gd name="T16" fmla="*/ 73 w 129"/>
                <a:gd name="T17" fmla="*/ 0 h 296"/>
                <a:gd name="T18" fmla="*/ 73 w 129"/>
                <a:gd name="T19" fmla="*/ 66 h 296"/>
                <a:gd name="T20" fmla="*/ 129 w 129"/>
                <a:gd name="T21" fmla="*/ 66 h 296"/>
                <a:gd name="T22" fmla="*/ 129 w 129"/>
                <a:gd name="T23" fmla="*/ 97 h 296"/>
                <a:gd name="T24" fmla="*/ 73 w 129"/>
                <a:gd name="T25" fmla="*/ 97 h 296"/>
                <a:gd name="T26" fmla="*/ 73 w 129"/>
                <a:gd name="T27" fmla="*/ 223 h 296"/>
                <a:gd name="T28" fmla="*/ 81 w 129"/>
                <a:gd name="T29" fmla="*/ 255 h 296"/>
                <a:gd name="T30" fmla="*/ 106 w 129"/>
                <a:gd name="T31" fmla="*/ 265 h 296"/>
                <a:gd name="T32" fmla="*/ 129 w 129"/>
                <a:gd name="T33" fmla="*/ 258 h 296"/>
                <a:gd name="T34" fmla="*/ 129 w 129"/>
                <a:gd name="T35" fmla="*/ 28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296">
                  <a:moveTo>
                    <a:pt x="129" y="288"/>
                  </a:moveTo>
                  <a:cubicBezTo>
                    <a:pt x="120" y="293"/>
                    <a:pt x="109" y="296"/>
                    <a:pt x="96" y="296"/>
                  </a:cubicBezTo>
                  <a:cubicBezTo>
                    <a:pt x="57" y="296"/>
                    <a:pt x="38" y="274"/>
                    <a:pt x="38" y="230"/>
                  </a:cubicBezTo>
                  <a:cubicBezTo>
                    <a:pt x="38" y="97"/>
                    <a:pt x="38" y="97"/>
                    <a:pt x="38" y="97"/>
                  </a:cubicBezTo>
                  <a:cubicBezTo>
                    <a:pt x="0" y="97"/>
                    <a:pt x="0" y="97"/>
                    <a:pt x="0" y="97"/>
                  </a:cubicBezTo>
                  <a:cubicBezTo>
                    <a:pt x="0" y="66"/>
                    <a:pt x="0" y="66"/>
                    <a:pt x="0" y="66"/>
                  </a:cubicBezTo>
                  <a:cubicBezTo>
                    <a:pt x="38" y="66"/>
                    <a:pt x="38" y="66"/>
                    <a:pt x="38" y="66"/>
                  </a:cubicBezTo>
                  <a:cubicBezTo>
                    <a:pt x="38" y="12"/>
                    <a:pt x="38" y="12"/>
                    <a:pt x="38" y="12"/>
                  </a:cubicBezTo>
                  <a:cubicBezTo>
                    <a:pt x="73" y="0"/>
                    <a:pt x="73" y="0"/>
                    <a:pt x="73" y="0"/>
                  </a:cubicBezTo>
                  <a:cubicBezTo>
                    <a:pt x="73" y="66"/>
                    <a:pt x="73" y="66"/>
                    <a:pt x="73" y="66"/>
                  </a:cubicBezTo>
                  <a:cubicBezTo>
                    <a:pt x="129" y="66"/>
                    <a:pt x="129" y="66"/>
                    <a:pt x="129" y="66"/>
                  </a:cubicBezTo>
                  <a:cubicBezTo>
                    <a:pt x="129" y="97"/>
                    <a:pt x="129" y="97"/>
                    <a:pt x="129" y="97"/>
                  </a:cubicBezTo>
                  <a:cubicBezTo>
                    <a:pt x="73" y="97"/>
                    <a:pt x="73" y="97"/>
                    <a:pt x="73" y="97"/>
                  </a:cubicBezTo>
                  <a:cubicBezTo>
                    <a:pt x="73" y="223"/>
                    <a:pt x="73" y="223"/>
                    <a:pt x="73" y="223"/>
                  </a:cubicBezTo>
                  <a:cubicBezTo>
                    <a:pt x="73" y="238"/>
                    <a:pt x="76" y="249"/>
                    <a:pt x="81" y="255"/>
                  </a:cubicBezTo>
                  <a:cubicBezTo>
                    <a:pt x="86" y="262"/>
                    <a:pt x="94" y="265"/>
                    <a:pt x="106" y="265"/>
                  </a:cubicBezTo>
                  <a:cubicBezTo>
                    <a:pt x="115" y="265"/>
                    <a:pt x="122" y="263"/>
                    <a:pt x="129" y="258"/>
                  </a:cubicBezTo>
                  <a:lnTo>
                    <a:pt x="129"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22" name="Freeform 14"/>
            <p:cNvSpPr>
              <a:spLocks/>
            </p:cNvSpPr>
            <p:nvPr userDrawn="1"/>
          </p:nvSpPr>
          <p:spPr bwMode="auto">
            <a:xfrm>
              <a:off x="1343" y="434"/>
              <a:ext cx="949" cy="743"/>
            </a:xfrm>
            <a:custGeom>
              <a:avLst/>
              <a:gdLst>
                <a:gd name="T0" fmla="*/ 401 w 401"/>
                <a:gd name="T1" fmla="*/ 0 h 314"/>
                <a:gd name="T2" fmla="*/ 314 w 401"/>
                <a:gd name="T3" fmla="*/ 314 h 314"/>
                <a:gd name="T4" fmla="*/ 271 w 401"/>
                <a:gd name="T5" fmla="*/ 314 h 314"/>
                <a:gd name="T6" fmla="*/ 208 w 401"/>
                <a:gd name="T7" fmla="*/ 84 h 314"/>
                <a:gd name="T8" fmla="*/ 203 w 401"/>
                <a:gd name="T9" fmla="*/ 52 h 314"/>
                <a:gd name="T10" fmla="*/ 202 w 401"/>
                <a:gd name="T11" fmla="*/ 52 h 314"/>
                <a:gd name="T12" fmla="*/ 196 w 401"/>
                <a:gd name="T13" fmla="*/ 83 h 314"/>
                <a:gd name="T14" fmla="*/ 132 w 401"/>
                <a:gd name="T15" fmla="*/ 314 h 314"/>
                <a:gd name="T16" fmla="*/ 90 w 401"/>
                <a:gd name="T17" fmla="*/ 314 h 314"/>
                <a:gd name="T18" fmla="*/ 0 w 401"/>
                <a:gd name="T19" fmla="*/ 0 h 314"/>
                <a:gd name="T20" fmla="*/ 40 w 401"/>
                <a:gd name="T21" fmla="*/ 0 h 314"/>
                <a:gd name="T22" fmla="*/ 105 w 401"/>
                <a:gd name="T23" fmla="*/ 240 h 314"/>
                <a:gd name="T24" fmla="*/ 111 w 401"/>
                <a:gd name="T25" fmla="*/ 272 h 314"/>
                <a:gd name="T26" fmla="*/ 112 w 401"/>
                <a:gd name="T27" fmla="*/ 272 h 314"/>
                <a:gd name="T28" fmla="*/ 118 w 401"/>
                <a:gd name="T29" fmla="*/ 240 h 314"/>
                <a:gd name="T30" fmla="*/ 187 w 401"/>
                <a:gd name="T31" fmla="*/ 0 h 314"/>
                <a:gd name="T32" fmla="*/ 222 w 401"/>
                <a:gd name="T33" fmla="*/ 0 h 314"/>
                <a:gd name="T34" fmla="*/ 287 w 401"/>
                <a:gd name="T35" fmla="*/ 242 h 314"/>
                <a:gd name="T36" fmla="*/ 292 w 401"/>
                <a:gd name="T37" fmla="*/ 271 h 314"/>
                <a:gd name="T38" fmla="*/ 293 w 401"/>
                <a:gd name="T39" fmla="*/ 271 h 314"/>
                <a:gd name="T40" fmla="*/ 299 w 401"/>
                <a:gd name="T41" fmla="*/ 241 h 314"/>
                <a:gd name="T42" fmla="*/ 362 w 401"/>
                <a:gd name="T43" fmla="*/ 0 h 314"/>
                <a:gd name="T44" fmla="*/ 401 w 401"/>
                <a:gd name="T45"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1" h="314">
                  <a:moveTo>
                    <a:pt x="401" y="0"/>
                  </a:moveTo>
                  <a:cubicBezTo>
                    <a:pt x="314" y="314"/>
                    <a:pt x="314" y="314"/>
                    <a:pt x="314" y="314"/>
                  </a:cubicBezTo>
                  <a:cubicBezTo>
                    <a:pt x="271" y="314"/>
                    <a:pt x="271" y="314"/>
                    <a:pt x="271" y="314"/>
                  </a:cubicBezTo>
                  <a:cubicBezTo>
                    <a:pt x="208" y="84"/>
                    <a:pt x="208" y="84"/>
                    <a:pt x="208" y="84"/>
                  </a:cubicBezTo>
                  <a:cubicBezTo>
                    <a:pt x="205" y="75"/>
                    <a:pt x="204" y="65"/>
                    <a:pt x="203" y="52"/>
                  </a:cubicBezTo>
                  <a:cubicBezTo>
                    <a:pt x="202" y="52"/>
                    <a:pt x="202" y="52"/>
                    <a:pt x="202" y="52"/>
                  </a:cubicBezTo>
                  <a:cubicBezTo>
                    <a:pt x="201" y="63"/>
                    <a:pt x="199" y="73"/>
                    <a:pt x="196" y="83"/>
                  </a:cubicBezTo>
                  <a:cubicBezTo>
                    <a:pt x="132" y="314"/>
                    <a:pt x="132" y="314"/>
                    <a:pt x="132" y="314"/>
                  </a:cubicBezTo>
                  <a:cubicBezTo>
                    <a:pt x="90" y="314"/>
                    <a:pt x="90" y="314"/>
                    <a:pt x="90" y="314"/>
                  </a:cubicBezTo>
                  <a:cubicBezTo>
                    <a:pt x="0" y="0"/>
                    <a:pt x="0" y="0"/>
                    <a:pt x="0" y="0"/>
                  </a:cubicBezTo>
                  <a:cubicBezTo>
                    <a:pt x="40" y="0"/>
                    <a:pt x="40" y="0"/>
                    <a:pt x="40" y="0"/>
                  </a:cubicBezTo>
                  <a:cubicBezTo>
                    <a:pt x="105" y="240"/>
                    <a:pt x="105" y="240"/>
                    <a:pt x="105" y="240"/>
                  </a:cubicBezTo>
                  <a:cubicBezTo>
                    <a:pt x="108" y="251"/>
                    <a:pt x="110" y="262"/>
                    <a:pt x="111" y="272"/>
                  </a:cubicBezTo>
                  <a:cubicBezTo>
                    <a:pt x="112" y="272"/>
                    <a:pt x="112" y="272"/>
                    <a:pt x="112" y="272"/>
                  </a:cubicBezTo>
                  <a:cubicBezTo>
                    <a:pt x="112" y="263"/>
                    <a:pt x="115" y="253"/>
                    <a:pt x="118" y="240"/>
                  </a:cubicBezTo>
                  <a:cubicBezTo>
                    <a:pt x="187" y="0"/>
                    <a:pt x="187" y="0"/>
                    <a:pt x="187" y="0"/>
                  </a:cubicBezTo>
                  <a:cubicBezTo>
                    <a:pt x="222" y="0"/>
                    <a:pt x="222" y="0"/>
                    <a:pt x="222" y="0"/>
                  </a:cubicBezTo>
                  <a:cubicBezTo>
                    <a:pt x="287" y="242"/>
                    <a:pt x="287" y="242"/>
                    <a:pt x="287" y="242"/>
                  </a:cubicBezTo>
                  <a:cubicBezTo>
                    <a:pt x="289" y="251"/>
                    <a:pt x="291" y="261"/>
                    <a:pt x="292" y="271"/>
                  </a:cubicBezTo>
                  <a:cubicBezTo>
                    <a:pt x="293" y="271"/>
                    <a:pt x="293" y="271"/>
                    <a:pt x="293" y="271"/>
                  </a:cubicBezTo>
                  <a:cubicBezTo>
                    <a:pt x="294" y="264"/>
                    <a:pt x="296" y="254"/>
                    <a:pt x="299" y="241"/>
                  </a:cubicBezTo>
                  <a:cubicBezTo>
                    <a:pt x="362" y="0"/>
                    <a:pt x="362" y="0"/>
                    <a:pt x="362" y="0"/>
                  </a:cubicBezTo>
                  <a:lnTo>
                    <a:pt x="40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23" name="Freeform 15"/>
            <p:cNvSpPr>
              <a:spLocks noEditPoints="1"/>
            </p:cNvSpPr>
            <p:nvPr userDrawn="1"/>
          </p:nvSpPr>
          <p:spPr bwMode="auto">
            <a:xfrm>
              <a:off x="2325" y="633"/>
              <a:ext cx="513" cy="556"/>
            </a:xfrm>
            <a:custGeom>
              <a:avLst/>
              <a:gdLst>
                <a:gd name="T0" fmla="*/ 217 w 217"/>
                <a:gd name="T1" fmla="*/ 117 h 235"/>
                <a:gd name="T2" fmla="*/ 187 w 217"/>
                <a:gd name="T3" fmla="*/ 203 h 235"/>
                <a:gd name="T4" fmla="*/ 107 w 217"/>
                <a:gd name="T5" fmla="*/ 235 h 235"/>
                <a:gd name="T6" fmla="*/ 29 w 217"/>
                <a:gd name="T7" fmla="*/ 203 h 235"/>
                <a:gd name="T8" fmla="*/ 0 w 217"/>
                <a:gd name="T9" fmla="*/ 120 h 235"/>
                <a:gd name="T10" fmla="*/ 30 w 217"/>
                <a:gd name="T11" fmla="*/ 32 h 235"/>
                <a:gd name="T12" fmla="*/ 112 w 217"/>
                <a:gd name="T13" fmla="*/ 0 h 235"/>
                <a:gd name="T14" fmla="*/ 189 w 217"/>
                <a:gd name="T15" fmla="*/ 31 h 235"/>
                <a:gd name="T16" fmla="*/ 217 w 217"/>
                <a:gd name="T17" fmla="*/ 117 h 235"/>
                <a:gd name="T18" fmla="*/ 181 w 217"/>
                <a:gd name="T19" fmla="*/ 118 h 235"/>
                <a:gd name="T20" fmla="*/ 162 w 217"/>
                <a:gd name="T21" fmla="*/ 53 h 235"/>
                <a:gd name="T22" fmla="*/ 110 w 217"/>
                <a:gd name="T23" fmla="*/ 31 h 235"/>
                <a:gd name="T24" fmla="*/ 56 w 217"/>
                <a:gd name="T25" fmla="*/ 54 h 235"/>
                <a:gd name="T26" fmla="*/ 36 w 217"/>
                <a:gd name="T27" fmla="*/ 119 h 235"/>
                <a:gd name="T28" fmla="*/ 56 w 217"/>
                <a:gd name="T29" fmla="*/ 182 h 235"/>
                <a:gd name="T30" fmla="*/ 110 w 217"/>
                <a:gd name="T31" fmla="*/ 204 h 235"/>
                <a:gd name="T32" fmla="*/ 163 w 217"/>
                <a:gd name="T33" fmla="*/ 182 h 235"/>
                <a:gd name="T34" fmla="*/ 181 w 217"/>
                <a:gd name="T35" fmla="*/ 11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7" h="235">
                  <a:moveTo>
                    <a:pt x="217" y="117"/>
                  </a:moveTo>
                  <a:cubicBezTo>
                    <a:pt x="217" y="152"/>
                    <a:pt x="207" y="181"/>
                    <a:pt x="187" y="203"/>
                  </a:cubicBezTo>
                  <a:cubicBezTo>
                    <a:pt x="167" y="224"/>
                    <a:pt x="141" y="235"/>
                    <a:pt x="107" y="235"/>
                  </a:cubicBezTo>
                  <a:cubicBezTo>
                    <a:pt x="75" y="235"/>
                    <a:pt x="48" y="225"/>
                    <a:pt x="29" y="203"/>
                  </a:cubicBezTo>
                  <a:cubicBezTo>
                    <a:pt x="10" y="182"/>
                    <a:pt x="0" y="155"/>
                    <a:pt x="0" y="120"/>
                  </a:cubicBezTo>
                  <a:cubicBezTo>
                    <a:pt x="0" y="83"/>
                    <a:pt x="10" y="54"/>
                    <a:pt x="30" y="32"/>
                  </a:cubicBezTo>
                  <a:cubicBezTo>
                    <a:pt x="50" y="11"/>
                    <a:pt x="77" y="0"/>
                    <a:pt x="112" y="0"/>
                  </a:cubicBezTo>
                  <a:cubicBezTo>
                    <a:pt x="145" y="0"/>
                    <a:pt x="171" y="10"/>
                    <a:pt x="189" y="31"/>
                  </a:cubicBezTo>
                  <a:cubicBezTo>
                    <a:pt x="208" y="52"/>
                    <a:pt x="217" y="80"/>
                    <a:pt x="217" y="117"/>
                  </a:cubicBezTo>
                  <a:close/>
                  <a:moveTo>
                    <a:pt x="181" y="118"/>
                  </a:moveTo>
                  <a:cubicBezTo>
                    <a:pt x="181" y="90"/>
                    <a:pt x="175" y="68"/>
                    <a:pt x="162" y="53"/>
                  </a:cubicBezTo>
                  <a:cubicBezTo>
                    <a:pt x="150" y="38"/>
                    <a:pt x="133" y="31"/>
                    <a:pt x="110" y="31"/>
                  </a:cubicBezTo>
                  <a:cubicBezTo>
                    <a:pt x="87" y="31"/>
                    <a:pt x="69" y="38"/>
                    <a:pt x="56" y="54"/>
                  </a:cubicBezTo>
                  <a:cubicBezTo>
                    <a:pt x="43" y="69"/>
                    <a:pt x="36" y="91"/>
                    <a:pt x="36" y="119"/>
                  </a:cubicBezTo>
                  <a:cubicBezTo>
                    <a:pt x="36" y="146"/>
                    <a:pt x="43" y="167"/>
                    <a:pt x="56" y="182"/>
                  </a:cubicBezTo>
                  <a:cubicBezTo>
                    <a:pt x="69" y="197"/>
                    <a:pt x="87" y="204"/>
                    <a:pt x="110" y="204"/>
                  </a:cubicBezTo>
                  <a:cubicBezTo>
                    <a:pt x="133" y="204"/>
                    <a:pt x="150" y="197"/>
                    <a:pt x="163" y="182"/>
                  </a:cubicBezTo>
                  <a:cubicBezTo>
                    <a:pt x="175" y="167"/>
                    <a:pt x="181" y="146"/>
                    <a:pt x="18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24" name="Freeform 16"/>
            <p:cNvSpPr>
              <a:spLocks/>
            </p:cNvSpPr>
            <p:nvPr userDrawn="1"/>
          </p:nvSpPr>
          <p:spPr bwMode="auto">
            <a:xfrm>
              <a:off x="2968" y="635"/>
              <a:ext cx="272" cy="542"/>
            </a:xfrm>
            <a:custGeom>
              <a:avLst/>
              <a:gdLst>
                <a:gd name="T0" fmla="*/ 115 w 115"/>
                <a:gd name="T1" fmla="*/ 41 h 229"/>
                <a:gd name="T2" fmla="*/ 88 w 115"/>
                <a:gd name="T3" fmla="*/ 33 h 229"/>
                <a:gd name="T4" fmla="*/ 50 w 115"/>
                <a:gd name="T5" fmla="*/ 56 h 229"/>
                <a:gd name="T6" fmla="*/ 35 w 115"/>
                <a:gd name="T7" fmla="*/ 114 h 229"/>
                <a:gd name="T8" fmla="*/ 35 w 115"/>
                <a:gd name="T9" fmla="*/ 229 h 229"/>
                <a:gd name="T10" fmla="*/ 0 w 115"/>
                <a:gd name="T11" fmla="*/ 229 h 229"/>
                <a:gd name="T12" fmla="*/ 0 w 115"/>
                <a:gd name="T13" fmla="*/ 4 h 229"/>
                <a:gd name="T14" fmla="*/ 35 w 115"/>
                <a:gd name="T15" fmla="*/ 4 h 229"/>
                <a:gd name="T16" fmla="*/ 35 w 115"/>
                <a:gd name="T17" fmla="*/ 51 h 229"/>
                <a:gd name="T18" fmla="*/ 36 w 115"/>
                <a:gd name="T19" fmla="*/ 51 h 229"/>
                <a:gd name="T20" fmla="*/ 59 w 115"/>
                <a:gd name="T21" fmla="*/ 14 h 229"/>
                <a:gd name="T22" fmla="*/ 94 w 115"/>
                <a:gd name="T23" fmla="*/ 0 h 229"/>
                <a:gd name="T24" fmla="*/ 115 w 115"/>
                <a:gd name="T25" fmla="*/ 3 h 229"/>
                <a:gd name="T26" fmla="*/ 115 w 115"/>
                <a:gd name="T27" fmla="*/ 4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229">
                  <a:moveTo>
                    <a:pt x="115" y="41"/>
                  </a:moveTo>
                  <a:cubicBezTo>
                    <a:pt x="108" y="36"/>
                    <a:pt x="100" y="33"/>
                    <a:pt x="88" y="33"/>
                  </a:cubicBezTo>
                  <a:cubicBezTo>
                    <a:pt x="72" y="33"/>
                    <a:pt x="59" y="41"/>
                    <a:pt x="50" y="56"/>
                  </a:cubicBezTo>
                  <a:cubicBezTo>
                    <a:pt x="40" y="71"/>
                    <a:pt x="35" y="90"/>
                    <a:pt x="35" y="114"/>
                  </a:cubicBezTo>
                  <a:cubicBezTo>
                    <a:pt x="35" y="229"/>
                    <a:pt x="35" y="229"/>
                    <a:pt x="35" y="229"/>
                  </a:cubicBezTo>
                  <a:cubicBezTo>
                    <a:pt x="0" y="229"/>
                    <a:pt x="0" y="229"/>
                    <a:pt x="0" y="229"/>
                  </a:cubicBezTo>
                  <a:cubicBezTo>
                    <a:pt x="0" y="4"/>
                    <a:pt x="0" y="4"/>
                    <a:pt x="0" y="4"/>
                  </a:cubicBezTo>
                  <a:cubicBezTo>
                    <a:pt x="35" y="4"/>
                    <a:pt x="35" y="4"/>
                    <a:pt x="35" y="4"/>
                  </a:cubicBezTo>
                  <a:cubicBezTo>
                    <a:pt x="35" y="51"/>
                    <a:pt x="35" y="51"/>
                    <a:pt x="35" y="51"/>
                  </a:cubicBezTo>
                  <a:cubicBezTo>
                    <a:pt x="36" y="51"/>
                    <a:pt x="36" y="51"/>
                    <a:pt x="36" y="51"/>
                  </a:cubicBezTo>
                  <a:cubicBezTo>
                    <a:pt x="41" y="35"/>
                    <a:pt x="48" y="23"/>
                    <a:pt x="59" y="14"/>
                  </a:cubicBezTo>
                  <a:cubicBezTo>
                    <a:pt x="69" y="5"/>
                    <a:pt x="80" y="0"/>
                    <a:pt x="94" y="0"/>
                  </a:cubicBezTo>
                  <a:cubicBezTo>
                    <a:pt x="103" y="0"/>
                    <a:pt x="110" y="1"/>
                    <a:pt x="115" y="3"/>
                  </a:cubicBezTo>
                  <a:lnTo>
                    <a:pt x="115"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25" name="Rectangle 17"/>
            <p:cNvSpPr>
              <a:spLocks noChangeArrowheads="1"/>
            </p:cNvSpPr>
            <p:nvPr userDrawn="1"/>
          </p:nvSpPr>
          <p:spPr bwMode="auto">
            <a:xfrm>
              <a:off x="3330" y="392"/>
              <a:ext cx="86" cy="78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26" name="Freeform 18"/>
            <p:cNvSpPr>
              <a:spLocks noEditPoints="1"/>
            </p:cNvSpPr>
            <p:nvPr userDrawn="1"/>
          </p:nvSpPr>
          <p:spPr bwMode="auto">
            <a:xfrm>
              <a:off x="3543" y="392"/>
              <a:ext cx="483" cy="797"/>
            </a:xfrm>
            <a:custGeom>
              <a:avLst/>
              <a:gdLst>
                <a:gd name="T0" fmla="*/ 204 w 204"/>
                <a:gd name="T1" fmla="*/ 332 h 337"/>
                <a:gd name="T2" fmla="*/ 168 w 204"/>
                <a:gd name="T3" fmla="*/ 332 h 337"/>
                <a:gd name="T4" fmla="*/ 168 w 204"/>
                <a:gd name="T5" fmla="*/ 294 h 337"/>
                <a:gd name="T6" fmla="*/ 168 w 204"/>
                <a:gd name="T7" fmla="*/ 294 h 337"/>
                <a:gd name="T8" fmla="*/ 92 w 204"/>
                <a:gd name="T9" fmla="*/ 337 h 337"/>
                <a:gd name="T10" fmla="*/ 25 w 204"/>
                <a:gd name="T11" fmla="*/ 307 h 337"/>
                <a:gd name="T12" fmla="*/ 0 w 204"/>
                <a:gd name="T13" fmla="*/ 225 h 337"/>
                <a:gd name="T14" fmla="*/ 28 w 204"/>
                <a:gd name="T15" fmla="*/ 136 h 337"/>
                <a:gd name="T16" fmla="*/ 101 w 204"/>
                <a:gd name="T17" fmla="*/ 102 h 337"/>
                <a:gd name="T18" fmla="*/ 168 w 204"/>
                <a:gd name="T19" fmla="*/ 138 h 337"/>
                <a:gd name="T20" fmla="*/ 168 w 204"/>
                <a:gd name="T21" fmla="*/ 138 h 337"/>
                <a:gd name="T22" fmla="*/ 168 w 204"/>
                <a:gd name="T23" fmla="*/ 0 h 337"/>
                <a:gd name="T24" fmla="*/ 204 w 204"/>
                <a:gd name="T25" fmla="*/ 0 h 337"/>
                <a:gd name="T26" fmla="*/ 204 w 204"/>
                <a:gd name="T27" fmla="*/ 332 h 337"/>
                <a:gd name="T28" fmla="*/ 168 w 204"/>
                <a:gd name="T29" fmla="*/ 230 h 337"/>
                <a:gd name="T30" fmla="*/ 168 w 204"/>
                <a:gd name="T31" fmla="*/ 197 h 337"/>
                <a:gd name="T32" fmla="*/ 150 w 204"/>
                <a:gd name="T33" fmla="*/ 151 h 337"/>
                <a:gd name="T34" fmla="*/ 106 w 204"/>
                <a:gd name="T35" fmla="*/ 133 h 337"/>
                <a:gd name="T36" fmla="*/ 55 w 204"/>
                <a:gd name="T37" fmla="*/ 157 h 337"/>
                <a:gd name="T38" fmla="*/ 37 w 204"/>
                <a:gd name="T39" fmla="*/ 223 h 337"/>
                <a:gd name="T40" fmla="*/ 54 w 204"/>
                <a:gd name="T41" fmla="*/ 284 h 337"/>
                <a:gd name="T42" fmla="*/ 102 w 204"/>
                <a:gd name="T43" fmla="*/ 306 h 337"/>
                <a:gd name="T44" fmla="*/ 150 w 204"/>
                <a:gd name="T45" fmla="*/ 285 h 337"/>
                <a:gd name="T46" fmla="*/ 168 w 204"/>
                <a:gd name="T47" fmla="*/ 23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4" h="337">
                  <a:moveTo>
                    <a:pt x="204" y="332"/>
                  </a:moveTo>
                  <a:cubicBezTo>
                    <a:pt x="168" y="332"/>
                    <a:pt x="168" y="332"/>
                    <a:pt x="168" y="332"/>
                  </a:cubicBezTo>
                  <a:cubicBezTo>
                    <a:pt x="168" y="294"/>
                    <a:pt x="168" y="294"/>
                    <a:pt x="168" y="294"/>
                  </a:cubicBezTo>
                  <a:cubicBezTo>
                    <a:pt x="168" y="294"/>
                    <a:pt x="168" y="294"/>
                    <a:pt x="168" y="294"/>
                  </a:cubicBezTo>
                  <a:cubicBezTo>
                    <a:pt x="151" y="323"/>
                    <a:pt x="126" y="337"/>
                    <a:pt x="92" y="337"/>
                  </a:cubicBezTo>
                  <a:cubicBezTo>
                    <a:pt x="64" y="337"/>
                    <a:pt x="42" y="327"/>
                    <a:pt x="25" y="307"/>
                  </a:cubicBezTo>
                  <a:cubicBezTo>
                    <a:pt x="9" y="286"/>
                    <a:pt x="0" y="259"/>
                    <a:pt x="0" y="225"/>
                  </a:cubicBezTo>
                  <a:cubicBezTo>
                    <a:pt x="0" y="188"/>
                    <a:pt x="10" y="158"/>
                    <a:pt x="28" y="136"/>
                  </a:cubicBezTo>
                  <a:cubicBezTo>
                    <a:pt x="46" y="113"/>
                    <a:pt x="71" y="102"/>
                    <a:pt x="101" y="102"/>
                  </a:cubicBezTo>
                  <a:cubicBezTo>
                    <a:pt x="132" y="102"/>
                    <a:pt x="154" y="114"/>
                    <a:pt x="168" y="138"/>
                  </a:cubicBezTo>
                  <a:cubicBezTo>
                    <a:pt x="168" y="138"/>
                    <a:pt x="168" y="138"/>
                    <a:pt x="168" y="138"/>
                  </a:cubicBezTo>
                  <a:cubicBezTo>
                    <a:pt x="168" y="0"/>
                    <a:pt x="168" y="0"/>
                    <a:pt x="168" y="0"/>
                  </a:cubicBezTo>
                  <a:cubicBezTo>
                    <a:pt x="204" y="0"/>
                    <a:pt x="204" y="0"/>
                    <a:pt x="204" y="0"/>
                  </a:cubicBezTo>
                  <a:lnTo>
                    <a:pt x="204" y="332"/>
                  </a:lnTo>
                  <a:close/>
                  <a:moveTo>
                    <a:pt x="168" y="230"/>
                  </a:moveTo>
                  <a:cubicBezTo>
                    <a:pt x="168" y="197"/>
                    <a:pt x="168" y="197"/>
                    <a:pt x="168" y="197"/>
                  </a:cubicBezTo>
                  <a:cubicBezTo>
                    <a:pt x="168" y="179"/>
                    <a:pt x="162" y="163"/>
                    <a:pt x="150" y="151"/>
                  </a:cubicBezTo>
                  <a:cubicBezTo>
                    <a:pt x="138" y="139"/>
                    <a:pt x="123" y="133"/>
                    <a:pt x="106" y="133"/>
                  </a:cubicBezTo>
                  <a:cubicBezTo>
                    <a:pt x="85" y="133"/>
                    <a:pt x="68" y="141"/>
                    <a:pt x="55" y="157"/>
                  </a:cubicBezTo>
                  <a:cubicBezTo>
                    <a:pt x="43" y="173"/>
                    <a:pt x="37" y="195"/>
                    <a:pt x="37" y="223"/>
                  </a:cubicBezTo>
                  <a:cubicBezTo>
                    <a:pt x="37" y="249"/>
                    <a:pt x="43" y="269"/>
                    <a:pt x="54" y="284"/>
                  </a:cubicBezTo>
                  <a:cubicBezTo>
                    <a:pt x="66" y="299"/>
                    <a:pt x="82" y="306"/>
                    <a:pt x="102" y="306"/>
                  </a:cubicBezTo>
                  <a:cubicBezTo>
                    <a:pt x="121" y="306"/>
                    <a:pt x="137" y="299"/>
                    <a:pt x="150" y="285"/>
                  </a:cubicBezTo>
                  <a:cubicBezTo>
                    <a:pt x="162" y="271"/>
                    <a:pt x="168" y="252"/>
                    <a:pt x="168" y="2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27" name="Freeform 19"/>
            <p:cNvSpPr>
              <a:spLocks/>
            </p:cNvSpPr>
            <p:nvPr userDrawn="1"/>
          </p:nvSpPr>
          <p:spPr bwMode="auto">
            <a:xfrm>
              <a:off x="4123" y="645"/>
              <a:ext cx="728" cy="532"/>
            </a:xfrm>
            <a:custGeom>
              <a:avLst/>
              <a:gdLst>
                <a:gd name="T0" fmla="*/ 308 w 308"/>
                <a:gd name="T1" fmla="*/ 0 h 225"/>
                <a:gd name="T2" fmla="*/ 242 w 308"/>
                <a:gd name="T3" fmla="*/ 225 h 225"/>
                <a:gd name="T4" fmla="*/ 206 w 308"/>
                <a:gd name="T5" fmla="*/ 225 h 225"/>
                <a:gd name="T6" fmla="*/ 160 w 308"/>
                <a:gd name="T7" fmla="*/ 64 h 225"/>
                <a:gd name="T8" fmla="*/ 157 w 308"/>
                <a:gd name="T9" fmla="*/ 43 h 225"/>
                <a:gd name="T10" fmla="*/ 156 w 308"/>
                <a:gd name="T11" fmla="*/ 43 h 225"/>
                <a:gd name="T12" fmla="*/ 151 w 308"/>
                <a:gd name="T13" fmla="*/ 64 h 225"/>
                <a:gd name="T14" fmla="*/ 102 w 308"/>
                <a:gd name="T15" fmla="*/ 225 h 225"/>
                <a:gd name="T16" fmla="*/ 67 w 308"/>
                <a:gd name="T17" fmla="*/ 225 h 225"/>
                <a:gd name="T18" fmla="*/ 0 w 308"/>
                <a:gd name="T19" fmla="*/ 0 h 225"/>
                <a:gd name="T20" fmla="*/ 37 w 308"/>
                <a:gd name="T21" fmla="*/ 0 h 225"/>
                <a:gd name="T22" fmla="*/ 83 w 308"/>
                <a:gd name="T23" fmla="*/ 169 h 225"/>
                <a:gd name="T24" fmla="*/ 86 w 308"/>
                <a:gd name="T25" fmla="*/ 189 h 225"/>
                <a:gd name="T26" fmla="*/ 87 w 308"/>
                <a:gd name="T27" fmla="*/ 189 h 225"/>
                <a:gd name="T28" fmla="*/ 91 w 308"/>
                <a:gd name="T29" fmla="*/ 169 h 225"/>
                <a:gd name="T30" fmla="*/ 142 w 308"/>
                <a:gd name="T31" fmla="*/ 0 h 225"/>
                <a:gd name="T32" fmla="*/ 174 w 308"/>
                <a:gd name="T33" fmla="*/ 0 h 225"/>
                <a:gd name="T34" fmla="*/ 220 w 308"/>
                <a:gd name="T35" fmla="*/ 169 h 225"/>
                <a:gd name="T36" fmla="*/ 223 w 308"/>
                <a:gd name="T37" fmla="*/ 190 h 225"/>
                <a:gd name="T38" fmla="*/ 225 w 308"/>
                <a:gd name="T39" fmla="*/ 190 h 225"/>
                <a:gd name="T40" fmla="*/ 228 w 308"/>
                <a:gd name="T41" fmla="*/ 169 h 225"/>
                <a:gd name="T42" fmla="*/ 273 w 308"/>
                <a:gd name="T43" fmla="*/ 0 h 225"/>
                <a:gd name="T44" fmla="*/ 308 w 308"/>
                <a:gd name="T45"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8" h="225">
                  <a:moveTo>
                    <a:pt x="308" y="0"/>
                  </a:moveTo>
                  <a:cubicBezTo>
                    <a:pt x="242" y="225"/>
                    <a:pt x="242" y="225"/>
                    <a:pt x="242" y="225"/>
                  </a:cubicBezTo>
                  <a:cubicBezTo>
                    <a:pt x="206" y="225"/>
                    <a:pt x="206" y="225"/>
                    <a:pt x="206" y="225"/>
                  </a:cubicBezTo>
                  <a:cubicBezTo>
                    <a:pt x="160" y="64"/>
                    <a:pt x="160" y="64"/>
                    <a:pt x="160" y="64"/>
                  </a:cubicBezTo>
                  <a:cubicBezTo>
                    <a:pt x="158" y="59"/>
                    <a:pt x="157" y="52"/>
                    <a:pt x="157" y="43"/>
                  </a:cubicBezTo>
                  <a:cubicBezTo>
                    <a:pt x="156" y="43"/>
                    <a:pt x="156" y="43"/>
                    <a:pt x="156" y="43"/>
                  </a:cubicBezTo>
                  <a:cubicBezTo>
                    <a:pt x="155" y="49"/>
                    <a:pt x="154" y="55"/>
                    <a:pt x="151" y="64"/>
                  </a:cubicBezTo>
                  <a:cubicBezTo>
                    <a:pt x="102" y="225"/>
                    <a:pt x="102" y="225"/>
                    <a:pt x="102" y="225"/>
                  </a:cubicBezTo>
                  <a:cubicBezTo>
                    <a:pt x="67" y="225"/>
                    <a:pt x="67" y="225"/>
                    <a:pt x="67" y="225"/>
                  </a:cubicBezTo>
                  <a:cubicBezTo>
                    <a:pt x="0" y="0"/>
                    <a:pt x="0" y="0"/>
                    <a:pt x="0" y="0"/>
                  </a:cubicBezTo>
                  <a:cubicBezTo>
                    <a:pt x="37" y="0"/>
                    <a:pt x="37" y="0"/>
                    <a:pt x="37" y="0"/>
                  </a:cubicBezTo>
                  <a:cubicBezTo>
                    <a:pt x="83" y="169"/>
                    <a:pt x="83" y="169"/>
                    <a:pt x="83" y="169"/>
                  </a:cubicBezTo>
                  <a:cubicBezTo>
                    <a:pt x="84" y="175"/>
                    <a:pt x="85" y="182"/>
                    <a:pt x="86" y="189"/>
                  </a:cubicBezTo>
                  <a:cubicBezTo>
                    <a:pt x="87" y="189"/>
                    <a:pt x="87" y="189"/>
                    <a:pt x="87" y="189"/>
                  </a:cubicBezTo>
                  <a:cubicBezTo>
                    <a:pt x="88" y="184"/>
                    <a:pt x="89" y="177"/>
                    <a:pt x="91" y="169"/>
                  </a:cubicBezTo>
                  <a:cubicBezTo>
                    <a:pt x="142" y="0"/>
                    <a:pt x="142" y="0"/>
                    <a:pt x="142" y="0"/>
                  </a:cubicBezTo>
                  <a:cubicBezTo>
                    <a:pt x="174" y="0"/>
                    <a:pt x="174" y="0"/>
                    <a:pt x="174" y="0"/>
                  </a:cubicBezTo>
                  <a:cubicBezTo>
                    <a:pt x="220" y="169"/>
                    <a:pt x="220" y="169"/>
                    <a:pt x="220" y="169"/>
                  </a:cubicBezTo>
                  <a:cubicBezTo>
                    <a:pt x="222" y="175"/>
                    <a:pt x="223" y="182"/>
                    <a:pt x="223" y="190"/>
                  </a:cubicBezTo>
                  <a:cubicBezTo>
                    <a:pt x="225" y="190"/>
                    <a:pt x="225" y="190"/>
                    <a:pt x="225" y="190"/>
                  </a:cubicBezTo>
                  <a:cubicBezTo>
                    <a:pt x="225" y="183"/>
                    <a:pt x="226" y="176"/>
                    <a:pt x="228" y="169"/>
                  </a:cubicBezTo>
                  <a:cubicBezTo>
                    <a:pt x="273" y="0"/>
                    <a:pt x="273" y="0"/>
                    <a:pt x="273" y="0"/>
                  </a:cubicBezTo>
                  <a:lnTo>
                    <a:pt x="30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28" name="Freeform 20"/>
            <p:cNvSpPr>
              <a:spLocks noEditPoints="1"/>
            </p:cNvSpPr>
            <p:nvPr userDrawn="1"/>
          </p:nvSpPr>
          <p:spPr bwMode="auto">
            <a:xfrm>
              <a:off x="4939" y="401"/>
              <a:ext cx="109" cy="776"/>
            </a:xfrm>
            <a:custGeom>
              <a:avLst/>
              <a:gdLst>
                <a:gd name="T0" fmla="*/ 46 w 46"/>
                <a:gd name="T1" fmla="*/ 23 h 328"/>
                <a:gd name="T2" fmla="*/ 39 w 46"/>
                <a:gd name="T3" fmla="*/ 40 h 328"/>
                <a:gd name="T4" fmla="*/ 23 w 46"/>
                <a:gd name="T5" fmla="*/ 46 h 328"/>
                <a:gd name="T6" fmla="*/ 6 w 46"/>
                <a:gd name="T7" fmla="*/ 40 h 328"/>
                <a:gd name="T8" fmla="*/ 0 w 46"/>
                <a:gd name="T9" fmla="*/ 23 h 328"/>
                <a:gd name="T10" fmla="*/ 6 w 46"/>
                <a:gd name="T11" fmla="*/ 7 h 328"/>
                <a:gd name="T12" fmla="*/ 23 w 46"/>
                <a:gd name="T13" fmla="*/ 0 h 328"/>
                <a:gd name="T14" fmla="*/ 39 w 46"/>
                <a:gd name="T15" fmla="*/ 7 h 328"/>
                <a:gd name="T16" fmla="*/ 46 w 46"/>
                <a:gd name="T17" fmla="*/ 23 h 328"/>
                <a:gd name="T18" fmla="*/ 40 w 46"/>
                <a:gd name="T19" fmla="*/ 328 h 328"/>
                <a:gd name="T20" fmla="*/ 4 w 46"/>
                <a:gd name="T21" fmla="*/ 328 h 328"/>
                <a:gd name="T22" fmla="*/ 4 w 46"/>
                <a:gd name="T23" fmla="*/ 103 h 328"/>
                <a:gd name="T24" fmla="*/ 40 w 46"/>
                <a:gd name="T25" fmla="*/ 103 h 328"/>
                <a:gd name="T26" fmla="*/ 40 w 46"/>
                <a:gd name="T27" fmla="*/ 32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328">
                  <a:moveTo>
                    <a:pt x="46" y="23"/>
                  </a:moveTo>
                  <a:cubicBezTo>
                    <a:pt x="46" y="30"/>
                    <a:pt x="44" y="35"/>
                    <a:pt x="39" y="40"/>
                  </a:cubicBezTo>
                  <a:cubicBezTo>
                    <a:pt x="34" y="44"/>
                    <a:pt x="29" y="46"/>
                    <a:pt x="23" y="46"/>
                  </a:cubicBezTo>
                  <a:cubicBezTo>
                    <a:pt x="16" y="46"/>
                    <a:pt x="11" y="44"/>
                    <a:pt x="6" y="40"/>
                  </a:cubicBezTo>
                  <a:cubicBezTo>
                    <a:pt x="2" y="36"/>
                    <a:pt x="0" y="30"/>
                    <a:pt x="0" y="23"/>
                  </a:cubicBezTo>
                  <a:cubicBezTo>
                    <a:pt x="0" y="17"/>
                    <a:pt x="2" y="11"/>
                    <a:pt x="6" y="7"/>
                  </a:cubicBezTo>
                  <a:cubicBezTo>
                    <a:pt x="10" y="2"/>
                    <a:pt x="16" y="0"/>
                    <a:pt x="23" y="0"/>
                  </a:cubicBezTo>
                  <a:cubicBezTo>
                    <a:pt x="29" y="0"/>
                    <a:pt x="35" y="2"/>
                    <a:pt x="39" y="7"/>
                  </a:cubicBezTo>
                  <a:cubicBezTo>
                    <a:pt x="44" y="11"/>
                    <a:pt x="46" y="17"/>
                    <a:pt x="46" y="23"/>
                  </a:cubicBezTo>
                  <a:close/>
                  <a:moveTo>
                    <a:pt x="40" y="328"/>
                  </a:moveTo>
                  <a:cubicBezTo>
                    <a:pt x="4" y="328"/>
                    <a:pt x="4" y="328"/>
                    <a:pt x="4" y="328"/>
                  </a:cubicBezTo>
                  <a:cubicBezTo>
                    <a:pt x="4" y="103"/>
                    <a:pt x="4" y="103"/>
                    <a:pt x="4" y="103"/>
                  </a:cubicBezTo>
                  <a:cubicBezTo>
                    <a:pt x="40" y="103"/>
                    <a:pt x="40" y="103"/>
                    <a:pt x="40" y="103"/>
                  </a:cubicBezTo>
                  <a:lnTo>
                    <a:pt x="40" y="3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29" name="Freeform 21"/>
            <p:cNvSpPr>
              <a:spLocks noEditPoints="1"/>
            </p:cNvSpPr>
            <p:nvPr userDrawn="1"/>
          </p:nvSpPr>
          <p:spPr bwMode="auto">
            <a:xfrm>
              <a:off x="5164" y="392"/>
              <a:ext cx="480" cy="797"/>
            </a:xfrm>
            <a:custGeom>
              <a:avLst/>
              <a:gdLst>
                <a:gd name="T0" fmla="*/ 203 w 203"/>
                <a:gd name="T1" fmla="*/ 332 h 337"/>
                <a:gd name="T2" fmla="*/ 168 w 203"/>
                <a:gd name="T3" fmla="*/ 332 h 337"/>
                <a:gd name="T4" fmla="*/ 168 w 203"/>
                <a:gd name="T5" fmla="*/ 294 h 337"/>
                <a:gd name="T6" fmla="*/ 167 w 203"/>
                <a:gd name="T7" fmla="*/ 294 h 337"/>
                <a:gd name="T8" fmla="*/ 91 w 203"/>
                <a:gd name="T9" fmla="*/ 337 h 337"/>
                <a:gd name="T10" fmla="*/ 24 w 203"/>
                <a:gd name="T11" fmla="*/ 307 h 337"/>
                <a:gd name="T12" fmla="*/ 0 w 203"/>
                <a:gd name="T13" fmla="*/ 225 h 337"/>
                <a:gd name="T14" fmla="*/ 27 w 203"/>
                <a:gd name="T15" fmla="*/ 136 h 337"/>
                <a:gd name="T16" fmla="*/ 101 w 203"/>
                <a:gd name="T17" fmla="*/ 102 h 337"/>
                <a:gd name="T18" fmla="*/ 167 w 203"/>
                <a:gd name="T19" fmla="*/ 138 h 337"/>
                <a:gd name="T20" fmla="*/ 168 w 203"/>
                <a:gd name="T21" fmla="*/ 138 h 337"/>
                <a:gd name="T22" fmla="*/ 168 w 203"/>
                <a:gd name="T23" fmla="*/ 0 h 337"/>
                <a:gd name="T24" fmla="*/ 203 w 203"/>
                <a:gd name="T25" fmla="*/ 0 h 337"/>
                <a:gd name="T26" fmla="*/ 203 w 203"/>
                <a:gd name="T27" fmla="*/ 332 h 337"/>
                <a:gd name="T28" fmla="*/ 168 w 203"/>
                <a:gd name="T29" fmla="*/ 230 h 337"/>
                <a:gd name="T30" fmla="*/ 168 w 203"/>
                <a:gd name="T31" fmla="*/ 197 h 337"/>
                <a:gd name="T32" fmla="*/ 149 w 203"/>
                <a:gd name="T33" fmla="*/ 151 h 337"/>
                <a:gd name="T34" fmla="*/ 105 w 203"/>
                <a:gd name="T35" fmla="*/ 133 h 337"/>
                <a:gd name="T36" fmla="*/ 54 w 203"/>
                <a:gd name="T37" fmla="*/ 157 h 337"/>
                <a:gd name="T38" fmla="*/ 36 w 203"/>
                <a:gd name="T39" fmla="*/ 223 h 337"/>
                <a:gd name="T40" fmla="*/ 53 w 203"/>
                <a:gd name="T41" fmla="*/ 284 h 337"/>
                <a:gd name="T42" fmla="*/ 101 w 203"/>
                <a:gd name="T43" fmla="*/ 306 h 337"/>
                <a:gd name="T44" fmla="*/ 149 w 203"/>
                <a:gd name="T45" fmla="*/ 285 h 337"/>
                <a:gd name="T46" fmla="*/ 168 w 203"/>
                <a:gd name="T47" fmla="*/ 23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3" h="337">
                  <a:moveTo>
                    <a:pt x="203" y="332"/>
                  </a:moveTo>
                  <a:cubicBezTo>
                    <a:pt x="168" y="332"/>
                    <a:pt x="168" y="332"/>
                    <a:pt x="168" y="332"/>
                  </a:cubicBezTo>
                  <a:cubicBezTo>
                    <a:pt x="168" y="294"/>
                    <a:pt x="168" y="294"/>
                    <a:pt x="168" y="294"/>
                  </a:cubicBezTo>
                  <a:cubicBezTo>
                    <a:pt x="167" y="294"/>
                    <a:pt x="167" y="294"/>
                    <a:pt x="167" y="294"/>
                  </a:cubicBezTo>
                  <a:cubicBezTo>
                    <a:pt x="150" y="323"/>
                    <a:pt x="125" y="337"/>
                    <a:pt x="91" y="337"/>
                  </a:cubicBezTo>
                  <a:cubicBezTo>
                    <a:pt x="63" y="337"/>
                    <a:pt x="41" y="327"/>
                    <a:pt x="24" y="307"/>
                  </a:cubicBezTo>
                  <a:cubicBezTo>
                    <a:pt x="8" y="286"/>
                    <a:pt x="0" y="259"/>
                    <a:pt x="0" y="225"/>
                  </a:cubicBezTo>
                  <a:cubicBezTo>
                    <a:pt x="0" y="188"/>
                    <a:pt x="9" y="158"/>
                    <a:pt x="27" y="136"/>
                  </a:cubicBezTo>
                  <a:cubicBezTo>
                    <a:pt x="45" y="113"/>
                    <a:pt x="70" y="102"/>
                    <a:pt x="101" y="102"/>
                  </a:cubicBezTo>
                  <a:cubicBezTo>
                    <a:pt x="131" y="102"/>
                    <a:pt x="153" y="114"/>
                    <a:pt x="167" y="138"/>
                  </a:cubicBezTo>
                  <a:cubicBezTo>
                    <a:pt x="168" y="138"/>
                    <a:pt x="168" y="138"/>
                    <a:pt x="168" y="138"/>
                  </a:cubicBezTo>
                  <a:cubicBezTo>
                    <a:pt x="168" y="0"/>
                    <a:pt x="168" y="0"/>
                    <a:pt x="168" y="0"/>
                  </a:cubicBezTo>
                  <a:cubicBezTo>
                    <a:pt x="203" y="0"/>
                    <a:pt x="203" y="0"/>
                    <a:pt x="203" y="0"/>
                  </a:cubicBezTo>
                  <a:lnTo>
                    <a:pt x="203" y="332"/>
                  </a:lnTo>
                  <a:close/>
                  <a:moveTo>
                    <a:pt x="168" y="230"/>
                  </a:moveTo>
                  <a:cubicBezTo>
                    <a:pt x="168" y="197"/>
                    <a:pt x="168" y="197"/>
                    <a:pt x="168" y="197"/>
                  </a:cubicBezTo>
                  <a:cubicBezTo>
                    <a:pt x="168" y="179"/>
                    <a:pt x="162" y="163"/>
                    <a:pt x="149" y="151"/>
                  </a:cubicBezTo>
                  <a:cubicBezTo>
                    <a:pt x="137" y="139"/>
                    <a:pt x="122" y="133"/>
                    <a:pt x="105" y="133"/>
                  </a:cubicBezTo>
                  <a:cubicBezTo>
                    <a:pt x="84" y="133"/>
                    <a:pt x="67" y="141"/>
                    <a:pt x="54" y="157"/>
                  </a:cubicBezTo>
                  <a:cubicBezTo>
                    <a:pt x="42" y="173"/>
                    <a:pt x="36" y="195"/>
                    <a:pt x="36" y="223"/>
                  </a:cubicBezTo>
                  <a:cubicBezTo>
                    <a:pt x="36" y="249"/>
                    <a:pt x="42" y="269"/>
                    <a:pt x="53" y="284"/>
                  </a:cubicBezTo>
                  <a:cubicBezTo>
                    <a:pt x="65" y="299"/>
                    <a:pt x="81" y="306"/>
                    <a:pt x="101" y="306"/>
                  </a:cubicBezTo>
                  <a:cubicBezTo>
                    <a:pt x="120" y="306"/>
                    <a:pt x="136" y="299"/>
                    <a:pt x="149" y="285"/>
                  </a:cubicBezTo>
                  <a:cubicBezTo>
                    <a:pt x="161" y="271"/>
                    <a:pt x="168" y="252"/>
                    <a:pt x="168" y="2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30" name="Freeform 22"/>
            <p:cNvSpPr>
              <a:spLocks noEditPoints="1"/>
            </p:cNvSpPr>
            <p:nvPr userDrawn="1"/>
          </p:nvSpPr>
          <p:spPr bwMode="auto">
            <a:xfrm>
              <a:off x="5774" y="633"/>
              <a:ext cx="454" cy="556"/>
            </a:xfrm>
            <a:custGeom>
              <a:avLst/>
              <a:gdLst>
                <a:gd name="T0" fmla="*/ 192 w 192"/>
                <a:gd name="T1" fmla="*/ 126 h 235"/>
                <a:gd name="T2" fmla="*/ 36 w 192"/>
                <a:gd name="T3" fmla="*/ 126 h 235"/>
                <a:gd name="T4" fmla="*/ 56 w 192"/>
                <a:gd name="T5" fmla="*/ 184 h 235"/>
                <a:gd name="T6" fmla="*/ 108 w 192"/>
                <a:gd name="T7" fmla="*/ 204 h 235"/>
                <a:gd name="T8" fmla="*/ 177 w 192"/>
                <a:gd name="T9" fmla="*/ 180 h 235"/>
                <a:gd name="T10" fmla="*/ 177 w 192"/>
                <a:gd name="T11" fmla="*/ 213 h 235"/>
                <a:gd name="T12" fmla="*/ 100 w 192"/>
                <a:gd name="T13" fmla="*/ 235 h 235"/>
                <a:gd name="T14" fmla="*/ 26 w 192"/>
                <a:gd name="T15" fmla="*/ 204 h 235"/>
                <a:gd name="T16" fmla="*/ 0 w 192"/>
                <a:gd name="T17" fmla="*/ 118 h 235"/>
                <a:gd name="T18" fmla="*/ 13 w 192"/>
                <a:gd name="T19" fmla="*/ 58 h 235"/>
                <a:gd name="T20" fmla="*/ 49 w 192"/>
                <a:gd name="T21" fmla="*/ 15 h 235"/>
                <a:gd name="T22" fmla="*/ 101 w 192"/>
                <a:gd name="T23" fmla="*/ 0 h 235"/>
                <a:gd name="T24" fmla="*/ 168 w 192"/>
                <a:gd name="T25" fmla="*/ 28 h 235"/>
                <a:gd name="T26" fmla="*/ 192 w 192"/>
                <a:gd name="T27" fmla="*/ 108 h 235"/>
                <a:gd name="T28" fmla="*/ 192 w 192"/>
                <a:gd name="T29" fmla="*/ 126 h 235"/>
                <a:gd name="T30" fmla="*/ 156 w 192"/>
                <a:gd name="T31" fmla="*/ 96 h 235"/>
                <a:gd name="T32" fmla="*/ 141 w 192"/>
                <a:gd name="T33" fmla="*/ 48 h 235"/>
                <a:gd name="T34" fmla="*/ 101 w 192"/>
                <a:gd name="T35" fmla="*/ 31 h 235"/>
                <a:gd name="T36" fmla="*/ 59 w 192"/>
                <a:gd name="T37" fmla="*/ 48 h 235"/>
                <a:gd name="T38" fmla="*/ 37 w 192"/>
                <a:gd name="T39" fmla="*/ 96 h 235"/>
                <a:gd name="T40" fmla="*/ 156 w 192"/>
                <a:gd name="T41" fmla="*/ 9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2" h="235">
                  <a:moveTo>
                    <a:pt x="192" y="126"/>
                  </a:moveTo>
                  <a:cubicBezTo>
                    <a:pt x="36" y="126"/>
                    <a:pt x="36" y="126"/>
                    <a:pt x="36" y="126"/>
                  </a:cubicBezTo>
                  <a:cubicBezTo>
                    <a:pt x="37" y="152"/>
                    <a:pt x="43" y="171"/>
                    <a:pt x="56" y="184"/>
                  </a:cubicBezTo>
                  <a:cubicBezTo>
                    <a:pt x="69" y="198"/>
                    <a:pt x="86" y="204"/>
                    <a:pt x="108" y="204"/>
                  </a:cubicBezTo>
                  <a:cubicBezTo>
                    <a:pt x="133" y="204"/>
                    <a:pt x="156" y="196"/>
                    <a:pt x="177" y="180"/>
                  </a:cubicBezTo>
                  <a:cubicBezTo>
                    <a:pt x="177" y="213"/>
                    <a:pt x="177" y="213"/>
                    <a:pt x="177" y="213"/>
                  </a:cubicBezTo>
                  <a:cubicBezTo>
                    <a:pt x="157" y="228"/>
                    <a:pt x="132" y="235"/>
                    <a:pt x="100" y="235"/>
                  </a:cubicBezTo>
                  <a:cubicBezTo>
                    <a:pt x="68" y="235"/>
                    <a:pt x="44" y="225"/>
                    <a:pt x="26" y="204"/>
                  </a:cubicBezTo>
                  <a:cubicBezTo>
                    <a:pt x="8" y="183"/>
                    <a:pt x="0" y="155"/>
                    <a:pt x="0" y="118"/>
                  </a:cubicBezTo>
                  <a:cubicBezTo>
                    <a:pt x="0" y="96"/>
                    <a:pt x="4" y="76"/>
                    <a:pt x="13" y="58"/>
                  </a:cubicBezTo>
                  <a:cubicBezTo>
                    <a:pt x="22" y="39"/>
                    <a:pt x="34" y="25"/>
                    <a:pt x="49" y="15"/>
                  </a:cubicBezTo>
                  <a:cubicBezTo>
                    <a:pt x="65" y="5"/>
                    <a:pt x="82" y="0"/>
                    <a:pt x="101" y="0"/>
                  </a:cubicBezTo>
                  <a:cubicBezTo>
                    <a:pt x="130" y="0"/>
                    <a:pt x="152" y="9"/>
                    <a:pt x="168" y="28"/>
                  </a:cubicBezTo>
                  <a:cubicBezTo>
                    <a:pt x="184" y="47"/>
                    <a:pt x="192" y="74"/>
                    <a:pt x="192" y="108"/>
                  </a:cubicBezTo>
                  <a:lnTo>
                    <a:pt x="192" y="126"/>
                  </a:lnTo>
                  <a:close/>
                  <a:moveTo>
                    <a:pt x="156" y="96"/>
                  </a:moveTo>
                  <a:cubicBezTo>
                    <a:pt x="156" y="75"/>
                    <a:pt x="151" y="59"/>
                    <a:pt x="141" y="48"/>
                  </a:cubicBezTo>
                  <a:cubicBezTo>
                    <a:pt x="132" y="36"/>
                    <a:pt x="118" y="31"/>
                    <a:pt x="101" y="31"/>
                  </a:cubicBezTo>
                  <a:cubicBezTo>
                    <a:pt x="84" y="31"/>
                    <a:pt x="70" y="37"/>
                    <a:pt x="59" y="48"/>
                  </a:cubicBezTo>
                  <a:cubicBezTo>
                    <a:pt x="47" y="60"/>
                    <a:pt x="40" y="76"/>
                    <a:pt x="37" y="96"/>
                  </a:cubicBezTo>
                  <a:lnTo>
                    <a:pt x="156"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31" name="Freeform 23"/>
            <p:cNvSpPr>
              <a:spLocks noEditPoints="1"/>
            </p:cNvSpPr>
            <p:nvPr userDrawn="1"/>
          </p:nvSpPr>
          <p:spPr bwMode="auto">
            <a:xfrm>
              <a:off x="1426" y="1557"/>
              <a:ext cx="447" cy="743"/>
            </a:xfrm>
            <a:custGeom>
              <a:avLst/>
              <a:gdLst>
                <a:gd name="T0" fmla="*/ 189 w 189"/>
                <a:gd name="T1" fmla="*/ 93 h 314"/>
                <a:gd name="T2" fmla="*/ 158 w 189"/>
                <a:gd name="T3" fmla="*/ 167 h 314"/>
                <a:gd name="T4" fmla="*/ 77 w 189"/>
                <a:gd name="T5" fmla="*/ 195 h 314"/>
                <a:gd name="T6" fmla="*/ 36 w 189"/>
                <a:gd name="T7" fmla="*/ 195 h 314"/>
                <a:gd name="T8" fmla="*/ 36 w 189"/>
                <a:gd name="T9" fmla="*/ 314 h 314"/>
                <a:gd name="T10" fmla="*/ 0 w 189"/>
                <a:gd name="T11" fmla="*/ 314 h 314"/>
                <a:gd name="T12" fmla="*/ 0 w 189"/>
                <a:gd name="T13" fmla="*/ 0 h 314"/>
                <a:gd name="T14" fmla="*/ 85 w 189"/>
                <a:gd name="T15" fmla="*/ 0 h 314"/>
                <a:gd name="T16" fmla="*/ 161 w 189"/>
                <a:gd name="T17" fmla="*/ 24 h 314"/>
                <a:gd name="T18" fmla="*/ 189 w 189"/>
                <a:gd name="T19" fmla="*/ 93 h 314"/>
                <a:gd name="T20" fmla="*/ 151 w 189"/>
                <a:gd name="T21" fmla="*/ 95 h 314"/>
                <a:gd name="T22" fmla="*/ 78 w 189"/>
                <a:gd name="T23" fmla="*/ 33 h 314"/>
                <a:gd name="T24" fmla="*/ 36 w 189"/>
                <a:gd name="T25" fmla="*/ 33 h 314"/>
                <a:gd name="T26" fmla="*/ 36 w 189"/>
                <a:gd name="T27" fmla="*/ 162 h 314"/>
                <a:gd name="T28" fmla="*/ 74 w 189"/>
                <a:gd name="T29" fmla="*/ 162 h 314"/>
                <a:gd name="T30" fmla="*/ 131 w 189"/>
                <a:gd name="T31" fmla="*/ 144 h 314"/>
                <a:gd name="T32" fmla="*/ 151 w 189"/>
                <a:gd name="T33" fmla="*/ 9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9" h="314">
                  <a:moveTo>
                    <a:pt x="189" y="93"/>
                  </a:moveTo>
                  <a:cubicBezTo>
                    <a:pt x="189" y="124"/>
                    <a:pt x="178" y="148"/>
                    <a:pt x="158" y="167"/>
                  </a:cubicBezTo>
                  <a:cubicBezTo>
                    <a:pt x="137" y="185"/>
                    <a:pt x="110" y="195"/>
                    <a:pt x="77" y="195"/>
                  </a:cubicBezTo>
                  <a:cubicBezTo>
                    <a:pt x="36" y="195"/>
                    <a:pt x="36" y="195"/>
                    <a:pt x="36" y="195"/>
                  </a:cubicBezTo>
                  <a:cubicBezTo>
                    <a:pt x="36" y="314"/>
                    <a:pt x="36" y="314"/>
                    <a:pt x="36" y="314"/>
                  </a:cubicBezTo>
                  <a:cubicBezTo>
                    <a:pt x="0" y="314"/>
                    <a:pt x="0" y="314"/>
                    <a:pt x="0" y="314"/>
                  </a:cubicBezTo>
                  <a:cubicBezTo>
                    <a:pt x="0" y="0"/>
                    <a:pt x="0" y="0"/>
                    <a:pt x="0" y="0"/>
                  </a:cubicBezTo>
                  <a:cubicBezTo>
                    <a:pt x="85" y="0"/>
                    <a:pt x="85" y="0"/>
                    <a:pt x="85" y="0"/>
                  </a:cubicBezTo>
                  <a:cubicBezTo>
                    <a:pt x="118" y="0"/>
                    <a:pt x="143" y="8"/>
                    <a:pt x="161" y="24"/>
                  </a:cubicBezTo>
                  <a:cubicBezTo>
                    <a:pt x="180" y="41"/>
                    <a:pt x="189" y="64"/>
                    <a:pt x="189" y="93"/>
                  </a:cubicBezTo>
                  <a:close/>
                  <a:moveTo>
                    <a:pt x="151" y="95"/>
                  </a:moveTo>
                  <a:cubicBezTo>
                    <a:pt x="151" y="54"/>
                    <a:pt x="127" y="33"/>
                    <a:pt x="78" y="33"/>
                  </a:cubicBezTo>
                  <a:cubicBezTo>
                    <a:pt x="36" y="33"/>
                    <a:pt x="36" y="33"/>
                    <a:pt x="36" y="33"/>
                  </a:cubicBezTo>
                  <a:cubicBezTo>
                    <a:pt x="36" y="162"/>
                    <a:pt x="36" y="162"/>
                    <a:pt x="36" y="162"/>
                  </a:cubicBezTo>
                  <a:cubicBezTo>
                    <a:pt x="74" y="162"/>
                    <a:pt x="74" y="162"/>
                    <a:pt x="74" y="162"/>
                  </a:cubicBezTo>
                  <a:cubicBezTo>
                    <a:pt x="99" y="162"/>
                    <a:pt x="118" y="156"/>
                    <a:pt x="131" y="144"/>
                  </a:cubicBezTo>
                  <a:cubicBezTo>
                    <a:pt x="144" y="133"/>
                    <a:pt x="151" y="117"/>
                    <a:pt x="151"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32" name="Freeform 24"/>
            <p:cNvSpPr>
              <a:spLocks noEditPoints="1"/>
            </p:cNvSpPr>
            <p:nvPr userDrawn="1"/>
          </p:nvSpPr>
          <p:spPr bwMode="auto">
            <a:xfrm>
              <a:off x="1923" y="1756"/>
              <a:ext cx="411" cy="556"/>
            </a:xfrm>
            <a:custGeom>
              <a:avLst/>
              <a:gdLst>
                <a:gd name="T0" fmla="*/ 174 w 174"/>
                <a:gd name="T1" fmla="*/ 230 h 235"/>
                <a:gd name="T2" fmla="*/ 139 w 174"/>
                <a:gd name="T3" fmla="*/ 230 h 235"/>
                <a:gd name="T4" fmla="*/ 139 w 174"/>
                <a:gd name="T5" fmla="*/ 195 h 235"/>
                <a:gd name="T6" fmla="*/ 138 w 174"/>
                <a:gd name="T7" fmla="*/ 195 h 235"/>
                <a:gd name="T8" fmla="*/ 70 w 174"/>
                <a:gd name="T9" fmla="*/ 235 h 235"/>
                <a:gd name="T10" fmla="*/ 19 w 174"/>
                <a:gd name="T11" fmla="*/ 218 h 235"/>
                <a:gd name="T12" fmla="*/ 0 w 174"/>
                <a:gd name="T13" fmla="*/ 170 h 235"/>
                <a:gd name="T14" fmla="*/ 73 w 174"/>
                <a:gd name="T15" fmla="*/ 97 h 235"/>
                <a:gd name="T16" fmla="*/ 139 w 174"/>
                <a:gd name="T17" fmla="*/ 87 h 235"/>
                <a:gd name="T18" fmla="*/ 93 w 174"/>
                <a:gd name="T19" fmla="*/ 31 h 235"/>
                <a:gd name="T20" fmla="*/ 21 w 174"/>
                <a:gd name="T21" fmla="*/ 58 h 235"/>
                <a:gd name="T22" fmla="*/ 21 w 174"/>
                <a:gd name="T23" fmla="*/ 21 h 235"/>
                <a:gd name="T24" fmla="*/ 55 w 174"/>
                <a:gd name="T25" fmla="*/ 7 h 235"/>
                <a:gd name="T26" fmla="*/ 96 w 174"/>
                <a:gd name="T27" fmla="*/ 0 h 235"/>
                <a:gd name="T28" fmla="*/ 174 w 174"/>
                <a:gd name="T29" fmla="*/ 84 h 235"/>
                <a:gd name="T30" fmla="*/ 174 w 174"/>
                <a:gd name="T31" fmla="*/ 230 h 235"/>
                <a:gd name="T32" fmla="*/ 139 w 174"/>
                <a:gd name="T33" fmla="*/ 116 h 235"/>
                <a:gd name="T34" fmla="*/ 85 w 174"/>
                <a:gd name="T35" fmla="*/ 124 h 235"/>
                <a:gd name="T36" fmla="*/ 47 w 174"/>
                <a:gd name="T37" fmla="*/ 137 h 235"/>
                <a:gd name="T38" fmla="*/ 36 w 174"/>
                <a:gd name="T39" fmla="*/ 167 h 235"/>
                <a:gd name="T40" fmla="*/ 48 w 174"/>
                <a:gd name="T41" fmla="*/ 194 h 235"/>
                <a:gd name="T42" fmla="*/ 78 w 174"/>
                <a:gd name="T43" fmla="*/ 204 h 235"/>
                <a:gd name="T44" fmla="*/ 122 w 174"/>
                <a:gd name="T45" fmla="*/ 186 h 235"/>
                <a:gd name="T46" fmla="*/ 139 w 174"/>
                <a:gd name="T47" fmla="*/ 139 h 235"/>
                <a:gd name="T48" fmla="*/ 139 w 174"/>
                <a:gd name="T49" fmla="*/ 11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 h="235">
                  <a:moveTo>
                    <a:pt x="174" y="230"/>
                  </a:moveTo>
                  <a:cubicBezTo>
                    <a:pt x="139" y="230"/>
                    <a:pt x="139" y="230"/>
                    <a:pt x="139" y="230"/>
                  </a:cubicBezTo>
                  <a:cubicBezTo>
                    <a:pt x="139" y="195"/>
                    <a:pt x="139" y="195"/>
                    <a:pt x="139" y="195"/>
                  </a:cubicBezTo>
                  <a:cubicBezTo>
                    <a:pt x="138" y="195"/>
                    <a:pt x="138" y="195"/>
                    <a:pt x="138" y="195"/>
                  </a:cubicBezTo>
                  <a:cubicBezTo>
                    <a:pt x="123" y="222"/>
                    <a:pt x="100" y="235"/>
                    <a:pt x="70" y="235"/>
                  </a:cubicBezTo>
                  <a:cubicBezTo>
                    <a:pt x="49" y="235"/>
                    <a:pt x="32" y="229"/>
                    <a:pt x="19" y="218"/>
                  </a:cubicBezTo>
                  <a:cubicBezTo>
                    <a:pt x="6" y="206"/>
                    <a:pt x="0" y="190"/>
                    <a:pt x="0" y="170"/>
                  </a:cubicBezTo>
                  <a:cubicBezTo>
                    <a:pt x="0" y="128"/>
                    <a:pt x="24" y="104"/>
                    <a:pt x="73" y="97"/>
                  </a:cubicBezTo>
                  <a:cubicBezTo>
                    <a:pt x="139" y="87"/>
                    <a:pt x="139" y="87"/>
                    <a:pt x="139" y="87"/>
                  </a:cubicBezTo>
                  <a:cubicBezTo>
                    <a:pt x="139" y="50"/>
                    <a:pt x="124" y="31"/>
                    <a:pt x="93" y="31"/>
                  </a:cubicBezTo>
                  <a:cubicBezTo>
                    <a:pt x="67" y="31"/>
                    <a:pt x="43" y="40"/>
                    <a:pt x="21" y="58"/>
                  </a:cubicBezTo>
                  <a:cubicBezTo>
                    <a:pt x="21" y="21"/>
                    <a:pt x="21" y="21"/>
                    <a:pt x="21" y="21"/>
                  </a:cubicBezTo>
                  <a:cubicBezTo>
                    <a:pt x="28" y="16"/>
                    <a:pt x="39" y="11"/>
                    <a:pt x="55" y="7"/>
                  </a:cubicBezTo>
                  <a:cubicBezTo>
                    <a:pt x="70" y="2"/>
                    <a:pt x="84" y="0"/>
                    <a:pt x="96" y="0"/>
                  </a:cubicBezTo>
                  <a:cubicBezTo>
                    <a:pt x="148" y="0"/>
                    <a:pt x="174" y="28"/>
                    <a:pt x="174" y="84"/>
                  </a:cubicBezTo>
                  <a:lnTo>
                    <a:pt x="174" y="230"/>
                  </a:lnTo>
                  <a:close/>
                  <a:moveTo>
                    <a:pt x="139" y="116"/>
                  </a:moveTo>
                  <a:cubicBezTo>
                    <a:pt x="85" y="124"/>
                    <a:pt x="85" y="124"/>
                    <a:pt x="85" y="124"/>
                  </a:cubicBezTo>
                  <a:cubicBezTo>
                    <a:pt x="67" y="126"/>
                    <a:pt x="54" y="131"/>
                    <a:pt x="47" y="137"/>
                  </a:cubicBezTo>
                  <a:cubicBezTo>
                    <a:pt x="40" y="143"/>
                    <a:pt x="36" y="153"/>
                    <a:pt x="36" y="167"/>
                  </a:cubicBezTo>
                  <a:cubicBezTo>
                    <a:pt x="36" y="178"/>
                    <a:pt x="40" y="187"/>
                    <a:pt x="48" y="194"/>
                  </a:cubicBezTo>
                  <a:cubicBezTo>
                    <a:pt x="56" y="201"/>
                    <a:pt x="66" y="204"/>
                    <a:pt x="78" y="204"/>
                  </a:cubicBezTo>
                  <a:cubicBezTo>
                    <a:pt x="96" y="204"/>
                    <a:pt x="110" y="198"/>
                    <a:pt x="122" y="186"/>
                  </a:cubicBezTo>
                  <a:cubicBezTo>
                    <a:pt x="133" y="173"/>
                    <a:pt x="139" y="157"/>
                    <a:pt x="139" y="139"/>
                  </a:cubicBezTo>
                  <a:lnTo>
                    <a:pt x="139"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33" name="Freeform 25"/>
            <p:cNvSpPr>
              <a:spLocks/>
            </p:cNvSpPr>
            <p:nvPr userDrawn="1"/>
          </p:nvSpPr>
          <p:spPr bwMode="auto">
            <a:xfrm>
              <a:off x="2493" y="1758"/>
              <a:ext cx="272" cy="542"/>
            </a:xfrm>
            <a:custGeom>
              <a:avLst/>
              <a:gdLst>
                <a:gd name="T0" fmla="*/ 115 w 115"/>
                <a:gd name="T1" fmla="*/ 41 h 229"/>
                <a:gd name="T2" fmla="*/ 88 w 115"/>
                <a:gd name="T3" fmla="*/ 33 h 229"/>
                <a:gd name="T4" fmla="*/ 50 w 115"/>
                <a:gd name="T5" fmla="*/ 56 h 229"/>
                <a:gd name="T6" fmla="*/ 35 w 115"/>
                <a:gd name="T7" fmla="*/ 114 h 229"/>
                <a:gd name="T8" fmla="*/ 35 w 115"/>
                <a:gd name="T9" fmla="*/ 229 h 229"/>
                <a:gd name="T10" fmla="*/ 0 w 115"/>
                <a:gd name="T11" fmla="*/ 229 h 229"/>
                <a:gd name="T12" fmla="*/ 0 w 115"/>
                <a:gd name="T13" fmla="*/ 4 h 229"/>
                <a:gd name="T14" fmla="*/ 35 w 115"/>
                <a:gd name="T15" fmla="*/ 4 h 229"/>
                <a:gd name="T16" fmla="*/ 35 w 115"/>
                <a:gd name="T17" fmla="*/ 51 h 229"/>
                <a:gd name="T18" fmla="*/ 36 w 115"/>
                <a:gd name="T19" fmla="*/ 51 h 229"/>
                <a:gd name="T20" fmla="*/ 59 w 115"/>
                <a:gd name="T21" fmla="*/ 14 h 229"/>
                <a:gd name="T22" fmla="*/ 94 w 115"/>
                <a:gd name="T23" fmla="*/ 0 h 229"/>
                <a:gd name="T24" fmla="*/ 115 w 115"/>
                <a:gd name="T25" fmla="*/ 3 h 229"/>
                <a:gd name="T26" fmla="*/ 115 w 115"/>
                <a:gd name="T27" fmla="*/ 4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229">
                  <a:moveTo>
                    <a:pt x="115" y="41"/>
                  </a:moveTo>
                  <a:cubicBezTo>
                    <a:pt x="108" y="36"/>
                    <a:pt x="99" y="33"/>
                    <a:pt x="88" y="33"/>
                  </a:cubicBezTo>
                  <a:cubicBezTo>
                    <a:pt x="72" y="33"/>
                    <a:pt x="59" y="41"/>
                    <a:pt x="50" y="56"/>
                  </a:cubicBezTo>
                  <a:cubicBezTo>
                    <a:pt x="40" y="71"/>
                    <a:pt x="35" y="90"/>
                    <a:pt x="35" y="114"/>
                  </a:cubicBezTo>
                  <a:cubicBezTo>
                    <a:pt x="35" y="229"/>
                    <a:pt x="35" y="229"/>
                    <a:pt x="35" y="229"/>
                  </a:cubicBezTo>
                  <a:cubicBezTo>
                    <a:pt x="0" y="229"/>
                    <a:pt x="0" y="229"/>
                    <a:pt x="0" y="229"/>
                  </a:cubicBezTo>
                  <a:cubicBezTo>
                    <a:pt x="0" y="4"/>
                    <a:pt x="0" y="4"/>
                    <a:pt x="0" y="4"/>
                  </a:cubicBezTo>
                  <a:cubicBezTo>
                    <a:pt x="35" y="4"/>
                    <a:pt x="35" y="4"/>
                    <a:pt x="35" y="4"/>
                  </a:cubicBezTo>
                  <a:cubicBezTo>
                    <a:pt x="35" y="51"/>
                    <a:pt x="35" y="51"/>
                    <a:pt x="35" y="51"/>
                  </a:cubicBezTo>
                  <a:cubicBezTo>
                    <a:pt x="36" y="51"/>
                    <a:pt x="36" y="51"/>
                    <a:pt x="36" y="51"/>
                  </a:cubicBezTo>
                  <a:cubicBezTo>
                    <a:pt x="41" y="35"/>
                    <a:pt x="48" y="23"/>
                    <a:pt x="59" y="14"/>
                  </a:cubicBezTo>
                  <a:cubicBezTo>
                    <a:pt x="69" y="5"/>
                    <a:pt x="80" y="0"/>
                    <a:pt x="94" y="0"/>
                  </a:cubicBezTo>
                  <a:cubicBezTo>
                    <a:pt x="103" y="0"/>
                    <a:pt x="110" y="1"/>
                    <a:pt x="115" y="3"/>
                  </a:cubicBezTo>
                  <a:lnTo>
                    <a:pt x="115"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34" name="Freeform 26"/>
            <p:cNvSpPr>
              <a:spLocks/>
            </p:cNvSpPr>
            <p:nvPr userDrawn="1"/>
          </p:nvSpPr>
          <p:spPr bwMode="auto">
            <a:xfrm>
              <a:off x="2824" y="1612"/>
              <a:ext cx="303" cy="700"/>
            </a:xfrm>
            <a:custGeom>
              <a:avLst/>
              <a:gdLst>
                <a:gd name="T0" fmla="*/ 128 w 128"/>
                <a:gd name="T1" fmla="*/ 288 h 296"/>
                <a:gd name="T2" fmla="*/ 95 w 128"/>
                <a:gd name="T3" fmla="*/ 296 h 296"/>
                <a:gd name="T4" fmla="*/ 37 w 128"/>
                <a:gd name="T5" fmla="*/ 230 h 296"/>
                <a:gd name="T6" fmla="*/ 37 w 128"/>
                <a:gd name="T7" fmla="*/ 97 h 296"/>
                <a:gd name="T8" fmla="*/ 0 w 128"/>
                <a:gd name="T9" fmla="*/ 97 h 296"/>
                <a:gd name="T10" fmla="*/ 0 w 128"/>
                <a:gd name="T11" fmla="*/ 66 h 296"/>
                <a:gd name="T12" fmla="*/ 37 w 128"/>
                <a:gd name="T13" fmla="*/ 66 h 296"/>
                <a:gd name="T14" fmla="*/ 37 w 128"/>
                <a:gd name="T15" fmla="*/ 12 h 296"/>
                <a:gd name="T16" fmla="*/ 73 w 128"/>
                <a:gd name="T17" fmla="*/ 0 h 296"/>
                <a:gd name="T18" fmla="*/ 73 w 128"/>
                <a:gd name="T19" fmla="*/ 66 h 296"/>
                <a:gd name="T20" fmla="*/ 128 w 128"/>
                <a:gd name="T21" fmla="*/ 66 h 296"/>
                <a:gd name="T22" fmla="*/ 128 w 128"/>
                <a:gd name="T23" fmla="*/ 97 h 296"/>
                <a:gd name="T24" fmla="*/ 73 w 128"/>
                <a:gd name="T25" fmla="*/ 97 h 296"/>
                <a:gd name="T26" fmla="*/ 73 w 128"/>
                <a:gd name="T27" fmla="*/ 223 h 296"/>
                <a:gd name="T28" fmla="*/ 80 w 128"/>
                <a:gd name="T29" fmla="*/ 256 h 296"/>
                <a:gd name="T30" fmla="*/ 106 w 128"/>
                <a:gd name="T31" fmla="*/ 265 h 296"/>
                <a:gd name="T32" fmla="*/ 128 w 128"/>
                <a:gd name="T33" fmla="*/ 258 h 296"/>
                <a:gd name="T34" fmla="*/ 128 w 128"/>
                <a:gd name="T35" fmla="*/ 28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 h="296">
                  <a:moveTo>
                    <a:pt x="128" y="288"/>
                  </a:moveTo>
                  <a:cubicBezTo>
                    <a:pt x="120" y="293"/>
                    <a:pt x="109" y="296"/>
                    <a:pt x="95" y="296"/>
                  </a:cubicBezTo>
                  <a:cubicBezTo>
                    <a:pt x="57" y="296"/>
                    <a:pt x="37" y="274"/>
                    <a:pt x="37" y="230"/>
                  </a:cubicBezTo>
                  <a:cubicBezTo>
                    <a:pt x="37" y="97"/>
                    <a:pt x="37" y="97"/>
                    <a:pt x="37" y="97"/>
                  </a:cubicBezTo>
                  <a:cubicBezTo>
                    <a:pt x="0" y="97"/>
                    <a:pt x="0" y="97"/>
                    <a:pt x="0" y="97"/>
                  </a:cubicBezTo>
                  <a:cubicBezTo>
                    <a:pt x="0" y="66"/>
                    <a:pt x="0" y="66"/>
                    <a:pt x="0" y="66"/>
                  </a:cubicBezTo>
                  <a:cubicBezTo>
                    <a:pt x="37" y="66"/>
                    <a:pt x="37" y="66"/>
                    <a:pt x="37" y="66"/>
                  </a:cubicBezTo>
                  <a:cubicBezTo>
                    <a:pt x="37" y="12"/>
                    <a:pt x="37" y="12"/>
                    <a:pt x="37" y="12"/>
                  </a:cubicBezTo>
                  <a:cubicBezTo>
                    <a:pt x="73" y="0"/>
                    <a:pt x="73" y="0"/>
                    <a:pt x="73" y="0"/>
                  </a:cubicBezTo>
                  <a:cubicBezTo>
                    <a:pt x="73" y="66"/>
                    <a:pt x="73" y="66"/>
                    <a:pt x="73" y="66"/>
                  </a:cubicBezTo>
                  <a:cubicBezTo>
                    <a:pt x="128" y="66"/>
                    <a:pt x="128" y="66"/>
                    <a:pt x="128" y="66"/>
                  </a:cubicBezTo>
                  <a:cubicBezTo>
                    <a:pt x="128" y="97"/>
                    <a:pt x="128" y="97"/>
                    <a:pt x="128" y="97"/>
                  </a:cubicBezTo>
                  <a:cubicBezTo>
                    <a:pt x="73" y="97"/>
                    <a:pt x="73" y="97"/>
                    <a:pt x="73" y="97"/>
                  </a:cubicBezTo>
                  <a:cubicBezTo>
                    <a:pt x="73" y="223"/>
                    <a:pt x="73" y="223"/>
                    <a:pt x="73" y="223"/>
                  </a:cubicBezTo>
                  <a:cubicBezTo>
                    <a:pt x="73" y="238"/>
                    <a:pt x="75" y="249"/>
                    <a:pt x="80" y="256"/>
                  </a:cubicBezTo>
                  <a:cubicBezTo>
                    <a:pt x="85" y="262"/>
                    <a:pt x="94" y="265"/>
                    <a:pt x="106" y="265"/>
                  </a:cubicBezTo>
                  <a:cubicBezTo>
                    <a:pt x="114" y="265"/>
                    <a:pt x="122" y="263"/>
                    <a:pt x="128" y="258"/>
                  </a:cubicBezTo>
                  <a:lnTo>
                    <a:pt x="128"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35" name="Freeform 27"/>
            <p:cNvSpPr>
              <a:spLocks/>
            </p:cNvSpPr>
            <p:nvPr userDrawn="1"/>
          </p:nvSpPr>
          <p:spPr bwMode="auto">
            <a:xfrm>
              <a:off x="3240" y="1756"/>
              <a:ext cx="433" cy="544"/>
            </a:xfrm>
            <a:custGeom>
              <a:avLst/>
              <a:gdLst>
                <a:gd name="T0" fmla="*/ 183 w 183"/>
                <a:gd name="T1" fmla="*/ 230 h 230"/>
                <a:gd name="T2" fmla="*/ 147 w 183"/>
                <a:gd name="T3" fmla="*/ 230 h 230"/>
                <a:gd name="T4" fmla="*/ 147 w 183"/>
                <a:gd name="T5" fmla="*/ 102 h 230"/>
                <a:gd name="T6" fmla="*/ 96 w 183"/>
                <a:gd name="T7" fmla="*/ 31 h 230"/>
                <a:gd name="T8" fmla="*/ 52 w 183"/>
                <a:gd name="T9" fmla="*/ 51 h 230"/>
                <a:gd name="T10" fmla="*/ 35 w 183"/>
                <a:gd name="T11" fmla="*/ 102 h 230"/>
                <a:gd name="T12" fmla="*/ 35 w 183"/>
                <a:gd name="T13" fmla="*/ 230 h 230"/>
                <a:gd name="T14" fmla="*/ 0 w 183"/>
                <a:gd name="T15" fmla="*/ 230 h 230"/>
                <a:gd name="T16" fmla="*/ 0 w 183"/>
                <a:gd name="T17" fmla="*/ 5 h 230"/>
                <a:gd name="T18" fmla="*/ 35 w 183"/>
                <a:gd name="T19" fmla="*/ 5 h 230"/>
                <a:gd name="T20" fmla="*/ 35 w 183"/>
                <a:gd name="T21" fmla="*/ 43 h 230"/>
                <a:gd name="T22" fmla="*/ 36 w 183"/>
                <a:gd name="T23" fmla="*/ 43 h 230"/>
                <a:gd name="T24" fmla="*/ 108 w 183"/>
                <a:gd name="T25" fmla="*/ 0 h 230"/>
                <a:gd name="T26" fmla="*/ 164 w 183"/>
                <a:gd name="T27" fmla="*/ 24 h 230"/>
                <a:gd name="T28" fmla="*/ 183 w 183"/>
                <a:gd name="T29" fmla="*/ 92 h 230"/>
                <a:gd name="T30" fmla="*/ 183 w 183"/>
                <a:gd name="T31" fmla="*/ 23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 h="230">
                  <a:moveTo>
                    <a:pt x="183" y="230"/>
                  </a:moveTo>
                  <a:cubicBezTo>
                    <a:pt x="147" y="230"/>
                    <a:pt x="147" y="230"/>
                    <a:pt x="147" y="230"/>
                  </a:cubicBezTo>
                  <a:cubicBezTo>
                    <a:pt x="147" y="102"/>
                    <a:pt x="147" y="102"/>
                    <a:pt x="147" y="102"/>
                  </a:cubicBezTo>
                  <a:cubicBezTo>
                    <a:pt x="147" y="54"/>
                    <a:pt x="130" y="31"/>
                    <a:pt x="96" y="31"/>
                  </a:cubicBezTo>
                  <a:cubicBezTo>
                    <a:pt x="79" y="31"/>
                    <a:pt x="64" y="37"/>
                    <a:pt x="52" y="51"/>
                  </a:cubicBezTo>
                  <a:cubicBezTo>
                    <a:pt x="41" y="64"/>
                    <a:pt x="35" y="81"/>
                    <a:pt x="35" y="102"/>
                  </a:cubicBezTo>
                  <a:cubicBezTo>
                    <a:pt x="35" y="230"/>
                    <a:pt x="35" y="230"/>
                    <a:pt x="35" y="230"/>
                  </a:cubicBezTo>
                  <a:cubicBezTo>
                    <a:pt x="0" y="230"/>
                    <a:pt x="0" y="230"/>
                    <a:pt x="0" y="230"/>
                  </a:cubicBezTo>
                  <a:cubicBezTo>
                    <a:pt x="0" y="5"/>
                    <a:pt x="0" y="5"/>
                    <a:pt x="0" y="5"/>
                  </a:cubicBezTo>
                  <a:cubicBezTo>
                    <a:pt x="35" y="5"/>
                    <a:pt x="35" y="5"/>
                    <a:pt x="35" y="5"/>
                  </a:cubicBezTo>
                  <a:cubicBezTo>
                    <a:pt x="35" y="43"/>
                    <a:pt x="35" y="43"/>
                    <a:pt x="35" y="43"/>
                  </a:cubicBezTo>
                  <a:cubicBezTo>
                    <a:pt x="36" y="43"/>
                    <a:pt x="36" y="43"/>
                    <a:pt x="36" y="43"/>
                  </a:cubicBezTo>
                  <a:cubicBezTo>
                    <a:pt x="52" y="14"/>
                    <a:pt x="76" y="0"/>
                    <a:pt x="108" y="0"/>
                  </a:cubicBezTo>
                  <a:cubicBezTo>
                    <a:pt x="132" y="0"/>
                    <a:pt x="151" y="8"/>
                    <a:pt x="164" y="24"/>
                  </a:cubicBezTo>
                  <a:cubicBezTo>
                    <a:pt x="176" y="40"/>
                    <a:pt x="183" y="63"/>
                    <a:pt x="183" y="92"/>
                  </a:cubicBezTo>
                  <a:lnTo>
                    <a:pt x="183"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36" name="Freeform 28"/>
            <p:cNvSpPr>
              <a:spLocks noEditPoints="1"/>
            </p:cNvSpPr>
            <p:nvPr userDrawn="1"/>
          </p:nvSpPr>
          <p:spPr bwMode="auto">
            <a:xfrm>
              <a:off x="3789" y="1756"/>
              <a:ext cx="457" cy="556"/>
            </a:xfrm>
            <a:custGeom>
              <a:avLst/>
              <a:gdLst>
                <a:gd name="T0" fmla="*/ 193 w 193"/>
                <a:gd name="T1" fmla="*/ 126 h 235"/>
                <a:gd name="T2" fmla="*/ 37 w 193"/>
                <a:gd name="T3" fmla="*/ 126 h 235"/>
                <a:gd name="T4" fmla="*/ 57 w 193"/>
                <a:gd name="T5" fmla="*/ 184 h 235"/>
                <a:gd name="T6" fmla="*/ 109 w 193"/>
                <a:gd name="T7" fmla="*/ 204 h 235"/>
                <a:gd name="T8" fmla="*/ 177 w 193"/>
                <a:gd name="T9" fmla="*/ 180 h 235"/>
                <a:gd name="T10" fmla="*/ 177 w 193"/>
                <a:gd name="T11" fmla="*/ 213 h 235"/>
                <a:gd name="T12" fmla="*/ 101 w 193"/>
                <a:gd name="T13" fmla="*/ 235 h 235"/>
                <a:gd name="T14" fmla="*/ 27 w 193"/>
                <a:gd name="T15" fmla="*/ 204 h 235"/>
                <a:gd name="T16" fmla="*/ 0 w 193"/>
                <a:gd name="T17" fmla="*/ 118 h 235"/>
                <a:gd name="T18" fmla="*/ 14 w 193"/>
                <a:gd name="T19" fmla="*/ 58 h 235"/>
                <a:gd name="T20" fmla="*/ 50 w 193"/>
                <a:gd name="T21" fmla="*/ 15 h 235"/>
                <a:gd name="T22" fmla="*/ 102 w 193"/>
                <a:gd name="T23" fmla="*/ 0 h 235"/>
                <a:gd name="T24" fmla="*/ 169 w 193"/>
                <a:gd name="T25" fmla="*/ 28 h 235"/>
                <a:gd name="T26" fmla="*/ 193 w 193"/>
                <a:gd name="T27" fmla="*/ 108 h 235"/>
                <a:gd name="T28" fmla="*/ 193 w 193"/>
                <a:gd name="T29" fmla="*/ 126 h 235"/>
                <a:gd name="T30" fmla="*/ 157 w 193"/>
                <a:gd name="T31" fmla="*/ 96 h 235"/>
                <a:gd name="T32" fmla="*/ 142 w 193"/>
                <a:gd name="T33" fmla="*/ 48 h 235"/>
                <a:gd name="T34" fmla="*/ 102 w 193"/>
                <a:gd name="T35" fmla="*/ 31 h 235"/>
                <a:gd name="T36" fmla="*/ 60 w 193"/>
                <a:gd name="T37" fmla="*/ 49 h 235"/>
                <a:gd name="T38" fmla="*/ 38 w 193"/>
                <a:gd name="T39" fmla="*/ 96 h 235"/>
                <a:gd name="T40" fmla="*/ 157 w 193"/>
                <a:gd name="T41" fmla="*/ 9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3" h="235">
                  <a:moveTo>
                    <a:pt x="193" y="126"/>
                  </a:moveTo>
                  <a:cubicBezTo>
                    <a:pt x="37" y="126"/>
                    <a:pt x="37" y="126"/>
                    <a:pt x="37" y="126"/>
                  </a:cubicBezTo>
                  <a:cubicBezTo>
                    <a:pt x="38" y="152"/>
                    <a:pt x="44" y="171"/>
                    <a:pt x="57" y="184"/>
                  </a:cubicBezTo>
                  <a:cubicBezTo>
                    <a:pt x="69" y="198"/>
                    <a:pt x="87" y="204"/>
                    <a:pt x="109" y="204"/>
                  </a:cubicBezTo>
                  <a:cubicBezTo>
                    <a:pt x="134" y="204"/>
                    <a:pt x="157" y="196"/>
                    <a:pt x="177" y="180"/>
                  </a:cubicBezTo>
                  <a:cubicBezTo>
                    <a:pt x="177" y="213"/>
                    <a:pt x="177" y="213"/>
                    <a:pt x="177" y="213"/>
                  </a:cubicBezTo>
                  <a:cubicBezTo>
                    <a:pt x="158" y="228"/>
                    <a:pt x="133" y="235"/>
                    <a:pt x="101" y="235"/>
                  </a:cubicBezTo>
                  <a:cubicBezTo>
                    <a:pt x="69" y="235"/>
                    <a:pt x="45" y="225"/>
                    <a:pt x="27" y="204"/>
                  </a:cubicBezTo>
                  <a:cubicBezTo>
                    <a:pt x="9" y="183"/>
                    <a:pt x="0" y="155"/>
                    <a:pt x="0" y="118"/>
                  </a:cubicBezTo>
                  <a:cubicBezTo>
                    <a:pt x="0" y="96"/>
                    <a:pt x="5" y="76"/>
                    <a:pt x="14" y="58"/>
                  </a:cubicBezTo>
                  <a:cubicBezTo>
                    <a:pt x="23" y="39"/>
                    <a:pt x="35" y="25"/>
                    <a:pt x="50" y="15"/>
                  </a:cubicBezTo>
                  <a:cubicBezTo>
                    <a:pt x="66" y="5"/>
                    <a:pt x="83" y="0"/>
                    <a:pt x="102" y="0"/>
                  </a:cubicBezTo>
                  <a:cubicBezTo>
                    <a:pt x="131" y="0"/>
                    <a:pt x="153" y="9"/>
                    <a:pt x="169" y="28"/>
                  </a:cubicBezTo>
                  <a:cubicBezTo>
                    <a:pt x="185" y="47"/>
                    <a:pt x="193" y="74"/>
                    <a:pt x="193" y="108"/>
                  </a:cubicBezTo>
                  <a:lnTo>
                    <a:pt x="193" y="126"/>
                  </a:lnTo>
                  <a:close/>
                  <a:moveTo>
                    <a:pt x="157" y="96"/>
                  </a:moveTo>
                  <a:cubicBezTo>
                    <a:pt x="156" y="75"/>
                    <a:pt x="152" y="59"/>
                    <a:pt x="142" y="48"/>
                  </a:cubicBezTo>
                  <a:cubicBezTo>
                    <a:pt x="132" y="36"/>
                    <a:pt x="119" y="31"/>
                    <a:pt x="102" y="31"/>
                  </a:cubicBezTo>
                  <a:cubicBezTo>
                    <a:pt x="85" y="31"/>
                    <a:pt x="71" y="37"/>
                    <a:pt x="60" y="49"/>
                  </a:cubicBezTo>
                  <a:cubicBezTo>
                    <a:pt x="48" y="60"/>
                    <a:pt x="41" y="76"/>
                    <a:pt x="38" y="96"/>
                  </a:cubicBezTo>
                  <a:lnTo>
                    <a:pt x="157"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37" name="Freeform 29"/>
            <p:cNvSpPr>
              <a:spLocks/>
            </p:cNvSpPr>
            <p:nvPr userDrawn="1"/>
          </p:nvSpPr>
          <p:spPr bwMode="auto">
            <a:xfrm>
              <a:off x="4369" y="1758"/>
              <a:ext cx="272" cy="542"/>
            </a:xfrm>
            <a:custGeom>
              <a:avLst/>
              <a:gdLst>
                <a:gd name="T0" fmla="*/ 115 w 115"/>
                <a:gd name="T1" fmla="*/ 41 h 229"/>
                <a:gd name="T2" fmla="*/ 88 w 115"/>
                <a:gd name="T3" fmla="*/ 33 h 229"/>
                <a:gd name="T4" fmla="*/ 50 w 115"/>
                <a:gd name="T5" fmla="*/ 56 h 229"/>
                <a:gd name="T6" fmla="*/ 35 w 115"/>
                <a:gd name="T7" fmla="*/ 114 h 229"/>
                <a:gd name="T8" fmla="*/ 35 w 115"/>
                <a:gd name="T9" fmla="*/ 229 h 229"/>
                <a:gd name="T10" fmla="*/ 0 w 115"/>
                <a:gd name="T11" fmla="*/ 229 h 229"/>
                <a:gd name="T12" fmla="*/ 0 w 115"/>
                <a:gd name="T13" fmla="*/ 4 h 229"/>
                <a:gd name="T14" fmla="*/ 35 w 115"/>
                <a:gd name="T15" fmla="*/ 4 h 229"/>
                <a:gd name="T16" fmla="*/ 35 w 115"/>
                <a:gd name="T17" fmla="*/ 51 h 229"/>
                <a:gd name="T18" fmla="*/ 36 w 115"/>
                <a:gd name="T19" fmla="*/ 51 h 229"/>
                <a:gd name="T20" fmla="*/ 58 w 115"/>
                <a:gd name="T21" fmla="*/ 14 h 229"/>
                <a:gd name="T22" fmla="*/ 94 w 115"/>
                <a:gd name="T23" fmla="*/ 0 h 229"/>
                <a:gd name="T24" fmla="*/ 115 w 115"/>
                <a:gd name="T25" fmla="*/ 3 h 229"/>
                <a:gd name="T26" fmla="*/ 115 w 115"/>
                <a:gd name="T27" fmla="*/ 4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229">
                  <a:moveTo>
                    <a:pt x="115" y="41"/>
                  </a:moveTo>
                  <a:cubicBezTo>
                    <a:pt x="108" y="36"/>
                    <a:pt x="99" y="33"/>
                    <a:pt x="88" y="33"/>
                  </a:cubicBezTo>
                  <a:cubicBezTo>
                    <a:pt x="72" y="33"/>
                    <a:pt x="59" y="41"/>
                    <a:pt x="50" y="56"/>
                  </a:cubicBezTo>
                  <a:cubicBezTo>
                    <a:pt x="40" y="71"/>
                    <a:pt x="35" y="90"/>
                    <a:pt x="35" y="114"/>
                  </a:cubicBezTo>
                  <a:cubicBezTo>
                    <a:pt x="35" y="229"/>
                    <a:pt x="35" y="229"/>
                    <a:pt x="35" y="229"/>
                  </a:cubicBezTo>
                  <a:cubicBezTo>
                    <a:pt x="0" y="229"/>
                    <a:pt x="0" y="229"/>
                    <a:pt x="0" y="229"/>
                  </a:cubicBezTo>
                  <a:cubicBezTo>
                    <a:pt x="0" y="4"/>
                    <a:pt x="0" y="4"/>
                    <a:pt x="0" y="4"/>
                  </a:cubicBezTo>
                  <a:cubicBezTo>
                    <a:pt x="35" y="4"/>
                    <a:pt x="35" y="4"/>
                    <a:pt x="35" y="4"/>
                  </a:cubicBezTo>
                  <a:cubicBezTo>
                    <a:pt x="35" y="51"/>
                    <a:pt x="35" y="51"/>
                    <a:pt x="35" y="51"/>
                  </a:cubicBezTo>
                  <a:cubicBezTo>
                    <a:pt x="36" y="51"/>
                    <a:pt x="36" y="51"/>
                    <a:pt x="36" y="51"/>
                  </a:cubicBezTo>
                  <a:cubicBezTo>
                    <a:pt x="41" y="35"/>
                    <a:pt x="48" y="23"/>
                    <a:pt x="58" y="14"/>
                  </a:cubicBezTo>
                  <a:cubicBezTo>
                    <a:pt x="69" y="5"/>
                    <a:pt x="80" y="0"/>
                    <a:pt x="94" y="0"/>
                  </a:cubicBezTo>
                  <a:cubicBezTo>
                    <a:pt x="103" y="0"/>
                    <a:pt x="110" y="1"/>
                    <a:pt x="115" y="3"/>
                  </a:cubicBezTo>
                  <a:lnTo>
                    <a:pt x="115"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38" name="Freeform 30"/>
            <p:cNvSpPr>
              <a:spLocks/>
            </p:cNvSpPr>
            <p:nvPr userDrawn="1"/>
          </p:nvSpPr>
          <p:spPr bwMode="auto">
            <a:xfrm>
              <a:off x="1379" y="2666"/>
              <a:ext cx="544" cy="769"/>
            </a:xfrm>
            <a:custGeom>
              <a:avLst/>
              <a:gdLst>
                <a:gd name="T0" fmla="*/ 230 w 230"/>
                <a:gd name="T1" fmla="*/ 307 h 325"/>
                <a:gd name="T2" fmla="*/ 145 w 230"/>
                <a:gd name="T3" fmla="*/ 325 h 325"/>
                <a:gd name="T4" fmla="*/ 69 w 230"/>
                <a:gd name="T5" fmla="*/ 306 h 325"/>
                <a:gd name="T6" fmla="*/ 17 w 230"/>
                <a:gd name="T7" fmla="*/ 250 h 325"/>
                <a:gd name="T8" fmla="*/ 0 w 230"/>
                <a:gd name="T9" fmla="*/ 169 h 325"/>
                <a:gd name="T10" fmla="*/ 20 w 230"/>
                <a:gd name="T11" fmla="*/ 82 h 325"/>
                <a:gd name="T12" fmla="*/ 76 w 230"/>
                <a:gd name="T13" fmla="*/ 22 h 325"/>
                <a:gd name="T14" fmla="*/ 157 w 230"/>
                <a:gd name="T15" fmla="*/ 0 h 325"/>
                <a:gd name="T16" fmla="*/ 230 w 230"/>
                <a:gd name="T17" fmla="*/ 13 h 325"/>
                <a:gd name="T18" fmla="*/ 230 w 230"/>
                <a:gd name="T19" fmla="*/ 52 h 325"/>
                <a:gd name="T20" fmla="*/ 157 w 230"/>
                <a:gd name="T21" fmla="*/ 33 h 325"/>
                <a:gd name="T22" fmla="*/ 95 w 230"/>
                <a:gd name="T23" fmla="*/ 50 h 325"/>
                <a:gd name="T24" fmla="*/ 52 w 230"/>
                <a:gd name="T25" fmla="*/ 97 h 325"/>
                <a:gd name="T26" fmla="*/ 37 w 230"/>
                <a:gd name="T27" fmla="*/ 166 h 325"/>
                <a:gd name="T28" fmla="*/ 51 w 230"/>
                <a:gd name="T29" fmla="*/ 232 h 325"/>
                <a:gd name="T30" fmla="*/ 91 w 230"/>
                <a:gd name="T31" fmla="*/ 276 h 325"/>
                <a:gd name="T32" fmla="*/ 150 w 230"/>
                <a:gd name="T33" fmla="*/ 292 h 325"/>
                <a:gd name="T34" fmla="*/ 230 w 230"/>
                <a:gd name="T35" fmla="*/ 271 h 325"/>
                <a:gd name="T36" fmla="*/ 230 w 230"/>
                <a:gd name="T37" fmla="*/ 3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0" h="325">
                  <a:moveTo>
                    <a:pt x="230" y="307"/>
                  </a:moveTo>
                  <a:cubicBezTo>
                    <a:pt x="207" y="319"/>
                    <a:pt x="179" y="325"/>
                    <a:pt x="145" y="325"/>
                  </a:cubicBezTo>
                  <a:cubicBezTo>
                    <a:pt x="116" y="325"/>
                    <a:pt x="91" y="319"/>
                    <a:pt x="69" y="306"/>
                  </a:cubicBezTo>
                  <a:cubicBezTo>
                    <a:pt x="47" y="293"/>
                    <a:pt x="29" y="274"/>
                    <a:pt x="17" y="250"/>
                  </a:cubicBezTo>
                  <a:cubicBezTo>
                    <a:pt x="6" y="226"/>
                    <a:pt x="0" y="199"/>
                    <a:pt x="0" y="169"/>
                  </a:cubicBezTo>
                  <a:cubicBezTo>
                    <a:pt x="0" y="137"/>
                    <a:pt x="6" y="108"/>
                    <a:pt x="20" y="82"/>
                  </a:cubicBezTo>
                  <a:cubicBezTo>
                    <a:pt x="33" y="56"/>
                    <a:pt x="52" y="36"/>
                    <a:pt x="76" y="22"/>
                  </a:cubicBezTo>
                  <a:cubicBezTo>
                    <a:pt x="100" y="7"/>
                    <a:pt x="127" y="0"/>
                    <a:pt x="157" y="0"/>
                  </a:cubicBezTo>
                  <a:cubicBezTo>
                    <a:pt x="186" y="0"/>
                    <a:pt x="210" y="5"/>
                    <a:pt x="230" y="13"/>
                  </a:cubicBezTo>
                  <a:cubicBezTo>
                    <a:pt x="230" y="52"/>
                    <a:pt x="230" y="52"/>
                    <a:pt x="230" y="52"/>
                  </a:cubicBezTo>
                  <a:cubicBezTo>
                    <a:pt x="208" y="40"/>
                    <a:pt x="183" y="33"/>
                    <a:pt x="157" y="33"/>
                  </a:cubicBezTo>
                  <a:cubicBezTo>
                    <a:pt x="133" y="33"/>
                    <a:pt x="113" y="39"/>
                    <a:pt x="95" y="50"/>
                  </a:cubicBezTo>
                  <a:cubicBezTo>
                    <a:pt x="76" y="61"/>
                    <a:pt x="62" y="76"/>
                    <a:pt x="52" y="97"/>
                  </a:cubicBezTo>
                  <a:cubicBezTo>
                    <a:pt x="42" y="117"/>
                    <a:pt x="37" y="140"/>
                    <a:pt x="37" y="166"/>
                  </a:cubicBezTo>
                  <a:cubicBezTo>
                    <a:pt x="37" y="191"/>
                    <a:pt x="42" y="213"/>
                    <a:pt x="51" y="232"/>
                  </a:cubicBezTo>
                  <a:cubicBezTo>
                    <a:pt x="61" y="251"/>
                    <a:pt x="74" y="266"/>
                    <a:pt x="91" y="276"/>
                  </a:cubicBezTo>
                  <a:cubicBezTo>
                    <a:pt x="108" y="287"/>
                    <a:pt x="128" y="292"/>
                    <a:pt x="150" y="292"/>
                  </a:cubicBezTo>
                  <a:cubicBezTo>
                    <a:pt x="181" y="292"/>
                    <a:pt x="207" y="285"/>
                    <a:pt x="230" y="271"/>
                  </a:cubicBezTo>
                  <a:lnTo>
                    <a:pt x="230" y="3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39" name="Freeform 31"/>
            <p:cNvSpPr>
              <a:spLocks noEditPoints="1"/>
            </p:cNvSpPr>
            <p:nvPr userDrawn="1"/>
          </p:nvSpPr>
          <p:spPr bwMode="auto">
            <a:xfrm>
              <a:off x="2020" y="2879"/>
              <a:ext cx="516" cy="556"/>
            </a:xfrm>
            <a:custGeom>
              <a:avLst/>
              <a:gdLst>
                <a:gd name="T0" fmla="*/ 218 w 218"/>
                <a:gd name="T1" fmla="*/ 117 h 235"/>
                <a:gd name="T2" fmla="*/ 188 w 218"/>
                <a:gd name="T3" fmla="*/ 203 h 235"/>
                <a:gd name="T4" fmla="*/ 108 w 218"/>
                <a:gd name="T5" fmla="*/ 235 h 235"/>
                <a:gd name="T6" fmla="*/ 30 w 218"/>
                <a:gd name="T7" fmla="*/ 203 h 235"/>
                <a:gd name="T8" fmla="*/ 0 w 218"/>
                <a:gd name="T9" fmla="*/ 120 h 235"/>
                <a:gd name="T10" fmla="*/ 30 w 218"/>
                <a:gd name="T11" fmla="*/ 32 h 235"/>
                <a:gd name="T12" fmla="*/ 113 w 218"/>
                <a:gd name="T13" fmla="*/ 0 h 235"/>
                <a:gd name="T14" fmla="*/ 190 w 218"/>
                <a:gd name="T15" fmla="*/ 31 h 235"/>
                <a:gd name="T16" fmla="*/ 218 w 218"/>
                <a:gd name="T17" fmla="*/ 117 h 235"/>
                <a:gd name="T18" fmla="*/ 181 w 218"/>
                <a:gd name="T19" fmla="*/ 118 h 235"/>
                <a:gd name="T20" fmla="*/ 163 w 218"/>
                <a:gd name="T21" fmla="*/ 53 h 235"/>
                <a:gd name="T22" fmla="*/ 110 w 218"/>
                <a:gd name="T23" fmla="*/ 31 h 235"/>
                <a:gd name="T24" fmla="*/ 56 w 218"/>
                <a:gd name="T25" fmla="*/ 54 h 235"/>
                <a:gd name="T26" fmla="*/ 37 w 218"/>
                <a:gd name="T27" fmla="*/ 119 h 235"/>
                <a:gd name="T28" fmla="*/ 57 w 218"/>
                <a:gd name="T29" fmla="*/ 182 h 235"/>
                <a:gd name="T30" fmla="*/ 110 w 218"/>
                <a:gd name="T31" fmla="*/ 204 h 235"/>
                <a:gd name="T32" fmla="*/ 163 w 218"/>
                <a:gd name="T33" fmla="*/ 182 h 235"/>
                <a:gd name="T34" fmla="*/ 181 w 218"/>
                <a:gd name="T35" fmla="*/ 11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8" h="235">
                  <a:moveTo>
                    <a:pt x="218" y="117"/>
                  </a:moveTo>
                  <a:cubicBezTo>
                    <a:pt x="218" y="152"/>
                    <a:pt x="208" y="181"/>
                    <a:pt x="188" y="203"/>
                  </a:cubicBezTo>
                  <a:cubicBezTo>
                    <a:pt x="168" y="224"/>
                    <a:pt x="141" y="235"/>
                    <a:pt x="108" y="235"/>
                  </a:cubicBezTo>
                  <a:cubicBezTo>
                    <a:pt x="75" y="235"/>
                    <a:pt x="49" y="225"/>
                    <a:pt x="30" y="203"/>
                  </a:cubicBezTo>
                  <a:cubicBezTo>
                    <a:pt x="10" y="182"/>
                    <a:pt x="0" y="155"/>
                    <a:pt x="0" y="120"/>
                  </a:cubicBezTo>
                  <a:cubicBezTo>
                    <a:pt x="0" y="83"/>
                    <a:pt x="10" y="54"/>
                    <a:pt x="30" y="32"/>
                  </a:cubicBezTo>
                  <a:cubicBezTo>
                    <a:pt x="50" y="11"/>
                    <a:pt x="78" y="0"/>
                    <a:pt x="113" y="0"/>
                  </a:cubicBezTo>
                  <a:cubicBezTo>
                    <a:pt x="146" y="0"/>
                    <a:pt x="171" y="10"/>
                    <a:pt x="190" y="31"/>
                  </a:cubicBezTo>
                  <a:cubicBezTo>
                    <a:pt x="208" y="52"/>
                    <a:pt x="218" y="80"/>
                    <a:pt x="218" y="117"/>
                  </a:cubicBezTo>
                  <a:close/>
                  <a:moveTo>
                    <a:pt x="181" y="118"/>
                  </a:moveTo>
                  <a:cubicBezTo>
                    <a:pt x="181" y="90"/>
                    <a:pt x="175" y="68"/>
                    <a:pt x="163" y="53"/>
                  </a:cubicBezTo>
                  <a:cubicBezTo>
                    <a:pt x="151" y="38"/>
                    <a:pt x="133" y="31"/>
                    <a:pt x="110" y="31"/>
                  </a:cubicBezTo>
                  <a:cubicBezTo>
                    <a:pt x="88" y="31"/>
                    <a:pt x="70" y="38"/>
                    <a:pt x="56" y="54"/>
                  </a:cubicBezTo>
                  <a:cubicBezTo>
                    <a:pt x="43" y="69"/>
                    <a:pt x="37" y="91"/>
                    <a:pt x="37" y="119"/>
                  </a:cubicBezTo>
                  <a:cubicBezTo>
                    <a:pt x="37" y="146"/>
                    <a:pt x="43" y="167"/>
                    <a:pt x="57" y="182"/>
                  </a:cubicBezTo>
                  <a:cubicBezTo>
                    <a:pt x="70" y="197"/>
                    <a:pt x="88" y="204"/>
                    <a:pt x="110" y="204"/>
                  </a:cubicBezTo>
                  <a:cubicBezTo>
                    <a:pt x="133" y="204"/>
                    <a:pt x="151" y="197"/>
                    <a:pt x="163" y="182"/>
                  </a:cubicBezTo>
                  <a:cubicBezTo>
                    <a:pt x="175" y="167"/>
                    <a:pt x="181" y="146"/>
                    <a:pt x="18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40" name="Freeform 32"/>
            <p:cNvSpPr>
              <a:spLocks/>
            </p:cNvSpPr>
            <p:nvPr userDrawn="1"/>
          </p:nvSpPr>
          <p:spPr bwMode="auto">
            <a:xfrm>
              <a:off x="2663" y="2879"/>
              <a:ext cx="433" cy="544"/>
            </a:xfrm>
            <a:custGeom>
              <a:avLst/>
              <a:gdLst>
                <a:gd name="T0" fmla="*/ 183 w 183"/>
                <a:gd name="T1" fmla="*/ 230 h 230"/>
                <a:gd name="T2" fmla="*/ 148 w 183"/>
                <a:gd name="T3" fmla="*/ 230 h 230"/>
                <a:gd name="T4" fmla="*/ 148 w 183"/>
                <a:gd name="T5" fmla="*/ 102 h 230"/>
                <a:gd name="T6" fmla="*/ 97 w 183"/>
                <a:gd name="T7" fmla="*/ 31 h 230"/>
                <a:gd name="T8" fmla="*/ 53 w 183"/>
                <a:gd name="T9" fmla="*/ 51 h 230"/>
                <a:gd name="T10" fmla="*/ 36 w 183"/>
                <a:gd name="T11" fmla="*/ 102 h 230"/>
                <a:gd name="T12" fmla="*/ 36 w 183"/>
                <a:gd name="T13" fmla="*/ 230 h 230"/>
                <a:gd name="T14" fmla="*/ 0 w 183"/>
                <a:gd name="T15" fmla="*/ 230 h 230"/>
                <a:gd name="T16" fmla="*/ 0 w 183"/>
                <a:gd name="T17" fmla="*/ 5 h 230"/>
                <a:gd name="T18" fmla="*/ 36 w 183"/>
                <a:gd name="T19" fmla="*/ 5 h 230"/>
                <a:gd name="T20" fmla="*/ 36 w 183"/>
                <a:gd name="T21" fmla="*/ 43 h 230"/>
                <a:gd name="T22" fmla="*/ 37 w 183"/>
                <a:gd name="T23" fmla="*/ 43 h 230"/>
                <a:gd name="T24" fmla="*/ 109 w 183"/>
                <a:gd name="T25" fmla="*/ 0 h 230"/>
                <a:gd name="T26" fmla="*/ 164 w 183"/>
                <a:gd name="T27" fmla="*/ 24 h 230"/>
                <a:gd name="T28" fmla="*/ 183 w 183"/>
                <a:gd name="T29" fmla="*/ 92 h 230"/>
                <a:gd name="T30" fmla="*/ 183 w 183"/>
                <a:gd name="T31" fmla="*/ 23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 h="230">
                  <a:moveTo>
                    <a:pt x="183" y="230"/>
                  </a:moveTo>
                  <a:cubicBezTo>
                    <a:pt x="148" y="230"/>
                    <a:pt x="148" y="230"/>
                    <a:pt x="148" y="230"/>
                  </a:cubicBezTo>
                  <a:cubicBezTo>
                    <a:pt x="148" y="102"/>
                    <a:pt x="148" y="102"/>
                    <a:pt x="148" y="102"/>
                  </a:cubicBezTo>
                  <a:cubicBezTo>
                    <a:pt x="148" y="54"/>
                    <a:pt x="131" y="31"/>
                    <a:pt x="97" y="31"/>
                  </a:cubicBezTo>
                  <a:cubicBezTo>
                    <a:pt x="79" y="31"/>
                    <a:pt x="65" y="37"/>
                    <a:pt x="53" y="51"/>
                  </a:cubicBezTo>
                  <a:cubicBezTo>
                    <a:pt x="42" y="64"/>
                    <a:pt x="36" y="81"/>
                    <a:pt x="36" y="102"/>
                  </a:cubicBezTo>
                  <a:cubicBezTo>
                    <a:pt x="36" y="230"/>
                    <a:pt x="36" y="230"/>
                    <a:pt x="36" y="230"/>
                  </a:cubicBezTo>
                  <a:cubicBezTo>
                    <a:pt x="0" y="230"/>
                    <a:pt x="0" y="230"/>
                    <a:pt x="0" y="230"/>
                  </a:cubicBezTo>
                  <a:cubicBezTo>
                    <a:pt x="0" y="5"/>
                    <a:pt x="0" y="5"/>
                    <a:pt x="0" y="5"/>
                  </a:cubicBezTo>
                  <a:cubicBezTo>
                    <a:pt x="36" y="5"/>
                    <a:pt x="36" y="5"/>
                    <a:pt x="36" y="5"/>
                  </a:cubicBezTo>
                  <a:cubicBezTo>
                    <a:pt x="36" y="43"/>
                    <a:pt x="36" y="43"/>
                    <a:pt x="36" y="43"/>
                  </a:cubicBezTo>
                  <a:cubicBezTo>
                    <a:pt x="37" y="43"/>
                    <a:pt x="37" y="43"/>
                    <a:pt x="37" y="43"/>
                  </a:cubicBezTo>
                  <a:cubicBezTo>
                    <a:pt x="53" y="14"/>
                    <a:pt x="77" y="0"/>
                    <a:pt x="109" y="0"/>
                  </a:cubicBezTo>
                  <a:cubicBezTo>
                    <a:pt x="133" y="0"/>
                    <a:pt x="152" y="8"/>
                    <a:pt x="164" y="24"/>
                  </a:cubicBezTo>
                  <a:cubicBezTo>
                    <a:pt x="177" y="40"/>
                    <a:pt x="183" y="63"/>
                    <a:pt x="183" y="92"/>
                  </a:cubicBezTo>
                  <a:lnTo>
                    <a:pt x="183"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41" name="Freeform 33"/>
            <p:cNvSpPr>
              <a:spLocks/>
            </p:cNvSpPr>
            <p:nvPr userDrawn="1"/>
          </p:nvSpPr>
          <p:spPr bwMode="auto">
            <a:xfrm>
              <a:off x="3198" y="2626"/>
              <a:ext cx="315" cy="797"/>
            </a:xfrm>
            <a:custGeom>
              <a:avLst/>
              <a:gdLst>
                <a:gd name="T0" fmla="*/ 133 w 133"/>
                <a:gd name="T1" fmla="*/ 36 h 337"/>
                <a:gd name="T2" fmla="*/ 110 w 133"/>
                <a:gd name="T3" fmla="*/ 30 h 337"/>
                <a:gd name="T4" fmla="*/ 73 w 133"/>
                <a:gd name="T5" fmla="*/ 78 h 337"/>
                <a:gd name="T6" fmla="*/ 73 w 133"/>
                <a:gd name="T7" fmla="*/ 112 h 337"/>
                <a:gd name="T8" fmla="*/ 124 w 133"/>
                <a:gd name="T9" fmla="*/ 112 h 337"/>
                <a:gd name="T10" fmla="*/ 124 w 133"/>
                <a:gd name="T11" fmla="*/ 143 h 337"/>
                <a:gd name="T12" fmla="*/ 73 w 133"/>
                <a:gd name="T13" fmla="*/ 143 h 337"/>
                <a:gd name="T14" fmla="*/ 73 w 133"/>
                <a:gd name="T15" fmla="*/ 337 h 337"/>
                <a:gd name="T16" fmla="*/ 37 w 133"/>
                <a:gd name="T17" fmla="*/ 337 h 337"/>
                <a:gd name="T18" fmla="*/ 37 w 133"/>
                <a:gd name="T19" fmla="*/ 143 h 337"/>
                <a:gd name="T20" fmla="*/ 0 w 133"/>
                <a:gd name="T21" fmla="*/ 143 h 337"/>
                <a:gd name="T22" fmla="*/ 0 w 133"/>
                <a:gd name="T23" fmla="*/ 112 h 337"/>
                <a:gd name="T24" fmla="*/ 37 w 133"/>
                <a:gd name="T25" fmla="*/ 112 h 337"/>
                <a:gd name="T26" fmla="*/ 37 w 133"/>
                <a:gd name="T27" fmla="*/ 76 h 337"/>
                <a:gd name="T28" fmla="*/ 57 w 133"/>
                <a:gd name="T29" fmla="*/ 21 h 337"/>
                <a:gd name="T30" fmla="*/ 107 w 133"/>
                <a:gd name="T31" fmla="*/ 0 h 337"/>
                <a:gd name="T32" fmla="*/ 133 w 133"/>
                <a:gd name="T33" fmla="*/ 4 h 337"/>
                <a:gd name="T34" fmla="*/ 133 w 133"/>
                <a:gd name="T35" fmla="*/ 36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3" h="337">
                  <a:moveTo>
                    <a:pt x="133" y="36"/>
                  </a:moveTo>
                  <a:cubicBezTo>
                    <a:pt x="126" y="32"/>
                    <a:pt x="118" y="30"/>
                    <a:pt x="110" y="30"/>
                  </a:cubicBezTo>
                  <a:cubicBezTo>
                    <a:pt x="85" y="30"/>
                    <a:pt x="73" y="46"/>
                    <a:pt x="73" y="78"/>
                  </a:cubicBezTo>
                  <a:cubicBezTo>
                    <a:pt x="73" y="112"/>
                    <a:pt x="73" y="112"/>
                    <a:pt x="73" y="112"/>
                  </a:cubicBezTo>
                  <a:cubicBezTo>
                    <a:pt x="124" y="112"/>
                    <a:pt x="124" y="112"/>
                    <a:pt x="124" y="112"/>
                  </a:cubicBezTo>
                  <a:cubicBezTo>
                    <a:pt x="124" y="143"/>
                    <a:pt x="124" y="143"/>
                    <a:pt x="124" y="143"/>
                  </a:cubicBezTo>
                  <a:cubicBezTo>
                    <a:pt x="73" y="143"/>
                    <a:pt x="73" y="143"/>
                    <a:pt x="73" y="143"/>
                  </a:cubicBezTo>
                  <a:cubicBezTo>
                    <a:pt x="73" y="337"/>
                    <a:pt x="73" y="337"/>
                    <a:pt x="73" y="337"/>
                  </a:cubicBezTo>
                  <a:cubicBezTo>
                    <a:pt x="37" y="337"/>
                    <a:pt x="37" y="337"/>
                    <a:pt x="37" y="337"/>
                  </a:cubicBezTo>
                  <a:cubicBezTo>
                    <a:pt x="37" y="143"/>
                    <a:pt x="37" y="143"/>
                    <a:pt x="37" y="143"/>
                  </a:cubicBezTo>
                  <a:cubicBezTo>
                    <a:pt x="0" y="143"/>
                    <a:pt x="0" y="143"/>
                    <a:pt x="0" y="143"/>
                  </a:cubicBezTo>
                  <a:cubicBezTo>
                    <a:pt x="0" y="112"/>
                    <a:pt x="0" y="112"/>
                    <a:pt x="0" y="112"/>
                  </a:cubicBezTo>
                  <a:cubicBezTo>
                    <a:pt x="37" y="112"/>
                    <a:pt x="37" y="112"/>
                    <a:pt x="37" y="112"/>
                  </a:cubicBezTo>
                  <a:cubicBezTo>
                    <a:pt x="37" y="76"/>
                    <a:pt x="37" y="76"/>
                    <a:pt x="37" y="76"/>
                  </a:cubicBezTo>
                  <a:cubicBezTo>
                    <a:pt x="37" y="53"/>
                    <a:pt x="44" y="35"/>
                    <a:pt x="57" y="21"/>
                  </a:cubicBezTo>
                  <a:cubicBezTo>
                    <a:pt x="70" y="7"/>
                    <a:pt x="87" y="0"/>
                    <a:pt x="107" y="0"/>
                  </a:cubicBezTo>
                  <a:cubicBezTo>
                    <a:pt x="118" y="0"/>
                    <a:pt x="127" y="1"/>
                    <a:pt x="133" y="4"/>
                  </a:cubicBezTo>
                  <a:lnTo>
                    <a:pt x="133"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42" name="Freeform 34"/>
            <p:cNvSpPr>
              <a:spLocks noEditPoints="1"/>
            </p:cNvSpPr>
            <p:nvPr userDrawn="1"/>
          </p:nvSpPr>
          <p:spPr bwMode="auto">
            <a:xfrm>
              <a:off x="3541" y="2879"/>
              <a:ext cx="456" cy="556"/>
            </a:xfrm>
            <a:custGeom>
              <a:avLst/>
              <a:gdLst>
                <a:gd name="T0" fmla="*/ 193 w 193"/>
                <a:gd name="T1" fmla="*/ 126 h 235"/>
                <a:gd name="T2" fmla="*/ 37 w 193"/>
                <a:gd name="T3" fmla="*/ 126 h 235"/>
                <a:gd name="T4" fmla="*/ 57 w 193"/>
                <a:gd name="T5" fmla="*/ 184 h 235"/>
                <a:gd name="T6" fmla="*/ 109 w 193"/>
                <a:gd name="T7" fmla="*/ 204 h 235"/>
                <a:gd name="T8" fmla="*/ 177 w 193"/>
                <a:gd name="T9" fmla="*/ 180 h 235"/>
                <a:gd name="T10" fmla="*/ 177 w 193"/>
                <a:gd name="T11" fmla="*/ 213 h 235"/>
                <a:gd name="T12" fmla="*/ 101 w 193"/>
                <a:gd name="T13" fmla="*/ 235 h 235"/>
                <a:gd name="T14" fmla="*/ 27 w 193"/>
                <a:gd name="T15" fmla="*/ 204 h 235"/>
                <a:gd name="T16" fmla="*/ 0 w 193"/>
                <a:gd name="T17" fmla="*/ 118 h 235"/>
                <a:gd name="T18" fmla="*/ 14 w 193"/>
                <a:gd name="T19" fmla="*/ 58 h 235"/>
                <a:gd name="T20" fmla="*/ 50 w 193"/>
                <a:gd name="T21" fmla="*/ 15 h 235"/>
                <a:gd name="T22" fmla="*/ 102 w 193"/>
                <a:gd name="T23" fmla="*/ 0 h 235"/>
                <a:gd name="T24" fmla="*/ 169 w 193"/>
                <a:gd name="T25" fmla="*/ 28 h 235"/>
                <a:gd name="T26" fmla="*/ 193 w 193"/>
                <a:gd name="T27" fmla="*/ 108 h 235"/>
                <a:gd name="T28" fmla="*/ 193 w 193"/>
                <a:gd name="T29" fmla="*/ 126 h 235"/>
                <a:gd name="T30" fmla="*/ 157 w 193"/>
                <a:gd name="T31" fmla="*/ 96 h 235"/>
                <a:gd name="T32" fmla="*/ 142 w 193"/>
                <a:gd name="T33" fmla="*/ 48 h 235"/>
                <a:gd name="T34" fmla="*/ 101 w 193"/>
                <a:gd name="T35" fmla="*/ 31 h 235"/>
                <a:gd name="T36" fmla="*/ 59 w 193"/>
                <a:gd name="T37" fmla="*/ 49 h 235"/>
                <a:gd name="T38" fmla="*/ 37 w 193"/>
                <a:gd name="T39" fmla="*/ 96 h 235"/>
                <a:gd name="T40" fmla="*/ 157 w 193"/>
                <a:gd name="T41" fmla="*/ 9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3" h="235">
                  <a:moveTo>
                    <a:pt x="193" y="126"/>
                  </a:moveTo>
                  <a:cubicBezTo>
                    <a:pt x="37" y="126"/>
                    <a:pt x="37" y="126"/>
                    <a:pt x="37" y="126"/>
                  </a:cubicBezTo>
                  <a:cubicBezTo>
                    <a:pt x="38" y="152"/>
                    <a:pt x="44" y="171"/>
                    <a:pt x="57" y="184"/>
                  </a:cubicBezTo>
                  <a:cubicBezTo>
                    <a:pt x="69" y="198"/>
                    <a:pt x="87" y="204"/>
                    <a:pt x="109" y="204"/>
                  </a:cubicBezTo>
                  <a:cubicBezTo>
                    <a:pt x="134" y="204"/>
                    <a:pt x="157" y="196"/>
                    <a:pt x="177" y="180"/>
                  </a:cubicBezTo>
                  <a:cubicBezTo>
                    <a:pt x="177" y="213"/>
                    <a:pt x="177" y="213"/>
                    <a:pt x="177" y="213"/>
                  </a:cubicBezTo>
                  <a:cubicBezTo>
                    <a:pt x="158" y="228"/>
                    <a:pt x="132" y="235"/>
                    <a:pt x="101" y="235"/>
                  </a:cubicBezTo>
                  <a:cubicBezTo>
                    <a:pt x="69" y="235"/>
                    <a:pt x="45" y="225"/>
                    <a:pt x="27" y="204"/>
                  </a:cubicBezTo>
                  <a:cubicBezTo>
                    <a:pt x="9" y="183"/>
                    <a:pt x="0" y="155"/>
                    <a:pt x="0" y="118"/>
                  </a:cubicBezTo>
                  <a:cubicBezTo>
                    <a:pt x="0" y="96"/>
                    <a:pt x="5" y="76"/>
                    <a:pt x="14" y="58"/>
                  </a:cubicBezTo>
                  <a:cubicBezTo>
                    <a:pt x="22" y="39"/>
                    <a:pt x="35" y="25"/>
                    <a:pt x="50" y="15"/>
                  </a:cubicBezTo>
                  <a:cubicBezTo>
                    <a:pt x="66" y="5"/>
                    <a:pt x="83" y="0"/>
                    <a:pt x="102" y="0"/>
                  </a:cubicBezTo>
                  <a:cubicBezTo>
                    <a:pt x="130" y="0"/>
                    <a:pt x="153" y="9"/>
                    <a:pt x="169" y="28"/>
                  </a:cubicBezTo>
                  <a:cubicBezTo>
                    <a:pt x="185" y="47"/>
                    <a:pt x="193" y="74"/>
                    <a:pt x="193" y="108"/>
                  </a:cubicBezTo>
                  <a:lnTo>
                    <a:pt x="193" y="126"/>
                  </a:lnTo>
                  <a:close/>
                  <a:moveTo>
                    <a:pt x="157" y="96"/>
                  </a:moveTo>
                  <a:cubicBezTo>
                    <a:pt x="156" y="75"/>
                    <a:pt x="151" y="59"/>
                    <a:pt x="142" y="48"/>
                  </a:cubicBezTo>
                  <a:cubicBezTo>
                    <a:pt x="132" y="36"/>
                    <a:pt x="119" y="31"/>
                    <a:pt x="101" y="31"/>
                  </a:cubicBezTo>
                  <a:cubicBezTo>
                    <a:pt x="85" y="31"/>
                    <a:pt x="71" y="37"/>
                    <a:pt x="59" y="49"/>
                  </a:cubicBezTo>
                  <a:cubicBezTo>
                    <a:pt x="48" y="60"/>
                    <a:pt x="40" y="76"/>
                    <a:pt x="37" y="96"/>
                  </a:cubicBezTo>
                  <a:lnTo>
                    <a:pt x="157"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43" name="Freeform 35"/>
            <p:cNvSpPr>
              <a:spLocks/>
            </p:cNvSpPr>
            <p:nvPr userDrawn="1"/>
          </p:nvSpPr>
          <p:spPr bwMode="auto">
            <a:xfrm>
              <a:off x="4118" y="2882"/>
              <a:ext cx="274" cy="541"/>
            </a:xfrm>
            <a:custGeom>
              <a:avLst/>
              <a:gdLst>
                <a:gd name="T0" fmla="*/ 116 w 116"/>
                <a:gd name="T1" fmla="*/ 41 h 229"/>
                <a:gd name="T2" fmla="*/ 89 w 116"/>
                <a:gd name="T3" fmla="*/ 33 h 229"/>
                <a:gd name="T4" fmla="*/ 50 w 116"/>
                <a:gd name="T5" fmla="*/ 56 h 229"/>
                <a:gd name="T6" fmla="*/ 36 w 116"/>
                <a:gd name="T7" fmla="*/ 114 h 229"/>
                <a:gd name="T8" fmla="*/ 36 w 116"/>
                <a:gd name="T9" fmla="*/ 229 h 229"/>
                <a:gd name="T10" fmla="*/ 0 w 116"/>
                <a:gd name="T11" fmla="*/ 229 h 229"/>
                <a:gd name="T12" fmla="*/ 0 w 116"/>
                <a:gd name="T13" fmla="*/ 4 h 229"/>
                <a:gd name="T14" fmla="*/ 36 w 116"/>
                <a:gd name="T15" fmla="*/ 4 h 229"/>
                <a:gd name="T16" fmla="*/ 36 w 116"/>
                <a:gd name="T17" fmla="*/ 51 h 229"/>
                <a:gd name="T18" fmla="*/ 37 w 116"/>
                <a:gd name="T19" fmla="*/ 51 h 229"/>
                <a:gd name="T20" fmla="*/ 59 w 116"/>
                <a:gd name="T21" fmla="*/ 14 h 229"/>
                <a:gd name="T22" fmla="*/ 94 w 116"/>
                <a:gd name="T23" fmla="*/ 0 h 229"/>
                <a:gd name="T24" fmla="*/ 116 w 116"/>
                <a:gd name="T25" fmla="*/ 3 h 229"/>
                <a:gd name="T26" fmla="*/ 116 w 116"/>
                <a:gd name="T27" fmla="*/ 4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229">
                  <a:moveTo>
                    <a:pt x="116" y="41"/>
                  </a:moveTo>
                  <a:cubicBezTo>
                    <a:pt x="109" y="36"/>
                    <a:pt x="100" y="33"/>
                    <a:pt x="89" y="33"/>
                  </a:cubicBezTo>
                  <a:cubicBezTo>
                    <a:pt x="73" y="33"/>
                    <a:pt x="60" y="41"/>
                    <a:pt x="50" y="56"/>
                  </a:cubicBezTo>
                  <a:cubicBezTo>
                    <a:pt x="41" y="71"/>
                    <a:pt x="36" y="90"/>
                    <a:pt x="36" y="114"/>
                  </a:cubicBezTo>
                  <a:cubicBezTo>
                    <a:pt x="36" y="229"/>
                    <a:pt x="36" y="229"/>
                    <a:pt x="36" y="229"/>
                  </a:cubicBezTo>
                  <a:cubicBezTo>
                    <a:pt x="0" y="229"/>
                    <a:pt x="0" y="229"/>
                    <a:pt x="0" y="229"/>
                  </a:cubicBezTo>
                  <a:cubicBezTo>
                    <a:pt x="0" y="4"/>
                    <a:pt x="0" y="4"/>
                    <a:pt x="0" y="4"/>
                  </a:cubicBezTo>
                  <a:cubicBezTo>
                    <a:pt x="36" y="4"/>
                    <a:pt x="36" y="4"/>
                    <a:pt x="36" y="4"/>
                  </a:cubicBezTo>
                  <a:cubicBezTo>
                    <a:pt x="36" y="51"/>
                    <a:pt x="36" y="51"/>
                    <a:pt x="36" y="51"/>
                  </a:cubicBezTo>
                  <a:cubicBezTo>
                    <a:pt x="37" y="51"/>
                    <a:pt x="37" y="51"/>
                    <a:pt x="37" y="51"/>
                  </a:cubicBezTo>
                  <a:cubicBezTo>
                    <a:pt x="42" y="35"/>
                    <a:pt x="49" y="23"/>
                    <a:pt x="59" y="14"/>
                  </a:cubicBezTo>
                  <a:cubicBezTo>
                    <a:pt x="69" y="5"/>
                    <a:pt x="81" y="0"/>
                    <a:pt x="94" y="0"/>
                  </a:cubicBezTo>
                  <a:cubicBezTo>
                    <a:pt x="104" y="0"/>
                    <a:pt x="111" y="1"/>
                    <a:pt x="116" y="3"/>
                  </a:cubicBezTo>
                  <a:lnTo>
                    <a:pt x="116"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44" name="Freeform 36"/>
            <p:cNvSpPr>
              <a:spLocks noEditPoints="1"/>
            </p:cNvSpPr>
            <p:nvPr userDrawn="1"/>
          </p:nvSpPr>
          <p:spPr bwMode="auto">
            <a:xfrm>
              <a:off x="4428" y="2879"/>
              <a:ext cx="457" cy="556"/>
            </a:xfrm>
            <a:custGeom>
              <a:avLst/>
              <a:gdLst>
                <a:gd name="T0" fmla="*/ 193 w 193"/>
                <a:gd name="T1" fmla="*/ 126 h 235"/>
                <a:gd name="T2" fmla="*/ 37 w 193"/>
                <a:gd name="T3" fmla="*/ 126 h 235"/>
                <a:gd name="T4" fmla="*/ 57 w 193"/>
                <a:gd name="T5" fmla="*/ 184 h 235"/>
                <a:gd name="T6" fmla="*/ 109 w 193"/>
                <a:gd name="T7" fmla="*/ 204 h 235"/>
                <a:gd name="T8" fmla="*/ 177 w 193"/>
                <a:gd name="T9" fmla="*/ 180 h 235"/>
                <a:gd name="T10" fmla="*/ 177 w 193"/>
                <a:gd name="T11" fmla="*/ 213 h 235"/>
                <a:gd name="T12" fmla="*/ 101 w 193"/>
                <a:gd name="T13" fmla="*/ 235 h 235"/>
                <a:gd name="T14" fmla="*/ 27 w 193"/>
                <a:gd name="T15" fmla="*/ 204 h 235"/>
                <a:gd name="T16" fmla="*/ 0 w 193"/>
                <a:gd name="T17" fmla="*/ 118 h 235"/>
                <a:gd name="T18" fmla="*/ 14 w 193"/>
                <a:gd name="T19" fmla="*/ 58 h 235"/>
                <a:gd name="T20" fmla="*/ 50 w 193"/>
                <a:gd name="T21" fmla="*/ 15 h 235"/>
                <a:gd name="T22" fmla="*/ 102 w 193"/>
                <a:gd name="T23" fmla="*/ 0 h 235"/>
                <a:gd name="T24" fmla="*/ 169 w 193"/>
                <a:gd name="T25" fmla="*/ 28 h 235"/>
                <a:gd name="T26" fmla="*/ 193 w 193"/>
                <a:gd name="T27" fmla="*/ 108 h 235"/>
                <a:gd name="T28" fmla="*/ 193 w 193"/>
                <a:gd name="T29" fmla="*/ 126 h 235"/>
                <a:gd name="T30" fmla="*/ 157 w 193"/>
                <a:gd name="T31" fmla="*/ 96 h 235"/>
                <a:gd name="T32" fmla="*/ 142 w 193"/>
                <a:gd name="T33" fmla="*/ 48 h 235"/>
                <a:gd name="T34" fmla="*/ 102 w 193"/>
                <a:gd name="T35" fmla="*/ 31 h 235"/>
                <a:gd name="T36" fmla="*/ 60 w 193"/>
                <a:gd name="T37" fmla="*/ 49 h 235"/>
                <a:gd name="T38" fmla="*/ 38 w 193"/>
                <a:gd name="T39" fmla="*/ 96 h 235"/>
                <a:gd name="T40" fmla="*/ 157 w 193"/>
                <a:gd name="T41" fmla="*/ 9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3" h="235">
                  <a:moveTo>
                    <a:pt x="193" y="126"/>
                  </a:moveTo>
                  <a:cubicBezTo>
                    <a:pt x="37" y="126"/>
                    <a:pt x="37" y="126"/>
                    <a:pt x="37" y="126"/>
                  </a:cubicBezTo>
                  <a:cubicBezTo>
                    <a:pt x="38" y="152"/>
                    <a:pt x="44" y="171"/>
                    <a:pt x="57" y="184"/>
                  </a:cubicBezTo>
                  <a:cubicBezTo>
                    <a:pt x="69" y="198"/>
                    <a:pt x="87" y="204"/>
                    <a:pt x="109" y="204"/>
                  </a:cubicBezTo>
                  <a:cubicBezTo>
                    <a:pt x="134" y="204"/>
                    <a:pt x="157" y="196"/>
                    <a:pt x="177" y="180"/>
                  </a:cubicBezTo>
                  <a:cubicBezTo>
                    <a:pt x="177" y="213"/>
                    <a:pt x="177" y="213"/>
                    <a:pt x="177" y="213"/>
                  </a:cubicBezTo>
                  <a:cubicBezTo>
                    <a:pt x="158" y="228"/>
                    <a:pt x="133" y="235"/>
                    <a:pt x="101" y="235"/>
                  </a:cubicBezTo>
                  <a:cubicBezTo>
                    <a:pt x="69" y="235"/>
                    <a:pt x="45" y="225"/>
                    <a:pt x="27" y="204"/>
                  </a:cubicBezTo>
                  <a:cubicBezTo>
                    <a:pt x="9" y="183"/>
                    <a:pt x="0" y="155"/>
                    <a:pt x="0" y="118"/>
                  </a:cubicBezTo>
                  <a:cubicBezTo>
                    <a:pt x="0" y="96"/>
                    <a:pt x="5" y="76"/>
                    <a:pt x="14" y="58"/>
                  </a:cubicBezTo>
                  <a:cubicBezTo>
                    <a:pt x="23" y="39"/>
                    <a:pt x="35" y="25"/>
                    <a:pt x="50" y="15"/>
                  </a:cubicBezTo>
                  <a:cubicBezTo>
                    <a:pt x="66" y="5"/>
                    <a:pt x="83" y="0"/>
                    <a:pt x="102" y="0"/>
                  </a:cubicBezTo>
                  <a:cubicBezTo>
                    <a:pt x="131" y="0"/>
                    <a:pt x="153" y="9"/>
                    <a:pt x="169" y="28"/>
                  </a:cubicBezTo>
                  <a:cubicBezTo>
                    <a:pt x="185" y="47"/>
                    <a:pt x="193" y="74"/>
                    <a:pt x="193" y="108"/>
                  </a:cubicBezTo>
                  <a:lnTo>
                    <a:pt x="193" y="126"/>
                  </a:lnTo>
                  <a:close/>
                  <a:moveTo>
                    <a:pt x="157" y="96"/>
                  </a:moveTo>
                  <a:cubicBezTo>
                    <a:pt x="156" y="75"/>
                    <a:pt x="151" y="59"/>
                    <a:pt x="142" y="48"/>
                  </a:cubicBezTo>
                  <a:cubicBezTo>
                    <a:pt x="132" y="36"/>
                    <a:pt x="119" y="31"/>
                    <a:pt x="102" y="31"/>
                  </a:cubicBezTo>
                  <a:cubicBezTo>
                    <a:pt x="85" y="31"/>
                    <a:pt x="71" y="37"/>
                    <a:pt x="60" y="49"/>
                  </a:cubicBezTo>
                  <a:cubicBezTo>
                    <a:pt x="48" y="60"/>
                    <a:pt x="41" y="76"/>
                    <a:pt x="38" y="96"/>
                  </a:cubicBezTo>
                  <a:lnTo>
                    <a:pt x="157"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45" name="Freeform 37"/>
            <p:cNvSpPr>
              <a:spLocks/>
            </p:cNvSpPr>
            <p:nvPr userDrawn="1"/>
          </p:nvSpPr>
          <p:spPr bwMode="auto">
            <a:xfrm>
              <a:off x="5008" y="2879"/>
              <a:ext cx="432" cy="544"/>
            </a:xfrm>
            <a:custGeom>
              <a:avLst/>
              <a:gdLst>
                <a:gd name="T0" fmla="*/ 183 w 183"/>
                <a:gd name="T1" fmla="*/ 230 h 230"/>
                <a:gd name="T2" fmla="*/ 147 w 183"/>
                <a:gd name="T3" fmla="*/ 230 h 230"/>
                <a:gd name="T4" fmla="*/ 147 w 183"/>
                <a:gd name="T5" fmla="*/ 102 h 230"/>
                <a:gd name="T6" fmla="*/ 96 w 183"/>
                <a:gd name="T7" fmla="*/ 31 h 230"/>
                <a:gd name="T8" fmla="*/ 52 w 183"/>
                <a:gd name="T9" fmla="*/ 51 h 230"/>
                <a:gd name="T10" fmla="*/ 35 w 183"/>
                <a:gd name="T11" fmla="*/ 102 h 230"/>
                <a:gd name="T12" fmla="*/ 35 w 183"/>
                <a:gd name="T13" fmla="*/ 230 h 230"/>
                <a:gd name="T14" fmla="*/ 0 w 183"/>
                <a:gd name="T15" fmla="*/ 230 h 230"/>
                <a:gd name="T16" fmla="*/ 0 w 183"/>
                <a:gd name="T17" fmla="*/ 5 h 230"/>
                <a:gd name="T18" fmla="*/ 35 w 183"/>
                <a:gd name="T19" fmla="*/ 5 h 230"/>
                <a:gd name="T20" fmla="*/ 35 w 183"/>
                <a:gd name="T21" fmla="*/ 43 h 230"/>
                <a:gd name="T22" fmla="*/ 36 w 183"/>
                <a:gd name="T23" fmla="*/ 43 h 230"/>
                <a:gd name="T24" fmla="*/ 108 w 183"/>
                <a:gd name="T25" fmla="*/ 0 h 230"/>
                <a:gd name="T26" fmla="*/ 164 w 183"/>
                <a:gd name="T27" fmla="*/ 24 h 230"/>
                <a:gd name="T28" fmla="*/ 183 w 183"/>
                <a:gd name="T29" fmla="*/ 92 h 230"/>
                <a:gd name="T30" fmla="*/ 183 w 183"/>
                <a:gd name="T31" fmla="*/ 23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 h="230">
                  <a:moveTo>
                    <a:pt x="183" y="230"/>
                  </a:moveTo>
                  <a:cubicBezTo>
                    <a:pt x="147" y="230"/>
                    <a:pt x="147" y="230"/>
                    <a:pt x="147" y="230"/>
                  </a:cubicBezTo>
                  <a:cubicBezTo>
                    <a:pt x="147" y="102"/>
                    <a:pt x="147" y="102"/>
                    <a:pt x="147" y="102"/>
                  </a:cubicBezTo>
                  <a:cubicBezTo>
                    <a:pt x="147" y="54"/>
                    <a:pt x="130" y="31"/>
                    <a:pt x="96" y="31"/>
                  </a:cubicBezTo>
                  <a:cubicBezTo>
                    <a:pt x="79" y="31"/>
                    <a:pt x="64" y="37"/>
                    <a:pt x="52" y="51"/>
                  </a:cubicBezTo>
                  <a:cubicBezTo>
                    <a:pt x="41" y="64"/>
                    <a:pt x="35" y="81"/>
                    <a:pt x="35" y="102"/>
                  </a:cubicBezTo>
                  <a:cubicBezTo>
                    <a:pt x="35" y="230"/>
                    <a:pt x="35" y="230"/>
                    <a:pt x="35" y="230"/>
                  </a:cubicBezTo>
                  <a:cubicBezTo>
                    <a:pt x="0" y="230"/>
                    <a:pt x="0" y="230"/>
                    <a:pt x="0" y="230"/>
                  </a:cubicBezTo>
                  <a:cubicBezTo>
                    <a:pt x="0" y="5"/>
                    <a:pt x="0" y="5"/>
                    <a:pt x="0" y="5"/>
                  </a:cubicBezTo>
                  <a:cubicBezTo>
                    <a:pt x="35" y="5"/>
                    <a:pt x="35" y="5"/>
                    <a:pt x="35" y="5"/>
                  </a:cubicBezTo>
                  <a:cubicBezTo>
                    <a:pt x="35" y="43"/>
                    <a:pt x="35" y="43"/>
                    <a:pt x="35" y="43"/>
                  </a:cubicBezTo>
                  <a:cubicBezTo>
                    <a:pt x="36" y="43"/>
                    <a:pt x="36" y="43"/>
                    <a:pt x="36" y="43"/>
                  </a:cubicBezTo>
                  <a:cubicBezTo>
                    <a:pt x="52" y="14"/>
                    <a:pt x="76" y="0"/>
                    <a:pt x="108" y="0"/>
                  </a:cubicBezTo>
                  <a:cubicBezTo>
                    <a:pt x="132" y="0"/>
                    <a:pt x="151" y="8"/>
                    <a:pt x="164" y="24"/>
                  </a:cubicBezTo>
                  <a:cubicBezTo>
                    <a:pt x="176" y="40"/>
                    <a:pt x="183" y="63"/>
                    <a:pt x="183" y="92"/>
                  </a:cubicBezTo>
                  <a:lnTo>
                    <a:pt x="183"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46" name="Freeform 38"/>
            <p:cNvSpPr>
              <a:spLocks/>
            </p:cNvSpPr>
            <p:nvPr userDrawn="1"/>
          </p:nvSpPr>
          <p:spPr bwMode="auto">
            <a:xfrm>
              <a:off x="5559" y="2879"/>
              <a:ext cx="390" cy="556"/>
            </a:xfrm>
            <a:custGeom>
              <a:avLst/>
              <a:gdLst>
                <a:gd name="T0" fmla="*/ 165 w 165"/>
                <a:gd name="T1" fmla="*/ 219 h 235"/>
                <a:gd name="T2" fmla="*/ 104 w 165"/>
                <a:gd name="T3" fmla="*/ 235 h 235"/>
                <a:gd name="T4" fmla="*/ 50 w 165"/>
                <a:gd name="T5" fmla="*/ 221 h 235"/>
                <a:gd name="T6" fmla="*/ 13 w 165"/>
                <a:gd name="T7" fmla="*/ 181 h 235"/>
                <a:gd name="T8" fmla="*/ 0 w 165"/>
                <a:gd name="T9" fmla="*/ 123 h 235"/>
                <a:gd name="T10" fmla="*/ 31 w 165"/>
                <a:gd name="T11" fmla="*/ 34 h 235"/>
                <a:gd name="T12" fmla="*/ 114 w 165"/>
                <a:gd name="T13" fmla="*/ 0 h 235"/>
                <a:gd name="T14" fmla="*/ 165 w 165"/>
                <a:gd name="T15" fmla="*/ 11 h 235"/>
                <a:gd name="T16" fmla="*/ 165 w 165"/>
                <a:gd name="T17" fmla="*/ 48 h 235"/>
                <a:gd name="T18" fmla="*/ 113 w 165"/>
                <a:gd name="T19" fmla="*/ 31 h 235"/>
                <a:gd name="T20" fmla="*/ 57 w 165"/>
                <a:gd name="T21" fmla="*/ 55 h 235"/>
                <a:gd name="T22" fmla="*/ 36 w 165"/>
                <a:gd name="T23" fmla="*/ 120 h 235"/>
                <a:gd name="T24" fmla="*/ 56 w 165"/>
                <a:gd name="T25" fmla="*/ 182 h 235"/>
                <a:gd name="T26" fmla="*/ 111 w 165"/>
                <a:gd name="T27" fmla="*/ 204 h 235"/>
                <a:gd name="T28" fmla="*/ 165 w 165"/>
                <a:gd name="T29" fmla="*/ 185 h 235"/>
                <a:gd name="T30" fmla="*/ 165 w 165"/>
                <a:gd name="T31" fmla="*/ 219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5" h="235">
                  <a:moveTo>
                    <a:pt x="165" y="219"/>
                  </a:moveTo>
                  <a:cubicBezTo>
                    <a:pt x="148" y="230"/>
                    <a:pt x="128" y="235"/>
                    <a:pt x="104" y="235"/>
                  </a:cubicBezTo>
                  <a:cubicBezTo>
                    <a:pt x="84" y="235"/>
                    <a:pt x="66" y="230"/>
                    <a:pt x="50" y="221"/>
                  </a:cubicBezTo>
                  <a:cubicBezTo>
                    <a:pt x="34" y="212"/>
                    <a:pt x="22" y="198"/>
                    <a:pt x="13" y="181"/>
                  </a:cubicBezTo>
                  <a:cubicBezTo>
                    <a:pt x="4" y="164"/>
                    <a:pt x="0" y="144"/>
                    <a:pt x="0" y="123"/>
                  </a:cubicBezTo>
                  <a:cubicBezTo>
                    <a:pt x="0" y="86"/>
                    <a:pt x="10" y="56"/>
                    <a:pt x="31" y="34"/>
                  </a:cubicBezTo>
                  <a:cubicBezTo>
                    <a:pt x="52" y="11"/>
                    <a:pt x="80" y="0"/>
                    <a:pt x="114" y="0"/>
                  </a:cubicBezTo>
                  <a:cubicBezTo>
                    <a:pt x="134" y="0"/>
                    <a:pt x="151" y="4"/>
                    <a:pt x="165" y="11"/>
                  </a:cubicBezTo>
                  <a:cubicBezTo>
                    <a:pt x="165" y="48"/>
                    <a:pt x="165" y="48"/>
                    <a:pt x="165" y="48"/>
                  </a:cubicBezTo>
                  <a:cubicBezTo>
                    <a:pt x="149" y="36"/>
                    <a:pt x="131" y="31"/>
                    <a:pt x="113" y="31"/>
                  </a:cubicBezTo>
                  <a:cubicBezTo>
                    <a:pt x="90" y="31"/>
                    <a:pt x="71" y="39"/>
                    <a:pt x="57" y="55"/>
                  </a:cubicBezTo>
                  <a:cubicBezTo>
                    <a:pt x="43" y="72"/>
                    <a:pt x="36" y="93"/>
                    <a:pt x="36" y="120"/>
                  </a:cubicBezTo>
                  <a:cubicBezTo>
                    <a:pt x="36" y="146"/>
                    <a:pt x="42" y="167"/>
                    <a:pt x="56" y="182"/>
                  </a:cubicBezTo>
                  <a:cubicBezTo>
                    <a:pt x="70" y="197"/>
                    <a:pt x="88" y="204"/>
                    <a:pt x="111" y="204"/>
                  </a:cubicBezTo>
                  <a:cubicBezTo>
                    <a:pt x="130" y="204"/>
                    <a:pt x="148" y="198"/>
                    <a:pt x="165" y="185"/>
                  </a:cubicBezTo>
                  <a:lnTo>
                    <a:pt x="165" y="2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47" name="Freeform 39"/>
            <p:cNvSpPr>
              <a:spLocks noEditPoints="1"/>
            </p:cNvSpPr>
            <p:nvPr userDrawn="1"/>
          </p:nvSpPr>
          <p:spPr bwMode="auto">
            <a:xfrm>
              <a:off x="6037" y="2879"/>
              <a:ext cx="454" cy="556"/>
            </a:xfrm>
            <a:custGeom>
              <a:avLst/>
              <a:gdLst>
                <a:gd name="T0" fmla="*/ 192 w 192"/>
                <a:gd name="T1" fmla="*/ 126 h 235"/>
                <a:gd name="T2" fmla="*/ 36 w 192"/>
                <a:gd name="T3" fmla="*/ 126 h 235"/>
                <a:gd name="T4" fmla="*/ 56 w 192"/>
                <a:gd name="T5" fmla="*/ 184 h 235"/>
                <a:gd name="T6" fmla="*/ 108 w 192"/>
                <a:gd name="T7" fmla="*/ 204 h 235"/>
                <a:gd name="T8" fmla="*/ 177 w 192"/>
                <a:gd name="T9" fmla="*/ 180 h 235"/>
                <a:gd name="T10" fmla="*/ 177 w 192"/>
                <a:gd name="T11" fmla="*/ 213 h 235"/>
                <a:gd name="T12" fmla="*/ 100 w 192"/>
                <a:gd name="T13" fmla="*/ 235 h 235"/>
                <a:gd name="T14" fmla="*/ 26 w 192"/>
                <a:gd name="T15" fmla="*/ 204 h 235"/>
                <a:gd name="T16" fmla="*/ 0 w 192"/>
                <a:gd name="T17" fmla="*/ 118 h 235"/>
                <a:gd name="T18" fmla="*/ 13 w 192"/>
                <a:gd name="T19" fmla="*/ 58 h 235"/>
                <a:gd name="T20" fmla="*/ 49 w 192"/>
                <a:gd name="T21" fmla="*/ 15 h 235"/>
                <a:gd name="T22" fmla="*/ 101 w 192"/>
                <a:gd name="T23" fmla="*/ 0 h 235"/>
                <a:gd name="T24" fmla="*/ 168 w 192"/>
                <a:gd name="T25" fmla="*/ 28 h 235"/>
                <a:gd name="T26" fmla="*/ 192 w 192"/>
                <a:gd name="T27" fmla="*/ 108 h 235"/>
                <a:gd name="T28" fmla="*/ 192 w 192"/>
                <a:gd name="T29" fmla="*/ 126 h 235"/>
                <a:gd name="T30" fmla="*/ 156 w 192"/>
                <a:gd name="T31" fmla="*/ 96 h 235"/>
                <a:gd name="T32" fmla="*/ 141 w 192"/>
                <a:gd name="T33" fmla="*/ 48 h 235"/>
                <a:gd name="T34" fmla="*/ 101 w 192"/>
                <a:gd name="T35" fmla="*/ 31 h 235"/>
                <a:gd name="T36" fmla="*/ 59 w 192"/>
                <a:gd name="T37" fmla="*/ 49 h 235"/>
                <a:gd name="T38" fmla="*/ 37 w 192"/>
                <a:gd name="T39" fmla="*/ 96 h 235"/>
                <a:gd name="T40" fmla="*/ 156 w 192"/>
                <a:gd name="T41" fmla="*/ 9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2" h="235">
                  <a:moveTo>
                    <a:pt x="192" y="126"/>
                  </a:moveTo>
                  <a:cubicBezTo>
                    <a:pt x="36" y="126"/>
                    <a:pt x="36" y="126"/>
                    <a:pt x="36" y="126"/>
                  </a:cubicBezTo>
                  <a:cubicBezTo>
                    <a:pt x="37" y="152"/>
                    <a:pt x="43" y="171"/>
                    <a:pt x="56" y="184"/>
                  </a:cubicBezTo>
                  <a:cubicBezTo>
                    <a:pt x="69" y="198"/>
                    <a:pt x="86" y="204"/>
                    <a:pt x="108" y="204"/>
                  </a:cubicBezTo>
                  <a:cubicBezTo>
                    <a:pt x="133" y="204"/>
                    <a:pt x="156" y="196"/>
                    <a:pt x="177" y="180"/>
                  </a:cubicBezTo>
                  <a:cubicBezTo>
                    <a:pt x="177" y="213"/>
                    <a:pt x="177" y="213"/>
                    <a:pt x="177" y="213"/>
                  </a:cubicBezTo>
                  <a:cubicBezTo>
                    <a:pt x="157" y="228"/>
                    <a:pt x="132" y="235"/>
                    <a:pt x="100" y="235"/>
                  </a:cubicBezTo>
                  <a:cubicBezTo>
                    <a:pt x="68" y="235"/>
                    <a:pt x="44" y="225"/>
                    <a:pt x="26" y="204"/>
                  </a:cubicBezTo>
                  <a:cubicBezTo>
                    <a:pt x="8" y="183"/>
                    <a:pt x="0" y="155"/>
                    <a:pt x="0" y="118"/>
                  </a:cubicBezTo>
                  <a:cubicBezTo>
                    <a:pt x="0" y="96"/>
                    <a:pt x="4" y="76"/>
                    <a:pt x="13" y="58"/>
                  </a:cubicBezTo>
                  <a:cubicBezTo>
                    <a:pt x="22" y="39"/>
                    <a:pt x="34" y="25"/>
                    <a:pt x="49" y="15"/>
                  </a:cubicBezTo>
                  <a:cubicBezTo>
                    <a:pt x="65" y="5"/>
                    <a:pt x="82" y="0"/>
                    <a:pt x="101" y="0"/>
                  </a:cubicBezTo>
                  <a:cubicBezTo>
                    <a:pt x="130" y="0"/>
                    <a:pt x="152" y="9"/>
                    <a:pt x="168" y="28"/>
                  </a:cubicBezTo>
                  <a:cubicBezTo>
                    <a:pt x="184" y="47"/>
                    <a:pt x="192" y="74"/>
                    <a:pt x="192" y="108"/>
                  </a:cubicBezTo>
                  <a:lnTo>
                    <a:pt x="192" y="126"/>
                  </a:lnTo>
                  <a:close/>
                  <a:moveTo>
                    <a:pt x="156" y="96"/>
                  </a:moveTo>
                  <a:cubicBezTo>
                    <a:pt x="156" y="75"/>
                    <a:pt x="151" y="59"/>
                    <a:pt x="141" y="48"/>
                  </a:cubicBezTo>
                  <a:cubicBezTo>
                    <a:pt x="132" y="36"/>
                    <a:pt x="118" y="31"/>
                    <a:pt x="101" y="31"/>
                  </a:cubicBezTo>
                  <a:cubicBezTo>
                    <a:pt x="84" y="31"/>
                    <a:pt x="70" y="37"/>
                    <a:pt x="59" y="49"/>
                  </a:cubicBezTo>
                  <a:cubicBezTo>
                    <a:pt x="47" y="60"/>
                    <a:pt x="40" y="76"/>
                    <a:pt x="37" y="96"/>
                  </a:cubicBezTo>
                  <a:lnTo>
                    <a:pt x="156"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48" name="Freeform 40"/>
            <p:cNvSpPr>
              <a:spLocks/>
            </p:cNvSpPr>
            <p:nvPr userDrawn="1"/>
          </p:nvSpPr>
          <p:spPr bwMode="auto">
            <a:xfrm>
              <a:off x="1388" y="3830"/>
              <a:ext cx="282" cy="404"/>
            </a:xfrm>
            <a:custGeom>
              <a:avLst/>
              <a:gdLst>
                <a:gd name="T0" fmla="*/ 282 w 282"/>
                <a:gd name="T1" fmla="*/ 42 h 404"/>
                <a:gd name="T2" fmla="*/ 166 w 282"/>
                <a:gd name="T3" fmla="*/ 42 h 404"/>
                <a:gd name="T4" fmla="*/ 166 w 282"/>
                <a:gd name="T5" fmla="*/ 404 h 404"/>
                <a:gd name="T6" fmla="*/ 119 w 282"/>
                <a:gd name="T7" fmla="*/ 404 h 404"/>
                <a:gd name="T8" fmla="*/ 119 w 282"/>
                <a:gd name="T9" fmla="*/ 42 h 404"/>
                <a:gd name="T10" fmla="*/ 0 w 282"/>
                <a:gd name="T11" fmla="*/ 42 h 404"/>
                <a:gd name="T12" fmla="*/ 0 w 282"/>
                <a:gd name="T13" fmla="*/ 0 h 404"/>
                <a:gd name="T14" fmla="*/ 282 w 282"/>
                <a:gd name="T15" fmla="*/ 0 h 404"/>
                <a:gd name="T16" fmla="*/ 282 w 282"/>
                <a:gd name="T17" fmla="*/ 42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 h="404">
                  <a:moveTo>
                    <a:pt x="282" y="42"/>
                  </a:moveTo>
                  <a:lnTo>
                    <a:pt x="166" y="42"/>
                  </a:lnTo>
                  <a:lnTo>
                    <a:pt x="166" y="404"/>
                  </a:lnTo>
                  <a:lnTo>
                    <a:pt x="119" y="404"/>
                  </a:lnTo>
                  <a:lnTo>
                    <a:pt x="119" y="42"/>
                  </a:lnTo>
                  <a:lnTo>
                    <a:pt x="0" y="42"/>
                  </a:lnTo>
                  <a:lnTo>
                    <a:pt x="0" y="0"/>
                  </a:lnTo>
                  <a:lnTo>
                    <a:pt x="282" y="0"/>
                  </a:lnTo>
                  <a:lnTo>
                    <a:pt x="282"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49" name="Freeform 41"/>
            <p:cNvSpPr>
              <a:spLocks noEditPoints="1"/>
            </p:cNvSpPr>
            <p:nvPr userDrawn="1"/>
          </p:nvSpPr>
          <p:spPr bwMode="auto">
            <a:xfrm>
              <a:off x="1646" y="3939"/>
              <a:ext cx="284" cy="302"/>
            </a:xfrm>
            <a:custGeom>
              <a:avLst/>
              <a:gdLst>
                <a:gd name="T0" fmla="*/ 120 w 120"/>
                <a:gd name="T1" fmla="*/ 64 h 128"/>
                <a:gd name="T2" fmla="*/ 104 w 120"/>
                <a:gd name="T3" fmla="*/ 110 h 128"/>
                <a:gd name="T4" fmla="*/ 59 w 120"/>
                <a:gd name="T5" fmla="*/ 128 h 128"/>
                <a:gd name="T6" fmla="*/ 16 w 120"/>
                <a:gd name="T7" fmla="*/ 111 h 128"/>
                <a:gd name="T8" fmla="*/ 0 w 120"/>
                <a:gd name="T9" fmla="*/ 65 h 128"/>
                <a:gd name="T10" fmla="*/ 16 w 120"/>
                <a:gd name="T11" fmla="*/ 18 h 128"/>
                <a:gd name="T12" fmla="*/ 62 w 120"/>
                <a:gd name="T13" fmla="*/ 0 h 128"/>
                <a:gd name="T14" fmla="*/ 105 w 120"/>
                <a:gd name="T15" fmla="*/ 17 h 128"/>
                <a:gd name="T16" fmla="*/ 120 w 120"/>
                <a:gd name="T17" fmla="*/ 64 h 128"/>
                <a:gd name="T18" fmla="*/ 100 w 120"/>
                <a:gd name="T19" fmla="*/ 64 h 128"/>
                <a:gd name="T20" fmla="*/ 90 w 120"/>
                <a:gd name="T21" fmla="*/ 29 h 128"/>
                <a:gd name="T22" fmla="*/ 61 w 120"/>
                <a:gd name="T23" fmla="*/ 17 h 128"/>
                <a:gd name="T24" fmla="*/ 31 w 120"/>
                <a:gd name="T25" fmla="*/ 29 h 128"/>
                <a:gd name="T26" fmla="*/ 20 w 120"/>
                <a:gd name="T27" fmla="*/ 65 h 128"/>
                <a:gd name="T28" fmla="*/ 31 w 120"/>
                <a:gd name="T29" fmla="*/ 99 h 128"/>
                <a:gd name="T30" fmla="*/ 61 w 120"/>
                <a:gd name="T31" fmla="*/ 111 h 128"/>
                <a:gd name="T32" fmla="*/ 90 w 120"/>
                <a:gd name="T33" fmla="*/ 99 h 128"/>
                <a:gd name="T34" fmla="*/ 100 w 120"/>
                <a:gd name="T35"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28">
                  <a:moveTo>
                    <a:pt x="120" y="64"/>
                  </a:moveTo>
                  <a:cubicBezTo>
                    <a:pt x="120" y="83"/>
                    <a:pt x="115" y="99"/>
                    <a:pt x="104" y="110"/>
                  </a:cubicBezTo>
                  <a:cubicBezTo>
                    <a:pt x="93" y="122"/>
                    <a:pt x="78" y="128"/>
                    <a:pt x="59" y="128"/>
                  </a:cubicBezTo>
                  <a:cubicBezTo>
                    <a:pt x="41" y="128"/>
                    <a:pt x="27" y="122"/>
                    <a:pt x="16" y="111"/>
                  </a:cubicBezTo>
                  <a:cubicBezTo>
                    <a:pt x="5" y="99"/>
                    <a:pt x="0" y="84"/>
                    <a:pt x="0" y="65"/>
                  </a:cubicBezTo>
                  <a:cubicBezTo>
                    <a:pt x="0" y="45"/>
                    <a:pt x="5" y="29"/>
                    <a:pt x="16" y="18"/>
                  </a:cubicBezTo>
                  <a:cubicBezTo>
                    <a:pt x="27" y="6"/>
                    <a:pt x="43" y="0"/>
                    <a:pt x="62" y="0"/>
                  </a:cubicBezTo>
                  <a:cubicBezTo>
                    <a:pt x="80" y="0"/>
                    <a:pt x="94" y="6"/>
                    <a:pt x="105" y="17"/>
                  </a:cubicBezTo>
                  <a:cubicBezTo>
                    <a:pt x="115" y="28"/>
                    <a:pt x="120" y="44"/>
                    <a:pt x="120" y="64"/>
                  </a:cubicBezTo>
                  <a:close/>
                  <a:moveTo>
                    <a:pt x="100" y="64"/>
                  </a:moveTo>
                  <a:cubicBezTo>
                    <a:pt x="100" y="49"/>
                    <a:pt x="97" y="37"/>
                    <a:pt x="90" y="29"/>
                  </a:cubicBezTo>
                  <a:cubicBezTo>
                    <a:pt x="83" y="21"/>
                    <a:pt x="73" y="17"/>
                    <a:pt x="61" y="17"/>
                  </a:cubicBezTo>
                  <a:cubicBezTo>
                    <a:pt x="48" y="17"/>
                    <a:pt x="38" y="21"/>
                    <a:pt x="31" y="29"/>
                  </a:cubicBezTo>
                  <a:cubicBezTo>
                    <a:pt x="24" y="38"/>
                    <a:pt x="20" y="50"/>
                    <a:pt x="20" y="65"/>
                  </a:cubicBezTo>
                  <a:cubicBezTo>
                    <a:pt x="20" y="79"/>
                    <a:pt x="24" y="91"/>
                    <a:pt x="31" y="99"/>
                  </a:cubicBezTo>
                  <a:cubicBezTo>
                    <a:pt x="38" y="107"/>
                    <a:pt x="48" y="111"/>
                    <a:pt x="61" y="111"/>
                  </a:cubicBezTo>
                  <a:cubicBezTo>
                    <a:pt x="73" y="111"/>
                    <a:pt x="83" y="107"/>
                    <a:pt x="90" y="99"/>
                  </a:cubicBezTo>
                  <a:cubicBezTo>
                    <a:pt x="97" y="91"/>
                    <a:pt x="100" y="79"/>
                    <a:pt x="10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50" name="Freeform 42"/>
            <p:cNvSpPr>
              <a:spLocks/>
            </p:cNvSpPr>
            <p:nvPr userDrawn="1"/>
          </p:nvSpPr>
          <p:spPr bwMode="auto">
            <a:xfrm>
              <a:off x="2001" y="3941"/>
              <a:ext cx="151" cy="293"/>
            </a:xfrm>
            <a:custGeom>
              <a:avLst/>
              <a:gdLst>
                <a:gd name="T0" fmla="*/ 64 w 64"/>
                <a:gd name="T1" fmla="*/ 22 h 124"/>
                <a:gd name="T2" fmla="*/ 49 w 64"/>
                <a:gd name="T3" fmla="*/ 18 h 124"/>
                <a:gd name="T4" fmla="*/ 28 w 64"/>
                <a:gd name="T5" fmla="*/ 30 h 124"/>
                <a:gd name="T6" fmla="*/ 20 w 64"/>
                <a:gd name="T7" fmla="*/ 62 h 124"/>
                <a:gd name="T8" fmla="*/ 20 w 64"/>
                <a:gd name="T9" fmla="*/ 124 h 124"/>
                <a:gd name="T10" fmla="*/ 0 w 64"/>
                <a:gd name="T11" fmla="*/ 124 h 124"/>
                <a:gd name="T12" fmla="*/ 0 w 64"/>
                <a:gd name="T13" fmla="*/ 2 h 124"/>
                <a:gd name="T14" fmla="*/ 20 w 64"/>
                <a:gd name="T15" fmla="*/ 2 h 124"/>
                <a:gd name="T16" fmla="*/ 20 w 64"/>
                <a:gd name="T17" fmla="*/ 27 h 124"/>
                <a:gd name="T18" fmla="*/ 20 w 64"/>
                <a:gd name="T19" fmla="*/ 27 h 124"/>
                <a:gd name="T20" fmla="*/ 33 w 64"/>
                <a:gd name="T21" fmla="*/ 7 h 124"/>
                <a:gd name="T22" fmla="*/ 52 w 64"/>
                <a:gd name="T23" fmla="*/ 0 h 124"/>
                <a:gd name="T24" fmla="*/ 64 w 64"/>
                <a:gd name="T25" fmla="*/ 2 h 124"/>
                <a:gd name="T26" fmla="*/ 64 w 64"/>
                <a:gd name="T27" fmla="*/ 2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124">
                  <a:moveTo>
                    <a:pt x="64" y="22"/>
                  </a:moveTo>
                  <a:cubicBezTo>
                    <a:pt x="61" y="19"/>
                    <a:pt x="56" y="18"/>
                    <a:pt x="49" y="18"/>
                  </a:cubicBezTo>
                  <a:cubicBezTo>
                    <a:pt x="40" y="18"/>
                    <a:pt x="33" y="22"/>
                    <a:pt x="28" y="30"/>
                  </a:cubicBezTo>
                  <a:cubicBezTo>
                    <a:pt x="23" y="38"/>
                    <a:pt x="20" y="49"/>
                    <a:pt x="20" y="62"/>
                  </a:cubicBezTo>
                  <a:cubicBezTo>
                    <a:pt x="20" y="124"/>
                    <a:pt x="20" y="124"/>
                    <a:pt x="20" y="124"/>
                  </a:cubicBezTo>
                  <a:cubicBezTo>
                    <a:pt x="0" y="124"/>
                    <a:pt x="0" y="124"/>
                    <a:pt x="0" y="124"/>
                  </a:cubicBezTo>
                  <a:cubicBezTo>
                    <a:pt x="0" y="2"/>
                    <a:pt x="0" y="2"/>
                    <a:pt x="0" y="2"/>
                  </a:cubicBezTo>
                  <a:cubicBezTo>
                    <a:pt x="20" y="2"/>
                    <a:pt x="20" y="2"/>
                    <a:pt x="20" y="2"/>
                  </a:cubicBezTo>
                  <a:cubicBezTo>
                    <a:pt x="20" y="27"/>
                    <a:pt x="20" y="27"/>
                    <a:pt x="20" y="27"/>
                  </a:cubicBezTo>
                  <a:cubicBezTo>
                    <a:pt x="20" y="27"/>
                    <a:pt x="20" y="27"/>
                    <a:pt x="20" y="27"/>
                  </a:cubicBezTo>
                  <a:cubicBezTo>
                    <a:pt x="23" y="19"/>
                    <a:pt x="27" y="12"/>
                    <a:pt x="33" y="7"/>
                  </a:cubicBezTo>
                  <a:cubicBezTo>
                    <a:pt x="39" y="2"/>
                    <a:pt x="45" y="0"/>
                    <a:pt x="52" y="0"/>
                  </a:cubicBezTo>
                  <a:cubicBezTo>
                    <a:pt x="57" y="0"/>
                    <a:pt x="61" y="0"/>
                    <a:pt x="64" y="2"/>
                  </a:cubicBezTo>
                  <a:lnTo>
                    <a:pt x="64"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51" name="Freeform 43"/>
            <p:cNvSpPr>
              <a:spLocks noEditPoints="1"/>
            </p:cNvSpPr>
            <p:nvPr userDrawn="1"/>
          </p:nvSpPr>
          <p:spPr bwMode="auto">
            <a:xfrm>
              <a:off x="2174" y="3939"/>
              <a:ext cx="283" cy="302"/>
            </a:xfrm>
            <a:custGeom>
              <a:avLst/>
              <a:gdLst>
                <a:gd name="T0" fmla="*/ 120 w 120"/>
                <a:gd name="T1" fmla="*/ 64 h 128"/>
                <a:gd name="T2" fmla="*/ 104 w 120"/>
                <a:gd name="T3" fmla="*/ 110 h 128"/>
                <a:gd name="T4" fmla="*/ 59 w 120"/>
                <a:gd name="T5" fmla="*/ 128 h 128"/>
                <a:gd name="T6" fmla="*/ 16 w 120"/>
                <a:gd name="T7" fmla="*/ 111 h 128"/>
                <a:gd name="T8" fmla="*/ 0 w 120"/>
                <a:gd name="T9" fmla="*/ 65 h 128"/>
                <a:gd name="T10" fmla="*/ 16 w 120"/>
                <a:gd name="T11" fmla="*/ 18 h 128"/>
                <a:gd name="T12" fmla="*/ 62 w 120"/>
                <a:gd name="T13" fmla="*/ 0 h 128"/>
                <a:gd name="T14" fmla="*/ 105 w 120"/>
                <a:gd name="T15" fmla="*/ 17 h 128"/>
                <a:gd name="T16" fmla="*/ 120 w 120"/>
                <a:gd name="T17" fmla="*/ 64 h 128"/>
                <a:gd name="T18" fmla="*/ 100 w 120"/>
                <a:gd name="T19" fmla="*/ 64 h 128"/>
                <a:gd name="T20" fmla="*/ 90 w 120"/>
                <a:gd name="T21" fmla="*/ 29 h 128"/>
                <a:gd name="T22" fmla="*/ 61 w 120"/>
                <a:gd name="T23" fmla="*/ 17 h 128"/>
                <a:gd name="T24" fmla="*/ 31 w 120"/>
                <a:gd name="T25" fmla="*/ 29 h 128"/>
                <a:gd name="T26" fmla="*/ 20 w 120"/>
                <a:gd name="T27" fmla="*/ 65 h 128"/>
                <a:gd name="T28" fmla="*/ 31 w 120"/>
                <a:gd name="T29" fmla="*/ 99 h 128"/>
                <a:gd name="T30" fmla="*/ 61 w 120"/>
                <a:gd name="T31" fmla="*/ 111 h 128"/>
                <a:gd name="T32" fmla="*/ 90 w 120"/>
                <a:gd name="T33" fmla="*/ 99 h 128"/>
                <a:gd name="T34" fmla="*/ 100 w 120"/>
                <a:gd name="T35"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28">
                  <a:moveTo>
                    <a:pt x="120" y="64"/>
                  </a:moveTo>
                  <a:cubicBezTo>
                    <a:pt x="120" y="83"/>
                    <a:pt x="115" y="99"/>
                    <a:pt x="104" y="110"/>
                  </a:cubicBezTo>
                  <a:cubicBezTo>
                    <a:pt x="93" y="122"/>
                    <a:pt x="78" y="128"/>
                    <a:pt x="59" y="128"/>
                  </a:cubicBezTo>
                  <a:cubicBezTo>
                    <a:pt x="41" y="128"/>
                    <a:pt x="27" y="122"/>
                    <a:pt x="16" y="111"/>
                  </a:cubicBezTo>
                  <a:cubicBezTo>
                    <a:pt x="5" y="99"/>
                    <a:pt x="0" y="84"/>
                    <a:pt x="0" y="65"/>
                  </a:cubicBezTo>
                  <a:cubicBezTo>
                    <a:pt x="0" y="45"/>
                    <a:pt x="5" y="29"/>
                    <a:pt x="16" y="18"/>
                  </a:cubicBezTo>
                  <a:cubicBezTo>
                    <a:pt x="27" y="6"/>
                    <a:pt x="43" y="0"/>
                    <a:pt x="62" y="0"/>
                  </a:cubicBezTo>
                  <a:cubicBezTo>
                    <a:pt x="80" y="0"/>
                    <a:pt x="94" y="6"/>
                    <a:pt x="105" y="17"/>
                  </a:cubicBezTo>
                  <a:cubicBezTo>
                    <a:pt x="115" y="28"/>
                    <a:pt x="120" y="44"/>
                    <a:pt x="120" y="64"/>
                  </a:cubicBezTo>
                  <a:close/>
                  <a:moveTo>
                    <a:pt x="100" y="64"/>
                  </a:moveTo>
                  <a:cubicBezTo>
                    <a:pt x="100" y="49"/>
                    <a:pt x="97" y="37"/>
                    <a:pt x="90" y="29"/>
                  </a:cubicBezTo>
                  <a:cubicBezTo>
                    <a:pt x="83" y="21"/>
                    <a:pt x="73" y="17"/>
                    <a:pt x="61" y="17"/>
                  </a:cubicBezTo>
                  <a:cubicBezTo>
                    <a:pt x="48" y="17"/>
                    <a:pt x="38" y="21"/>
                    <a:pt x="31" y="29"/>
                  </a:cubicBezTo>
                  <a:cubicBezTo>
                    <a:pt x="24" y="38"/>
                    <a:pt x="20" y="50"/>
                    <a:pt x="20" y="65"/>
                  </a:cubicBezTo>
                  <a:cubicBezTo>
                    <a:pt x="20" y="79"/>
                    <a:pt x="24" y="91"/>
                    <a:pt x="31" y="99"/>
                  </a:cubicBezTo>
                  <a:cubicBezTo>
                    <a:pt x="38" y="107"/>
                    <a:pt x="48" y="111"/>
                    <a:pt x="61" y="111"/>
                  </a:cubicBezTo>
                  <a:cubicBezTo>
                    <a:pt x="73" y="111"/>
                    <a:pt x="83" y="107"/>
                    <a:pt x="90" y="99"/>
                  </a:cubicBezTo>
                  <a:cubicBezTo>
                    <a:pt x="97" y="91"/>
                    <a:pt x="100" y="79"/>
                    <a:pt x="10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52" name="Freeform 44"/>
            <p:cNvSpPr>
              <a:spLocks/>
            </p:cNvSpPr>
            <p:nvPr userDrawn="1"/>
          </p:nvSpPr>
          <p:spPr bwMode="auto">
            <a:xfrm>
              <a:off x="2528" y="3939"/>
              <a:ext cx="242" cy="295"/>
            </a:xfrm>
            <a:custGeom>
              <a:avLst/>
              <a:gdLst>
                <a:gd name="T0" fmla="*/ 102 w 102"/>
                <a:gd name="T1" fmla="*/ 125 h 125"/>
                <a:gd name="T2" fmla="*/ 82 w 102"/>
                <a:gd name="T3" fmla="*/ 125 h 125"/>
                <a:gd name="T4" fmla="*/ 82 w 102"/>
                <a:gd name="T5" fmla="*/ 55 h 125"/>
                <a:gd name="T6" fmla="*/ 54 w 102"/>
                <a:gd name="T7" fmla="*/ 17 h 125"/>
                <a:gd name="T8" fmla="*/ 30 w 102"/>
                <a:gd name="T9" fmla="*/ 28 h 125"/>
                <a:gd name="T10" fmla="*/ 20 w 102"/>
                <a:gd name="T11" fmla="*/ 55 h 125"/>
                <a:gd name="T12" fmla="*/ 20 w 102"/>
                <a:gd name="T13" fmla="*/ 125 h 125"/>
                <a:gd name="T14" fmla="*/ 0 w 102"/>
                <a:gd name="T15" fmla="*/ 125 h 125"/>
                <a:gd name="T16" fmla="*/ 0 w 102"/>
                <a:gd name="T17" fmla="*/ 3 h 125"/>
                <a:gd name="T18" fmla="*/ 20 w 102"/>
                <a:gd name="T19" fmla="*/ 3 h 125"/>
                <a:gd name="T20" fmla="*/ 20 w 102"/>
                <a:gd name="T21" fmla="*/ 23 h 125"/>
                <a:gd name="T22" fmla="*/ 20 w 102"/>
                <a:gd name="T23" fmla="*/ 23 h 125"/>
                <a:gd name="T24" fmla="*/ 60 w 102"/>
                <a:gd name="T25" fmla="*/ 0 h 125"/>
                <a:gd name="T26" fmla="*/ 91 w 102"/>
                <a:gd name="T27" fmla="*/ 13 h 125"/>
                <a:gd name="T28" fmla="*/ 102 w 102"/>
                <a:gd name="T29" fmla="*/ 50 h 125"/>
                <a:gd name="T30" fmla="*/ 102 w 102"/>
                <a:gd name="T31"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25">
                  <a:moveTo>
                    <a:pt x="102" y="125"/>
                  </a:moveTo>
                  <a:cubicBezTo>
                    <a:pt x="82" y="125"/>
                    <a:pt x="82" y="125"/>
                    <a:pt x="82" y="125"/>
                  </a:cubicBezTo>
                  <a:cubicBezTo>
                    <a:pt x="82" y="55"/>
                    <a:pt x="82" y="55"/>
                    <a:pt x="82" y="55"/>
                  </a:cubicBezTo>
                  <a:cubicBezTo>
                    <a:pt x="82" y="30"/>
                    <a:pt x="73" y="17"/>
                    <a:pt x="54" y="17"/>
                  </a:cubicBezTo>
                  <a:cubicBezTo>
                    <a:pt x="44" y="17"/>
                    <a:pt x="36" y="20"/>
                    <a:pt x="30" y="28"/>
                  </a:cubicBezTo>
                  <a:cubicBezTo>
                    <a:pt x="23" y="35"/>
                    <a:pt x="20" y="44"/>
                    <a:pt x="20" y="55"/>
                  </a:cubicBezTo>
                  <a:cubicBezTo>
                    <a:pt x="20" y="125"/>
                    <a:pt x="20" y="125"/>
                    <a:pt x="20" y="125"/>
                  </a:cubicBezTo>
                  <a:cubicBezTo>
                    <a:pt x="0" y="125"/>
                    <a:pt x="0" y="125"/>
                    <a:pt x="0" y="125"/>
                  </a:cubicBezTo>
                  <a:cubicBezTo>
                    <a:pt x="0" y="3"/>
                    <a:pt x="0" y="3"/>
                    <a:pt x="0" y="3"/>
                  </a:cubicBezTo>
                  <a:cubicBezTo>
                    <a:pt x="20" y="3"/>
                    <a:pt x="20" y="3"/>
                    <a:pt x="20" y="3"/>
                  </a:cubicBezTo>
                  <a:cubicBezTo>
                    <a:pt x="20" y="23"/>
                    <a:pt x="20" y="23"/>
                    <a:pt x="20" y="23"/>
                  </a:cubicBezTo>
                  <a:cubicBezTo>
                    <a:pt x="20" y="23"/>
                    <a:pt x="20" y="23"/>
                    <a:pt x="20" y="23"/>
                  </a:cubicBezTo>
                  <a:cubicBezTo>
                    <a:pt x="29" y="8"/>
                    <a:pt x="43" y="0"/>
                    <a:pt x="60" y="0"/>
                  </a:cubicBezTo>
                  <a:cubicBezTo>
                    <a:pt x="74" y="0"/>
                    <a:pt x="84" y="4"/>
                    <a:pt x="91" y="13"/>
                  </a:cubicBezTo>
                  <a:cubicBezTo>
                    <a:pt x="98" y="22"/>
                    <a:pt x="102" y="34"/>
                    <a:pt x="102" y="50"/>
                  </a:cubicBezTo>
                  <a:lnTo>
                    <a:pt x="102" y="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53" name="Freeform 45"/>
            <p:cNvSpPr>
              <a:spLocks/>
            </p:cNvSpPr>
            <p:nvPr userDrawn="1"/>
          </p:nvSpPr>
          <p:spPr bwMode="auto">
            <a:xfrm>
              <a:off x="2822" y="3861"/>
              <a:ext cx="168" cy="380"/>
            </a:xfrm>
            <a:custGeom>
              <a:avLst/>
              <a:gdLst>
                <a:gd name="T0" fmla="*/ 71 w 71"/>
                <a:gd name="T1" fmla="*/ 157 h 161"/>
                <a:gd name="T2" fmla="*/ 53 w 71"/>
                <a:gd name="T3" fmla="*/ 161 h 161"/>
                <a:gd name="T4" fmla="*/ 21 w 71"/>
                <a:gd name="T5" fmla="*/ 125 h 161"/>
                <a:gd name="T6" fmla="*/ 21 w 71"/>
                <a:gd name="T7" fmla="*/ 53 h 161"/>
                <a:gd name="T8" fmla="*/ 0 w 71"/>
                <a:gd name="T9" fmla="*/ 53 h 161"/>
                <a:gd name="T10" fmla="*/ 0 w 71"/>
                <a:gd name="T11" fmla="*/ 36 h 161"/>
                <a:gd name="T12" fmla="*/ 21 w 71"/>
                <a:gd name="T13" fmla="*/ 36 h 161"/>
                <a:gd name="T14" fmla="*/ 21 w 71"/>
                <a:gd name="T15" fmla="*/ 6 h 161"/>
                <a:gd name="T16" fmla="*/ 40 w 71"/>
                <a:gd name="T17" fmla="*/ 0 h 161"/>
                <a:gd name="T18" fmla="*/ 40 w 71"/>
                <a:gd name="T19" fmla="*/ 36 h 161"/>
                <a:gd name="T20" fmla="*/ 71 w 71"/>
                <a:gd name="T21" fmla="*/ 36 h 161"/>
                <a:gd name="T22" fmla="*/ 71 w 71"/>
                <a:gd name="T23" fmla="*/ 53 h 161"/>
                <a:gd name="T24" fmla="*/ 40 w 71"/>
                <a:gd name="T25" fmla="*/ 53 h 161"/>
                <a:gd name="T26" fmla="*/ 40 w 71"/>
                <a:gd name="T27" fmla="*/ 122 h 161"/>
                <a:gd name="T28" fmla="*/ 45 w 71"/>
                <a:gd name="T29" fmla="*/ 139 h 161"/>
                <a:gd name="T30" fmla="*/ 59 w 71"/>
                <a:gd name="T31" fmla="*/ 144 h 161"/>
                <a:gd name="T32" fmla="*/ 71 w 71"/>
                <a:gd name="T33" fmla="*/ 140 h 161"/>
                <a:gd name="T34" fmla="*/ 71 w 71"/>
                <a:gd name="T35" fmla="*/ 15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161">
                  <a:moveTo>
                    <a:pt x="71" y="157"/>
                  </a:moveTo>
                  <a:cubicBezTo>
                    <a:pt x="66" y="160"/>
                    <a:pt x="60" y="161"/>
                    <a:pt x="53" y="161"/>
                  </a:cubicBezTo>
                  <a:cubicBezTo>
                    <a:pt x="31" y="161"/>
                    <a:pt x="21" y="149"/>
                    <a:pt x="21" y="125"/>
                  </a:cubicBezTo>
                  <a:cubicBezTo>
                    <a:pt x="21" y="53"/>
                    <a:pt x="21" y="53"/>
                    <a:pt x="21" y="53"/>
                  </a:cubicBezTo>
                  <a:cubicBezTo>
                    <a:pt x="0" y="53"/>
                    <a:pt x="0" y="53"/>
                    <a:pt x="0" y="53"/>
                  </a:cubicBezTo>
                  <a:cubicBezTo>
                    <a:pt x="0" y="36"/>
                    <a:pt x="0" y="36"/>
                    <a:pt x="0" y="36"/>
                  </a:cubicBezTo>
                  <a:cubicBezTo>
                    <a:pt x="21" y="36"/>
                    <a:pt x="21" y="36"/>
                    <a:pt x="21" y="36"/>
                  </a:cubicBezTo>
                  <a:cubicBezTo>
                    <a:pt x="21" y="6"/>
                    <a:pt x="21" y="6"/>
                    <a:pt x="21" y="6"/>
                  </a:cubicBezTo>
                  <a:cubicBezTo>
                    <a:pt x="40" y="0"/>
                    <a:pt x="40" y="0"/>
                    <a:pt x="40" y="0"/>
                  </a:cubicBezTo>
                  <a:cubicBezTo>
                    <a:pt x="40" y="36"/>
                    <a:pt x="40" y="36"/>
                    <a:pt x="40" y="36"/>
                  </a:cubicBezTo>
                  <a:cubicBezTo>
                    <a:pt x="71" y="36"/>
                    <a:pt x="71" y="36"/>
                    <a:pt x="71" y="36"/>
                  </a:cubicBezTo>
                  <a:cubicBezTo>
                    <a:pt x="71" y="53"/>
                    <a:pt x="71" y="53"/>
                    <a:pt x="71" y="53"/>
                  </a:cubicBezTo>
                  <a:cubicBezTo>
                    <a:pt x="40" y="53"/>
                    <a:pt x="40" y="53"/>
                    <a:pt x="40" y="53"/>
                  </a:cubicBezTo>
                  <a:cubicBezTo>
                    <a:pt x="40" y="122"/>
                    <a:pt x="40" y="122"/>
                    <a:pt x="40" y="122"/>
                  </a:cubicBezTo>
                  <a:cubicBezTo>
                    <a:pt x="40" y="130"/>
                    <a:pt x="42" y="136"/>
                    <a:pt x="45" y="139"/>
                  </a:cubicBezTo>
                  <a:cubicBezTo>
                    <a:pt x="47" y="142"/>
                    <a:pt x="52" y="144"/>
                    <a:pt x="59" y="144"/>
                  </a:cubicBezTo>
                  <a:cubicBezTo>
                    <a:pt x="63" y="144"/>
                    <a:pt x="68" y="143"/>
                    <a:pt x="71" y="140"/>
                  </a:cubicBezTo>
                  <a:lnTo>
                    <a:pt x="71" y="1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54" name="Freeform 46"/>
            <p:cNvSpPr>
              <a:spLocks noEditPoints="1"/>
            </p:cNvSpPr>
            <p:nvPr userDrawn="1"/>
          </p:nvSpPr>
          <p:spPr bwMode="auto">
            <a:xfrm>
              <a:off x="3030" y="3939"/>
              <a:ext cx="284" cy="302"/>
            </a:xfrm>
            <a:custGeom>
              <a:avLst/>
              <a:gdLst>
                <a:gd name="T0" fmla="*/ 120 w 120"/>
                <a:gd name="T1" fmla="*/ 64 h 128"/>
                <a:gd name="T2" fmla="*/ 104 w 120"/>
                <a:gd name="T3" fmla="*/ 110 h 128"/>
                <a:gd name="T4" fmla="*/ 59 w 120"/>
                <a:gd name="T5" fmla="*/ 128 h 128"/>
                <a:gd name="T6" fmla="*/ 16 w 120"/>
                <a:gd name="T7" fmla="*/ 111 h 128"/>
                <a:gd name="T8" fmla="*/ 0 w 120"/>
                <a:gd name="T9" fmla="*/ 65 h 128"/>
                <a:gd name="T10" fmla="*/ 17 w 120"/>
                <a:gd name="T11" fmla="*/ 18 h 128"/>
                <a:gd name="T12" fmla="*/ 62 w 120"/>
                <a:gd name="T13" fmla="*/ 0 h 128"/>
                <a:gd name="T14" fmla="*/ 105 w 120"/>
                <a:gd name="T15" fmla="*/ 17 h 128"/>
                <a:gd name="T16" fmla="*/ 120 w 120"/>
                <a:gd name="T17" fmla="*/ 64 h 128"/>
                <a:gd name="T18" fmla="*/ 100 w 120"/>
                <a:gd name="T19" fmla="*/ 64 h 128"/>
                <a:gd name="T20" fmla="*/ 90 w 120"/>
                <a:gd name="T21" fmla="*/ 29 h 128"/>
                <a:gd name="T22" fmla="*/ 61 w 120"/>
                <a:gd name="T23" fmla="*/ 17 h 128"/>
                <a:gd name="T24" fmla="*/ 31 w 120"/>
                <a:gd name="T25" fmla="*/ 29 h 128"/>
                <a:gd name="T26" fmla="*/ 20 w 120"/>
                <a:gd name="T27" fmla="*/ 65 h 128"/>
                <a:gd name="T28" fmla="*/ 31 w 120"/>
                <a:gd name="T29" fmla="*/ 99 h 128"/>
                <a:gd name="T30" fmla="*/ 61 w 120"/>
                <a:gd name="T31" fmla="*/ 111 h 128"/>
                <a:gd name="T32" fmla="*/ 90 w 120"/>
                <a:gd name="T33" fmla="*/ 99 h 128"/>
                <a:gd name="T34" fmla="*/ 100 w 120"/>
                <a:gd name="T35"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28">
                  <a:moveTo>
                    <a:pt x="120" y="64"/>
                  </a:moveTo>
                  <a:cubicBezTo>
                    <a:pt x="120" y="83"/>
                    <a:pt x="115" y="99"/>
                    <a:pt x="104" y="110"/>
                  </a:cubicBezTo>
                  <a:cubicBezTo>
                    <a:pt x="93" y="122"/>
                    <a:pt x="78" y="128"/>
                    <a:pt x="59" y="128"/>
                  </a:cubicBezTo>
                  <a:cubicBezTo>
                    <a:pt x="41" y="128"/>
                    <a:pt x="27" y="122"/>
                    <a:pt x="16" y="111"/>
                  </a:cubicBezTo>
                  <a:cubicBezTo>
                    <a:pt x="5" y="99"/>
                    <a:pt x="0" y="84"/>
                    <a:pt x="0" y="65"/>
                  </a:cubicBezTo>
                  <a:cubicBezTo>
                    <a:pt x="0" y="45"/>
                    <a:pt x="5" y="29"/>
                    <a:pt x="17" y="18"/>
                  </a:cubicBezTo>
                  <a:cubicBezTo>
                    <a:pt x="28" y="6"/>
                    <a:pt x="43" y="0"/>
                    <a:pt x="62" y="0"/>
                  </a:cubicBezTo>
                  <a:cubicBezTo>
                    <a:pt x="80" y="0"/>
                    <a:pt x="95" y="6"/>
                    <a:pt x="105" y="17"/>
                  </a:cubicBezTo>
                  <a:cubicBezTo>
                    <a:pt x="115" y="28"/>
                    <a:pt x="120" y="44"/>
                    <a:pt x="120" y="64"/>
                  </a:cubicBezTo>
                  <a:close/>
                  <a:moveTo>
                    <a:pt x="100" y="64"/>
                  </a:moveTo>
                  <a:cubicBezTo>
                    <a:pt x="100" y="49"/>
                    <a:pt x="97" y="37"/>
                    <a:pt x="90" y="29"/>
                  </a:cubicBezTo>
                  <a:cubicBezTo>
                    <a:pt x="83" y="21"/>
                    <a:pt x="73" y="17"/>
                    <a:pt x="61" y="17"/>
                  </a:cubicBezTo>
                  <a:cubicBezTo>
                    <a:pt x="48" y="17"/>
                    <a:pt x="38" y="21"/>
                    <a:pt x="31" y="29"/>
                  </a:cubicBezTo>
                  <a:cubicBezTo>
                    <a:pt x="24" y="38"/>
                    <a:pt x="20" y="50"/>
                    <a:pt x="20" y="65"/>
                  </a:cubicBezTo>
                  <a:cubicBezTo>
                    <a:pt x="20" y="79"/>
                    <a:pt x="24" y="91"/>
                    <a:pt x="31" y="99"/>
                  </a:cubicBezTo>
                  <a:cubicBezTo>
                    <a:pt x="38" y="107"/>
                    <a:pt x="48" y="111"/>
                    <a:pt x="61" y="111"/>
                  </a:cubicBezTo>
                  <a:cubicBezTo>
                    <a:pt x="74" y="111"/>
                    <a:pt x="83" y="107"/>
                    <a:pt x="90" y="99"/>
                  </a:cubicBezTo>
                  <a:cubicBezTo>
                    <a:pt x="97" y="91"/>
                    <a:pt x="100" y="79"/>
                    <a:pt x="10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55" name="Freeform 47"/>
            <p:cNvSpPr>
              <a:spLocks/>
            </p:cNvSpPr>
            <p:nvPr userDrawn="1"/>
          </p:nvSpPr>
          <p:spPr bwMode="auto">
            <a:xfrm>
              <a:off x="3349" y="4170"/>
              <a:ext cx="78" cy="140"/>
            </a:xfrm>
            <a:custGeom>
              <a:avLst/>
              <a:gdLst>
                <a:gd name="T0" fmla="*/ 78 w 78"/>
                <a:gd name="T1" fmla="*/ 0 h 140"/>
                <a:gd name="T2" fmla="*/ 33 w 78"/>
                <a:gd name="T3" fmla="*/ 140 h 140"/>
                <a:gd name="T4" fmla="*/ 0 w 78"/>
                <a:gd name="T5" fmla="*/ 140 h 140"/>
                <a:gd name="T6" fmla="*/ 33 w 78"/>
                <a:gd name="T7" fmla="*/ 0 h 140"/>
                <a:gd name="T8" fmla="*/ 78 w 78"/>
                <a:gd name="T9" fmla="*/ 0 h 140"/>
              </a:gdLst>
              <a:ahLst/>
              <a:cxnLst>
                <a:cxn ang="0">
                  <a:pos x="T0" y="T1"/>
                </a:cxn>
                <a:cxn ang="0">
                  <a:pos x="T2" y="T3"/>
                </a:cxn>
                <a:cxn ang="0">
                  <a:pos x="T4" y="T5"/>
                </a:cxn>
                <a:cxn ang="0">
                  <a:pos x="T6" y="T7"/>
                </a:cxn>
                <a:cxn ang="0">
                  <a:pos x="T8" y="T9"/>
                </a:cxn>
              </a:cxnLst>
              <a:rect l="0" t="0" r="r" b="b"/>
              <a:pathLst>
                <a:path w="78" h="140">
                  <a:moveTo>
                    <a:pt x="78" y="0"/>
                  </a:moveTo>
                  <a:lnTo>
                    <a:pt x="33" y="140"/>
                  </a:lnTo>
                  <a:lnTo>
                    <a:pt x="0" y="140"/>
                  </a:lnTo>
                  <a:lnTo>
                    <a:pt x="33" y="0"/>
                  </a:lnTo>
                  <a:lnTo>
                    <a:pt x="7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56" name="Freeform 48"/>
            <p:cNvSpPr>
              <a:spLocks/>
            </p:cNvSpPr>
            <p:nvPr userDrawn="1"/>
          </p:nvSpPr>
          <p:spPr bwMode="auto">
            <a:xfrm>
              <a:off x="3626" y="3823"/>
              <a:ext cx="300" cy="418"/>
            </a:xfrm>
            <a:custGeom>
              <a:avLst/>
              <a:gdLst>
                <a:gd name="T0" fmla="*/ 127 w 127"/>
                <a:gd name="T1" fmla="*/ 167 h 177"/>
                <a:gd name="T2" fmla="*/ 80 w 127"/>
                <a:gd name="T3" fmla="*/ 177 h 177"/>
                <a:gd name="T4" fmla="*/ 38 w 127"/>
                <a:gd name="T5" fmla="*/ 166 h 177"/>
                <a:gd name="T6" fmla="*/ 10 w 127"/>
                <a:gd name="T7" fmla="*/ 136 h 177"/>
                <a:gd name="T8" fmla="*/ 0 w 127"/>
                <a:gd name="T9" fmla="*/ 92 h 177"/>
                <a:gd name="T10" fmla="*/ 11 w 127"/>
                <a:gd name="T11" fmla="*/ 45 h 177"/>
                <a:gd name="T12" fmla="*/ 42 w 127"/>
                <a:gd name="T13" fmla="*/ 12 h 177"/>
                <a:gd name="T14" fmla="*/ 87 w 127"/>
                <a:gd name="T15" fmla="*/ 0 h 177"/>
                <a:gd name="T16" fmla="*/ 127 w 127"/>
                <a:gd name="T17" fmla="*/ 7 h 177"/>
                <a:gd name="T18" fmla="*/ 127 w 127"/>
                <a:gd name="T19" fmla="*/ 29 h 177"/>
                <a:gd name="T20" fmla="*/ 87 w 127"/>
                <a:gd name="T21" fmla="*/ 18 h 177"/>
                <a:gd name="T22" fmla="*/ 52 w 127"/>
                <a:gd name="T23" fmla="*/ 27 h 177"/>
                <a:gd name="T24" fmla="*/ 29 w 127"/>
                <a:gd name="T25" fmla="*/ 53 h 177"/>
                <a:gd name="T26" fmla="*/ 21 w 127"/>
                <a:gd name="T27" fmla="*/ 91 h 177"/>
                <a:gd name="T28" fmla="*/ 28 w 127"/>
                <a:gd name="T29" fmla="*/ 127 h 177"/>
                <a:gd name="T30" fmla="*/ 50 w 127"/>
                <a:gd name="T31" fmla="*/ 151 h 177"/>
                <a:gd name="T32" fmla="*/ 83 w 127"/>
                <a:gd name="T33" fmla="*/ 159 h 177"/>
                <a:gd name="T34" fmla="*/ 127 w 127"/>
                <a:gd name="T35" fmla="*/ 148 h 177"/>
                <a:gd name="T36" fmla="*/ 127 w 127"/>
                <a:gd name="T37" fmla="*/ 16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177">
                  <a:moveTo>
                    <a:pt x="127" y="167"/>
                  </a:moveTo>
                  <a:cubicBezTo>
                    <a:pt x="115" y="174"/>
                    <a:pt x="99" y="177"/>
                    <a:pt x="80" y="177"/>
                  </a:cubicBezTo>
                  <a:cubicBezTo>
                    <a:pt x="64" y="177"/>
                    <a:pt x="50" y="174"/>
                    <a:pt x="38" y="166"/>
                  </a:cubicBezTo>
                  <a:cubicBezTo>
                    <a:pt x="26" y="159"/>
                    <a:pt x="16" y="149"/>
                    <a:pt x="10" y="136"/>
                  </a:cubicBezTo>
                  <a:cubicBezTo>
                    <a:pt x="3" y="123"/>
                    <a:pt x="0" y="109"/>
                    <a:pt x="0" y="92"/>
                  </a:cubicBezTo>
                  <a:cubicBezTo>
                    <a:pt x="0" y="74"/>
                    <a:pt x="3" y="59"/>
                    <a:pt x="11" y="45"/>
                  </a:cubicBezTo>
                  <a:cubicBezTo>
                    <a:pt x="18" y="31"/>
                    <a:pt x="29" y="20"/>
                    <a:pt x="42" y="12"/>
                  </a:cubicBezTo>
                  <a:cubicBezTo>
                    <a:pt x="55" y="4"/>
                    <a:pt x="70" y="0"/>
                    <a:pt x="87" y="0"/>
                  </a:cubicBezTo>
                  <a:cubicBezTo>
                    <a:pt x="103" y="0"/>
                    <a:pt x="116" y="3"/>
                    <a:pt x="127" y="7"/>
                  </a:cubicBezTo>
                  <a:cubicBezTo>
                    <a:pt x="127" y="29"/>
                    <a:pt x="127" y="29"/>
                    <a:pt x="127" y="29"/>
                  </a:cubicBezTo>
                  <a:cubicBezTo>
                    <a:pt x="115" y="22"/>
                    <a:pt x="101" y="18"/>
                    <a:pt x="87" y="18"/>
                  </a:cubicBezTo>
                  <a:cubicBezTo>
                    <a:pt x="74" y="18"/>
                    <a:pt x="62" y="21"/>
                    <a:pt x="52" y="27"/>
                  </a:cubicBezTo>
                  <a:cubicBezTo>
                    <a:pt x="42" y="33"/>
                    <a:pt x="34" y="42"/>
                    <a:pt x="29" y="53"/>
                  </a:cubicBezTo>
                  <a:cubicBezTo>
                    <a:pt x="23" y="64"/>
                    <a:pt x="21" y="76"/>
                    <a:pt x="21" y="91"/>
                  </a:cubicBezTo>
                  <a:cubicBezTo>
                    <a:pt x="21" y="104"/>
                    <a:pt x="23" y="116"/>
                    <a:pt x="28" y="127"/>
                  </a:cubicBezTo>
                  <a:cubicBezTo>
                    <a:pt x="34" y="137"/>
                    <a:pt x="41" y="145"/>
                    <a:pt x="50" y="151"/>
                  </a:cubicBezTo>
                  <a:cubicBezTo>
                    <a:pt x="60" y="156"/>
                    <a:pt x="71" y="159"/>
                    <a:pt x="83" y="159"/>
                  </a:cubicBezTo>
                  <a:cubicBezTo>
                    <a:pt x="100" y="159"/>
                    <a:pt x="115" y="155"/>
                    <a:pt x="127" y="148"/>
                  </a:cubicBezTo>
                  <a:lnTo>
                    <a:pt x="127" y="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57" name="Freeform 49"/>
            <p:cNvSpPr>
              <a:spLocks noEditPoints="1"/>
            </p:cNvSpPr>
            <p:nvPr userDrawn="1"/>
          </p:nvSpPr>
          <p:spPr bwMode="auto">
            <a:xfrm>
              <a:off x="3979" y="3939"/>
              <a:ext cx="229" cy="302"/>
            </a:xfrm>
            <a:custGeom>
              <a:avLst/>
              <a:gdLst>
                <a:gd name="T0" fmla="*/ 97 w 97"/>
                <a:gd name="T1" fmla="*/ 125 h 128"/>
                <a:gd name="T2" fmla="*/ 77 w 97"/>
                <a:gd name="T3" fmla="*/ 125 h 128"/>
                <a:gd name="T4" fmla="*/ 77 w 97"/>
                <a:gd name="T5" fmla="*/ 106 h 128"/>
                <a:gd name="T6" fmla="*/ 77 w 97"/>
                <a:gd name="T7" fmla="*/ 106 h 128"/>
                <a:gd name="T8" fmla="*/ 39 w 97"/>
                <a:gd name="T9" fmla="*/ 128 h 128"/>
                <a:gd name="T10" fmla="*/ 11 w 97"/>
                <a:gd name="T11" fmla="*/ 118 h 128"/>
                <a:gd name="T12" fmla="*/ 0 w 97"/>
                <a:gd name="T13" fmla="*/ 93 h 128"/>
                <a:gd name="T14" fmla="*/ 41 w 97"/>
                <a:gd name="T15" fmla="*/ 53 h 128"/>
                <a:gd name="T16" fmla="*/ 77 w 97"/>
                <a:gd name="T17" fmla="*/ 48 h 128"/>
                <a:gd name="T18" fmla="*/ 52 w 97"/>
                <a:gd name="T19" fmla="*/ 17 h 128"/>
                <a:gd name="T20" fmla="*/ 12 w 97"/>
                <a:gd name="T21" fmla="*/ 32 h 128"/>
                <a:gd name="T22" fmla="*/ 12 w 97"/>
                <a:gd name="T23" fmla="*/ 12 h 128"/>
                <a:gd name="T24" fmla="*/ 31 w 97"/>
                <a:gd name="T25" fmla="*/ 4 h 128"/>
                <a:gd name="T26" fmla="*/ 54 w 97"/>
                <a:gd name="T27" fmla="*/ 0 h 128"/>
                <a:gd name="T28" fmla="*/ 97 w 97"/>
                <a:gd name="T29" fmla="*/ 46 h 128"/>
                <a:gd name="T30" fmla="*/ 97 w 97"/>
                <a:gd name="T31" fmla="*/ 125 h 128"/>
                <a:gd name="T32" fmla="*/ 77 w 97"/>
                <a:gd name="T33" fmla="*/ 63 h 128"/>
                <a:gd name="T34" fmla="*/ 48 w 97"/>
                <a:gd name="T35" fmla="*/ 68 h 128"/>
                <a:gd name="T36" fmla="*/ 27 w 97"/>
                <a:gd name="T37" fmla="*/ 75 h 128"/>
                <a:gd name="T38" fmla="*/ 20 w 97"/>
                <a:gd name="T39" fmla="*/ 91 h 128"/>
                <a:gd name="T40" fmla="*/ 27 w 97"/>
                <a:gd name="T41" fmla="*/ 106 h 128"/>
                <a:gd name="T42" fmla="*/ 44 w 97"/>
                <a:gd name="T43" fmla="*/ 111 h 128"/>
                <a:gd name="T44" fmla="*/ 68 w 97"/>
                <a:gd name="T45" fmla="*/ 101 h 128"/>
                <a:gd name="T46" fmla="*/ 77 w 97"/>
                <a:gd name="T47" fmla="*/ 76 h 128"/>
                <a:gd name="T48" fmla="*/ 77 w 97"/>
                <a:gd name="T49" fmla="*/ 6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7" h="128">
                  <a:moveTo>
                    <a:pt x="97" y="125"/>
                  </a:moveTo>
                  <a:cubicBezTo>
                    <a:pt x="77" y="125"/>
                    <a:pt x="77" y="125"/>
                    <a:pt x="77" y="125"/>
                  </a:cubicBezTo>
                  <a:cubicBezTo>
                    <a:pt x="77" y="106"/>
                    <a:pt x="77" y="106"/>
                    <a:pt x="77" y="106"/>
                  </a:cubicBezTo>
                  <a:cubicBezTo>
                    <a:pt x="77" y="106"/>
                    <a:pt x="77" y="106"/>
                    <a:pt x="77" y="106"/>
                  </a:cubicBezTo>
                  <a:cubicBezTo>
                    <a:pt x="68" y="121"/>
                    <a:pt x="56" y="128"/>
                    <a:pt x="39" y="128"/>
                  </a:cubicBezTo>
                  <a:cubicBezTo>
                    <a:pt x="28" y="128"/>
                    <a:pt x="18" y="125"/>
                    <a:pt x="11" y="118"/>
                  </a:cubicBezTo>
                  <a:cubicBezTo>
                    <a:pt x="4" y="112"/>
                    <a:pt x="0" y="103"/>
                    <a:pt x="0" y="93"/>
                  </a:cubicBezTo>
                  <a:cubicBezTo>
                    <a:pt x="0" y="70"/>
                    <a:pt x="14" y="57"/>
                    <a:pt x="41" y="53"/>
                  </a:cubicBezTo>
                  <a:cubicBezTo>
                    <a:pt x="77" y="48"/>
                    <a:pt x="77" y="48"/>
                    <a:pt x="77" y="48"/>
                  </a:cubicBezTo>
                  <a:cubicBezTo>
                    <a:pt x="77" y="27"/>
                    <a:pt x="69" y="17"/>
                    <a:pt x="52" y="17"/>
                  </a:cubicBezTo>
                  <a:cubicBezTo>
                    <a:pt x="38" y="17"/>
                    <a:pt x="24" y="22"/>
                    <a:pt x="12" y="32"/>
                  </a:cubicBezTo>
                  <a:cubicBezTo>
                    <a:pt x="12" y="12"/>
                    <a:pt x="12" y="12"/>
                    <a:pt x="12" y="12"/>
                  </a:cubicBezTo>
                  <a:cubicBezTo>
                    <a:pt x="16" y="9"/>
                    <a:pt x="22" y="6"/>
                    <a:pt x="31" y="4"/>
                  </a:cubicBezTo>
                  <a:cubicBezTo>
                    <a:pt x="39" y="1"/>
                    <a:pt x="47" y="0"/>
                    <a:pt x="54" y="0"/>
                  </a:cubicBezTo>
                  <a:cubicBezTo>
                    <a:pt x="83" y="0"/>
                    <a:pt x="97" y="15"/>
                    <a:pt x="97" y="46"/>
                  </a:cubicBezTo>
                  <a:lnTo>
                    <a:pt x="97" y="125"/>
                  </a:lnTo>
                  <a:close/>
                  <a:moveTo>
                    <a:pt x="77" y="63"/>
                  </a:moveTo>
                  <a:cubicBezTo>
                    <a:pt x="48" y="68"/>
                    <a:pt x="48" y="68"/>
                    <a:pt x="48" y="68"/>
                  </a:cubicBezTo>
                  <a:cubicBezTo>
                    <a:pt x="38" y="69"/>
                    <a:pt x="31" y="71"/>
                    <a:pt x="27" y="75"/>
                  </a:cubicBezTo>
                  <a:cubicBezTo>
                    <a:pt x="23" y="78"/>
                    <a:pt x="20" y="84"/>
                    <a:pt x="20" y="91"/>
                  </a:cubicBezTo>
                  <a:cubicBezTo>
                    <a:pt x="20" y="97"/>
                    <a:pt x="23" y="102"/>
                    <a:pt x="27" y="106"/>
                  </a:cubicBezTo>
                  <a:cubicBezTo>
                    <a:pt x="31" y="110"/>
                    <a:pt x="37" y="111"/>
                    <a:pt x="44" y="111"/>
                  </a:cubicBezTo>
                  <a:cubicBezTo>
                    <a:pt x="54" y="111"/>
                    <a:pt x="62" y="108"/>
                    <a:pt x="68" y="101"/>
                  </a:cubicBezTo>
                  <a:cubicBezTo>
                    <a:pt x="74" y="94"/>
                    <a:pt x="77" y="86"/>
                    <a:pt x="77" y="76"/>
                  </a:cubicBezTo>
                  <a:lnTo>
                    <a:pt x="77"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58" name="Freeform 50"/>
            <p:cNvSpPr>
              <a:spLocks/>
            </p:cNvSpPr>
            <p:nvPr userDrawn="1"/>
          </p:nvSpPr>
          <p:spPr bwMode="auto">
            <a:xfrm>
              <a:off x="4296" y="3939"/>
              <a:ext cx="238" cy="295"/>
            </a:xfrm>
            <a:custGeom>
              <a:avLst/>
              <a:gdLst>
                <a:gd name="T0" fmla="*/ 101 w 101"/>
                <a:gd name="T1" fmla="*/ 125 h 125"/>
                <a:gd name="T2" fmla="*/ 82 w 101"/>
                <a:gd name="T3" fmla="*/ 125 h 125"/>
                <a:gd name="T4" fmla="*/ 82 w 101"/>
                <a:gd name="T5" fmla="*/ 55 h 125"/>
                <a:gd name="T6" fmla="*/ 53 w 101"/>
                <a:gd name="T7" fmla="*/ 17 h 125"/>
                <a:gd name="T8" fmla="*/ 29 w 101"/>
                <a:gd name="T9" fmla="*/ 28 h 125"/>
                <a:gd name="T10" fmla="*/ 19 w 101"/>
                <a:gd name="T11" fmla="*/ 55 h 125"/>
                <a:gd name="T12" fmla="*/ 19 w 101"/>
                <a:gd name="T13" fmla="*/ 125 h 125"/>
                <a:gd name="T14" fmla="*/ 0 w 101"/>
                <a:gd name="T15" fmla="*/ 125 h 125"/>
                <a:gd name="T16" fmla="*/ 0 w 101"/>
                <a:gd name="T17" fmla="*/ 3 h 125"/>
                <a:gd name="T18" fmla="*/ 19 w 101"/>
                <a:gd name="T19" fmla="*/ 3 h 125"/>
                <a:gd name="T20" fmla="*/ 19 w 101"/>
                <a:gd name="T21" fmla="*/ 23 h 125"/>
                <a:gd name="T22" fmla="*/ 20 w 101"/>
                <a:gd name="T23" fmla="*/ 23 h 125"/>
                <a:gd name="T24" fmla="*/ 60 w 101"/>
                <a:gd name="T25" fmla="*/ 0 h 125"/>
                <a:gd name="T26" fmla="*/ 91 w 101"/>
                <a:gd name="T27" fmla="*/ 13 h 125"/>
                <a:gd name="T28" fmla="*/ 101 w 101"/>
                <a:gd name="T29" fmla="*/ 50 h 125"/>
                <a:gd name="T30" fmla="*/ 101 w 101"/>
                <a:gd name="T31"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25">
                  <a:moveTo>
                    <a:pt x="101" y="125"/>
                  </a:moveTo>
                  <a:cubicBezTo>
                    <a:pt x="82" y="125"/>
                    <a:pt x="82" y="125"/>
                    <a:pt x="82" y="125"/>
                  </a:cubicBezTo>
                  <a:cubicBezTo>
                    <a:pt x="82" y="55"/>
                    <a:pt x="82" y="55"/>
                    <a:pt x="82" y="55"/>
                  </a:cubicBezTo>
                  <a:cubicBezTo>
                    <a:pt x="82" y="30"/>
                    <a:pt x="72" y="17"/>
                    <a:pt x="53" y="17"/>
                  </a:cubicBezTo>
                  <a:cubicBezTo>
                    <a:pt x="44" y="17"/>
                    <a:pt x="36" y="20"/>
                    <a:pt x="29" y="28"/>
                  </a:cubicBezTo>
                  <a:cubicBezTo>
                    <a:pt x="23" y="35"/>
                    <a:pt x="19" y="44"/>
                    <a:pt x="19" y="55"/>
                  </a:cubicBezTo>
                  <a:cubicBezTo>
                    <a:pt x="19" y="125"/>
                    <a:pt x="19" y="125"/>
                    <a:pt x="19" y="125"/>
                  </a:cubicBezTo>
                  <a:cubicBezTo>
                    <a:pt x="0" y="125"/>
                    <a:pt x="0" y="125"/>
                    <a:pt x="0" y="125"/>
                  </a:cubicBezTo>
                  <a:cubicBezTo>
                    <a:pt x="0" y="3"/>
                    <a:pt x="0" y="3"/>
                    <a:pt x="0" y="3"/>
                  </a:cubicBezTo>
                  <a:cubicBezTo>
                    <a:pt x="19" y="3"/>
                    <a:pt x="19" y="3"/>
                    <a:pt x="19" y="3"/>
                  </a:cubicBezTo>
                  <a:cubicBezTo>
                    <a:pt x="19" y="23"/>
                    <a:pt x="19" y="23"/>
                    <a:pt x="19" y="23"/>
                  </a:cubicBezTo>
                  <a:cubicBezTo>
                    <a:pt x="20" y="23"/>
                    <a:pt x="20" y="23"/>
                    <a:pt x="20" y="23"/>
                  </a:cubicBezTo>
                  <a:cubicBezTo>
                    <a:pt x="29" y="8"/>
                    <a:pt x="42" y="0"/>
                    <a:pt x="60" y="0"/>
                  </a:cubicBezTo>
                  <a:cubicBezTo>
                    <a:pt x="73" y="0"/>
                    <a:pt x="84" y="4"/>
                    <a:pt x="91" y="13"/>
                  </a:cubicBezTo>
                  <a:cubicBezTo>
                    <a:pt x="98" y="22"/>
                    <a:pt x="101" y="34"/>
                    <a:pt x="101" y="50"/>
                  </a:cubicBezTo>
                  <a:lnTo>
                    <a:pt x="101" y="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59" name="Freeform 51"/>
            <p:cNvSpPr>
              <a:spLocks noEditPoints="1"/>
            </p:cNvSpPr>
            <p:nvPr userDrawn="1"/>
          </p:nvSpPr>
          <p:spPr bwMode="auto">
            <a:xfrm>
              <a:off x="4598" y="3939"/>
              <a:ext cx="227" cy="302"/>
            </a:xfrm>
            <a:custGeom>
              <a:avLst/>
              <a:gdLst>
                <a:gd name="T0" fmla="*/ 96 w 96"/>
                <a:gd name="T1" fmla="*/ 125 h 128"/>
                <a:gd name="T2" fmla="*/ 77 w 96"/>
                <a:gd name="T3" fmla="*/ 125 h 128"/>
                <a:gd name="T4" fmla="*/ 77 w 96"/>
                <a:gd name="T5" fmla="*/ 106 h 128"/>
                <a:gd name="T6" fmla="*/ 76 w 96"/>
                <a:gd name="T7" fmla="*/ 106 h 128"/>
                <a:gd name="T8" fmla="*/ 39 w 96"/>
                <a:gd name="T9" fmla="*/ 128 h 128"/>
                <a:gd name="T10" fmla="*/ 11 w 96"/>
                <a:gd name="T11" fmla="*/ 118 h 128"/>
                <a:gd name="T12" fmla="*/ 0 w 96"/>
                <a:gd name="T13" fmla="*/ 93 h 128"/>
                <a:gd name="T14" fmla="*/ 40 w 96"/>
                <a:gd name="T15" fmla="*/ 53 h 128"/>
                <a:gd name="T16" fmla="*/ 77 w 96"/>
                <a:gd name="T17" fmla="*/ 48 h 128"/>
                <a:gd name="T18" fmla="*/ 52 w 96"/>
                <a:gd name="T19" fmla="*/ 17 h 128"/>
                <a:gd name="T20" fmla="*/ 12 w 96"/>
                <a:gd name="T21" fmla="*/ 32 h 128"/>
                <a:gd name="T22" fmla="*/ 12 w 96"/>
                <a:gd name="T23" fmla="*/ 12 h 128"/>
                <a:gd name="T24" fmla="*/ 30 w 96"/>
                <a:gd name="T25" fmla="*/ 4 h 128"/>
                <a:gd name="T26" fmla="*/ 53 w 96"/>
                <a:gd name="T27" fmla="*/ 0 h 128"/>
                <a:gd name="T28" fmla="*/ 96 w 96"/>
                <a:gd name="T29" fmla="*/ 46 h 128"/>
                <a:gd name="T30" fmla="*/ 96 w 96"/>
                <a:gd name="T31" fmla="*/ 125 h 128"/>
                <a:gd name="T32" fmla="*/ 77 w 96"/>
                <a:gd name="T33" fmla="*/ 63 h 128"/>
                <a:gd name="T34" fmla="*/ 47 w 96"/>
                <a:gd name="T35" fmla="*/ 68 h 128"/>
                <a:gd name="T36" fmla="*/ 26 w 96"/>
                <a:gd name="T37" fmla="*/ 75 h 128"/>
                <a:gd name="T38" fmla="*/ 20 w 96"/>
                <a:gd name="T39" fmla="*/ 91 h 128"/>
                <a:gd name="T40" fmla="*/ 27 w 96"/>
                <a:gd name="T41" fmla="*/ 106 h 128"/>
                <a:gd name="T42" fmla="*/ 43 w 96"/>
                <a:gd name="T43" fmla="*/ 111 h 128"/>
                <a:gd name="T44" fmla="*/ 67 w 96"/>
                <a:gd name="T45" fmla="*/ 101 h 128"/>
                <a:gd name="T46" fmla="*/ 77 w 96"/>
                <a:gd name="T47" fmla="*/ 76 h 128"/>
                <a:gd name="T48" fmla="*/ 77 w 96"/>
                <a:gd name="T49" fmla="*/ 6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6" h="128">
                  <a:moveTo>
                    <a:pt x="96" y="125"/>
                  </a:moveTo>
                  <a:cubicBezTo>
                    <a:pt x="77" y="125"/>
                    <a:pt x="77" y="125"/>
                    <a:pt x="77" y="125"/>
                  </a:cubicBezTo>
                  <a:cubicBezTo>
                    <a:pt x="77" y="106"/>
                    <a:pt x="77" y="106"/>
                    <a:pt x="77" y="106"/>
                  </a:cubicBezTo>
                  <a:cubicBezTo>
                    <a:pt x="76" y="106"/>
                    <a:pt x="76" y="106"/>
                    <a:pt x="76" y="106"/>
                  </a:cubicBezTo>
                  <a:cubicBezTo>
                    <a:pt x="68" y="121"/>
                    <a:pt x="55" y="128"/>
                    <a:pt x="39" y="128"/>
                  </a:cubicBezTo>
                  <a:cubicBezTo>
                    <a:pt x="27" y="128"/>
                    <a:pt x="18" y="125"/>
                    <a:pt x="11" y="118"/>
                  </a:cubicBezTo>
                  <a:cubicBezTo>
                    <a:pt x="3" y="112"/>
                    <a:pt x="0" y="103"/>
                    <a:pt x="0" y="93"/>
                  </a:cubicBezTo>
                  <a:cubicBezTo>
                    <a:pt x="0" y="70"/>
                    <a:pt x="13" y="57"/>
                    <a:pt x="40" y="53"/>
                  </a:cubicBezTo>
                  <a:cubicBezTo>
                    <a:pt x="77" y="48"/>
                    <a:pt x="77" y="48"/>
                    <a:pt x="77" y="48"/>
                  </a:cubicBezTo>
                  <a:cubicBezTo>
                    <a:pt x="77" y="27"/>
                    <a:pt x="68" y="17"/>
                    <a:pt x="52" y="17"/>
                  </a:cubicBezTo>
                  <a:cubicBezTo>
                    <a:pt x="37" y="17"/>
                    <a:pt x="24" y="22"/>
                    <a:pt x="12" y="32"/>
                  </a:cubicBezTo>
                  <a:cubicBezTo>
                    <a:pt x="12" y="12"/>
                    <a:pt x="12" y="12"/>
                    <a:pt x="12" y="12"/>
                  </a:cubicBezTo>
                  <a:cubicBezTo>
                    <a:pt x="15" y="9"/>
                    <a:pt x="22" y="6"/>
                    <a:pt x="30" y="4"/>
                  </a:cubicBezTo>
                  <a:cubicBezTo>
                    <a:pt x="39" y="1"/>
                    <a:pt x="47" y="0"/>
                    <a:pt x="53" y="0"/>
                  </a:cubicBezTo>
                  <a:cubicBezTo>
                    <a:pt x="82" y="0"/>
                    <a:pt x="96" y="15"/>
                    <a:pt x="96" y="46"/>
                  </a:cubicBezTo>
                  <a:lnTo>
                    <a:pt x="96" y="125"/>
                  </a:lnTo>
                  <a:close/>
                  <a:moveTo>
                    <a:pt x="77" y="63"/>
                  </a:moveTo>
                  <a:cubicBezTo>
                    <a:pt x="47" y="68"/>
                    <a:pt x="47" y="68"/>
                    <a:pt x="47" y="68"/>
                  </a:cubicBezTo>
                  <a:cubicBezTo>
                    <a:pt x="37" y="69"/>
                    <a:pt x="30" y="71"/>
                    <a:pt x="26" y="75"/>
                  </a:cubicBezTo>
                  <a:cubicBezTo>
                    <a:pt x="22" y="78"/>
                    <a:pt x="20" y="84"/>
                    <a:pt x="20" y="91"/>
                  </a:cubicBezTo>
                  <a:cubicBezTo>
                    <a:pt x="20" y="97"/>
                    <a:pt x="22" y="102"/>
                    <a:pt x="27" y="106"/>
                  </a:cubicBezTo>
                  <a:cubicBezTo>
                    <a:pt x="31" y="110"/>
                    <a:pt x="37" y="111"/>
                    <a:pt x="43" y="111"/>
                  </a:cubicBezTo>
                  <a:cubicBezTo>
                    <a:pt x="53" y="111"/>
                    <a:pt x="61" y="108"/>
                    <a:pt x="67" y="101"/>
                  </a:cubicBezTo>
                  <a:cubicBezTo>
                    <a:pt x="74" y="94"/>
                    <a:pt x="77" y="86"/>
                    <a:pt x="77" y="76"/>
                  </a:cubicBezTo>
                  <a:lnTo>
                    <a:pt x="77"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60" name="Freeform 52"/>
            <p:cNvSpPr>
              <a:spLocks noEditPoints="1"/>
            </p:cNvSpPr>
            <p:nvPr userDrawn="1"/>
          </p:nvSpPr>
          <p:spPr bwMode="auto">
            <a:xfrm>
              <a:off x="4892" y="3806"/>
              <a:ext cx="267" cy="435"/>
            </a:xfrm>
            <a:custGeom>
              <a:avLst/>
              <a:gdLst>
                <a:gd name="T0" fmla="*/ 113 w 113"/>
                <a:gd name="T1" fmla="*/ 181 h 184"/>
                <a:gd name="T2" fmla="*/ 93 w 113"/>
                <a:gd name="T3" fmla="*/ 181 h 184"/>
                <a:gd name="T4" fmla="*/ 93 w 113"/>
                <a:gd name="T5" fmla="*/ 160 h 184"/>
                <a:gd name="T6" fmla="*/ 92 w 113"/>
                <a:gd name="T7" fmla="*/ 160 h 184"/>
                <a:gd name="T8" fmla="*/ 51 w 113"/>
                <a:gd name="T9" fmla="*/ 184 h 184"/>
                <a:gd name="T10" fmla="*/ 14 w 113"/>
                <a:gd name="T11" fmla="*/ 167 h 184"/>
                <a:gd name="T12" fmla="*/ 0 w 113"/>
                <a:gd name="T13" fmla="*/ 123 h 184"/>
                <a:gd name="T14" fmla="*/ 15 w 113"/>
                <a:gd name="T15" fmla="*/ 74 h 184"/>
                <a:gd name="T16" fmla="*/ 56 w 113"/>
                <a:gd name="T17" fmla="*/ 56 h 184"/>
                <a:gd name="T18" fmla="*/ 92 w 113"/>
                <a:gd name="T19" fmla="*/ 76 h 184"/>
                <a:gd name="T20" fmla="*/ 93 w 113"/>
                <a:gd name="T21" fmla="*/ 76 h 184"/>
                <a:gd name="T22" fmla="*/ 93 w 113"/>
                <a:gd name="T23" fmla="*/ 0 h 184"/>
                <a:gd name="T24" fmla="*/ 113 w 113"/>
                <a:gd name="T25" fmla="*/ 0 h 184"/>
                <a:gd name="T26" fmla="*/ 113 w 113"/>
                <a:gd name="T27" fmla="*/ 181 h 184"/>
                <a:gd name="T28" fmla="*/ 93 w 113"/>
                <a:gd name="T29" fmla="*/ 126 h 184"/>
                <a:gd name="T30" fmla="*/ 93 w 113"/>
                <a:gd name="T31" fmla="*/ 108 h 184"/>
                <a:gd name="T32" fmla="*/ 83 w 113"/>
                <a:gd name="T33" fmla="*/ 83 h 184"/>
                <a:gd name="T34" fmla="*/ 58 w 113"/>
                <a:gd name="T35" fmla="*/ 73 h 184"/>
                <a:gd name="T36" fmla="*/ 30 w 113"/>
                <a:gd name="T37" fmla="*/ 86 h 184"/>
                <a:gd name="T38" fmla="*/ 20 w 113"/>
                <a:gd name="T39" fmla="*/ 122 h 184"/>
                <a:gd name="T40" fmla="*/ 30 w 113"/>
                <a:gd name="T41" fmla="*/ 155 h 184"/>
                <a:gd name="T42" fmla="*/ 56 w 113"/>
                <a:gd name="T43" fmla="*/ 167 h 184"/>
                <a:gd name="T44" fmla="*/ 83 w 113"/>
                <a:gd name="T45" fmla="*/ 156 h 184"/>
                <a:gd name="T46" fmla="*/ 93 w 113"/>
                <a:gd name="T47" fmla="*/ 12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3" h="184">
                  <a:moveTo>
                    <a:pt x="113" y="181"/>
                  </a:moveTo>
                  <a:cubicBezTo>
                    <a:pt x="93" y="181"/>
                    <a:pt x="93" y="181"/>
                    <a:pt x="93" y="181"/>
                  </a:cubicBezTo>
                  <a:cubicBezTo>
                    <a:pt x="93" y="160"/>
                    <a:pt x="93" y="160"/>
                    <a:pt x="93" y="160"/>
                  </a:cubicBezTo>
                  <a:cubicBezTo>
                    <a:pt x="92" y="160"/>
                    <a:pt x="92" y="160"/>
                    <a:pt x="92" y="160"/>
                  </a:cubicBezTo>
                  <a:cubicBezTo>
                    <a:pt x="83" y="176"/>
                    <a:pt x="69" y="184"/>
                    <a:pt x="51" y="184"/>
                  </a:cubicBezTo>
                  <a:cubicBezTo>
                    <a:pt x="35" y="184"/>
                    <a:pt x="23" y="179"/>
                    <a:pt x="14" y="167"/>
                  </a:cubicBezTo>
                  <a:cubicBezTo>
                    <a:pt x="5" y="156"/>
                    <a:pt x="0" y="142"/>
                    <a:pt x="0" y="123"/>
                  </a:cubicBezTo>
                  <a:cubicBezTo>
                    <a:pt x="0" y="103"/>
                    <a:pt x="5" y="87"/>
                    <a:pt x="15" y="74"/>
                  </a:cubicBezTo>
                  <a:cubicBezTo>
                    <a:pt x="25" y="62"/>
                    <a:pt x="39" y="56"/>
                    <a:pt x="56" y="56"/>
                  </a:cubicBezTo>
                  <a:cubicBezTo>
                    <a:pt x="73" y="56"/>
                    <a:pt x="85" y="63"/>
                    <a:pt x="92" y="76"/>
                  </a:cubicBezTo>
                  <a:cubicBezTo>
                    <a:pt x="93" y="76"/>
                    <a:pt x="93" y="76"/>
                    <a:pt x="93" y="76"/>
                  </a:cubicBezTo>
                  <a:cubicBezTo>
                    <a:pt x="93" y="0"/>
                    <a:pt x="93" y="0"/>
                    <a:pt x="93" y="0"/>
                  </a:cubicBezTo>
                  <a:cubicBezTo>
                    <a:pt x="113" y="0"/>
                    <a:pt x="113" y="0"/>
                    <a:pt x="113" y="0"/>
                  </a:cubicBezTo>
                  <a:lnTo>
                    <a:pt x="113" y="181"/>
                  </a:lnTo>
                  <a:close/>
                  <a:moveTo>
                    <a:pt x="93" y="126"/>
                  </a:moveTo>
                  <a:cubicBezTo>
                    <a:pt x="93" y="108"/>
                    <a:pt x="93" y="108"/>
                    <a:pt x="93" y="108"/>
                  </a:cubicBezTo>
                  <a:cubicBezTo>
                    <a:pt x="93" y="98"/>
                    <a:pt x="90" y="89"/>
                    <a:pt x="83" y="83"/>
                  </a:cubicBezTo>
                  <a:cubicBezTo>
                    <a:pt x="76" y="76"/>
                    <a:pt x="68" y="73"/>
                    <a:pt x="58" y="73"/>
                  </a:cubicBezTo>
                  <a:cubicBezTo>
                    <a:pt x="47" y="73"/>
                    <a:pt x="37" y="77"/>
                    <a:pt x="30" y="86"/>
                  </a:cubicBezTo>
                  <a:cubicBezTo>
                    <a:pt x="23" y="94"/>
                    <a:pt x="20" y="107"/>
                    <a:pt x="20" y="122"/>
                  </a:cubicBezTo>
                  <a:cubicBezTo>
                    <a:pt x="20" y="136"/>
                    <a:pt x="23" y="147"/>
                    <a:pt x="30" y="155"/>
                  </a:cubicBezTo>
                  <a:cubicBezTo>
                    <a:pt x="36" y="163"/>
                    <a:pt x="45" y="167"/>
                    <a:pt x="56" y="167"/>
                  </a:cubicBezTo>
                  <a:cubicBezTo>
                    <a:pt x="67" y="167"/>
                    <a:pt x="76" y="164"/>
                    <a:pt x="83" y="156"/>
                  </a:cubicBezTo>
                  <a:cubicBezTo>
                    <a:pt x="90" y="148"/>
                    <a:pt x="93" y="138"/>
                    <a:pt x="93"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61" name="Freeform 53"/>
            <p:cNvSpPr>
              <a:spLocks noEditPoints="1"/>
            </p:cNvSpPr>
            <p:nvPr userDrawn="1"/>
          </p:nvSpPr>
          <p:spPr bwMode="auto">
            <a:xfrm>
              <a:off x="5228" y="3939"/>
              <a:ext cx="229" cy="302"/>
            </a:xfrm>
            <a:custGeom>
              <a:avLst/>
              <a:gdLst>
                <a:gd name="T0" fmla="*/ 97 w 97"/>
                <a:gd name="T1" fmla="*/ 125 h 128"/>
                <a:gd name="T2" fmla="*/ 77 w 97"/>
                <a:gd name="T3" fmla="*/ 125 h 128"/>
                <a:gd name="T4" fmla="*/ 77 w 97"/>
                <a:gd name="T5" fmla="*/ 106 h 128"/>
                <a:gd name="T6" fmla="*/ 77 w 97"/>
                <a:gd name="T7" fmla="*/ 106 h 128"/>
                <a:gd name="T8" fmla="*/ 39 w 97"/>
                <a:gd name="T9" fmla="*/ 128 h 128"/>
                <a:gd name="T10" fmla="*/ 11 w 97"/>
                <a:gd name="T11" fmla="*/ 118 h 128"/>
                <a:gd name="T12" fmla="*/ 0 w 97"/>
                <a:gd name="T13" fmla="*/ 93 h 128"/>
                <a:gd name="T14" fmla="*/ 40 w 97"/>
                <a:gd name="T15" fmla="*/ 53 h 128"/>
                <a:gd name="T16" fmla="*/ 77 w 97"/>
                <a:gd name="T17" fmla="*/ 48 h 128"/>
                <a:gd name="T18" fmla="*/ 52 w 97"/>
                <a:gd name="T19" fmla="*/ 17 h 128"/>
                <a:gd name="T20" fmla="*/ 12 w 97"/>
                <a:gd name="T21" fmla="*/ 32 h 128"/>
                <a:gd name="T22" fmla="*/ 12 w 97"/>
                <a:gd name="T23" fmla="*/ 12 h 128"/>
                <a:gd name="T24" fmla="*/ 30 w 97"/>
                <a:gd name="T25" fmla="*/ 4 h 128"/>
                <a:gd name="T26" fmla="*/ 54 w 97"/>
                <a:gd name="T27" fmla="*/ 0 h 128"/>
                <a:gd name="T28" fmla="*/ 97 w 97"/>
                <a:gd name="T29" fmla="*/ 46 h 128"/>
                <a:gd name="T30" fmla="*/ 97 w 97"/>
                <a:gd name="T31" fmla="*/ 125 h 128"/>
                <a:gd name="T32" fmla="*/ 77 w 97"/>
                <a:gd name="T33" fmla="*/ 63 h 128"/>
                <a:gd name="T34" fmla="*/ 47 w 97"/>
                <a:gd name="T35" fmla="*/ 68 h 128"/>
                <a:gd name="T36" fmla="*/ 26 w 97"/>
                <a:gd name="T37" fmla="*/ 75 h 128"/>
                <a:gd name="T38" fmla="*/ 20 w 97"/>
                <a:gd name="T39" fmla="*/ 91 h 128"/>
                <a:gd name="T40" fmla="*/ 27 w 97"/>
                <a:gd name="T41" fmla="*/ 106 h 128"/>
                <a:gd name="T42" fmla="*/ 44 w 97"/>
                <a:gd name="T43" fmla="*/ 111 h 128"/>
                <a:gd name="T44" fmla="*/ 68 w 97"/>
                <a:gd name="T45" fmla="*/ 101 h 128"/>
                <a:gd name="T46" fmla="*/ 77 w 97"/>
                <a:gd name="T47" fmla="*/ 76 h 128"/>
                <a:gd name="T48" fmla="*/ 77 w 97"/>
                <a:gd name="T49" fmla="*/ 6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7" h="128">
                  <a:moveTo>
                    <a:pt x="97" y="125"/>
                  </a:moveTo>
                  <a:cubicBezTo>
                    <a:pt x="77" y="125"/>
                    <a:pt x="77" y="125"/>
                    <a:pt x="77" y="125"/>
                  </a:cubicBezTo>
                  <a:cubicBezTo>
                    <a:pt x="77" y="106"/>
                    <a:pt x="77" y="106"/>
                    <a:pt x="77" y="106"/>
                  </a:cubicBezTo>
                  <a:cubicBezTo>
                    <a:pt x="77" y="106"/>
                    <a:pt x="77" y="106"/>
                    <a:pt x="77" y="106"/>
                  </a:cubicBezTo>
                  <a:cubicBezTo>
                    <a:pt x="68" y="121"/>
                    <a:pt x="56" y="128"/>
                    <a:pt x="39" y="128"/>
                  </a:cubicBezTo>
                  <a:cubicBezTo>
                    <a:pt x="27" y="128"/>
                    <a:pt x="18" y="125"/>
                    <a:pt x="11" y="118"/>
                  </a:cubicBezTo>
                  <a:cubicBezTo>
                    <a:pt x="4" y="112"/>
                    <a:pt x="0" y="103"/>
                    <a:pt x="0" y="93"/>
                  </a:cubicBezTo>
                  <a:cubicBezTo>
                    <a:pt x="0" y="70"/>
                    <a:pt x="14" y="57"/>
                    <a:pt x="40" y="53"/>
                  </a:cubicBezTo>
                  <a:cubicBezTo>
                    <a:pt x="77" y="48"/>
                    <a:pt x="77" y="48"/>
                    <a:pt x="77" y="48"/>
                  </a:cubicBezTo>
                  <a:cubicBezTo>
                    <a:pt x="77" y="27"/>
                    <a:pt x="69" y="17"/>
                    <a:pt x="52" y="17"/>
                  </a:cubicBezTo>
                  <a:cubicBezTo>
                    <a:pt x="37" y="17"/>
                    <a:pt x="24" y="22"/>
                    <a:pt x="12" y="32"/>
                  </a:cubicBezTo>
                  <a:cubicBezTo>
                    <a:pt x="12" y="12"/>
                    <a:pt x="12" y="12"/>
                    <a:pt x="12" y="12"/>
                  </a:cubicBezTo>
                  <a:cubicBezTo>
                    <a:pt x="16" y="9"/>
                    <a:pt x="22" y="6"/>
                    <a:pt x="30" y="4"/>
                  </a:cubicBezTo>
                  <a:cubicBezTo>
                    <a:pt x="39" y="1"/>
                    <a:pt x="47" y="0"/>
                    <a:pt x="54" y="0"/>
                  </a:cubicBezTo>
                  <a:cubicBezTo>
                    <a:pt x="82" y="0"/>
                    <a:pt x="97" y="15"/>
                    <a:pt x="97" y="46"/>
                  </a:cubicBezTo>
                  <a:lnTo>
                    <a:pt x="97" y="125"/>
                  </a:lnTo>
                  <a:close/>
                  <a:moveTo>
                    <a:pt x="77" y="63"/>
                  </a:moveTo>
                  <a:cubicBezTo>
                    <a:pt x="47" y="68"/>
                    <a:pt x="47" y="68"/>
                    <a:pt x="47" y="68"/>
                  </a:cubicBezTo>
                  <a:cubicBezTo>
                    <a:pt x="37" y="69"/>
                    <a:pt x="30" y="71"/>
                    <a:pt x="26" y="75"/>
                  </a:cubicBezTo>
                  <a:cubicBezTo>
                    <a:pt x="22" y="78"/>
                    <a:pt x="20" y="84"/>
                    <a:pt x="20" y="91"/>
                  </a:cubicBezTo>
                  <a:cubicBezTo>
                    <a:pt x="20" y="97"/>
                    <a:pt x="22" y="102"/>
                    <a:pt x="27" y="106"/>
                  </a:cubicBezTo>
                  <a:cubicBezTo>
                    <a:pt x="31" y="110"/>
                    <a:pt x="37" y="111"/>
                    <a:pt x="44" y="111"/>
                  </a:cubicBezTo>
                  <a:cubicBezTo>
                    <a:pt x="53" y="111"/>
                    <a:pt x="61" y="108"/>
                    <a:pt x="68" y="101"/>
                  </a:cubicBezTo>
                  <a:cubicBezTo>
                    <a:pt x="74" y="94"/>
                    <a:pt x="77" y="86"/>
                    <a:pt x="77" y="76"/>
                  </a:cubicBezTo>
                  <a:lnTo>
                    <a:pt x="77"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62" name="Freeform 54"/>
            <p:cNvSpPr>
              <a:spLocks/>
            </p:cNvSpPr>
            <p:nvPr userDrawn="1"/>
          </p:nvSpPr>
          <p:spPr bwMode="auto">
            <a:xfrm>
              <a:off x="1386" y="4610"/>
              <a:ext cx="151" cy="412"/>
            </a:xfrm>
            <a:custGeom>
              <a:avLst/>
              <a:gdLst>
                <a:gd name="T0" fmla="*/ 64 w 64"/>
                <a:gd name="T1" fmla="*/ 110 h 174"/>
                <a:gd name="T2" fmla="*/ 51 w 64"/>
                <a:gd name="T3" fmla="*/ 157 h 174"/>
                <a:gd name="T4" fmla="*/ 16 w 64"/>
                <a:gd name="T5" fmla="*/ 174 h 174"/>
                <a:gd name="T6" fmla="*/ 0 w 64"/>
                <a:gd name="T7" fmla="*/ 171 h 174"/>
                <a:gd name="T8" fmla="*/ 0 w 64"/>
                <a:gd name="T9" fmla="*/ 151 h 174"/>
                <a:gd name="T10" fmla="*/ 17 w 64"/>
                <a:gd name="T11" fmla="*/ 156 h 174"/>
                <a:gd name="T12" fmla="*/ 44 w 64"/>
                <a:gd name="T13" fmla="*/ 110 h 174"/>
                <a:gd name="T14" fmla="*/ 44 w 64"/>
                <a:gd name="T15" fmla="*/ 0 h 174"/>
                <a:gd name="T16" fmla="*/ 64 w 64"/>
                <a:gd name="T17" fmla="*/ 0 h 174"/>
                <a:gd name="T18" fmla="*/ 64 w 64"/>
                <a:gd name="T19" fmla="*/ 11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174">
                  <a:moveTo>
                    <a:pt x="64" y="110"/>
                  </a:moveTo>
                  <a:cubicBezTo>
                    <a:pt x="64" y="129"/>
                    <a:pt x="59" y="145"/>
                    <a:pt x="51" y="157"/>
                  </a:cubicBezTo>
                  <a:cubicBezTo>
                    <a:pt x="43" y="168"/>
                    <a:pt x="31" y="174"/>
                    <a:pt x="16" y="174"/>
                  </a:cubicBezTo>
                  <a:cubicBezTo>
                    <a:pt x="10" y="174"/>
                    <a:pt x="4" y="173"/>
                    <a:pt x="0" y="171"/>
                  </a:cubicBezTo>
                  <a:cubicBezTo>
                    <a:pt x="0" y="151"/>
                    <a:pt x="0" y="151"/>
                    <a:pt x="0" y="151"/>
                  </a:cubicBezTo>
                  <a:cubicBezTo>
                    <a:pt x="4" y="154"/>
                    <a:pt x="10" y="156"/>
                    <a:pt x="17" y="156"/>
                  </a:cubicBezTo>
                  <a:cubicBezTo>
                    <a:pt x="35" y="156"/>
                    <a:pt x="44" y="140"/>
                    <a:pt x="44" y="110"/>
                  </a:cubicBezTo>
                  <a:cubicBezTo>
                    <a:pt x="44" y="0"/>
                    <a:pt x="44" y="0"/>
                    <a:pt x="44" y="0"/>
                  </a:cubicBezTo>
                  <a:cubicBezTo>
                    <a:pt x="64" y="0"/>
                    <a:pt x="64" y="0"/>
                    <a:pt x="64" y="0"/>
                  </a:cubicBezTo>
                  <a:lnTo>
                    <a:pt x="64" y="1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63" name="Freeform 55"/>
            <p:cNvSpPr>
              <a:spLocks/>
            </p:cNvSpPr>
            <p:nvPr userDrawn="1"/>
          </p:nvSpPr>
          <p:spPr bwMode="auto">
            <a:xfrm>
              <a:off x="1627" y="4726"/>
              <a:ext cx="239" cy="296"/>
            </a:xfrm>
            <a:custGeom>
              <a:avLst/>
              <a:gdLst>
                <a:gd name="T0" fmla="*/ 101 w 101"/>
                <a:gd name="T1" fmla="*/ 122 h 125"/>
                <a:gd name="T2" fmla="*/ 82 w 101"/>
                <a:gd name="T3" fmla="*/ 122 h 125"/>
                <a:gd name="T4" fmla="*/ 82 w 101"/>
                <a:gd name="T5" fmla="*/ 103 h 125"/>
                <a:gd name="T6" fmla="*/ 81 w 101"/>
                <a:gd name="T7" fmla="*/ 103 h 125"/>
                <a:gd name="T8" fmla="*/ 43 w 101"/>
                <a:gd name="T9" fmla="*/ 125 h 125"/>
                <a:gd name="T10" fmla="*/ 0 w 101"/>
                <a:gd name="T11" fmla="*/ 73 h 125"/>
                <a:gd name="T12" fmla="*/ 0 w 101"/>
                <a:gd name="T13" fmla="*/ 0 h 125"/>
                <a:gd name="T14" fmla="*/ 19 w 101"/>
                <a:gd name="T15" fmla="*/ 0 h 125"/>
                <a:gd name="T16" fmla="*/ 19 w 101"/>
                <a:gd name="T17" fmla="*/ 70 h 125"/>
                <a:gd name="T18" fmla="*/ 49 w 101"/>
                <a:gd name="T19" fmla="*/ 108 h 125"/>
                <a:gd name="T20" fmla="*/ 72 w 101"/>
                <a:gd name="T21" fmla="*/ 98 h 125"/>
                <a:gd name="T22" fmla="*/ 82 w 101"/>
                <a:gd name="T23" fmla="*/ 70 h 125"/>
                <a:gd name="T24" fmla="*/ 82 w 101"/>
                <a:gd name="T25" fmla="*/ 0 h 125"/>
                <a:gd name="T26" fmla="*/ 101 w 101"/>
                <a:gd name="T27" fmla="*/ 0 h 125"/>
                <a:gd name="T28" fmla="*/ 101 w 101"/>
                <a:gd name="T29" fmla="*/ 12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125">
                  <a:moveTo>
                    <a:pt x="101" y="122"/>
                  </a:moveTo>
                  <a:cubicBezTo>
                    <a:pt x="82" y="122"/>
                    <a:pt x="82" y="122"/>
                    <a:pt x="82" y="122"/>
                  </a:cubicBezTo>
                  <a:cubicBezTo>
                    <a:pt x="82" y="103"/>
                    <a:pt x="82" y="103"/>
                    <a:pt x="82" y="103"/>
                  </a:cubicBezTo>
                  <a:cubicBezTo>
                    <a:pt x="81" y="103"/>
                    <a:pt x="81" y="103"/>
                    <a:pt x="81" y="103"/>
                  </a:cubicBezTo>
                  <a:cubicBezTo>
                    <a:pt x="73" y="117"/>
                    <a:pt x="60" y="125"/>
                    <a:pt x="43" y="125"/>
                  </a:cubicBezTo>
                  <a:cubicBezTo>
                    <a:pt x="14" y="125"/>
                    <a:pt x="0" y="108"/>
                    <a:pt x="0" y="73"/>
                  </a:cubicBezTo>
                  <a:cubicBezTo>
                    <a:pt x="0" y="0"/>
                    <a:pt x="0" y="0"/>
                    <a:pt x="0" y="0"/>
                  </a:cubicBezTo>
                  <a:cubicBezTo>
                    <a:pt x="19" y="0"/>
                    <a:pt x="19" y="0"/>
                    <a:pt x="19" y="0"/>
                  </a:cubicBezTo>
                  <a:cubicBezTo>
                    <a:pt x="19" y="70"/>
                    <a:pt x="19" y="70"/>
                    <a:pt x="19" y="70"/>
                  </a:cubicBezTo>
                  <a:cubicBezTo>
                    <a:pt x="19" y="95"/>
                    <a:pt x="29" y="108"/>
                    <a:pt x="49" y="108"/>
                  </a:cubicBezTo>
                  <a:cubicBezTo>
                    <a:pt x="59" y="108"/>
                    <a:pt x="66" y="105"/>
                    <a:pt x="72" y="98"/>
                  </a:cubicBezTo>
                  <a:cubicBezTo>
                    <a:pt x="78" y="91"/>
                    <a:pt x="82" y="81"/>
                    <a:pt x="82" y="70"/>
                  </a:cubicBezTo>
                  <a:cubicBezTo>
                    <a:pt x="82" y="0"/>
                    <a:pt x="82" y="0"/>
                    <a:pt x="82" y="0"/>
                  </a:cubicBezTo>
                  <a:cubicBezTo>
                    <a:pt x="101" y="0"/>
                    <a:pt x="101" y="0"/>
                    <a:pt x="101" y="0"/>
                  </a:cubicBezTo>
                  <a:lnTo>
                    <a:pt x="101"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64" name="Rectangle 56"/>
            <p:cNvSpPr>
              <a:spLocks noChangeArrowheads="1"/>
            </p:cNvSpPr>
            <p:nvPr userDrawn="1"/>
          </p:nvSpPr>
          <p:spPr bwMode="auto">
            <a:xfrm>
              <a:off x="1961" y="4587"/>
              <a:ext cx="45" cy="4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65" name="Freeform 57"/>
            <p:cNvSpPr>
              <a:spLocks/>
            </p:cNvSpPr>
            <p:nvPr userDrawn="1"/>
          </p:nvSpPr>
          <p:spPr bwMode="auto">
            <a:xfrm>
              <a:off x="2058" y="4726"/>
              <a:ext cx="272" cy="423"/>
            </a:xfrm>
            <a:custGeom>
              <a:avLst/>
              <a:gdLst>
                <a:gd name="T0" fmla="*/ 115 w 115"/>
                <a:gd name="T1" fmla="*/ 0 h 179"/>
                <a:gd name="T2" fmla="*/ 59 w 115"/>
                <a:gd name="T3" fmla="*/ 141 h 179"/>
                <a:gd name="T4" fmla="*/ 17 w 115"/>
                <a:gd name="T5" fmla="*/ 179 h 179"/>
                <a:gd name="T6" fmla="*/ 4 w 115"/>
                <a:gd name="T7" fmla="*/ 178 h 179"/>
                <a:gd name="T8" fmla="*/ 4 w 115"/>
                <a:gd name="T9" fmla="*/ 160 h 179"/>
                <a:gd name="T10" fmla="*/ 15 w 115"/>
                <a:gd name="T11" fmla="*/ 162 h 179"/>
                <a:gd name="T12" fmla="*/ 38 w 115"/>
                <a:gd name="T13" fmla="*/ 145 h 179"/>
                <a:gd name="T14" fmla="*/ 47 w 115"/>
                <a:gd name="T15" fmla="*/ 122 h 179"/>
                <a:gd name="T16" fmla="*/ 0 w 115"/>
                <a:gd name="T17" fmla="*/ 0 h 179"/>
                <a:gd name="T18" fmla="*/ 21 w 115"/>
                <a:gd name="T19" fmla="*/ 0 h 179"/>
                <a:gd name="T20" fmla="*/ 54 w 115"/>
                <a:gd name="T21" fmla="*/ 94 h 179"/>
                <a:gd name="T22" fmla="*/ 57 w 115"/>
                <a:gd name="T23" fmla="*/ 103 h 179"/>
                <a:gd name="T24" fmla="*/ 58 w 115"/>
                <a:gd name="T25" fmla="*/ 103 h 179"/>
                <a:gd name="T26" fmla="*/ 60 w 115"/>
                <a:gd name="T27" fmla="*/ 94 h 179"/>
                <a:gd name="T28" fmla="*/ 95 w 115"/>
                <a:gd name="T29" fmla="*/ 0 h 179"/>
                <a:gd name="T30" fmla="*/ 115 w 115"/>
                <a:gd name="T31"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5" h="179">
                  <a:moveTo>
                    <a:pt x="115" y="0"/>
                  </a:moveTo>
                  <a:cubicBezTo>
                    <a:pt x="59" y="141"/>
                    <a:pt x="59" y="141"/>
                    <a:pt x="59" y="141"/>
                  </a:cubicBezTo>
                  <a:cubicBezTo>
                    <a:pt x="49" y="167"/>
                    <a:pt x="35" y="179"/>
                    <a:pt x="17" y="179"/>
                  </a:cubicBezTo>
                  <a:cubicBezTo>
                    <a:pt x="11" y="179"/>
                    <a:pt x="7" y="179"/>
                    <a:pt x="4" y="178"/>
                  </a:cubicBezTo>
                  <a:cubicBezTo>
                    <a:pt x="4" y="160"/>
                    <a:pt x="4" y="160"/>
                    <a:pt x="4" y="160"/>
                  </a:cubicBezTo>
                  <a:cubicBezTo>
                    <a:pt x="8" y="162"/>
                    <a:pt x="12" y="162"/>
                    <a:pt x="15" y="162"/>
                  </a:cubicBezTo>
                  <a:cubicBezTo>
                    <a:pt x="25" y="162"/>
                    <a:pt x="33" y="157"/>
                    <a:pt x="38" y="145"/>
                  </a:cubicBezTo>
                  <a:cubicBezTo>
                    <a:pt x="47" y="122"/>
                    <a:pt x="47" y="122"/>
                    <a:pt x="47" y="122"/>
                  </a:cubicBezTo>
                  <a:cubicBezTo>
                    <a:pt x="0" y="0"/>
                    <a:pt x="0" y="0"/>
                    <a:pt x="0" y="0"/>
                  </a:cubicBezTo>
                  <a:cubicBezTo>
                    <a:pt x="21" y="0"/>
                    <a:pt x="21" y="0"/>
                    <a:pt x="21" y="0"/>
                  </a:cubicBezTo>
                  <a:cubicBezTo>
                    <a:pt x="54" y="94"/>
                    <a:pt x="54" y="94"/>
                    <a:pt x="54" y="94"/>
                  </a:cubicBezTo>
                  <a:cubicBezTo>
                    <a:pt x="57" y="103"/>
                    <a:pt x="57" y="103"/>
                    <a:pt x="57" y="103"/>
                  </a:cubicBezTo>
                  <a:cubicBezTo>
                    <a:pt x="58" y="103"/>
                    <a:pt x="58" y="103"/>
                    <a:pt x="58" y="103"/>
                  </a:cubicBezTo>
                  <a:cubicBezTo>
                    <a:pt x="58" y="101"/>
                    <a:pt x="59" y="98"/>
                    <a:pt x="60" y="94"/>
                  </a:cubicBezTo>
                  <a:cubicBezTo>
                    <a:pt x="95" y="0"/>
                    <a:pt x="95" y="0"/>
                    <a:pt x="95" y="0"/>
                  </a:cubicBezTo>
                  <a:lnTo>
                    <a:pt x="1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66" name="Freeform 58"/>
            <p:cNvSpPr>
              <a:spLocks/>
            </p:cNvSpPr>
            <p:nvPr userDrawn="1"/>
          </p:nvSpPr>
          <p:spPr bwMode="auto">
            <a:xfrm>
              <a:off x="2469" y="4601"/>
              <a:ext cx="140" cy="414"/>
            </a:xfrm>
            <a:custGeom>
              <a:avLst/>
              <a:gdLst>
                <a:gd name="T0" fmla="*/ 40 w 59"/>
                <a:gd name="T1" fmla="*/ 175 h 175"/>
                <a:gd name="T2" fmla="*/ 40 w 59"/>
                <a:gd name="T3" fmla="*/ 27 h 175"/>
                <a:gd name="T4" fmla="*/ 22 w 59"/>
                <a:gd name="T5" fmla="*/ 39 h 175"/>
                <a:gd name="T6" fmla="*/ 0 w 59"/>
                <a:gd name="T7" fmla="*/ 47 h 175"/>
                <a:gd name="T8" fmla="*/ 0 w 59"/>
                <a:gd name="T9" fmla="*/ 28 h 175"/>
                <a:gd name="T10" fmla="*/ 28 w 59"/>
                <a:gd name="T11" fmla="*/ 16 h 175"/>
                <a:gd name="T12" fmla="*/ 52 w 59"/>
                <a:gd name="T13" fmla="*/ 0 h 175"/>
                <a:gd name="T14" fmla="*/ 59 w 59"/>
                <a:gd name="T15" fmla="*/ 0 h 175"/>
                <a:gd name="T16" fmla="*/ 59 w 59"/>
                <a:gd name="T17" fmla="*/ 175 h 175"/>
                <a:gd name="T18" fmla="*/ 40 w 59"/>
                <a:gd name="T19"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175">
                  <a:moveTo>
                    <a:pt x="40" y="175"/>
                  </a:moveTo>
                  <a:cubicBezTo>
                    <a:pt x="40" y="27"/>
                    <a:pt x="40" y="27"/>
                    <a:pt x="40" y="27"/>
                  </a:cubicBezTo>
                  <a:cubicBezTo>
                    <a:pt x="36" y="31"/>
                    <a:pt x="30" y="34"/>
                    <a:pt x="22" y="39"/>
                  </a:cubicBezTo>
                  <a:cubicBezTo>
                    <a:pt x="14" y="43"/>
                    <a:pt x="7" y="46"/>
                    <a:pt x="0" y="47"/>
                  </a:cubicBezTo>
                  <a:cubicBezTo>
                    <a:pt x="0" y="28"/>
                    <a:pt x="0" y="28"/>
                    <a:pt x="0" y="28"/>
                  </a:cubicBezTo>
                  <a:cubicBezTo>
                    <a:pt x="9" y="25"/>
                    <a:pt x="18" y="21"/>
                    <a:pt x="28" y="16"/>
                  </a:cubicBezTo>
                  <a:cubicBezTo>
                    <a:pt x="38" y="11"/>
                    <a:pt x="46" y="5"/>
                    <a:pt x="52" y="0"/>
                  </a:cubicBezTo>
                  <a:cubicBezTo>
                    <a:pt x="59" y="0"/>
                    <a:pt x="59" y="0"/>
                    <a:pt x="59" y="0"/>
                  </a:cubicBezTo>
                  <a:cubicBezTo>
                    <a:pt x="59" y="175"/>
                    <a:pt x="59" y="175"/>
                    <a:pt x="59" y="175"/>
                  </a:cubicBezTo>
                  <a:lnTo>
                    <a:pt x="4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67" name="Freeform 59"/>
            <p:cNvSpPr>
              <a:spLocks noEditPoints="1"/>
            </p:cNvSpPr>
            <p:nvPr userDrawn="1"/>
          </p:nvSpPr>
          <p:spPr bwMode="auto">
            <a:xfrm>
              <a:off x="2696" y="4603"/>
              <a:ext cx="263" cy="419"/>
            </a:xfrm>
            <a:custGeom>
              <a:avLst/>
              <a:gdLst>
                <a:gd name="T0" fmla="*/ 111 w 111"/>
                <a:gd name="T1" fmla="*/ 88 h 177"/>
                <a:gd name="T2" fmla="*/ 96 w 111"/>
                <a:gd name="T3" fmla="*/ 153 h 177"/>
                <a:gd name="T4" fmla="*/ 54 w 111"/>
                <a:gd name="T5" fmla="*/ 177 h 177"/>
                <a:gd name="T6" fmla="*/ 14 w 111"/>
                <a:gd name="T7" fmla="*/ 155 h 177"/>
                <a:gd name="T8" fmla="*/ 0 w 111"/>
                <a:gd name="T9" fmla="*/ 92 h 177"/>
                <a:gd name="T10" fmla="*/ 14 w 111"/>
                <a:gd name="T11" fmla="*/ 24 h 177"/>
                <a:gd name="T12" fmla="*/ 57 w 111"/>
                <a:gd name="T13" fmla="*/ 0 h 177"/>
                <a:gd name="T14" fmla="*/ 111 w 111"/>
                <a:gd name="T15" fmla="*/ 88 h 177"/>
                <a:gd name="T16" fmla="*/ 91 w 111"/>
                <a:gd name="T17" fmla="*/ 90 h 177"/>
                <a:gd name="T18" fmla="*/ 56 w 111"/>
                <a:gd name="T19" fmla="*/ 17 h 177"/>
                <a:gd name="T20" fmla="*/ 20 w 111"/>
                <a:gd name="T21" fmla="*/ 91 h 177"/>
                <a:gd name="T22" fmla="*/ 55 w 111"/>
                <a:gd name="T23" fmla="*/ 160 h 177"/>
                <a:gd name="T24" fmla="*/ 91 w 111"/>
                <a:gd name="T25" fmla="*/ 9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 h="177">
                  <a:moveTo>
                    <a:pt x="111" y="88"/>
                  </a:moveTo>
                  <a:cubicBezTo>
                    <a:pt x="111" y="116"/>
                    <a:pt x="106" y="138"/>
                    <a:pt x="96" y="153"/>
                  </a:cubicBezTo>
                  <a:cubicBezTo>
                    <a:pt x="86" y="169"/>
                    <a:pt x="72" y="177"/>
                    <a:pt x="54" y="177"/>
                  </a:cubicBezTo>
                  <a:cubicBezTo>
                    <a:pt x="36" y="177"/>
                    <a:pt x="23" y="170"/>
                    <a:pt x="14" y="155"/>
                  </a:cubicBezTo>
                  <a:cubicBezTo>
                    <a:pt x="4" y="140"/>
                    <a:pt x="0" y="119"/>
                    <a:pt x="0" y="92"/>
                  </a:cubicBezTo>
                  <a:cubicBezTo>
                    <a:pt x="0" y="62"/>
                    <a:pt x="4" y="39"/>
                    <a:pt x="14" y="24"/>
                  </a:cubicBezTo>
                  <a:cubicBezTo>
                    <a:pt x="24" y="8"/>
                    <a:pt x="38" y="0"/>
                    <a:pt x="57" y="0"/>
                  </a:cubicBezTo>
                  <a:cubicBezTo>
                    <a:pt x="93" y="0"/>
                    <a:pt x="111" y="29"/>
                    <a:pt x="111" y="88"/>
                  </a:cubicBezTo>
                  <a:close/>
                  <a:moveTo>
                    <a:pt x="91" y="90"/>
                  </a:moveTo>
                  <a:cubicBezTo>
                    <a:pt x="91" y="41"/>
                    <a:pt x="79" y="17"/>
                    <a:pt x="56" y="17"/>
                  </a:cubicBezTo>
                  <a:cubicBezTo>
                    <a:pt x="32" y="17"/>
                    <a:pt x="20" y="41"/>
                    <a:pt x="20" y="91"/>
                  </a:cubicBezTo>
                  <a:cubicBezTo>
                    <a:pt x="20" y="137"/>
                    <a:pt x="32" y="160"/>
                    <a:pt x="55" y="160"/>
                  </a:cubicBezTo>
                  <a:cubicBezTo>
                    <a:pt x="79" y="160"/>
                    <a:pt x="91" y="137"/>
                    <a:pt x="91"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68" name="Rectangle 60"/>
            <p:cNvSpPr>
              <a:spLocks noChangeArrowheads="1"/>
            </p:cNvSpPr>
            <p:nvPr userDrawn="1"/>
          </p:nvSpPr>
          <p:spPr bwMode="auto">
            <a:xfrm>
              <a:off x="3030" y="4835"/>
              <a:ext cx="154" cy="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69" name="Freeform 61"/>
            <p:cNvSpPr>
              <a:spLocks/>
            </p:cNvSpPr>
            <p:nvPr userDrawn="1"/>
          </p:nvSpPr>
          <p:spPr bwMode="auto">
            <a:xfrm>
              <a:off x="3236" y="4601"/>
              <a:ext cx="142" cy="414"/>
            </a:xfrm>
            <a:custGeom>
              <a:avLst/>
              <a:gdLst>
                <a:gd name="T0" fmla="*/ 40 w 60"/>
                <a:gd name="T1" fmla="*/ 175 h 175"/>
                <a:gd name="T2" fmla="*/ 40 w 60"/>
                <a:gd name="T3" fmla="*/ 27 h 175"/>
                <a:gd name="T4" fmla="*/ 23 w 60"/>
                <a:gd name="T5" fmla="*/ 39 h 175"/>
                <a:gd name="T6" fmla="*/ 0 w 60"/>
                <a:gd name="T7" fmla="*/ 47 h 175"/>
                <a:gd name="T8" fmla="*/ 0 w 60"/>
                <a:gd name="T9" fmla="*/ 28 h 175"/>
                <a:gd name="T10" fmla="*/ 28 w 60"/>
                <a:gd name="T11" fmla="*/ 16 h 175"/>
                <a:gd name="T12" fmla="*/ 52 w 60"/>
                <a:gd name="T13" fmla="*/ 0 h 175"/>
                <a:gd name="T14" fmla="*/ 60 w 60"/>
                <a:gd name="T15" fmla="*/ 0 h 175"/>
                <a:gd name="T16" fmla="*/ 60 w 60"/>
                <a:gd name="T17" fmla="*/ 175 h 175"/>
                <a:gd name="T18" fmla="*/ 40 w 60"/>
                <a:gd name="T19"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175">
                  <a:moveTo>
                    <a:pt x="40" y="175"/>
                  </a:moveTo>
                  <a:cubicBezTo>
                    <a:pt x="40" y="27"/>
                    <a:pt x="40" y="27"/>
                    <a:pt x="40" y="27"/>
                  </a:cubicBezTo>
                  <a:cubicBezTo>
                    <a:pt x="37" y="31"/>
                    <a:pt x="31" y="34"/>
                    <a:pt x="23" y="39"/>
                  </a:cubicBezTo>
                  <a:cubicBezTo>
                    <a:pt x="14" y="43"/>
                    <a:pt x="7" y="46"/>
                    <a:pt x="0" y="47"/>
                  </a:cubicBezTo>
                  <a:cubicBezTo>
                    <a:pt x="0" y="28"/>
                    <a:pt x="0" y="28"/>
                    <a:pt x="0" y="28"/>
                  </a:cubicBezTo>
                  <a:cubicBezTo>
                    <a:pt x="9" y="25"/>
                    <a:pt x="18" y="21"/>
                    <a:pt x="28" y="16"/>
                  </a:cubicBezTo>
                  <a:cubicBezTo>
                    <a:pt x="38" y="11"/>
                    <a:pt x="46" y="5"/>
                    <a:pt x="52" y="0"/>
                  </a:cubicBezTo>
                  <a:cubicBezTo>
                    <a:pt x="60" y="0"/>
                    <a:pt x="60" y="0"/>
                    <a:pt x="60" y="0"/>
                  </a:cubicBezTo>
                  <a:cubicBezTo>
                    <a:pt x="60" y="175"/>
                    <a:pt x="60" y="175"/>
                    <a:pt x="60" y="175"/>
                  </a:cubicBezTo>
                  <a:lnTo>
                    <a:pt x="4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70" name="Freeform 62"/>
            <p:cNvSpPr>
              <a:spLocks noEditPoints="1"/>
            </p:cNvSpPr>
            <p:nvPr userDrawn="1"/>
          </p:nvSpPr>
          <p:spPr bwMode="auto">
            <a:xfrm>
              <a:off x="3453" y="4610"/>
              <a:ext cx="298" cy="405"/>
            </a:xfrm>
            <a:custGeom>
              <a:avLst/>
              <a:gdLst>
                <a:gd name="T0" fmla="*/ 99 w 126"/>
                <a:gd name="T1" fmla="*/ 0 h 171"/>
                <a:gd name="T2" fmla="*/ 99 w 126"/>
                <a:gd name="T3" fmla="*/ 113 h 171"/>
                <a:gd name="T4" fmla="*/ 126 w 126"/>
                <a:gd name="T5" fmla="*/ 113 h 171"/>
                <a:gd name="T6" fmla="*/ 126 w 126"/>
                <a:gd name="T7" fmla="*/ 131 h 171"/>
                <a:gd name="T8" fmla="*/ 99 w 126"/>
                <a:gd name="T9" fmla="*/ 131 h 171"/>
                <a:gd name="T10" fmla="*/ 99 w 126"/>
                <a:gd name="T11" fmla="*/ 171 h 171"/>
                <a:gd name="T12" fmla="*/ 80 w 126"/>
                <a:gd name="T13" fmla="*/ 171 h 171"/>
                <a:gd name="T14" fmla="*/ 80 w 126"/>
                <a:gd name="T15" fmla="*/ 131 h 171"/>
                <a:gd name="T16" fmla="*/ 0 w 126"/>
                <a:gd name="T17" fmla="*/ 131 h 171"/>
                <a:gd name="T18" fmla="*/ 0 w 126"/>
                <a:gd name="T19" fmla="*/ 114 h 171"/>
                <a:gd name="T20" fmla="*/ 46 w 126"/>
                <a:gd name="T21" fmla="*/ 55 h 171"/>
                <a:gd name="T22" fmla="*/ 78 w 126"/>
                <a:gd name="T23" fmla="*/ 0 h 171"/>
                <a:gd name="T24" fmla="*/ 99 w 126"/>
                <a:gd name="T25" fmla="*/ 0 h 171"/>
                <a:gd name="T26" fmla="*/ 22 w 126"/>
                <a:gd name="T27" fmla="*/ 113 h 171"/>
                <a:gd name="T28" fmla="*/ 80 w 126"/>
                <a:gd name="T29" fmla="*/ 113 h 171"/>
                <a:gd name="T30" fmla="*/ 80 w 126"/>
                <a:gd name="T31" fmla="*/ 29 h 171"/>
                <a:gd name="T32" fmla="*/ 34 w 126"/>
                <a:gd name="T33" fmla="*/ 97 h 171"/>
                <a:gd name="T34" fmla="*/ 22 w 126"/>
                <a:gd name="T35" fmla="*/ 113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6" h="171">
                  <a:moveTo>
                    <a:pt x="99" y="0"/>
                  </a:moveTo>
                  <a:cubicBezTo>
                    <a:pt x="99" y="113"/>
                    <a:pt x="99" y="113"/>
                    <a:pt x="99" y="113"/>
                  </a:cubicBezTo>
                  <a:cubicBezTo>
                    <a:pt x="126" y="113"/>
                    <a:pt x="126" y="113"/>
                    <a:pt x="126" y="113"/>
                  </a:cubicBezTo>
                  <a:cubicBezTo>
                    <a:pt x="126" y="131"/>
                    <a:pt x="126" y="131"/>
                    <a:pt x="126" y="131"/>
                  </a:cubicBezTo>
                  <a:cubicBezTo>
                    <a:pt x="99" y="131"/>
                    <a:pt x="99" y="131"/>
                    <a:pt x="99" y="131"/>
                  </a:cubicBezTo>
                  <a:cubicBezTo>
                    <a:pt x="99" y="171"/>
                    <a:pt x="99" y="171"/>
                    <a:pt x="99" y="171"/>
                  </a:cubicBezTo>
                  <a:cubicBezTo>
                    <a:pt x="80" y="171"/>
                    <a:pt x="80" y="171"/>
                    <a:pt x="80" y="171"/>
                  </a:cubicBezTo>
                  <a:cubicBezTo>
                    <a:pt x="80" y="131"/>
                    <a:pt x="80" y="131"/>
                    <a:pt x="80" y="131"/>
                  </a:cubicBezTo>
                  <a:cubicBezTo>
                    <a:pt x="0" y="131"/>
                    <a:pt x="0" y="131"/>
                    <a:pt x="0" y="131"/>
                  </a:cubicBezTo>
                  <a:cubicBezTo>
                    <a:pt x="0" y="114"/>
                    <a:pt x="0" y="114"/>
                    <a:pt x="0" y="114"/>
                  </a:cubicBezTo>
                  <a:cubicBezTo>
                    <a:pt x="17" y="95"/>
                    <a:pt x="32" y="75"/>
                    <a:pt x="46" y="55"/>
                  </a:cubicBezTo>
                  <a:cubicBezTo>
                    <a:pt x="60" y="34"/>
                    <a:pt x="71" y="16"/>
                    <a:pt x="78" y="0"/>
                  </a:cubicBezTo>
                  <a:lnTo>
                    <a:pt x="99" y="0"/>
                  </a:lnTo>
                  <a:close/>
                  <a:moveTo>
                    <a:pt x="22" y="113"/>
                  </a:moveTo>
                  <a:cubicBezTo>
                    <a:pt x="80" y="113"/>
                    <a:pt x="80" y="113"/>
                    <a:pt x="80" y="113"/>
                  </a:cubicBezTo>
                  <a:cubicBezTo>
                    <a:pt x="80" y="29"/>
                    <a:pt x="80" y="29"/>
                    <a:pt x="80" y="29"/>
                  </a:cubicBezTo>
                  <a:cubicBezTo>
                    <a:pt x="65" y="56"/>
                    <a:pt x="50" y="78"/>
                    <a:pt x="34" y="97"/>
                  </a:cubicBezTo>
                  <a:lnTo>
                    <a:pt x="2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71" name="Freeform 63"/>
            <p:cNvSpPr>
              <a:spLocks/>
            </p:cNvSpPr>
            <p:nvPr userDrawn="1"/>
          </p:nvSpPr>
          <p:spPr bwMode="auto">
            <a:xfrm>
              <a:off x="3773" y="4951"/>
              <a:ext cx="78" cy="137"/>
            </a:xfrm>
            <a:custGeom>
              <a:avLst/>
              <a:gdLst>
                <a:gd name="T0" fmla="*/ 78 w 78"/>
                <a:gd name="T1" fmla="*/ 0 h 137"/>
                <a:gd name="T2" fmla="*/ 33 w 78"/>
                <a:gd name="T3" fmla="*/ 137 h 137"/>
                <a:gd name="T4" fmla="*/ 0 w 78"/>
                <a:gd name="T5" fmla="*/ 137 h 137"/>
                <a:gd name="T6" fmla="*/ 33 w 78"/>
                <a:gd name="T7" fmla="*/ 0 h 137"/>
                <a:gd name="T8" fmla="*/ 78 w 78"/>
                <a:gd name="T9" fmla="*/ 0 h 137"/>
              </a:gdLst>
              <a:ahLst/>
              <a:cxnLst>
                <a:cxn ang="0">
                  <a:pos x="T0" y="T1"/>
                </a:cxn>
                <a:cxn ang="0">
                  <a:pos x="T2" y="T3"/>
                </a:cxn>
                <a:cxn ang="0">
                  <a:pos x="T4" y="T5"/>
                </a:cxn>
                <a:cxn ang="0">
                  <a:pos x="T6" y="T7"/>
                </a:cxn>
                <a:cxn ang="0">
                  <a:pos x="T8" y="T9"/>
                </a:cxn>
              </a:cxnLst>
              <a:rect l="0" t="0" r="r" b="b"/>
              <a:pathLst>
                <a:path w="78" h="137">
                  <a:moveTo>
                    <a:pt x="78" y="0"/>
                  </a:moveTo>
                  <a:lnTo>
                    <a:pt x="33" y="137"/>
                  </a:lnTo>
                  <a:lnTo>
                    <a:pt x="0" y="137"/>
                  </a:lnTo>
                  <a:lnTo>
                    <a:pt x="33" y="0"/>
                  </a:lnTo>
                  <a:lnTo>
                    <a:pt x="7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72" name="Freeform 64"/>
            <p:cNvSpPr>
              <a:spLocks/>
            </p:cNvSpPr>
            <p:nvPr userDrawn="1"/>
          </p:nvSpPr>
          <p:spPr bwMode="auto">
            <a:xfrm>
              <a:off x="4052" y="4603"/>
              <a:ext cx="251" cy="412"/>
            </a:xfrm>
            <a:custGeom>
              <a:avLst/>
              <a:gdLst>
                <a:gd name="T0" fmla="*/ 79 w 106"/>
                <a:gd name="T1" fmla="*/ 48 h 174"/>
                <a:gd name="T2" fmla="*/ 71 w 106"/>
                <a:gd name="T3" fmla="*/ 25 h 174"/>
                <a:gd name="T4" fmla="*/ 48 w 106"/>
                <a:gd name="T5" fmla="*/ 17 h 174"/>
                <a:gd name="T6" fmla="*/ 27 w 106"/>
                <a:gd name="T7" fmla="*/ 22 h 174"/>
                <a:gd name="T8" fmla="*/ 7 w 106"/>
                <a:gd name="T9" fmla="*/ 38 h 174"/>
                <a:gd name="T10" fmla="*/ 7 w 106"/>
                <a:gd name="T11" fmla="*/ 17 h 174"/>
                <a:gd name="T12" fmla="*/ 25 w 106"/>
                <a:gd name="T13" fmla="*/ 4 h 174"/>
                <a:gd name="T14" fmla="*/ 50 w 106"/>
                <a:gd name="T15" fmla="*/ 0 h 174"/>
                <a:gd name="T16" fmla="*/ 86 w 106"/>
                <a:gd name="T17" fmla="*/ 13 h 174"/>
                <a:gd name="T18" fmla="*/ 99 w 106"/>
                <a:gd name="T19" fmla="*/ 46 h 174"/>
                <a:gd name="T20" fmla="*/ 91 w 106"/>
                <a:gd name="T21" fmla="*/ 78 h 174"/>
                <a:gd name="T22" fmla="*/ 61 w 106"/>
                <a:gd name="T23" fmla="*/ 108 h 174"/>
                <a:gd name="T24" fmla="*/ 33 w 106"/>
                <a:gd name="T25" fmla="*/ 129 h 174"/>
                <a:gd name="T26" fmla="*/ 24 w 106"/>
                <a:gd name="T27" fmla="*/ 142 h 174"/>
                <a:gd name="T28" fmla="*/ 21 w 106"/>
                <a:gd name="T29" fmla="*/ 156 h 174"/>
                <a:gd name="T30" fmla="*/ 106 w 106"/>
                <a:gd name="T31" fmla="*/ 156 h 174"/>
                <a:gd name="T32" fmla="*/ 106 w 106"/>
                <a:gd name="T33" fmla="*/ 174 h 174"/>
                <a:gd name="T34" fmla="*/ 0 w 106"/>
                <a:gd name="T35" fmla="*/ 174 h 174"/>
                <a:gd name="T36" fmla="*/ 0 w 106"/>
                <a:gd name="T37" fmla="*/ 165 h 174"/>
                <a:gd name="T38" fmla="*/ 4 w 106"/>
                <a:gd name="T39" fmla="*/ 142 h 174"/>
                <a:gd name="T40" fmla="*/ 16 w 106"/>
                <a:gd name="T41" fmla="*/ 124 h 174"/>
                <a:gd name="T42" fmla="*/ 47 w 106"/>
                <a:gd name="T43" fmla="*/ 98 h 174"/>
                <a:gd name="T44" fmla="*/ 72 w 106"/>
                <a:gd name="T45" fmla="*/ 74 h 174"/>
                <a:gd name="T46" fmla="*/ 79 w 106"/>
                <a:gd name="T47" fmla="*/ 4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6" h="174">
                  <a:moveTo>
                    <a:pt x="79" y="48"/>
                  </a:moveTo>
                  <a:cubicBezTo>
                    <a:pt x="79" y="38"/>
                    <a:pt x="77" y="31"/>
                    <a:pt x="71" y="25"/>
                  </a:cubicBezTo>
                  <a:cubicBezTo>
                    <a:pt x="65" y="19"/>
                    <a:pt x="58" y="17"/>
                    <a:pt x="48" y="17"/>
                  </a:cubicBezTo>
                  <a:cubicBezTo>
                    <a:pt x="41" y="17"/>
                    <a:pt x="34" y="19"/>
                    <a:pt x="27" y="22"/>
                  </a:cubicBezTo>
                  <a:cubicBezTo>
                    <a:pt x="19" y="26"/>
                    <a:pt x="13" y="31"/>
                    <a:pt x="7" y="38"/>
                  </a:cubicBezTo>
                  <a:cubicBezTo>
                    <a:pt x="7" y="17"/>
                    <a:pt x="7" y="17"/>
                    <a:pt x="7" y="17"/>
                  </a:cubicBezTo>
                  <a:cubicBezTo>
                    <a:pt x="13" y="11"/>
                    <a:pt x="19" y="7"/>
                    <a:pt x="25" y="4"/>
                  </a:cubicBezTo>
                  <a:cubicBezTo>
                    <a:pt x="32" y="2"/>
                    <a:pt x="41" y="0"/>
                    <a:pt x="50" y="0"/>
                  </a:cubicBezTo>
                  <a:cubicBezTo>
                    <a:pt x="65" y="0"/>
                    <a:pt x="77" y="4"/>
                    <a:pt x="86" y="13"/>
                  </a:cubicBezTo>
                  <a:cubicBezTo>
                    <a:pt x="95" y="21"/>
                    <a:pt x="99" y="32"/>
                    <a:pt x="99" y="46"/>
                  </a:cubicBezTo>
                  <a:cubicBezTo>
                    <a:pt x="99" y="58"/>
                    <a:pt x="97" y="69"/>
                    <a:pt x="91" y="78"/>
                  </a:cubicBezTo>
                  <a:cubicBezTo>
                    <a:pt x="85" y="88"/>
                    <a:pt x="75" y="97"/>
                    <a:pt x="61" y="108"/>
                  </a:cubicBezTo>
                  <a:cubicBezTo>
                    <a:pt x="47" y="118"/>
                    <a:pt x="38" y="125"/>
                    <a:pt x="33" y="129"/>
                  </a:cubicBezTo>
                  <a:cubicBezTo>
                    <a:pt x="29" y="133"/>
                    <a:pt x="25" y="138"/>
                    <a:pt x="24" y="142"/>
                  </a:cubicBezTo>
                  <a:cubicBezTo>
                    <a:pt x="22" y="146"/>
                    <a:pt x="21" y="151"/>
                    <a:pt x="21" y="156"/>
                  </a:cubicBezTo>
                  <a:cubicBezTo>
                    <a:pt x="106" y="156"/>
                    <a:pt x="106" y="156"/>
                    <a:pt x="106" y="156"/>
                  </a:cubicBezTo>
                  <a:cubicBezTo>
                    <a:pt x="106" y="174"/>
                    <a:pt x="106" y="174"/>
                    <a:pt x="106" y="174"/>
                  </a:cubicBezTo>
                  <a:cubicBezTo>
                    <a:pt x="0" y="174"/>
                    <a:pt x="0" y="174"/>
                    <a:pt x="0" y="174"/>
                  </a:cubicBezTo>
                  <a:cubicBezTo>
                    <a:pt x="0" y="165"/>
                    <a:pt x="0" y="165"/>
                    <a:pt x="0" y="165"/>
                  </a:cubicBezTo>
                  <a:cubicBezTo>
                    <a:pt x="0" y="156"/>
                    <a:pt x="2" y="149"/>
                    <a:pt x="4" y="142"/>
                  </a:cubicBezTo>
                  <a:cubicBezTo>
                    <a:pt x="6" y="136"/>
                    <a:pt x="10" y="130"/>
                    <a:pt x="16" y="124"/>
                  </a:cubicBezTo>
                  <a:cubicBezTo>
                    <a:pt x="22" y="118"/>
                    <a:pt x="32" y="109"/>
                    <a:pt x="47" y="98"/>
                  </a:cubicBezTo>
                  <a:cubicBezTo>
                    <a:pt x="59" y="90"/>
                    <a:pt x="67" y="82"/>
                    <a:pt x="72" y="74"/>
                  </a:cubicBezTo>
                  <a:cubicBezTo>
                    <a:pt x="77" y="66"/>
                    <a:pt x="79" y="58"/>
                    <a:pt x="79"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73" name="Freeform 65"/>
            <p:cNvSpPr>
              <a:spLocks noEditPoints="1"/>
            </p:cNvSpPr>
            <p:nvPr userDrawn="1"/>
          </p:nvSpPr>
          <p:spPr bwMode="auto">
            <a:xfrm>
              <a:off x="4357" y="4603"/>
              <a:ext cx="265" cy="419"/>
            </a:xfrm>
            <a:custGeom>
              <a:avLst/>
              <a:gdLst>
                <a:gd name="T0" fmla="*/ 112 w 112"/>
                <a:gd name="T1" fmla="*/ 88 h 177"/>
                <a:gd name="T2" fmla="*/ 97 w 112"/>
                <a:gd name="T3" fmla="*/ 153 h 177"/>
                <a:gd name="T4" fmla="*/ 54 w 112"/>
                <a:gd name="T5" fmla="*/ 177 h 177"/>
                <a:gd name="T6" fmla="*/ 14 w 112"/>
                <a:gd name="T7" fmla="*/ 155 h 177"/>
                <a:gd name="T8" fmla="*/ 0 w 112"/>
                <a:gd name="T9" fmla="*/ 92 h 177"/>
                <a:gd name="T10" fmla="*/ 15 w 112"/>
                <a:gd name="T11" fmla="*/ 24 h 177"/>
                <a:gd name="T12" fmla="*/ 58 w 112"/>
                <a:gd name="T13" fmla="*/ 0 h 177"/>
                <a:gd name="T14" fmla="*/ 112 w 112"/>
                <a:gd name="T15" fmla="*/ 88 h 177"/>
                <a:gd name="T16" fmla="*/ 92 w 112"/>
                <a:gd name="T17" fmla="*/ 90 h 177"/>
                <a:gd name="T18" fmla="*/ 57 w 112"/>
                <a:gd name="T19" fmla="*/ 17 h 177"/>
                <a:gd name="T20" fmla="*/ 20 w 112"/>
                <a:gd name="T21" fmla="*/ 91 h 177"/>
                <a:gd name="T22" fmla="*/ 56 w 112"/>
                <a:gd name="T23" fmla="*/ 160 h 177"/>
                <a:gd name="T24" fmla="*/ 92 w 112"/>
                <a:gd name="T25" fmla="*/ 9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177">
                  <a:moveTo>
                    <a:pt x="112" y="88"/>
                  </a:moveTo>
                  <a:cubicBezTo>
                    <a:pt x="112" y="116"/>
                    <a:pt x="107" y="138"/>
                    <a:pt x="97" y="153"/>
                  </a:cubicBezTo>
                  <a:cubicBezTo>
                    <a:pt x="87" y="169"/>
                    <a:pt x="73" y="177"/>
                    <a:pt x="54" y="177"/>
                  </a:cubicBezTo>
                  <a:cubicBezTo>
                    <a:pt x="37" y="177"/>
                    <a:pt x="24" y="170"/>
                    <a:pt x="14" y="155"/>
                  </a:cubicBezTo>
                  <a:cubicBezTo>
                    <a:pt x="5" y="140"/>
                    <a:pt x="0" y="119"/>
                    <a:pt x="0" y="92"/>
                  </a:cubicBezTo>
                  <a:cubicBezTo>
                    <a:pt x="0" y="62"/>
                    <a:pt x="5" y="39"/>
                    <a:pt x="15" y="24"/>
                  </a:cubicBezTo>
                  <a:cubicBezTo>
                    <a:pt x="25" y="8"/>
                    <a:pt x="39" y="0"/>
                    <a:pt x="58" y="0"/>
                  </a:cubicBezTo>
                  <a:cubicBezTo>
                    <a:pt x="94" y="0"/>
                    <a:pt x="112" y="29"/>
                    <a:pt x="112" y="88"/>
                  </a:cubicBezTo>
                  <a:close/>
                  <a:moveTo>
                    <a:pt x="92" y="90"/>
                  </a:moveTo>
                  <a:cubicBezTo>
                    <a:pt x="92" y="41"/>
                    <a:pt x="80" y="17"/>
                    <a:pt x="57" y="17"/>
                  </a:cubicBezTo>
                  <a:cubicBezTo>
                    <a:pt x="32" y="17"/>
                    <a:pt x="20" y="41"/>
                    <a:pt x="20" y="91"/>
                  </a:cubicBezTo>
                  <a:cubicBezTo>
                    <a:pt x="20" y="137"/>
                    <a:pt x="32" y="160"/>
                    <a:pt x="56" y="160"/>
                  </a:cubicBezTo>
                  <a:cubicBezTo>
                    <a:pt x="80" y="160"/>
                    <a:pt x="92" y="137"/>
                    <a:pt x="92"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74" name="Freeform 66"/>
            <p:cNvSpPr>
              <a:spLocks/>
            </p:cNvSpPr>
            <p:nvPr userDrawn="1"/>
          </p:nvSpPr>
          <p:spPr bwMode="auto">
            <a:xfrm>
              <a:off x="4667" y="4601"/>
              <a:ext cx="142" cy="414"/>
            </a:xfrm>
            <a:custGeom>
              <a:avLst/>
              <a:gdLst>
                <a:gd name="T0" fmla="*/ 40 w 60"/>
                <a:gd name="T1" fmla="*/ 175 h 175"/>
                <a:gd name="T2" fmla="*/ 40 w 60"/>
                <a:gd name="T3" fmla="*/ 27 h 175"/>
                <a:gd name="T4" fmla="*/ 23 w 60"/>
                <a:gd name="T5" fmla="*/ 39 h 175"/>
                <a:gd name="T6" fmla="*/ 0 w 60"/>
                <a:gd name="T7" fmla="*/ 47 h 175"/>
                <a:gd name="T8" fmla="*/ 0 w 60"/>
                <a:gd name="T9" fmla="*/ 28 h 175"/>
                <a:gd name="T10" fmla="*/ 28 w 60"/>
                <a:gd name="T11" fmla="*/ 16 h 175"/>
                <a:gd name="T12" fmla="*/ 52 w 60"/>
                <a:gd name="T13" fmla="*/ 0 h 175"/>
                <a:gd name="T14" fmla="*/ 60 w 60"/>
                <a:gd name="T15" fmla="*/ 0 h 175"/>
                <a:gd name="T16" fmla="*/ 60 w 60"/>
                <a:gd name="T17" fmla="*/ 175 h 175"/>
                <a:gd name="T18" fmla="*/ 40 w 60"/>
                <a:gd name="T19"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175">
                  <a:moveTo>
                    <a:pt x="40" y="175"/>
                  </a:moveTo>
                  <a:cubicBezTo>
                    <a:pt x="40" y="27"/>
                    <a:pt x="40" y="27"/>
                    <a:pt x="40" y="27"/>
                  </a:cubicBezTo>
                  <a:cubicBezTo>
                    <a:pt x="37" y="31"/>
                    <a:pt x="31" y="34"/>
                    <a:pt x="23" y="39"/>
                  </a:cubicBezTo>
                  <a:cubicBezTo>
                    <a:pt x="15" y="43"/>
                    <a:pt x="7" y="46"/>
                    <a:pt x="0" y="47"/>
                  </a:cubicBezTo>
                  <a:cubicBezTo>
                    <a:pt x="0" y="28"/>
                    <a:pt x="0" y="28"/>
                    <a:pt x="0" y="28"/>
                  </a:cubicBezTo>
                  <a:cubicBezTo>
                    <a:pt x="9" y="25"/>
                    <a:pt x="18" y="21"/>
                    <a:pt x="28" y="16"/>
                  </a:cubicBezTo>
                  <a:cubicBezTo>
                    <a:pt x="38" y="11"/>
                    <a:pt x="46" y="5"/>
                    <a:pt x="52" y="0"/>
                  </a:cubicBezTo>
                  <a:cubicBezTo>
                    <a:pt x="60" y="0"/>
                    <a:pt x="60" y="0"/>
                    <a:pt x="60" y="0"/>
                  </a:cubicBezTo>
                  <a:cubicBezTo>
                    <a:pt x="60" y="175"/>
                    <a:pt x="60" y="175"/>
                    <a:pt x="60" y="175"/>
                  </a:cubicBezTo>
                  <a:lnTo>
                    <a:pt x="4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sp>
          <p:nvSpPr>
            <p:cNvPr id="75" name="Freeform 67"/>
            <p:cNvSpPr>
              <a:spLocks noEditPoints="1"/>
            </p:cNvSpPr>
            <p:nvPr userDrawn="1"/>
          </p:nvSpPr>
          <p:spPr bwMode="auto">
            <a:xfrm>
              <a:off x="4901" y="4603"/>
              <a:ext cx="258" cy="419"/>
            </a:xfrm>
            <a:custGeom>
              <a:avLst/>
              <a:gdLst>
                <a:gd name="T0" fmla="*/ 109 w 109"/>
                <a:gd name="T1" fmla="*/ 120 h 177"/>
                <a:gd name="T2" fmla="*/ 102 w 109"/>
                <a:gd name="T3" fmla="*/ 149 h 177"/>
                <a:gd name="T4" fmla="*/ 82 w 109"/>
                <a:gd name="T5" fmla="*/ 170 h 177"/>
                <a:gd name="T6" fmla="*/ 55 w 109"/>
                <a:gd name="T7" fmla="*/ 177 h 177"/>
                <a:gd name="T8" fmla="*/ 15 w 109"/>
                <a:gd name="T9" fmla="*/ 156 h 177"/>
                <a:gd name="T10" fmla="*/ 0 w 109"/>
                <a:gd name="T11" fmla="*/ 99 h 177"/>
                <a:gd name="T12" fmla="*/ 9 w 109"/>
                <a:gd name="T13" fmla="*/ 47 h 177"/>
                <a:gd name="T14" fmla="*/ 33 w 109"/>
                <a:gd name="T15" fmla="*/ 12 h 177"/>
                <a:gd name="T16" fmla="*/ 70 w 109"/>
                <a:gd name="T17" fmla="*/ 0 h 177"/>
                <a:gd name="T18" fmla="*/ 98 w 109"/>
                <a:gd name="T19" fmla="*/ 5 h 177"/>
                <a:gd name="T20" fmla="*/ 98 w 109"/>
                <a:gd name="T21" fmla="*/ 23 h 177"/>
                <a:gd name="T22" fmla="*/ 70 w 109"/>
                <a:gd name="T23" fmla="*/ 17 h 177"/>
                <a:gd name="T24" fmla="*/ 34 w 109"/>
                <a:gd name="T25" fmla="*/ 37 h 177"/>
                <a:gd name="T26" fmla="*/ 20 w 109"/>
                <a:gd name="T27" fmla="*/ 91 h 177"/>
                <a:gd name="T28" fmla="*/ 21 w 109"/>
                <a:gd name="T29" fmla="*/ 91 h 177"/>
                <a:gd name="T30" fmla="*/ 60 w 109"/>
                <a:gd name="T31" fmla="*/ 67 h 177"/>
                <a:gd name="T32" fmla="*/ 95 w 109"/>
                <a:gd name="T33" fmla="*/ 81 h 177"/>
                <a:gd name="T34" fmla="*/ 109 w 109"/>
                <a:gd name="T35" fmla="*/ 120 h 177"/>
                <a:gd name="T36" fmla="*/ 89 w 109"/>
                <a:gd name="T37" fmla="*/ 122 h 177"/>
                <a:gd name="T38" fmla="*/ 80 w 109"/>
                <a:gd name="T39" fmla="*/ 94 h 177"/>
                <a:gd name="T40" fmla="*/ 55 w 109"/>
                <a:gd name="T41" fmla="*/ 84 h 177"/>
                <a:gd name="T42" fmla="*/ 31 w 109"/>
                <a:gd name="T43" fmla="*/ 94 h 177"/>
                <a:gd name="T44" fmla="*/ 21 w 109"/>
                <a:gd name="T45" fmla="*/ 118 h 177"/>
                <a:gd name="T46" fmla="*/ 31 w 109"/>
                <a:gd name="T47" fmla="*/ 148 h 177"/>
                <a:gd name="T48" fmla="*/ 56 w 109"/>
                <a:gd name="T49" fmla="*/ 160 h 177"/>
                <a:gd name="T50" fmla="*/ 79 w 109"/>
                <a:gd name="T51" fmla="*/ 150 h 177"/>
                <a:gd name="T52" fmla="*/ 89 w 109"/>
                <a:gd name="T53" fmla="*/ 12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9" h="177">
                  <a:moveTo>
                    <a:pt x="109" y="120"/>
                  </a:moveTo>
                  <a:cubicBezTo>
                    <a:pt x="109" y="130"/>
                    <a:pt x="106" y="140"/>
                    <a:pt x="102" y="149"/>
                  </a:cubicBezTo>
                  <a:cubicBezTo>
                    <a:pt x="97" y="158"/>
                    <a:pt x="90" y="165"/>
                    <a:pt x="82" y="170"/>
                  </a:cubicBezTo>
                  <a:cubicBezTo>
                    <a:pt x="74" y="174"/>
                    <a:pt x="65" y="177"/>
                    <a:pt x="55" y="177"/>
                  </a:cubicBezTo>
                  <a:cubicBezTo>
                    <a:pt x="38" y="177"/>
                    <a:pt x="24" y="170"/>
                    <a:pt x="15" y="156"/>
                  </a:cubicBezTo>
                  <a:cubicBezTo>
                    <a:pt x="5" y="143"/>
                    <a:pt x="0" y="123"/>
                    <a:pt x="0" y="99"/>
                  </a:cubicBezTo>
                  <a:cubicBezTo>
                    <a:pt x="0" y="79"/>
                    <a:pt x="3" y="62"/>
                    <a:pt x="9" y="47"/>
                  </a:cubicBezTo>
                  <a:cubicBezTo>
                    <a:pt x="14" y="32"/>
                    <a:pt x="23" y="20"/>
                    <a:pt x="33" y="12"/>
                  </a:cubicBezTo>
                  <a:cubicBezTo>
                    <a:pt x="44" y="4"/>
                    <a:pt x="56" y="0"/>
                    <a:pt x="70" y="0"/>
                  </a:cubicBezTo>
                  <a:cubicBezTo>
                    <a:pt x="81" y="0"/>
                    <a:pt x="91" y="2"/>
                    <a:pt x="98" y="5"/>
                  </a:cubicBezTo>
                  <a:cubicBezTo>
                    <a:pt x="98" y="23"/>
                    <a:pt x="98" y="23"/>
                    <a:pt x="98" y="23"/>
                  </a:cubicBezTo>
                  <a:cubicBezTo>
                    <a:pt x="89" y="19"/>
                    <a:pt x="80" y="17"/>
                    <a:pt x="70" y="17"/>
                  </a:cubicBezTo>
                  <a:cubicBezTo>
                    <a:pt x="55" y="17"/>
                    <a:pt x="43" y="23"/>
                    <a:pt x="34" y="37"/>
                  </a:cubicBezTo>
                  <a:cubicBezTo>
                    <a:pt x="25" y="51"/>
                    <a:pt x="20" y="69"/>
                    <a:pt x="20" y="91"/>
                  </a:cubicBezTo>
                  <a:cubicBezTo>
                    <a:pt x="21" y="91"/>
                    <a:pt x="21" y="91"/>
                    <a:pt x="21" y="91"/>
                  </a:cubicBezTo>
                  <a:cubicBezTo>
                    <a:pt x="29" y="75"/>
                    <a:pt x="42" y="67"/>
                    <a:pt x="60" y="67"/>
                  </a:cubicBezTo>
                  <a:cubicBezTo>
                    <a:pt x="74" y="67"/>
                    <a:pt x="86" y="72"/>
                    <a:pt x="95" y="81"/>
                  </a:cubicBezTo>
                  <a:cubicBezTo>
                    <a:pt x="104" y="91"/>
                    <a:pt x="109" y="104"/>
                    <a:pt x="109" y="120"/>
                  </a:cubicBezTo>
                  <a:close/>
                  <a:moveTo>
                    <a:pt x="89" y="122"/>
                  </a:moveTo>
                  <a:cubicBezTo>
                    <a:pt x="89" y="110"/>
                    <a:pt x="86" y="101"/>
                    <a:pt x="80" y="94"/>
                  </a:cubicBezTo>
                  <a:cubicBezTo>
                    <a:pt x="74" y="87"/>
                    <a:pt x="66" y="84"/>
                    <a:pt x="55" y="84"/>
                  </a:cubicBezTo>
                  <a:cubicBezTo>
                    <a:pt x="46" y="84"/>
                    <a:pt x="38" y="87"/>
                    <a:pt x="31" y="94"/>
                  </a:cubicBezTo>
                  <a:cubicBezTo>
                    <a:pt x="25" y="100"/>
                    <a:pt x="21" y="108"/>
                    <a:pt x="21" y="118"/>
                  </a:cubicBezTo>
                  <a:cubicBezTo>
                    <a:pt x="21" y="130"/>
                    <a:pt x="25" y="140"/>
                    <a:pt x="31" y="148"/>
                  </a:cubicBezTo>
                  <a:cubicBezTo>
                    <a:pt x="38" y="156"/>
                    <a:pt x="46" y="160"/>
                    <a:pt x="56" y="160"/>
                  </a:cubicBezTo>
                  <a:cubicBezTo>
                    <a:pt x="65" y="160"/>
                    <a:pt x="73" y="157"/>
                    <a:pt x="79" y="150"/>
                  </a:cubicBezTo>
                  <a:cubicBezTo>
                    <a:pt x="85" y="143"/>
                    <a:pt x="89" y="133"/>
                    <a:pt x="89"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solidFill>
                  <a:srgbClr val="FFFFFF"/>
                </a:solidFill>
              </a:endParaRPr>
            </a:p>
          </p:txBody>
        </p:sp>
      </p:grpSp>
      <p:sp>
        <p:nvSpPr>
          <p:cNvPr id="76" name="Freeform 6"/>
          <p:cNvSpPr>
            <a:spLocks/>
          </p:cNvSpPr>
          <p:nvPr userDrawn="1"/>
        </p:nvSpPr>
        <p:spPr bwMode="auto">
          <a:xfrm>
            <a:off x="8433553" y="6059509"/>
            <a:ext cx="4669" cy="4670"/>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0"/>
                  <a:pt x="1" y="0"/>
                  <a:pt x="1" y="1"/>
                </a:cubicBezTo>
                <a:cubicBezTo>
                  <a:pt x="1" y="0"/>
                  <a:pt x="1" y="0"/>
                  <a:pt x="1" y="0"/>
                </a:cubicBezTo>
                <a:close/>
              </a:path>
            </a:pathLst>
          </a:custGeom>
          <a:solidFill>
            <a:srgbClr val="A832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FFFFFF"/>
              </a:solidFill>
            </a:endParaRPr>
          </a:p>
        </p:txBody>
      </p:sp>
      <p:sp>
        <p:nvSpPr>
          <p:cNvPr id="90" name="Freeform 19"/>
          <p:cNvSpPr>
            <a:spLocks/>
          </p:cNvSpPr>
          <p:nvPr userDrawn="1"/>
        </p:nvSpPr>
        <p:spPr bwMode="auto">
          <a:xfrm>
            <a:off x="8402428" y="5626799"/>
            <a:ext cx="4669" cy="4670"/>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0"/>
                  <a:pt x="1" y="0"/>
                  <a:pt x="1" y="1"/>
                </a:cubicBezTo>
                <a:cubicBezTo>
                  <a:pt x="1" y="0"/>
                  <a:pt x="1" y="0"/>
                  <a:pt x="1" y="0"/>
                </a:cubicBezTo>
                <a:close/>
              </a:path>
            </a:pathLst>
          </a:custGeom>
          <a:solidFill>
            <a:srgbClr val="A832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FFFFFF"/>
              </a:solidFill>
            </a:endParaRPr>
          </a:p>
        </p:txBody>
      </p:sp>
      <p:grpSp>
        <p:nvGrpSpPr>
          <p:cNvPr id="103" name="Group 102"/>
          <p:cNvGrpSpPr/>
          <p:nvPr userDrawn="1"/>
        </p:nvGrpSpPr>
        <p:grpSpPr>
          <a:xfrm>
            <a:off x="0" y="4244614"/>
            <a:ext cx="12192000" cy="2613387"/>
            <a:chOff x="0" y="4329113"/>
            <a:chExt cx="12436475" cy="2665413"/>
          </a:xfrm>
        </p:grpSpPr>
        <p:sp>
          <p:nvSpPr>
            <p:cNvPr id="92" name="Freeform 21"/>
            <p:cNvSpPr>
              <a:spLocks noEditPoints="1"/>
            </p:cNvSpPr>
            <p:nvPr userDrawn="1"/>
          </p:nvSpPr>
          <p:spPr bwMode="auto">
            <a:xfrm>
              <a:off x="3273425" y="4329113"/>
              <a:ext cx="9163050" cy="2665413"/>
            </a:xfrm>
            <a:custGeom>
              <a:avLst/>
              <a:gdLst>
                <a:gd name="T0" fmla="*/ 1597 w 1671"/>
                <a:gd name="T1" fmla="*/ 16 h 486"/>
                <a:gd name="T2" fmla="*/ 1574 w 1671"/>
                <a:gd name="T3" fmla="*/ 67 h 486"/>
                <a:gd name="T4" fmla="*/ 1470 w 1671"/>
                <a:gd name="T5" fmla="*/ 142 h 486"/>
                <a:gd name="T6" fmla="*/ 1369 w 1671"/>
                <a:gd name="T7" fmla="*/ 200 h 486"/>
                <a:gd name="T8" fmla="*/ 1309 w 1671"/>
                <a:gd name="T9" fmla="*/ 219 h 486"/>
                <a:gd name="T10" fmla="*/ 1241 w 1671"/>
                <a:gd name="T11" fmla="*/ 220 h 486"/>
                <a:gd name="T12" fmla="*/ 1143 w 1671"/>
                <a:gd name="T13" fmla="*/ 240 h 486"/>
                <a:gd name="T14" fmla="*/ 952 w 1671"/>
                <a:gd name="T15" fmla="*/ 283 h 486"/>
                <a:gd name="T16" fmla="*/ 898 w 1671"/>
                <a:gd name="T17" fmla="*/ 291 h 486"/>
                <a:gd name="T18" fmla="*/ 647 w 1671"/>
                <a:gd name="T19" fmla="*/ 226 h 486"/>
                <a:gd name="T20" fmla="*/ 248 w 1671"/>
                <a:gd name="T21" fmla="*/ 223 h 486"/>
                <a:gd name="T22" fmla="*/ 114 w 1671"/>
                <a:gd name="T23" fmla="*/ 239 h 486"/>
                <a:gd name="T24" fmla="*/ 50 w 1671"/>
                <a:gd name="T25" fmla="*/ 239 h 486"/>
                <a:gd name="T26" fmla="*/ 64 w 1671"/>
                <a:gd name="T27" fmla="*/ 486 h 486"/>
                <a:gd name="T28" fmla="*/ 114 w 1671"/>
                <a:gd name="T29" fmla="*/ 486 h 486"/>
                <a:gd name="T30" fmla="*/ 185 w 1671"/>
                <a:gd name="T31" fmla="*/ 486 h 486"/>
                <a:gd name="T32" fmla="*/ 248 w 1671"/>
                <a:gd name="T33" fmla="*/ 486 h 486"/>
                <a:gd name="T34" fmla="*/ 653 w 1671"/>
                <a:gd name="T35" fmla="*/ 486 h 486"/>
                <a:gd name="T36" fmla="*/ 727 w 1671"/>
                <a:gd name="T37" fmla="*/ 486 h 486"/>
                <a:gd name="T38" fmla="*/ 917 w 1671"/>
                <a:gd name="T39" fmla="*/ 486 h 486"/>
                <a:gd name="T40" fmla="*/ 952 w 1671"/>
                <a:gd name="T41" fmla="*/ 486 h 486"/>
                <a:gd name="T42" fmla="*/ 1091 w 1671"/>
                <a:gd name="T43" fmla="*/ 486 h 486"/>
                <a:gd name="T44" fmla="*/ 1491 w 1671"/>
                <a:gd name="T45" fmla="*/ 486 h 486"/>
                <a:gd name="T46" fmla="*/ 1571 w 1671"/>
                <a:gd name="T47" fmla="*/ 486 h 486"/>
                <a:gd name="T48" fmla="*/ 304 w 1671"/>
                <a:gd name="T49" fmla="*/ 376 h 486"/>
                <a:gd name="T50" fmla="*/ 304 w 1671"/>
                <a:gd name="T51" fmla="*/ 365 h 486"/>
                <a:gd name="T52" fmla="*/ 304 w 1671"/>
                <a:gd name="T53" fmla="*/ 354 h 486"/>
                <a:gd name="T54" fmla="*/ 334 w 1671"/>
                <a:gd name="T55" fmla="*/ 376 h 486"/>
                <a:gd name="T56" fmla="*/ 334 w 1671"/>
                <a:gd name="T57" fmla="*/ 365 h 486"/>
                <a:gd name="T58" fmla="*/ 334 w 1671"/>
                <a:gd name="T59" fmla="*/ 354 h 486"/>
                <a:gd name="T60" fmla="*/ 364 w 1671"/>
                <a:gd name="T61" fmla="*/ 376 h 486"/>
                <a:gd name="T62" fmla="*/ 364 w 1671"/>
                <a:gd name="T63" fmla="*/ 365 h 486"/>
                <a:gd name="T64" fmla="*/ 364 w 1671"/>
                <a:gd name="T65" fmla="*/ 354 h 486"/>
                <a:gd name="T66" fmla="*/ 447 w 1671"/>
                <a:gd name="T67" fmla="*/ 376 h 486"/>
                <a:gd name="T68" fmla="*/ 447 w 1671"/>
                <a:gd name="T69" fmla="*/ 365 h 486"/>
                <a:gd name="T70" fmla="*/ 447 w 1671"/>
                <a:gd name="T71" fmla="*/ 354 h 486"/>
                <a:gd name="T72" fmla="*/ 477 w 1671"/>
                <a:gd name="T73" fmla="*/ 376 h 486"/>
                <a:gd name="T74" fmla="*/ 477 w 1671"/>
                <a:gd name="T75" fmla="*/ 365 h 486"/>
                <a:gd name="T76" fmla="*/ 477 w 1671"/>
                <a:gd name="T77" fmla="*/ 354 h 486"/>
                <a:gd name="T78" fmla="*/ 507 w 1671"/>
                <a:gd name="T79" fmla="*/ 376 h 486"/>
                <a:gd name="T80" fmla="*/ 507 w 1671"/>
                <a:gd name="T81" fmla="*/ 365 h 486"/>
                <a:gd name="T82" fmla="*/ 507 w 1671"/>
                <a:gd name="T83" fmla="*/ 354 h 486"/>
                <a:gd name="T84" fmla="*/ 416 w 1671"/>
                <a:gd name="T85" fmla="*/ 246 h 486"/>
                <a:gd name="T86" fmla="*/ 568 w 1671"/>
                <a:gd name="T87" fmla="*/ 376 h 486"/>
                <a:gd name="T88" fmla="*/ 568 w 1671"/>
                <a:gd name="T89" fmla="*/ 365 h 486"/>
                <a:gd name="T90" fmla="*/ 568 w 1671"/>
                <a:gd name="T91" fmla="*/ 354 h 486"/>
                <a:gd name="T92" fmla="*/ 598 w 1671"/>
                <a:gd name="T93" fmla="*/ 376 h 486"/>
                <a:gd name="T94" fmla="*/ 598 w 1671"/>
                <a:gd name="T95" fmla="*/ 365 h 486"/>
                <a:gd name="T96" fmla="*/ 598 w 1671"/>
                <a:gd name="T97" fmla="*/ 354 h 486"/>
                <a:gd name="T98" fmla="*/ 628 w 1671"/>
                <a:gd name="T99" fmla="*/ 376 h 486"/>
                <a:gd name="T100" fmla="*/ 628 w 1671"/>
                <a:gd name="T101" fmla="*/ 365 h 486"/>
                <a:gd name="T102" fmla="*/ 628 w 1671"/>
                <a:gd name="T103" fmla="*/ 354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71" h="486">
                  <a:moveTo>
                    <a:pt x="1607" y="78"/>
                  </a:moveTo>
                  <a:cubicBezTo>
                    <a:pt x="1607" y="67"/>
                    <a:pt x="1607" y="67"/>
                    <a:pt x="1607" y="67"/>
                  </a:cubicBezTo>
                  <a:cubicBezTo>
                    <a:pt x="1598" y="67"/>
                    <a:pt x="1598" y="67"/>
                    <a:pt x="1598" y="67"/>
                  </a:cubicBezTo>
                  <a:cubicBezTo>
                    <a:pt x="1598" y="16"/>
                    <a:pt x="1598" y="16"/>
                    <a:pt x="1598" y="16"/>
                  </a:cubicBezTo>
                  <a:cubicBezTo>
                    <a:pt x="1597" y="16"/>
                    <a:pt x="1597" y="16"/>
                    <a:pt x="1597" y="16"/>
                  </a:cubicBezTo>
                  <a:cubicBezTo>
                    <a:pt x="1597" y="67"/>
                    <a:pt x="1597" y="67"/>
                    <a:pt x="1597" y="67"/>
                  </a:cubicBezTo>
                  <a:cubicBezTo>
                    <a:pt x="1577" y="67"/>
                    <a:pt x="1577" y="67"/>
                    <a:pt x="1577" y="67"/>
                  </a:cubicBezTo>
                  <a:cubicBezTo>
                    <a:pt x="1577" y="0"/>
                    <a:pt x="1577" y="0"/>
                    <a:pt x="1577" y="0"/>
                  </a:cubicBezTo>
                  <a:cubicBezTo>
                    <a:pt x="1574" y="0"/>
                    <a:pt x="1574" y="0"/>
                    <a:pt x="1574" y="0"/>
                  </a:cubicBezTo>
                  <a:cubicBezTo>
                    <a:pt x="1574" y="67"/>
                    <a:pt x="1574" y="67"/>
                    <a:pt x="1574" y="67"/>
                  </a:cubicBezTo>
                  <a:cubicBezTo>
                    <a:pt x="1567" y="67"/>
                    <a:pt x="1567" y="67"/>
                    <a:pt x="1567" y="67"/>
                  </a:cubicBezTo>
                  <a:cubicBezTo>
                    <a:pt x="1567" y="78"/>
                    <a:pt x="1567" y="78"/>
                    <a:pt x="1567" y="78"/>
                  </a:cubicBezTo>
                  <a:cubicBezTo>
                    <a:pt x="1559" y="78"/>
                    <a:pt x="1559" y="78"/>
                    <a:pt x="1559" y="78"/>
                  </a:cubicBezTo>
                  <a:cubicBezTo>
                    <a:pt x="1543" y="84"/>
                    <a:pt x="1543" y="84"/>
                    <a:pt x="1543" y="84"/>
                  </a:cubicBezTo>
                  <a:cubicBezTo>
                    <a:pt x="1470" y="142"/>
                    <a:pt x="1470" y="142"/>
                    <a:pt x="1470" y="142"/>
                  </a:cubicBezTo>
                  <a:cubicBezTo>
                    <a:pt x="1437" y="147"/>
                    <a:pt x="1437" y="147"/>
                    <a:pt x="1437" y="147"/>
                  </a:cubicBezTo>
                  <a:cubicBezTo>
                    <a:pt x="1437" y="207"/>
                    <a:pt x="1437" y="207"/>
                    <a:pt x="1437" y="207"/>
                  </a:cubicBezTo>
                  <a:cubicBezTo>
                    <a:pt x="1387" y="207"/>
                    <a:pt x="1387" y="207"/>
                    <a:pt x="1387" y="207"/>
                  </a:cubicBezTo>
                  <a:cubicBezTo>
                    <a:pt x="1380" y="200"/>
                    <a:pt x="1380" y="200"/>
                    <a:pt x="1380" y="200"/>
                  </a:cubicBezTo>
                  <a:cubicBezTo>
                    <a:pt x="1369" y="200"/>
                    <a:pt x="1369" y="200"/>
                    <a:pt x="1369" y="200"/>
                  </a:cubicBezTo>
                  <a:cubicBezTo>
                    <a:pt x="1369" y="189"/>
                    <a:pt x="1369" y="189"/>
                    <a:pt x="1369" y="189"/>
                  </a:cubicBezTo>
                  <a:cubicBezTo>
                    <a:pt x="1325" y="189"/>
                    <a:pt x="1325" y="189"/>
                    <a:pt x="1325" y="189"/>
                  </a:cubicBezTo>
                  <a:cubicBezTo>
                    <a:pt x="1325" y="199"/>
                    <a:pt x="1325" y="199"/>
                    <a:pt x="1325" y="199"/>
                  </a:cubicBezTo>
                  <a:cubicBezTo>
                    <a:pt x="1309" y="206"/>
                    <a:pt x="1309" y="206"/>
                    <a:pt x="1309" y="206"/>
                  </a:cubicBezTo>
                  <a:cubicBezTo>
                    <a:pt x="1309" y="219"/>
                    <a:pt x="1309" y="219"/>
                    <a:pt x="1309" y="219"/>
                  </a:cubicBezTo>
                  <a:cubicBezTo>
                    <a:pt x="1284" y="219"/>
                    <a:pt x="1284" y="219"/>
                    <a:pt x="1284" y="219"/>
                  </a:cubicBezTo>
                  <a:cubicBezTo>
                    <a:pt x="1284" y="205"/>
                    <a:pt x="1284" y="205"/>
                    <a:pt x="1284" y="205"/>
                  </a:cubicBezTo>
                  <a:cubicBezTo>
                    <a:pt x="1262" y="205"/>
                    <a:pt x="1262" y="205"/>
                    <a:pt x="1262" y="205"/>
                  </a:cubicBezTo>
                  <a:cubicBezTo>
                    <a:pt x="1262" y="220"/>
                    <a:pt x="1262" y="220"/>
                    <a:pt x="1262" y="220"/>
                  </a:cubicBezTo>
                  <a:cubicBezTo>
                    <a:pt x="1241" y="220"/>
                    <a:pt x="1241" y="220"/>
                    <a:pt x="1241" y="220"/>
                  </a:cubicBezTo>
                  <a:cubicBezTo>
                    <a:pt x="1241" y="234"/>
                    <a:pt x="1241" y="234"/>
                    <a:pt x="1241" y="234"/>
                  </a:cubicBezTo>
                  <a:cubicBezTo>
                    <a:pt x="1183" y="234"/>
                    <a:pt x="1183" y="234"/>
                    <a:pt x="1183" y="234"/>
                  </a:cubicBezTo>
                  <a:cubicBezTo>
                    <a:pt x="1183" y="226"/>
                    <a:pt x="1183" y="226"/>
                    <a:pt x="1183" y="226"/>
                  </a:cubicBezTo>
                  <a:cubicBezTo>
                    <a:pt x="1143" y="226"/>
                    <a:pt x="1143" y="226"/>
                    <a:pt x="1143" y="226"/>
                  </a:cubicBezTo>
                  <a:cubicBezTo>
                    <a:pt x="1143" y="240"/>
                    <a:pt x="1143" y="240"/>
                    <a:pt x="1143" y="240"/>
                  </a:cubicBezTo>
                  <a:cubicBezTo>
                    <a:pt x="1091" y="240"/>
                    <a:pt x="1091" y="240"/>
                    <a:pt x="1091" y="240"/>
                  </a:cubicBezTo>
                  <a:cubicBezTo>
                    <a:pt x="1091" y="141"/>
                    <a:pt x="1091" y="141"/>
                    <a:pt x="1091" y="141"/>
                  </a:cubicBezTo>
                  <a:cubicBezTo>
                    <a:pt x="970" y="141"/>
                    <a:pt x="970" y="141"/>
                    <a:pt x="970" y="141"/>
                  </a:cubicBezTo>
                  <a:cubicBezTo>
                    <a:pt x="970" y="283"/>
                    <a:pt x="970" y="283"/>
                    <a:pt x="970" y="283"/>
                  </a:cubicBezTo>
                  <a:cubicBezTo>
                    <a:pt x="952" y="283"/>
                    <a:pt x="952" y="283"/>
                    <a:pt x="952" y="283"/>
                  </a:cubicBezTo>
                  <a:cubicBezTo>
                    <a:pt x="952" y="294"/>
                    <a:pt x="952" y="294"/>
                    <a:pt x="952" y="294"/>
                  </a:cubicBezTo>
                  <a:cubicBezTo>
                    <a:pt x="917" y="294"/>
                    <a:pt x="917" y="294"/>
                    <a:pt x="917" y="294"/>
                  </a:cubicBezTo>
                  <a:cubicBezTo>
                    <a:pt x="917" y="316"/>
                    <a:pt x="917" y="316"/>
                    <a:pt x="917" y="316"/>
                  </a:cubicBezTo>
                  <a:cubicBezTo>
                    <a:pt x="898" y="316"/>
                    <a:pt x="898" y="316"/>
                    <a:pt x="898" y="316"/>
                  </a:cubicBezTo>
                  <a:cubicBezTo>
                    <a:pt x="898" y="291"/>
                    <a:pt x="898" y="291"/>
                    <a:pt x="898" y="291"/>
                  </a:cubicBezTo>
                  <a:cubicBezTo>
                    <a:pt x="761" y="291"/>
                    <a:pt x="761" y="291"/>
                    <a:pt x="761" y="291"/>
                  </a:cubicBezTo>
                  <a:cubicBezTo>
                    <a:pt x="761" y="281"/>
                    <a:pt x="761" y="281"/>
                    <a:pt x="761" y="281"/>
                  </a:cubicBezTo>
                  <a:cubicBezTo>
                    <a:pt x="727" y="281"/>
                    <a:pt x="727" y="281"/>
                    <a:pt x="727" y="281"/>
                  </a:cubicBezTo>
                  <a:cubicBezTo>
                    <a:pt x="727" y="226"/>
                    <a:pt x="727" y="226"/>
                    <a:pt x="727" y="226"/>
                  </a:cubicBezTo>
                  <a:cubicBezTo>
                    <a:pt x="647" y="226"/>
                    <a:pt x="647" y="226"/>
                    <a:pt x="647" y="226"/>
                  </a:cubicBezTo>
                  <a:cubicBezTo>
                    <a:pt x="647" y="294"/>
                    <a:pt x="647" y="294"/>
                    <a:pt x="647" y="294"/>
                  </a:cubicBezTo>
                  <a:cubicBezTo>
                    <a:pt x="477" y="154"/>
                    <a:pt x="326" y="244"/>
                    <a:pt x="276" y="283"/>
                  </a:cubicBezTo>
                  <a:cubicBezTo>
                    <a:pt x="276" y="247"/>
                    <a:pt x="276" y="247"/>
                    <a:pt x="276" y="247"/>
                  </a:cubicBezTo>
                  <a:cubicBezTo>
                    <a:pt x="248" y="247"/>
                    <a:pt x="248" y="247"/>
                    <a:pt x="248" y="247"/>
                  </a:cubicBezTo>
                  <a:cubicBezTo>
                    <a:pt x="248" y="223"/>
                    <a:pt x="248" y="223"/>
                    <a:pt x="248" y="223"/>
                  </a:cubicBezTo>
                  <a:cubicBezTo>
                    <a:pt x="185" y="223"/>
                    <a:pt x="185" y="223"/>
                    <a:pt x="185" y="223"/>
                  </a:cubicBezTo>
                  <a:cubicBezTo>
                    <a:pt x="185" y="353"/>
                    <a:pt x="185" y="353"/>
                    <a:pt x="185" y="353"/>
                  </a:cubicBezTo>
                  <a:cubicBezTo>
                    <a:pt x="153" y="353"/>
                    <a:pt x="153" y="353"/>
                    <a:pt x="153" y="353"/>
                  </a:cubicBezTo>
                  <a:cubicBezTo>
                    <a:pt x="153" y="239"/>
                    <a:pt x="153" y="239"/>
                    <a:pt x="153" y="239"/>
                  </a:cubicBezTo>
                  <a:cubicBezTo>
                    <a:pt x="114" y="239"/>
                    <a:pt x="114" y="239"/>
                    <a:pt x="114" y="239"/>
                  </a:cubicBezTo>
                  <a:cubicBezTo>
                    <a:pt x="114" y="199"/>
                    <a:pt x="114" y="199"/>
                    <a:pt x="114" y="199"/>
                  </a:cubicBezTo>
                  <a:cubicBezTo>
                    <a:pt x="64" y="199"/>
                    <a:pt x="64" y="199"/>
                    <a:pt x="64" y="199"/>
                  </a:cubicBezTo>
                  <a:cubicBezTo>
                    <a:pt x="64" y="343"/>
                    <a:pt x="64" y="343"/>
                    <a:pt x="64" y="343"/>
                  </a:cubicBezTo>
                  <a:cubicBezTo>
                    <a:pt x="50" y="343"/>
                    <a:pt x="50" y="343"/>
                    <a:pt x="50" y="343"/>
                  </a:cubicBezTo>
                  <a:cubicBezTo>
                    <a:pt x="50" y="239"/>
                    <a:pt x="50" y="239"/>
                    <a:pt x="50" y="239"/>
                  </a:cubicBezTo>
                  <a:cubicBezTo>
                    <a:pt x="0" y="239"/>
                    <a:pt x="0" y="239"/>
                    <a:pt x="0" y="239"/>
                  </a:cubicBezTo>
                  <a:cubicBezTo>
                    <a:pt x="0" y="486"/>
                    <a:pt x="0" y="486"/>
                    <a:pt x="0" y="486"/>
                  </a:cubicBezTo>
                  <a:cubicBezTo>
                    <a:pt x="36" y="486"/>
                    <a:pt x="36" y="486"/>
                    <a:pt x="36" y="486"/>
                  </a:cubicBezTo>
                  <a:cubicBezTo>
                    <a:pt x="50" y="486"/>
                    <a:pt x="50" y="486"/>
                    <a:pt x="50" y="486"/>
                  </a:cubicBezTo>
                  <a:cubicBezTo>
                    <a:pt x="64" y="486"/>
                    <a:pt x="64" y="486"/>
                    <a:pt x="64" y="486"/>
                  </a:cubicBezTo>
                  <a:cubicBezTo>
                    <a:pt x="66" y="486"/>
                    <a:pt x="66" y="486"/>
                    <a:pt x="66" y="486"/>
                  </a:cubicBezTo>
                  <a:cubicBezTo>
                    <a:pt x="75" y="486"/>
                    <a:pt x="75" y="486"/>
                    <a:pt x="75" y="486"/>
                  </a:cubicBezTo>
                  <a:cubicBezTo>
                    <a:pt x="103" y="486"/>
                    <a:pt x="103" y="486"/>
                    <a:pt x="103" y="486"/>
                  </a:cubicBezTo>
                  <a:cubicBezTo>
                    <a:pt x="112" y="486"/>
                    <a:pt x="112" y="486"/>
                    <a:pt x="112" y="486"/>
                  </a:cubicBezTo>
                  <a:cubicBezTo>
                    <a:pt x="114" y="486"/>
                    <a:pt x="114" y="486"/>
                    <a:pt x="114" y="486"/>
                  </a:cubicBezTo>
                  <a:cubicBezTo>
                    <a:pt x="125" y="486"/>
                    <a:pt x="125" y="486"/>
                    <a:pt x="125" y="486"/>
                  </a:cubicBezTo>
                  <a:cubicBezTo>
                    <a:pt x="141" y="486"/>
                    <a:pt x="141" y="486"/>
                    <a:pt x="141" y="486"/>
                  </a:cubicBezTo>
                  <a:cubicBezTo>
                    <a:pt x="153" y="486"/>
                    <a:pt x="153" y="486"/>
                    <a:pt x="153" y="486"/>
                  </a:cubicBezTo>
                  <a:cubicBezTo>
                    <a:pt x="165" y="486"/>
                    <a:pt x="165" y="486"/>
                    <a:pt x="165" y="486"/>
                  </a:cubicBezTo>
                  <a:cubicBezTo>
                    <a:pt x="185" y="486"/>
                    <a:pt x="185" y="486"/>
                    <a:pt x="185" y="486"/>
                  </a:cubicBezTo>
                  <a:cubicBezTo>
                    <a:pt x="192" y="486"/>
                    <a:pt x="192" y="486"/>
                    <a:pt x="192" y="486"/>
                  </a:cubicBezTo>
                  <a:cubicBezTo>
                    <a:pt x="197" y="486"/>
                    <a:pt x="197" y="486"/>
                    <a:pt x="197" y="486"/>
                  </a:cubicBezTo>
                  <a:cubicBezTo>
                    <a:pt x="219" y="486"/>
                    <a:pt x="219" y="486"/>
                    <a:pt x="219" y="486"/>
                  </a:cubicBezTo>
                  <a:cubicBezTo>
                    <a:pt x="239" y="486"/>
                    <a:pt x="239" y="486"/>
                    <a:pt x="239" y="486"/>
                  </a:cubicBezTo>
                  <a:cubicBezTo>
                    <a:pt x="248" y="486"/>
                    <a:pt x="248" y="486"/>
                    <a:pt x="248" y="486"/>
                  </a:cubicBezTo>
                  <a:cubicBezTo>
                    <a:pt x="268" y="486"/>
                    <a:pt x="268" y="486"/>
                    <a:pt x="268" y="486"/>
                  </a:cubicBezTo>
                  <a:cubicBezTo>
                    <a:pt x="276" y="486"/>
                    <a:pt x="276" y="486"/>
                    <a:pt x="276" y="486"/>
                  </a:cubicBezTo>
                  <a:cubicBezTo>
                    <a:pt x="635" y="486"/>
                    <a:pt x="635" y="486"/>
                    <a:pt x="635" y="486"/>
                  </a:cubicBezTo>
                  <a:cubicBezTo>
                    <a:pt x="647" y="486"/>
                    <a:pt x="647" y="486"/>
                    <a:pt x="647" y="486"/>
                  </a:cubicBezTo>
                  <a:cubicBezTo>
                    <a:pt x="653" y="486"/>
                    <a:pt x="653" y="486"/>
                    <a:pt x="653" y="486"/>
                  </a:cubicBezTo>
                  <a:cubicBezTo>
                    <a:pt x="665" y="486"/>
                    <a:pt x="665" y="486"/>
                    <a:pt x="665" y="486"/>
                  </a:cubicBezTo>
                  <a:cubicBezTo>
                    <a:pt x="673" y="486"/>
                    <a:pt x="673" y="486"/>
                    <a:pt x="673" y="486"/>
                  </a:cubicBezTo>
                  <a:cubicBezTo>
                    <a:pt x="703" y="486"/>
                    <a:pt x="703" y="486"/>
                    <a:pt x="703" y="486"/>
                  </a:cubicBezTo>
                  <a:cubicBezTo>
                    <a:pt x="717" y="486"/>
                    <a:pt x="717" y="486"/>
                    <a:pt x="717" y="486"/>
                  </a:cubicBezTo>
                  <a:cubicBezTo>
                    <a:pt x="727" y="486"/>
                    <a:pt x="727" y="486"/>
                    <a:pt x="727" y="486"/>
                  </a:cubicBezTo>
                  <a:cubicBezTo>
                    <a:pt x="751" y="486"/>
                    <a:pt x="751" y="486"/>
                    <a:pt x="751" y="486"/>
                  </a:cubicBezTo>
                  <a:cubicBezTo>
                    <a:pt x="761" y="486"/>
                    <a:pt x="761" y="486"/>
                    <a:pt x="761" y="486"/>
                  </a:cubicBezTo>
                  <a:cubicBezTo>
                    <a:pt x="888" y="486"/>
                    <a:pt x="888" y="486"/>
                    <a:pt x="888" y="486"/>
                  </a:cubicBezTo>
                  <a:cubicBezTo>
                    <a:pt x="898" y="486"/>
                    <a:pt x="898" y="486"/>
                    <a:pt x="898" y="486"/>
                  </a:cubicBezTo>
                  <a:cubicBezTo>
                    <a:pt x="917" y="486"/>
                    <a:pt x="917" y="486"/>
                    <a:pt x="917" y="486"/>
                  </a:cubicBezTo>
                  <a:cubicBezTo>
                    <a:pt x="926" y="486"/>
                    <a:pt x="926" y="486"/>
                    <a:pt x="926" y="486"/>
                  </a:cubicBezTo>
                  <a:cubicBezTo>
                    <a:pt x="929" y="486"/>
                    <a:pt x="929" y="486"/>
                    <a:pt x="929" y="486"/>
                  </a:cubicBezTo>
                  <a:cubicBezTo>
                    <a:pt x="930" y="486"/>
                    <a:pt x="930" y="486"/>
                    <a:pt x="930" y="486"/>
                  </a:cubicBezTo>
                  <a:cubicBezTo>
                    <a:pt x="945" y="486"/>
                    <a:pt x="945" y="486"/>
                    <a:pt x="945" y="486"/>
                  </a:cubicBezTo>
                  <a:cubicBezTo>
                    <a:pt x="952" y="486"/>
                    <a:pt x="952" y="486"/>
                    <a:pt x="952" y="486"/>
                  </a:cubicBezTo>
                  <a:cubicBezTo>
                    <a:pt x="961" y="486"/>
                    <a:pt x="961" y="486"/>
                    <a:pt x="961" y="486"/>
                  </a:cubicBezTo>
                  <a:cubicBezTo>
                    <a:pt x="970" y="486"/>
                    <a:pt x="970" y="486"/>
                    <a:pt x="970" y="486"/>
                  </a:cubicBezTo>
                  <a:cubicBezTo>
                    <a:pt x="977" y="486"/>
                    <a:pt x="977" y="486"/>
                    <a:pt x="977" y="486"/>
                  </a:cubicBezTo>
                  <a:cubicBezTo>
                    <a:pt x="1087" y="486"/>
                    <a:pt x="1087" y="486"/>
                    <a:pt x="1087" y="486"/>
                  </a:cubicBezTo>
                  <a:cubicBezTo>
                    <a:pt x="1091" y="486"/>
                    <a:pt x="1091" y="486"/>
                    <a:pt x="1091" y="486"/>
                  </a:cubicBezTo>
                  <a:cubicBezTo>
                    <a:pt x="1143" y="486"/>
                    <a:pt x="1143" y="486"/>
                    <a:pt x="1143" y="486"/>
                  </a:cubicBezTo>
                  <a:cubicBezTo>
                    <a:pt x="1147" y="486"/>
                    <a:pt x="1147" y="486"/>
                    <a:pt x="1147" y="486"/>
                  </a:cubicBezTo>
                  <a:cubicBezTo>
                    <a:pt x="1183" y="486"/>
                    <a:pt x="1183" y="486"/>
                    <a:pt x="1183" y="486"/>
                  </a:cubicBezTo>
                  <a:cubicBezTo>
                    <a:pt x="1484" y="486"/>
                    <a:pt x="1484" y="486"/>
                    <a:pt x="1484" y="486"/>
                  </a:cubicBezTo>
                  <a:cubicBezTo>
                    <a:pt x="1491" y="486"/>
                    <a:pt x="1491" y="486"/>
                    <a:pt x="1491" y="486"/>
                  </a:cubicBezTo>
                  <a:cubicBezTo>
                    <a:pt x="1494" y="486"/>
                    <a:pt x="1494" y="486"/>
                    <a:pt x="1494" y="486"/>
                  </a:cubicBezTo>
                  <a:cubicBezTo>
                    <a:pt x="1514" y="486"/>
                    <a:pt x="1514" y="486"/>
                    <a:pt x="1514" y="486"/>
                  </a:cubicBezTo>
                  <a:cubicBezTo>
                    <a:pt x="1515" y="486"/>
                    <a:pt x="1515" y="486"/>
                    <a:pt x="1515" y="486"/>
                  </a:cubicBezTo>
                  <a:cubicBezTo>
                    <a:pt x="1524" y="486"/>
                    <a:pt x="1524" y="486"/>
                    <a:pt x="1524" y="486"/>
                  </a:cubicBezTo>
                  <a:cubicBezTo>
                    <a:pt x="1571" y="486"/>
                    <a:pt x="1571" y="486"/>
                    <a:pt x="1571" y="486"/>
                  </a:cubicBezTo>
                  <a:cubicBezTo>
                    <a:pt x="1603" y="486"/>
                    <a:pt x="1603" y="486"/>
                    <a:pt x="1603" y="486"/>
                  </a:cubicBezTo>
                  <a:cubicBezTo>
                    <a:pt x="1671" y="486"/>
                    <a:pt x="1671" y="486"/>
                    <a:pt x="1671" y="486"/>
                  </a:cubicBezTo>
                  <a:cubicBezTo>
                    <a:pt x="1671" y="78"/>
                    <a:pt x="1671" y="78"/>
                    <a:pt x="1671" y="78"/>
                  </a:cubicBezTo>
                  <a:lnTo>
                    <a:pt x="1607" y="78"/>
                  </a:lnTo>
                  <a:close/>
                  <a:moveTo>
                    <a:pt x="304" y="376"/>
                  </a:moveTo>
                  <a:cubicBezTo>
                    <a:pt x="281" y="376"/>
                    <a:pt x="281" y="376"/>
                    <a:pt x="281" y="376"/>
                  </a:cubicBezTo>
                  <a:cubicBezTo>
                    <a:pt x="281" y="369"/>
                    <a:pt x="281" y="369"/>
                    <a:pt x="281" y="369"/>
                  </a:cubicBezTo>
                  <a:cubicBezTo>
                    <a:pt x="304" y="369"/>
                    <a:pt x="304" y="369"/>
                    <a:pt x="304" y="369"/>
                  </a:cubicBezTo>
                  <a:lnTo>
                    <a:pt x="304" y="376"/>
                  </a:lnTo>
                  <a:close/>
                  <a:moveTo>
                    <a:pt x="304" y="365"/>
                  </a:moveTo>
                  <a:cubicBezTo>
                    <a:pt x="281" y="365"/>
                    <a:pt x="281" y="365"/>
                    <a:pt x="281" y="365"/>
                  </a:cubicBezTo>
                  <a:cubicBezTo>
                    <a:pt x="281" y="357"/>
                    <a:pt x="281" y="357"/>
                    <a:pt x="281" y="357"/>
                  </a:cubicBezTo>
                  <a:cubicBezTo>
                    <a:pt x="304" y="357"/>
                    <a:pt x="304" y="357"/>
                    <a:pt x="304" y="357"/>
                  </a:cubicBezTo>
                  <a:lnTo>
                    <a:pt x="304" y="365"/>
                  </a:lnTo>
                  <a:close/>
                  <a:moveTo>
                    <a:pt x="304" y="354"/>
                  </a:moveTo>
                  <a:cubicBezTo>
                    <a:pt x="281" y="354"/>
                    <a:pt x="281" y="354"/>
                    <a:pt x="281" y="354"/>
                  </a:cubicBezTo>
                  <a:cubicBezTo>
                    <a:pt x="281" y="346"/>
                    <a:pt x="281" y="346"/>
                    <a:pt x="281" y="346"/>
                  </a:cubicBezTo>
                  <a:cubicBezTo>
                    <a:pt x="304" y="346"/>
                    <a:pt x="304" y="346"/>
                    <a:pt x="304" y="346"/>
                  </a:cubicBezTo>
                  <a:lnTo>
                    <a:pt x="304" y="354"/>
                  </a:lnTo>
                  <a:close/>
                  <a:moveTo>
                    <a:pt x="334" y="376"/>
                  </a:moveTo>
                  <a:cubicBezTo>
                    <a:pt x="311" y="376"/>
                    <a:pt x="311" y="376"/>
                    <a:pt x="311" y="376"/>
                  </a:cubicBezTo>
                  <a:cubicBezTo>
                    <a:pt x="311" y="369"/>
                    <a:pt x="311" y="369"/>
                    <a:pt x="311" y="369"/>
                  </a:cubicBezTo>
                  <a:cubicBezTo>
                    <a:pt x="334" y="369"/>
                    <a:pt x="334" y="369"/>
                    <a:pt x="334" y="369"/>
                  </a:cubicBezTo>
                  <a:lnTo>
                    <a:pt x="334" y="376"/>
                  </a:lnTo>
                  <a:close/>
                  <a:moveTo>
                    <a:pt x="334" y="365"/>
                  </a:moveTo>
                  <a:cubicBezTo>
                    <a:pt x="311" y="365"/>
                    <a:pt x="311" y="365"/>
                    <a:pt x="311" y="365"/>
                  </a:cubicBezTo>
                  <a:cubicBezTo>
                    <a:pt x="311" y="357"/>
                    <a:pt x="311" y="357"/>
                    <a:pt x="311" y="357"/>
                  </a:cubicBezTo>
                  <a:cubicBezTo>
                    <a:pt x="334" y="357"/>
                    <a:pt x="334" y="357"/>
                    <a:pt x="334" y="357"/>
                  </a:cubicBezTo>
                  <a:lnTo>
                    <a:pt x="334" y="365"/>
                  </a:lnTo>
                  <a:close/>
                  <a:moveTo>
                    <a:pt x="334" y="354"/>
                  </a:moveTo>
                  <a:cubicBezTo>
                    <a:pt x="311" y="354"/>
                    <a:pt x="311" y="354"/>
                    <a:pt x="311" y="354"/>
                  </a:cubicBezTo>
                  <a:cubicBezTo>
                    <a:pt x="311" y="346"/>
                    <a:pt x="311" y="346"/>
                    <a:pt x="311" y="346"/>
                  </a:cubicBezTo>
                  <a:cubicBezTo>
                    <a:pt x="334" y="346"/>
                    <a:pt x="334" y="346"/>
                    <a:pt x="334" y="346"/>
                  </a:cubicBezTo>
                  <a:lnTo>
                    <a:pt x="334" y="354"/>
                  </a:lnTo>
                  <a:close/>
                  <a:moveTo>
                    <a:pt x="364" y="376"/>
                  </a:moveTo>
                  <a:cubicBezTo>
                    <a:pt x="341" y="376"/>
                    <a:pt x="341" y="376"/>
                    <a:pt x="341" y="376"/>
                  </a:cubicBezTo>
                  <a:cubicBezTo>
                    <a:pt x="341" y="369"/>
                    <a:pt x="341" y="369"/>
                    <a:pt x="341" y="369"/>
                  </a:cubicBezTo>
                  <a:cubicBezTo>
                    <a:pt x="364" y="369"/>
                    <a:pt x="364" y="369"/>
                    <a:pt x="364" y="369"/>
                  </a:cubicBezTo>
                  <a:lnTo>
                    <a:pt x="364" y="376"/>
                  </a:lnTo>
                  <a:close/>
                  <a:moveTo>
                    <a:pt x="364" y="365"/>
                  </a:moveTo>
                  <a:cubicBezTo>
                    <a:pt x="341" y="365"/>
                    <a:pt x="341" y="365"/>
                    <a:pt x="341" y="365"/>
                  </a:cubicBezTo>
                  <a:cubicBezTo>
                    <a:pt x="341" y="357"/>
                    <a:pt x="341" y="357"/>
                    <a:pt x="341" y="357"/>
                  </a:cubicBezTo>
                  <a:cubicBezTo>
                    <a:pt x="364" y="357"/>
                    <a:pt x="364" y="357"/>
                    <a:pt x="364" y="357"/>
                  </a:cubicBezTo>
                  <a:lnTo>
                    <a:pt x="364" y="365"/>
                  </a:lnTo>
                  <a:close/>
                  <a:moveTo>
                    <a:pt x="364" y="354"/>
                  </a:moveTo>
                  <a:cubicBezTo>
                    <a:pt x="341" y="354"/>
                    <a:pt x="341" y="354"/>
                    <a:pt x="341" y="354"/>
                  </a:cubicBezTo>
                  <a:cubicBezTo>
                    <a:pt x="341" y="346"/>
                    <a:pt x="341" y="346"/>
                    <a:pt x="341" y="346"/>
                  </a:cubicBezTo>
                  <a:cubicBezTo>
                    <a:pt x="364" y="346"/>
                    <a:pt x="364" y="346"/>
                    <a:pt x="364" y="346"/>
                  </a:cubicBezTo>
                  <a:lnTo>
                    <a:pt x="364" y="354"/>
                  </a:lnTo>
                  <a:close/>
                  <a:moveTo>
                    <a:pt x="447" y="376"/>
                  </a:moveTo>
                  <a:cubicBezTo>
                    <a:pt x="424" y="376"/>
                    <a:pt x="424" y="376"/>
                    <a:pt x="424" y="376"/>
                  </a:cubicBezTo>
                  <a:cubicBezTo>
                    <a:pt x="424" y="369"/>
                    <a:pt x="424" y="369"/>
                    <a:pt x="424" y="369"/>
                  </a:cubicBezTo>
                  <a:cubicBezTo>
                    <a:pt x="447" y="369"/>
                    <a:pt x="447" y="369"/>
                    <a:pt x="447" y="369"/>
                  </a:cubicBezTo>
                  <a:lnTo>
                    <a:pt x="447" y="376"/>
                  </a:lnTo>
                  <a:close/>
                  <a:moveTo>
                    <a:pt x="447" y="365"/>
                  </a:moveTo>
                  <a:cubicBezTo>
                    <a:pt x="424" y="365"/>
                    <a:pt x="424" y="365"/>
                    <a:pt x="424" y="365"/>
                  </a:cubicBezTo>
                  <a:cubicBezTo>
                    <a:pt x="424" y="357"/>
                    <a:pt x="424" y="357"/>
                    <a:pt x="424" y="357"/>
                  </a:cubicBezTo>
                  <a:cubicBezTo>
                    <a:pt x="447" y="357"/>
                    <a:pt x="447" y="357"/>
                    <a:pt x="447" y="357"/>
                  </a:cubicBezTo>
                  <a:lnTo>
                    <a:pt x="447" y="365"/>
                  </a:lnTo>
                  <a:close/>
                  <a:moveTo>
                    <a:pt x="447" y="354"/>
                  </a:moveTo>
                  <a:cubicBezTo>
                    <a:pt x="424" y="354"/>
                    <a:pt x="424" y="354"/>
                    <a:pt x="424" y="354"/>
                  </a:cubicBezTo>
                  <a:cubicBezTo>
                    <a:pt x="424" y="346"/>
                    <a:pt x="424" y="346"/>
                    <a:pt x="424" y="346"/>
                  </a:cubicBezTo>
                  <a:cubicBezTo>
                    <a:pt x="447" y="346"/>
                    <a:pt x="447" y="346"/>
                    <a:pt x="447" y="346"/>
                  </a:cubicBezTo>
                  <a:lnTo>
                    <a:pt x="447" y="354"/>
                  </a:lnTo>
                  <a:close/>
                  <a:moveTo>
                    <a:pt x="477" y="376"/>
                  </a:moveTo>
                  <a:cubicBezTo>
                    <a:pt x="454" y="376"/>
                    <a:pt x="454" y="376"/>
                    <a:pt x="454" y="376"/>
                  </a:cubicBezTo>
                  <a:cubicBezTo>
                    <a:pt x="454" y="369"/>
                    <a:pt x="454" y="369"/>
                    <a:pt x="454" y="369"/>
                  </a:cubicBezTo>
                  <a:cubicBezTo>
                    <a:pt x="477" y="369"/>
                    <a:pt x="477" y="369"/>
                    <a:pt x="477" y="369"/>
                  </a:cubicBezTo>
                  <a:lnTo>
                    <a:pt x="477" y="376"/>
                  </a:lnTo>
                  <a:close/>
                  <a:moveTo>
                    <a:pt x="477" y="365"/>
                  </a:moveTo>
                  <a:cubicBezTo>
                    <a:pt x="454" y="365"/>
                    <a:pt x="454" y="365"/>
                    <a:pt x="454" y="365"/>
                  </a:cubicBezTo>
                  <a:cubicBezTo>
                    <a:pt x="454" y="357"/>
                    <a:pt x="454" y="357"/>
                    <a:pt x="454" y="357"/>
                  </a:cubicBezTo>
                  <a:cubicBezTo>
                    <a:pt x="477" y="357"/>
                    <a:pt x="477" y="357"/>
                    <a:pt x="477" y="357"/>
                  </a:cubicBezTo>
                  <a:lnTo>
                    <a:pt x="477" y="365"/>
                  </a:lnTo>
                  <a:close/>
                  <a:moveTo>
                    <a:pt x="477" y="354"/>
                  </a:moveTo>
                  <a:cubicBezTo>
                    <a:pt x="454" y="354"/>
                    <a:pt x="454" y="354"/>
                    <a:pt x="454" y="354"/>
                  </a:cubicBezTo>
                  <a:cubicBezTo>
                    <a:pt x="454" y="346"/>
                    <a:pt x="454" y="346"/>
                    <a:pt x="454" y="346"/>
                  </a:cubicBezTo>
                  <a:cubicBezTo>
                    <a:pt x="477" y="346"/>
                    <a:pt x="477" y="346"/>
                    <a:pt x="477" y="346"/>
                  </a:cubicBezTo>
                  <a:lnTo>
                    <a:pt x="477" y="354"/>
                  </a:lnTo>
                  <a:close/>
                  <a:moveTo>
                    <a:pt x="507" y="376"/>
                  </a:moveTo>
                  <a:cubicBezTo>
                    <a:pt x="484" y="376"/>
                    <a:pt x="484" y="376"/>
                    <a:pt x="484" y="376"/>
                  </a:cubicBezTo>
                  <a:cubicBezTo>
                    <a:pt x="484" y="369"/>
                    <a:pt x="484" y="369"/>
                    <a:pt x="484" y="369"/>
                  </a:cubicBezTo>
                  <a:cubicBezTo>
                    <a:pt x="507" y="369"/>
                    <a:pt x="507" y="369"/>
                    <a:pt x="507" y="369"/>
                  </a:cubicBezTo>
                  <a:lnTo>
                    <a:pt x="507" y="376"/>
                  </a:lnTo>
                  <a:close/>
                  <a:moveTo>
                    <a:pt x="507" y="365"/>
                  </a:moveTo>
                  <a:cubicBezTo>
                    <a:pt x="484" y="365"/>
                    <a:pt x="484" y="365"/>
                    <a:pt x="484" y="365"/>
                  </a:cubicBezTo>
                  <a:cubicBezTo>
                    <a:pt x="484" y="357"/>
                    <a:pt x="484" y="357"/>
                    <a:pt x="484" y="357"/>
                  </a:cubicBezTo>
                  <a:cubicBezTo>
                    <a:pt x="507" y="357"/>
                    <a:pt x="507" y="357"/>
                    <a:pt x="507" y="357"/>
                  </a:cubicBezTo>
                  <a:lnTo>
                    <a:pt x="507" y="365"/>
                  </a:lnTo>
                  <a:close/>
                  <a:moveTo>
                    <a:pt x="507" y="354"/>
                  </a:moveTo>
                  <a:cubicBezTo>
                    <a:pt x="484" y="354"/>
                    <a:pt x="484" y="354"/>
                    <a:pt x="484" y="354"/>
                  </a:cubicBezTo>
                  <a:cubicBezTo>
                    <a:pt x="484" y="346"/>
                    <a:pt x="484" y="346"/>
                    <a:pt x="484" y="346"/>
                  </a:cubicBezTo>
                  <a:cubicBezTo>
                    <a:pt x="507" y="346"/>
                    <a:pt x="507" y="346"/>
                    <a:pt x="507" y="346"/>
                  </a:cubicBezTo>
                  <a:lnTo>
                    <a:pt x="507" y="354"/>
                  </a:lnTo>
                  <a:close/>
                  <a:moveTo>
                    <a:pt x="416" y="246"/>
                  </a:moveTo>
                  <a:cubicBezTo>
                    <a:pt x="551" y="224"/>
                    <a:pt x="641" y="326"/>
                    <a:pt x="641" y="326"/>
                  </a:cubicBezTo>
                  <a:cubicBezTo>
                    <a:pt x="511" y="326"/>
                    <a:pt x="511" y="326"/>
                    <a:pt x="511" y="326"/>
                  </a:cubicBezTo>
                  <a:cubicBezTo>
                    <a:pt x="482" y="263"/>
                    <a:pt x="416" y="246"/>
                    <a:pt x="416" y="246"/>
                  </a:cubicBezTo>
                  <a:close/>
                  <a:moveTo>
                    <a:pt x="590" y="376"/>
                  </a:moveTo>
                  <a:cubicBezTo>
                    <a:pt x="568" y="376"/>
                    <a:pt x="568" y="376"/>
                    <a:pt x="568" y="376"/>
                  </a:cubicBezTo>
                  <a:cubicBezTo>
                    <a:pt x="568" y="369"/>
                    <a:pt x="568" y="369"/>
                    <a:pt x="568" y="369"/>
                  </a:cubicBezTo>
                  <a:cubicBezTo>
                    <a:pt x="590" y="369"/>
                    <a:pt x="590" y="369"/>
                    <a:pt x="590" y="369"/>
                  </a:cubicBezTo>
                  <a:lnTo>
                    <a:pt x="590" y="376"/>
                  </a:lnTo>
                  <a:close/>
                  <a:moveTo>
                    <a:pt x="590" y="365"/>
                  </a:moveTo>
                  <a:cubicBezTo>
                    <a:pt x="568" y="365"/>
                    <a:pt x="568" y="365"/>
                    <a:pt x="568" y="365"/>
                  </a:cubicBezTo>
                  <a:cubicBezTo>
                    <a:pt x="568" y="357"/>
                    <a:pt x="568" y="357"/>
                    <a:pt x="568" y="357"/>
                  </a:cubicBezTo>
                  <a:cubicBezTo>
                    <a:pt x="590" y="357"/>
                    <a:pt x="590" y="357"/>
                    <a:pt x="590" y="357"/>
                  </a:cubicBezTo>
                  <a:lnTo>
                    <a:pt x="590" y="365"/>
                  </a:lnTo>
                  <a:close/>
                  <a:moveTo>
                    <a:pt x="590" y="354"/>
                  </a:moveTo>
                  <a:cubicBezTo>
                    <a:pt x="568" y="354"/>
                    <a:pt x="568" y="354"/>
                    <a:pt x="568" y="354"/>
                  </a:cubicBezTo>
                  <a:cubicBezTo>
                    <a:pt x="568" y="346"/>
                    <a:pt x="568" y="346"/>
                    <a:pt x="568" y="346"/>
                  </a:cubicBezTo>
                  <a:cubicBezTo>
                    <a:pt x="590" y="346"/>
                    <a:pt x="590" y="346"/>
                    <a:pt x="590" y="346"/>
                  </a:cubicBezTo>
                  <a:lnTo>
                    <a:pt x="590" y="354"/>
                  </a:lnTo>
                  <a:close/>
                  <a:moveTo>
                    <a:pt x="620" y="376"/>
                  </a:moveTo>
                  <a:cubicBezTo>
                    <a:pt x="598" y="376"/>
                    <a:pt x="598" y="376"/>
                    <a:pt x="598" y="376"/>
                  </a:cubicBezTo>
                  <a:cubicBezTo>
                    <a:pt x="598" y="369"/>
                    <a:pt x="598" y="369"/>
                    <a:pt x="598" y="369"/>
                  </a:cubicBezTo>
                  <a:cubicBezTo>
                    <a:pt x="620" y="369"/>
                    <a:pt x="620" y="369"/>
                    <a:pt x="620" y="369"/>
                  </a:cubicBezTo>
                  <a:lnTo>
                    <a:pt x="620" y="376"/>
                  </a:lnTo>
                  <a:close/>
                  <a:moveTo>
                    <a:pt x="620" y="365"/>
                  </a:moveTo>
                  <a:cubicBezTo>
                    <a:pt x="598" y="365"/>
                    <a:pt x="598" y="365"/>
                    <a:pt x="598" y="365"/>
                  </a:cubicBezTo>
                  <a:cubicBezTo>
                    <a:pt x="598" y="357"/>
                    <a:pt x="598" y="357"/>
                    <a:pt x="598" y="357"/>
                  </a:cubicBezTo>
                  <a:cubicBezTo>
                    <a:pt x="620" y="357"/>
                    <a:pt x="620" y="357"/>
                    <a:pt x="620" y="357"/>
                  </a:cubicBezTo>
                  <a:lnTo>
                    <a:pt x="620" y="365"/>
                  </a:lnTo>
                  <a:close/>
                  <a:moveTo>
                    <a:pt x="620" y="354"/>
                  </a:moveTo>
                  <a:cubicBezTo>
                    <a:pt x="598" y="354"/>
                    <a:pt x="598" y="354"/>
                    <a:pt x="598" y="354"/>
                  </a:cubicBezTo>
                  <a:cubicBezTo>
                    <a:pt x="598" y="346"/>
                    <a:pt x="598" y="346"/>
                    <a:pt x="598" y="346"/>
                  </a:cubicBezTo>
                  <a:cubicBezTo>
                    <a:pt x="620" y="346"/>
                    <a:pt x="620" y="346"/>
                    <a:pt x="620" y="346"/>
                  </a:cubicBezTo>
                  <a:lnTo>
                    <a:pt x="620" y="354"/>
                  </a:lnTo>
                  <a:close/>
                  <a:moveTo>
                    <a:pt x="650" y="376"/>
                  </a:moveTo>
                  <a:cubicBezTo>
                    <a:pt x="628" y="376"/>
                    <a:pt x="628" y="376"/>
                    <a:pt x="628" y="376"/>
                  </a:cubicBezTo>
                  <a:cubicBezTo>
                    <a:pt x="628" y="369"/>
                    <a:pt x="628" y="369"/>
                    <a:pt x="628" y="369"/>
                  </a:cubicBezTo>
                  <a:cubicBezTo>
                    <a:pt x="650" y="369"/>
                    <a:pt x="650" y="369"/>
                    <a:pt x="650" y="369"/>
                  </a:cubicBezTo>
                  <a:lnTo>
                    <a:pt x="650" y="376"/>
                  </a:lnTo>
                  <a:close/>
                  <a:moveTo>
                    <a:pt x="650" y="365"/>
                  </a:moveTo>
                  <a:cubicBezTo>
                    <a:pt x="628" y="365"/>
                    <a:pt x="628" y="365"/>
                    <a:pt x="628" y="365"/>
                  </a:cubicBezTo>
                  <a:cubicBezTo>
                    <a:pt x="628" y="357"/>
                    <a:pt x="628" y="357"/>
                    <a:pt x="628" y="357"/>
                  </a:cubicBezTo>
                  <a:cubicBezTo>
                    <a:pt x="650" y="357"/>
                    <a:pt x="650" y="357"/>
                    <a:pt x="650" y="357"/>
                  </a:cubicBezTo>
                  <a:lnTo>
                    <a:pt x="650" y="365"/>
                  </a:lnTo>
                  <a:close/>
                  <a:moveTo>
                    <a:pt x="650" y="354"/>
                  </a:moveTo>
                  <a:cubicBezTo>
                    <a:pt x="628" y="354"/>
                    <a:pt x="628" y="354"/>
                    <a:pt x="628" y="354"/>
                  </a:cubicBezTo>
                  <a:cubicBezTo>
                    <a:pt x="628" y="346"/>
                    <a:pt x="628" y="346"/>
                    <a:pt x="628" y="346"/>
                  </a:cubicBezTo>
                  <a:cubicBezTo>
                    <a:pt x="650" y="346"/>
                    <a:pt x="650" y="346"/>
                    <a:pt x="650" y="346"/>
                  </a:cubicBezTo>
                  <a:lnTo>
                    <a:pt x="650" y="354"/>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1568">
                <a:solidFill>
                  <a:srgbClr val="FFFFFF"/>
                </a:solidFill>
              </a:endParaRPr>
            </a:p>
          </p:txBody>
        </p:sp>
        <p:grpSp>
          <p:nvGrpSpPr>
            <p:cNvPr id="102" name="Group 101"/>
            <p:cNvGrpSpPr/>
            <p:nvPr userDrawn="1"/>
          </p:nvGrpSpPr>
          <p:grpSpPr>
            <a:xfrm>
              <a:off x="0" y="5397500"/>
              <a:ext cx="3292189" cy="1597025"/>
              <a:chOff x="0" y="5691798"/>
              <a:chExt cx="3292189" cy="1302727"/>
            </a:xfrm>
          </p:grpSpPr>
          <p:sp>
            <p:nvSpPr>
              <p:cNvPr id="94" name="Rectangle 93"/>
              <p:cNvSpPr/>
              <p:nvPr userDrawn="1"/>
            </p:nvSpPr>
            <p:spPr bwMode="auto">
              <a:xfrm>
                <a:off x="2560677" y="6148993"/>
                <a:ext cx="731512" cy="845532"/>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1568" dirty="0" err="1">
                  <a:solidFill>
                    <a:srgbClr val="FFFFFF"/>
                  </a:solidFill>
                </a:endParaRPr>
              </a:p>
            </p:txBody>
          </p:sp>
          <p:sp>
            <p:nvSpPr>
              <p:cNvPr id="95" name="Rectangle 94"/>
              <p:cNvSpPr/>
              <p:nvPr userDrawn="1"/>
            </p:nvSpPr>
            <p:spPr bwMode="auto">
              <a:xfrm>
                <a:off x="2012043" y="5966115"/>
                <a:ext cx="731512" cy="1028410"/>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1568" dirty="0" err="1">
                  <a:solidFill>
                    <a:srgbClr val="FFFFFF"/>
                  </a:solidFill>
                </a:endParaRPr>
              </a:p>
            </p:txBody>
          </p:sp>
          <p:sp>
            <p:nvSpPr>
              <p:cNvPr id="96" name="Rectangle 95"/>
              <p:cNvSpPr/>
              <p:nvPr userDrawn="1"/>
            </p:nvSpPr>
            <p:spPr bwMode="auto">
              <a:xfrm>
                <a:off x="1554847" y="5691798"/>
                <a:ext cx="457195" cy="1302727"/>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1568" dirty="0" err="1">
                  <a:solidFill>
                    <a:srgbClr val="FFFFFF"/>
                  </a:solidFill>
                </a:endParaRPr>
              </a:p>
            </p:txBody>
          </p:sp>
          <p:sp>
            <p:nvSpPr>
              <p:cNvPr id="97" name="Rectangle 96"/>
              <p:cNvSpPr/>
              <p:nvPr userDrawn="1"/>
            </p:nvSpPr>
            <p:spPr bwMode="auto">
              <a:xfrm>
                <a:off x="1097653" y="5966115"/>
                <a:ext cx="457195" cy="1028410"/>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1568" dirty="0" err="1">
                  <a:solidFill>
                    <a:srgbClr val="FFFFFF"/>
                  </a:solidFill>
                </a:endParaRPr>
              </a:p>
            </p:txBody>
          </p:sp>
          <p:sp>
            <p:nvSpPr>
              <p:cNvPr id="98" name="Rectangle 97"/>
              <p:cNvSpPr/>
              <p:nvPr userDrawn="1"/>
            </p:nvSpPr>
            <p:spPr bwMode="auto">
              <a:xfrm>
                <a:off x="823336" y="5783263"/>
                <a:ext cx="274317" cy="1211262"/>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1568" dirty="0" err="1">
                  <a:solidFill>
                    <a:srgbClr val="FFFFFF"/>
                  </a:solidFill>
                </a:endParaRPr>
              </a:p>
            </p:txBody>
          </p:sp>
          <p:sp>
            <p:nvSpPr>
              <p:cNvPr id="99" name="Rectangle 98"/>
              <p:cNvSpPr/>
              <p:nvPr userDrawn="1"/>
            </p:nvSpPr>
            <p:spPr bwMode="auto">
              <a:xfrm>
                <a:off x="549019" y="5691798"/>
                <a:ext cx="274317" cy="1302727"/>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1568" dirty="0" err="1">
                  <a:solidFill>
                    <a:srgbClr val="FFFFFF"/>
                  </a:solidFill>
                </a:endParaRPr>
              </a:p>
            </p:txBody>
          </p:sp>
          <p:sp>
            <p:nvSpPr>
              <p:cNvPr id="100" name="Rectangle 99"/>
              <p:cNvSpPr/>
              <p:nvPr userDrawn="1"/>
            </p:nvSpPr>
            <p:spPr bwMode="auto">
              <a:xfrm>
                <a:off x="0" y="5966115"/>
                <a:ext cx="731512" cy="1028410"/>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1568" dirty="0" err="1">
                  <a:solidFill>
                    <a:srgbClr val="FFFFFF"/>
                  </a:solidFill>
                </a:endParaRPr>
              </a:p>
            </p:txBody>
          </p:sp>
        </p:grpSp>
      </p:grpSp>
      <p:sp>
        <p:nvSpPr>
          <p:cNvPr id="3" name="TextBox 2"/>
          <p:cNvSpPr txBox="1"/>
          <p:nvPr userDrawn="1"/>
        </p:nvSpPr>
        <p:spPr>
          <a:xfrm>
            <a:off x="10418150" y="5950485"/>
            <a:ext cx="1504547" cy="615609"/>
          </a:xfrm>
          <a:prstGeom prst="rect">
            <a:avLst/>
          </a:prstGeom>
          <a:noFill/>
        </p:spPr>
        <p:txBody>
          <a:bodyPr wrap="none" lIns="179285" tIns="143428" rIns="179285" bIns="143428" rtlCol="0" anchor="b">
            <a:spAutoFit/>
          </a:bodyPr>
          <a:lstStyle/>
          <a:p>
            <a:pPr algn="r">
              <a:lnSpc>
                <a:spcPct val="90000"/>
              </a:lnSpc>
              <a:spcAft>
                <a:spcPts val="588"/>
              </a:spcAft>
            </a:pPr>
            <a:r>
              <a:rPr lang="en-US" sz="2353" dirty="0">
                <a:gradFill>
                  <a:gsLst>
                    <a:gs pos="2917">
                      <a:srgbClr val="FFFFFF"/>
                    </a:gs>
                    <a:gs pos="30000">
                      <a:srgbClr val="FFFFFF"/>
                    </a:gs>
                  </a:gsLst>
                  <a:lin ang="5400000" scaled="0"/>
                </a:gradFill>
              </a:rPr>
              <a:t>#WPC16</a:t>
            </a:r>
          </a:p>
        </p:txBody>
      </p:sp>
    </p:spTree>
    <p:extLst>
      <p:ext uri="{BB962C8B-B14F-4D97-AF65-F5344CB8AC3E}">
        <p14:creationId xmlns:p14="http://schemas.microsoft.com/office/powerpoint/2010/main" val="8706228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5" hasCustomPrompt="1"/>
          </p:nvPr>
        </p:nvSpPr>
        <p:spPr bwMode="invGray">
          <a:xfrm>
            <a:off x="9233488" y="855372"/>
            <a:ext cx="2689274" cy="567015"/>
          </a:xfrm>
        </p:spPr>
        <p:txBody>
          <a:bodyPr lIns="182880" tIns="146304" rIns="182880" bIns="146304" anchor="b"/>
          <a:lstStyle>
            <a:lvl1pPr marL="0" indent="0" algn="r">
              <a:buNone/>
              <a:defRPr sz="1961">
                <a:gradFill>
                  <a:gsLst>
                    <a:gs pos="14644">
                      <a:schemeClr val="tx1"/>
                    </a:gs>
                    <a:gs pos="37000">
                      <a:schemeClr val="tx1"/>
                    </a:gs>
                  </a:gsLst>
                  <a:lin ang="5400000" scaled="0"/>
                </a:gradFill>
                <a:latin typeface="+mn-lt"/>
              </a:defRPr>
            </a:lvl1pPr>
            <a:lvl2pPr marL="336145" indent="0">
              <a:buNone/>
              <a:defRPr/>
            </a:lvl2pPr>
            <a:lvl3pPr marL="560241" indent="0">
              <a:buNone/>
              <a:defRPr/>
            </a:lvl3pPr>
            <a:lvl4pPr marL="784338" indent="0">
              <a:buNone/>
              <a:defRPr/>
            </a:lvl4pPr>
            <a:lvl5pPr marL="1008435" indent="0">
              <a:buNone/>
              <a:defRPr/>
            </a:lvl5pPr>
          </a:lstStyle>
          <a:p>
            <a:pPr lvl="0"/>
            <a:r>
              <a:rPr lang="en-US" dirty="0"/>
              <a:t>#hashtag</a:t>
            </a:r>
          </a:p>
        </p:txBody>
      </p:sp>
      <p:sp>
        <p:nvSpPr>
          <p:cNvPr id="15" name="Text Placeholder 4"/>
          <p:cNvSpPr>
            <a:spLocks noGrp="1"/>
          </p:cNvSpPr>
          <p:nvPr>
            <p:ph type="body" sz="quarter" idx="16" hasCustomPrompt="1"/>
          </p:nvPr>
        </p:nvSpPr>
        <p:spPr>
          <a:xfrm>
            <a:off x="8785245" y="299807"/>
            <a:ext cx="3137517" cy="567015"/>
          </a:xfrm>
        </p:spPr>
        <p:txBody>
          <a:bodyPr lIns="182880" tIns="146304" rIns="182880" bIns="146304" anchor="t"/>
          <a:lstStyle>
            <a:lvl1pPr marL="0" indent="0" algn="r">
              <a:buNone/>
              <a:defRPr sz="1961" baseline="0">
                <a:gradFill>
                  <a:gsLst>
                    <a:gs pos="90377">
                      <a:srgbClr val="F8F8F8"/>
                    </a:gs>
                    <a:gs pos="72000">
                      <a:srgbClr val="F8F8F8"/>
                    </a:gs>
                  </a:gsLst>
                  <a:lin ang="5400000" scaled="0"/>
                </a:gradFill>
                <a:latin typeface="+mn-lt"/>
              </a:defRPr>
            </a:lvl1pPr>
            <a:lvl2pPr marL="336145" indent="0">
              <a:buNone/>
              <a:defRPr/>
            </a:lvl2pPr>
            <a:lvl3pPr marL="560241" indent="0">
              <a:buNone/>
              <a:defRPr/>
            </a:lvl3pPr>
            <a:lvl4pPr marL="784338" indent="0">
              <a:buNone/>
              <a:defRPr/>
            </a:lvl4pPr>
            <a:lvl5pPr marL="1008435" indent="0">
              <a:buNone/>
              <a:defRPr/>
            </a:lvl5pPr>
          </a:lstStyle>
          <a:p>
            <a:pPr lvl="0"/>
            <a:r>
              <a:rPr lang="en-US" dirty="0"/>
              <a:t>Session code</a:t>
            </a:r>
          </a:p>
        </p:txBody>
      </p:sp>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0203" y="6119147"/>
            <a:ext cx="1253377" cy="268786"/>
          </a:xfrm>
          <a:prstGeom prst="rect">
            <a:avLst/>
          </a:prstGeom>
        </p:spPr>
      </p:pic>
      <p:pic>
        <p:nvPicPr>
          <p:cNvPr id="14" name="Picture 13"/>
          <p:cNvPicPr>
            <a:picLocks noChangeAspect="1"/>
          </p:cNvPicPr>
          <p:nvPr userDrawn="1"/>
        </p:nvPicPr>
        <p:blipFill rotWithShape="1">
          <a:blip r:embed="rId3" cstate="screen">
            <a:extLst>
              <a:ext uri="{28A0092B-C50C-407E-A947-70E740481C1C}">
                <a14:useLocalDpi xmlns:a14="http://schemas.microsoft.com/office/drawing/2010/main"/>
              </a:ext>
            </a:extLst>
          </a:blip>
          <a:srcRect b="1380"/>
          <a:stretch/>
        </p:blipFill>
        <p:spPr bwMode="invGray">
          <a:xfrm>
            <a:off x="448213" y="474729"/>
            <a:ext cx="1421436" cy="300619"/>
          </a:xfrm>
          <a:prstGeom prst="rect">
            <a:avLst/>
          </a:prstGeom>
        </p:spPr>
      </p:pic>
      <p:sp>
        <p:nvSpPr>
          <p:cNvPr id="8" name="Title 1"/>
          <p:cNvSpPr>
            <a:spLocks noGrp="1"/>
          </p:cNvSpPr>
          <p:nvPr>
            <p:ph type="title" hasCustomPrompt="1"/>
          </p:nvPr>
        </p:nvSpPr>
        <p:spPr>
          <a:xfrm>
            <a:off x="269302" y="2084187"/>
            <a:ext cx="8964185" cy="1793090"/>
          </a:xfrm>
          <a:noFill/>
        </p:spPr>
        <p:txBody>
          <a:bodyPr lIns="146304" tIns="91440" rIns="146304" bIns="91440" anchor="t" anchorCtr="0"/>
          <a:lstStyle>
            <a:lvl1pPr>
              <a:defRPr sz="5294" spc="-98"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a:xfrm>
            <a:off x="269301" y="3878574"/>
            <a:ext cx="7171337" cy="1792326"/>
          </a:xfrm>
          <a:noFill/>
        </p:spPr>
        <p:txBody>
          <a:bodyPr lIns="146304" tIns="109728" rIns="146304" bIns="109728">
            <a:noAutofit/>
          </a:bodyPr>
          <a:lstStyle>
            <a:lvl1pPr marL="0" indent="0">
              <a:spcBef>
                <a:spcPts val="0"/>
              </a:spcBef>
              <a:buNone/>
              <a:defRPr sz="3137"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129461113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2"/>
                    </a:gs>
                    <a:gs pos="99000">
                      <a:schemeClr val="tx2"/>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682822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710608"/>
            <a:ext cx="11653523" cy="1985641"/>
          </a:xfrm>
        </p:spPr>
        <p:txBody>
          <a:bodyPr/>
          <a:lstStyle>
            <a:lvl1pPr marL="0" indent="0">
              <a:buNone/>
              <a:defRPr>
                <a:gradFill>
                  <a:gsLst>
                    <a:gs pos="1250">
                      <a:schemeClr val="tx2"/>
                    </a:gs>
                    <a:gs pos="99000">
                      <a:schemeClr val="tx2"/>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quarter" idx="11"/>
          </p:nvPr>
        </p:nvSpPr>
        <p:spPr>
          <a:xfrm>
            <a:off x="269239" y="1038195"/>
            <a:ext cx="10757098" cy="506972"/>
          </a:xfrm>
        </p:spPr>
        <p:txBody>
          <a:bodyPr/>
          <a:lstStyle>
            <a:lvl1pPr marL="0" indent="0">
              <a:buNone/>
              <a:defRPr sz="2353">
                <a:solidFill>
                  <a:schemeClr val="tx2"/>
                </a:solidFill>
              </a:defRPr>
            </a:lvl1pPr>
            <a:lvl2pPr marL="336145" indent="0">
              <a:buNone/>
              <a:defRPr/>
            </a:lvl2pPr>
            <a:lvl3pPr marL="560241" indent="0">
              <a:buNone/>
              <a:defRPr/>
            </a:lvl3pPr>
            <a:lvl4pPr marL="784338" indent="0">
              <a:buNone/>
              <a:defRPr/>
            </a:lvl4pPr>
            <a:lvl5pPr marL="1008435" indent="0">
              <a:buNone/>
              <a:defRPr/>
            </a:lvl5pPr>
          </a:lstStyle>
          <a:p>
            <a:pPr lvl="0"/>
            <a:r>
              <a:rPr lang="en-US" dirty="0"/>
              <a:t>Edit Master text styles</a:t>
            </a:r>
          </a:p>
        </p:txBody>
      </p:sp>
    </p:spTree>
    <p:extLst>
      <p:ext uri="{BB962C8B-B14F-4D97-AF65-F5344CB8AC3E}">
        <p14:creationId xmlns:p14="http://schemas.microsoft.com/office/powerpoint/2010/main" val="184107298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1"/>
          </p:nvPr>
        </p:nvSpPr>
        <p:spPr>
          <a:xfrm>
            <a:off x="269239" y="1038195"/>
            <a:ext cx="11802926" cy="506972"/>
          </a:xfrm>
        </p:spPr>
        <p:txBody>
          <a:bodyPr/>
          <a:lstStyle>
            <a:lvl1pPr marL="0" indent="0">
              <a:buNone/>
              <a:defRPr sz="2353">
                <a:solidFill>
                  <a:schemeClr val="tx2"/>
                </a:solidFill>
              </a:defRPr>
            </a:lvl1pPr>
            <a:lvl2pPr marL="336145" indent="0">
              <a:buNone/>
              <a:defRPr/>
            </a:lvl2pPr>
            <a:lvl3pPr marL="560241" indent="0">
              <a:buNone/>
              <a:defRPr/>
            </a:lvl3pPr>
            <a:lvl4pPr marL="784338" indent="0">
              <a:buNone/>
              <a:defRPr/>
            </a:lvl4pPr>
            <a:lvl5pPr marL="1008435" indent="0">
              <a:buNone/>
              <a:defRPr/>
            </a:lvl5pPr>
          </a:lstStyle>
          <a:p>
            <a:pPr lvl="0"/>
            <a:r>
              <a:rPr lang="en-US" dirty="0"/>
              <a:t>Edit Master text styles</a:t>
            </a:r>
          </a:p>
        </p:txBody>
      </p:sp>
    </p:spTree>
    <p:extLst>
      <p:ext uri="{BB962C8B-B14F-4D97-AF65-F5344CB8AC3E}">
        <p14:creationId xmlns:p14="http://schemas.microsoft.com/office/powerpoint/2010/main" val="156956472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9240" y="289511"/>
            <a:ext cx="4855632" cy="899665"/>
          </a:xfrm>
        </p:spPr>
        <p:txBody>
          <a:bodyPr/>
          <a:lstStyle/>
          <a:p>
            <a:r>
              <a:rPr lang="en-US" dirty="0"/>
              <a:t>Click to edit Master</a:t>
            </a:r>
          </a:p>
        </p:txBody>
      </p:sp>
      <p:sp>
        <p:nvSpPr>
          <p:cNvPr id="4" name="Text Placeholder 3"/>
          <p:cNvSpPr>
            <a:spLocks noGrp="1"/>
          </p:cNvSpPr>
          <p:nvPr>
            <p:ph type="body" sz="quarter" idx="11"/>
          </p:nvPr>
        </p:nvSpPr>
        <p:spPr>
          <a:xfrm>
            <a:off x="269239" y="1191698"/>
            <a:ext cx="4916906" cy="506972"/>
          </a:xfrm>
        </p:spPr>
        <p:txBody>
          <a:bodyPr/>
          <a:lstStyle>
            <a:lvl1pPr marL="0" indent="0">
              <a:buNone/>
              <a:defRPr sz="2353">
                <a:solidFill>
                  <a:schemeClr val="tx2"/>
                </a:solidFill>
              </a:defRPr>
            </a:lvl1pPr>
            <a:lvl2pPr marL="336145" indent="0">
              <a:buNone/>
              <a:defRPr/>
            </a:lvl2pPr>
            <a:lvl3pPr marL="560241" indent="0">
              <a:buNone/>
              <a:defRPr/>
            </a:lvl3pPr>
            <a:lvl4pPr marL="784338" indent="0">
              <a:buNone/>
              <a:defRPr/>
            </a:lvl4pPr>
            <a:lvl5pPr marL="1008435" indent="0">
              <a:buNone/>
              <a:defRPr/>
            </a:lvl5pPr>
          </a:lstStyle>
          <a:p>
            <a:pPr lvl="0"/>
            <a:r>
              <a:rPr lang="en-US" dirty="0"/>
              <a:t>Edit Master text styles</a:t>
            </a:r>
          </a:p>
        </p:txBody>
      </p:sp>
    </p:spTree>
    <p:extLst>
      <p:ext uri="{BB962C8B-B14F-4D97-AF65-F5344CB8AC3E}">
        <p14:creationId xmlns:p14="http://schemas.microsoft.com/office/powerpoint/2010/main" val="132359734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9240" y="289511"/>
            <a:ext cx="4855632" cy="899665"/>
          </a:xfrm>
        </p:spPr>
        <p:txBody>
          <a:bodyPr/>
          <a:lstStyle/>
          <a:p>
            <a:r>
              <a:rPr lang="en-US" dirty="0"/>
              <a:t>Click to edit Master</a:t>
            </a:r>
          </a:p>
        </p:txBody>
      </p:sp>
      <p:sp>
        <p:nvSpPr>
          <p:cNvPr id="4" name="Text Placeholder 3"/>
          <p:cNvSpPr>
            <a:spLocks noGrp="1"/>
          </p:cNvSpPr>
          <p:nvPr>
            <p:ph type="body" sz="quarter" idx="11"/>
          </p:nvPr>
        </p:nvSpPr>
        <p:spPr>
          <a:xfrm>
            <a:off x="269239" y="1785322"/>
            <a:ext cx="4916906" cy="506972"/>
          </a:xfrm>
        </p:spPr>
        <p:txBody>
          <a:bodyPr/>
          <a:lstStyle>
            <a:lvl1pPr marL="0" indent="0">
              <a:buNone/>
              <a:defRPr sz="2353">
                <a:solidFill>
                  <a:schemeClr val="tx2"/>
                </a:solidFill>
              </a:defRPr>
            </a:lvl1pPr>
            <a:lvl2pPr marL="336145" indent="0">
              <a:buNone/>
              <a:defRPr/>
            </a:lvl2pPr>
            <a:lvl3pPr marL="560241" indent="0">
              <a:buNone/>
              <a:defRPr/>
            </a:lvl3pPr>
            <a:lvl4pPr marL="784338" indent="0">
              <a:buNone/>
              <a:defRPr/>
            </a:lvl4pPr>
            <a:lvl5pPr marL="1008435" indent="0">
              <a:buNone/>
              <a:defRPr/>
            </a:lvl5pPr>
          </a:lstStyle>
          <a:p>
            <a:pPr lvl="0"/>
            <a:r>
              <a:rPr lang="en-US" dirty="0"/>
              <a:t>Edit Master text styles</a:t>
            </a:r>
          </a:p>
        </p:txBody>
      </p:sp>
    </p:spTree>
    <p:extLst>
      <p:ext uri="{BB962C8B-B14F-4D97-AF65-F5344CB8AC3E}">
        <p14:creationId xmlns:p14="http://schemas.microsoft.com/office/powerpoint/2010/main" val="191210170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0555822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2"/>
                    </a:gs>
                    <a:gs pos="99000">
                      <a:schemeClr val="tx2"/>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33415269"/>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052030"/>
          </a:xfrm>
        </p:spPr>
        <p:txBody>
          <a:bodyPr>
            <a:spAutoFit/>
          </a:bodyPr>
          <a:lstStyle>
            <a:lvl1pPr>
              <a:defRPr sz="3921">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3537263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052030"/>
          </a:xfrm>
        </p:spPr>
        <p:txBody>
          <a:bodyPr>
            <a:spAutoFit/>
          </a:bodyPr>
          <a:lstStyle>
            <a:lvl1pPr>
              <a:defRPr sz="3921"/>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8094500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5"/>
            <a:ext cx="5378548" cy="1877004"/>
          </a:xfrm>
        </p:spPr>
        <p:txBody>
          <a:bodyPr wrap="square">
            <a:spAutoFit/>
          </a:bodyPr>
          <a:lstStyle>
            <a:lvl1pPr marL="0" indent="0">
              <a:spcBef>
                <a:spcPts val="1200"/>
              </a:spcBef>
              <a:buClr>
                <a:schemeClr val="tx1"/>
              </a:buClr>
              <a:buFont typeface="Wingdings" pitchFamily="2" charset="2"/>
              <a:buNone/>
              <a:defRPr sz="3137">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5"/>
            <a:ext cx="5378548" cy="1877004"/>
          </a:xfrm>
        </p:spPr>
        <p:txBody>
          <a:bodyPr wrap="square">
            <a:spAutoFit/>
          </a:bodyPr>
          <a:lstStyle>
            <a:lvl1pPr marL="0" indent="0">
              <a:spcBef>
                <a:spcPts val="1200"/>
              </a:spcBef>
              <a:buClr>
                <a:schemeClr val="tx1"/>
              </a:buClr>
              <a:buFont typeface="Wingdings" pitchFamily="2" charset="2"/>
              <a:buNone/>
              <a:defRPr sz="3137">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6326783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5"/>
            <a:ext cx="5378548" cy="1877004"/>
          </a:xfrm>
        </p:spPr>
        <p:txBody>
          <a:bodyPr wrap="square">
            <a:spAutoFit/>
          </a:bodyPr>
          <a:lstStyle>
            <a:lvl1pPr marL="0" indent="0">
              <a:spcBef>
                <a:spcPts val="1200"/>
              </a:spcBef>
              <a:buClr>
                <a:schemeClr val="tx1"/>
              </a:buClr>
              <a:buFont typeface="Wingdings" pitchFamily="2" charset="2"/>
              <a:buNone/>
              <a:defRPr sz="3137"/>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5"/>
            <a:ext cx="5378548" cy="1877004"/>
          </a:xfrm>
        </p:spPr>
        <p:txBody>
          <a:bodyPr wrap="square">
            <a:spAutoFit/>
          </a:bodyPr>
          <a:lstStyle>
            <a:lvl1pPr marL="0" indent="0">
              <a:spcBef>
                <a:spcPts val="1200"/>
              </a:spcBef>
              <a:buClr>
                <a:schemeClr val="tx1"/>
              </a:buClr>
              <a:buFont typeface="Wingdings" pitchFamily="2" charset="2"/>
              <a:buNone/>
              <a:defRPr sz="3137"/>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0419913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1946751"/>
          </a:xfrm>
        </p:spPr>
        <p:txBody>
          <a:bodyPr wrap="square">
            <a:spAutoFit/>
          </a:bodyPr>
          <a:lstStyle>
            <a:lvl1pPr marL="281677" indent="-281677">
              <a:spcBef>
                <a:spcPts val="1200"/>
              </a:spcBef>
              <a:buClr>
                <a:schemeClr val="tx2"/>
              </a:buClr>
              <a:buFont typeface="Arial" pitchFamily="34" charset="0"/>
              <a:buChar char="•"/>
              <a:defRPr sz="3137">
                <a:gradFill>
                  <a:gsLst>
                    <a:gs pos="1250">
                      <a:schemeClr val="tx2"/>
                    </a:gs>
                    <a:gs pos="99000">
                      <a:schemeClr val="tx2"/>
                    </a:gs>
                  </a:gsLst>
                  <a:lin ang="5400000" scaled="0"/>
                </a:gradFill>
              </a:defRPr>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1946751"/>
          </a:xfrm>
        </p:spPr>
        <p:txBody>
          <a:bodyPr wrap="square">
            <a:spAutoFit/>
          </a:bodyPr>
          <a:lstStyle>
            <a:lvl1pPr marL="281677" indent="-281677">
              <a:spcBef>
                <a:spcPts val="1200"/>
              </a:spcBef>
              <a:buClr>
                <a:schemeClr val="tx2"/>
              </a:buClr>
              <a:buFont typeface="Arial" pitchFamily="34" charset="0"/>
              <a:buChar char="•"/>
              <a:defRPr sz="3137">
                <a:gradFill>
                  <a:gsLst>
                    <a:gs pos="1250">
                      <a:schemeClr val="tx2"/>
                    </a:gs>
                    <a:gs pos="99000">
                      <a:schemeClr val="tx2"/>
                    </a:gs>
                  </a:gsLst>
                  <a:lin ang="5400000" scaled="0"/>
                </a:gradFill>
              </a:defRPr>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6590761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1946751"/>
          </a:xfrm>
        </p:spPr>
        <p:txBody>
          <a:bodyPr wrap="square">
            <a:spAutoFit/>
          </a:bodyPr>
          <a:lstStyle>
            <a:lvl1pPr marL="281677" indent="-281677">
              <a:spcBef>
                <a:spcPts val="1200"/>
              </a:spcBef>
              <a:buClr>
                <a:schemeClr val="tx1"/>
              </a:buClr>
              <a:buFont typeface="Arial" pitchFamily="34" charset="0"/>
              <a:buChar char="•"/>
              <a:defRPr sz="3137"/>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1946751"/>
          </a:xfrm>
        </p:spPr>
        <p:txBody>
          <a:bodyPr wrap="square">
            <a:spAutoFit/>
          </a:bodyPr>
          <a:lstStyle>
            <a:lvl1pPr marL="281677" indent="-281677">
              <a:spcBef>
                <a:spcPts val="1200"/>
              </a:spcBef>
              <a:buClr>
                <a:schemeClr val="tx1"/>
              </a:buClr>
              <a:buFont typeface="Arial" pitchFamily="34" charset="0"/>
              <a:buChar char="•"/>
              <a:defRPr sz="3137"/>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154563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itle Onl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75018624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10398098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69848152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9240" y="289511"/>
            <a:ext cx="5378547" cy="2616500"/>
          </a:xfrm>
        </p:spPr>
        <p:txBody>
          <a:bodyPr/>
          <a:lstStyle/>
          <a:p>
            <a:r>
              <a:rPr lang="en-US" dirty="0"/>
              <a:t>Click to edit Master title style</a:t>
            </a:r>
          </a:p>
        </p:txBody>
      </p:sp>
    </p:spTree>
    <p:extLst>
      <p:ext uri="{BB962C8B-B14F-4D97-AF65-F5344CB8AC3E}">
        <p14:creationId xmlns:p14="http://schemas.microsoft.com/office/powerpoint/2010/main" val="54112086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22829722"/>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4481416" cy="1158793"/>
          </a:xfrm>
          <a:noFill/>
        </p:spPr>
        <p:txBody>
          <a:bodyPr wrap="square" tIns="91440" bIns="91440" anchor="t" anchorCtr="0">
            <a:spAutoFit/>
          </a:bodyPr>
          <a:lstStyle>
            <a:lvl1pPr>
              <a:defRPr sz="7058" spc="-98"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69240" y="3877277"/>
            <a:ext cx="4482124" cy="724246"/>
          </a:xfrm>
          <a:noFill/>
        </p:spPr>
        <p:txBody>
          <a:bodyPr wrap="square" lIns="182880" tIns="146304" rIns="182880" bIns="146304">
            <a:spAutoFit/>
          </a:bodyPr>
          <a:lstStyle>
            <a:lvl1pPr marL="0" indent="0">
              <a:spcBef>
                <a:spcPts val="0"/>
              </a:spcBef>
              <a:buNone/>
              <a:defRPr sz="3137" spc="0" baseline="0">
                <a:gradFill>
                  <a:gsLst>
                    <a:gs pos="0">
                      <a:schemeClr val="tx1"/>
                    </a:gs>
                    <a:gs pos="100000">
                      <a:schemeClr val="tx1"/>
                    </a:gs>
                  </a:gsLst>
                  <a:lin ang="5400000" scaled="0"/>
                </a:gradFill>
                <a:latin typeface="+mj-lt"/>
              </a:defRPr>
            </a:lvl1pPr>
          </a:lstStyle>
          <a:p>
            <a:pPr lvl="0"/>
            <a:r>
              <a:rPr lang="en-US" dirty="0"/>
              <a:t>Speaker Name</a:t>
            </a:r>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b="-6"/>
          <a:stretch/>
        </p:blipFill>
        <p:spPr>
          <a:xfrm>
            <a:off x="5198877" y="438"/>
            <a:ext cx="6991565" cy="6863349"/>
          </a:xfrm>
          <a:prstGeom prst="rect">
            <a:avLst/>
          </a:prstGeom>
        </p:spPr>
      </p:pic>
    </p:spTree>
    <p:extLst>
      <p:ext uri="{BB962C8B-B14F-4D97-AF65-F5344CB8AC3E}">
        <p14:creationId xmlns:p14="http://schemas.microsoft.com/office/powerpoint/2010/main" val="20686547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4481416" cy="1158793"/>
          </a:xfrm>
          <a:noFill/>
        </p:spPr>
        <p:txBody>
          <a:bodyPr wrap="square" tIns="91440" bIns="91440" anchor="t" anchorCtr="0">
            <a:spAutoFit/>
          </a:bodyPr>
          <a:lstStyle>
            <a:lvl1pPr>
              <a:defRPr sz="7058" spc="-98" baseline="0">
                <a:gradFill>
                  <a:gsLst>
                    <a:gs pos="0">
                      <a:schemeClr val="tx1"/>
                    </a:gs>
                    <a:gs pos="100000">
                      <a:schemeClr val="tx1"/>
                    </a:gs>
                  </a:gsLst>
                  <a:lin ang="5400000" scaled="0"/>
                </a:gradFill>
              </a:defRPr>
            </a:lvl1pPr>
          </a:lstStyle>
          <a:p>
            <a:r>
              <a:rPr lang="en-US" dirty="0"/>
              <a:t>Video title</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199586" y="0"/>
            <a:ext cx="6993968" cy="6863348"/>
          </a:xfrm>
          <a:prstGeom prst="rect">
            <a:avLst/>
          </a:prstGeom>
        </p:spPr>
      </p:pic>
    </p:spTree>
    <p:extLst>
      <p:ext uri="{BB962C8B-B14F-4D97-AF65-F5344CB8AC3E}">
        <p14:creationId xmlns:p14="http://schemas.microsoft.com/office/powerpoint/2010/main" val="7748390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59659137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596912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1" y="1217195"/>
            <a:ext cx="5378548" cy="1973570"/>
          </a:xfrm>
        </p:spPr>
        <p:txBody>
          <a:bodyPr>
            <a:spAutoFit/>
          </a:bodyPr>
          <a:lstStyle>
            <a:lvl1pPr>
              <a:defRPr sz="647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097556"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49443969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6144511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0761198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65"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7322"/>
            <a:ext cx="11653522" cy="1956973"/>
          </a:xfrm>
        </p:spPr>
        <p:txBody>
          <a:bodyPr/>
          <a:lstStyle>
            <a:lvl1pPr marL="0" indent="0">
              <a:buNone/>
              <a:defRPr sz="3235">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7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309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51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3029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63137032"/>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losing logo slide_color">
    <p:bg>
      <p:bgPr>
        <a:solidFill>
          <a:schemeClr val="accent1"/>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39" y="6171616"/>
            <a:ext cx="11653522" cy="395317"/>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defTabSz="913924" eaLnBrk="0" hangingPunct="0"/>
            <a:r>
              <a:rPr lang="en-US" sz="686" dirty="0">
                <a:gradFill>
                  <a:gsLst>
                    <a:gs pos="0">
                      <a:srgbClr val="FFFFFF"/>
                    </a:gs>
                    <a:gs pos="100000">
                      <a:srgbClr val="FFFFFF"/>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48213" y="470067"/>
            <a:ext cx="1421436" cy="300619"/>
          </a:xfrm>
          <a:prstGeom prst="rect">
            <a:avLst/>
          </a:prstGeom>
        </p:spPr>
      </p:pic>
    </p:spTree>
    <p:extLst>
      <p:ext uri="{BB962C8B-B14F-4D97-AF65-F5344CB8AC3E}">
        <p14:creationId xmlns:p14="http://schemas.microsoft.com/office/powerpoint/2010/main" val="42284714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11296294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1985641"/>
          </a:xfrm>
        </p:spPr>
        <p:txBody>
          <a:bodyPr>
            <a:spAutoFit/>
          </a:bodyPr>
          <a:lstStyle>
            <a:lvl1pPr>
              <a:defRPr sz="3529">
                <a:gradFill>
                  <a:gsLst>
                    <a:gs pos="1250">
                      <a:schemeClr val="tx2"/>
                    </a:gs>
                    <a:gs pos="99000">
                      <a:schemeClr val="tx2"/>
                    </a:gs>
                  </a:gsLst>
                  <a:lin ang="5400000" scaled="0"/>
                </a:gra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92223324"/>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Walkin No tile">
    <p:spTree>
      <p:nvGrpSpPr>
        <p:cNvPr id="1" name=""/>
        <p:cNvGrpSpPr/>
        <p:nvPr/>
      </p:nvGrpSpPr>
      <p:grpSpPr>
        <a:xfrm>
          <a:off x="0" y="0"/>
          <a:ext cx="0" cy="0"/>
          <a:chOff x="0" y="0"/>
          <a:chExt cx="0" cy="0"/>
        </a:xfrm>
      </p:grpSpPr>
      <p:sp>
        <p:nvSpPr>
          <p:cNvPr id="2" name="Rectangle 1"/>
          <p:cNvSpPr/>
          <p:nvPr userDrawn="1"/>
        </p:nvSpPr>
        <p:spPr bwMode="auto">
          <a:xfrm>
            <a:off x="269239" y="2077800"/>
            <a:ext cx="6274974" cy="269602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169204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1_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665362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Closing logo slide color">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39" y="6171616"/>
            <a:ext cx="11653522" cy="395317"/>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defTabSz="913924" eaLnBrk="0" hangingPunct="0"/>
            <a:r>
              <a:rPr lang="en-US" sz="686" dirty="0">
                <a:gradFill>
                  <a:gsLst>
                    <a:gs pos="0">
                      <a:srgbClr val="FFFFFF"/>
                    </a:gs>
                    <a:gs pos="100000">
                      <a:srgbClr val="FFFFFF"/>
                    </a:gs>
                  </a:gsLst>
                  <a:lin ang="5400000" scaled="0"/>
                </a:gradFill>
                <a:cs typeface="Segoe UI" pitchFamily="34" charset="0"/>
              </a:rPr>
              <a:t>© 2016 Microsoft Corporation. All rights reserved. </a:t>
            </a:r>
          </a:p>
        </p:txBody>
      </p:sp>
      <p:grpSp>
        <p:nvGrpSpPr>
          <p:cNvPr id="4" name="Group 3"/>
          <p:cNvGrpSpPr>
            <a:grpSpLocks noChangeAspect="1"/>
          </p:cNvGrpSpPr>
          <p:nvPr userDrawn="1"/>
        </p:nvGrpSpPr>
        <p:grpSpPr bwMode="black">
          <a:xfrm>
            <a:off x="451930" y="476710"/>
            <a:ext cx="1419662" cy="304828"/>
            <a:chOff x="457200" y="1643393"/>
            <a:chExt cx="4492753" cy="964540"/>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457200" y="1643393"/>
              <a:ext cx="964540" cy="964540"/>
            </a:xfrm>
            <a:prstGeom prst="rect">
              <a:avLst/>
            </a:prstGeom>
          </p:spPr>
        </p:pic>
        <p:sp>
          <p:nvSpPr>
            <p:cNvPr id="7" name="Freeform 12"/>
            <p:cNvSpPr>
              <a:spLocks noEditPoints="1"/>
            </p:cNvSpPr>
            <p:nvPr/>
          </p:nvSpPr>
          <p:spPr bwMode="black">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765" dirty="0">
                <a:solidFill>
                  <a:srgbClr val="FFFFFF"/>
                </a:solidFill>
              </a:endParaRPr>
            </a:p>
          </p:txBody>
        </p:sp>
      </p:grpSp>
    </p:spTree>
    <p:extLst>
      <p:ext uri="{BB962C8B-B14F-4D97-AF65-F5344CB8AC3E}">
        <p14:creationId xmlns:p14="http://schemas.microsoft.com/office/powerpoint/2010/main" val="209310597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1985641"/>
          </a:xfrm>
        </p:spPr>
        <p:txBody>
          <a:bodyPr>
            <a:spAutoFit/>
          </a:bodyPr>
          <a:lstStyle>
            <a:lvl1pPr>
              <a:defRPr sz="3529"/>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7682084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420188"/>
          </a:xfrm>
        </p:spPr>
        <p:txBody>
          <a:bodyPr wrap="square">
            <a:spAutoFit/>
          </a:bodyPr>
          <a:lstStyle>
            <a:lvl1pPr marL="0" indent="0">
              <a:spcBef>
                <a:spcPts val="1200"/>
              </a:spcBef>
              <a:buClr>
                <a:schemeClr val="tx1"/>
              </a:buClr>
              <a:buFont typeface="Wingdings" pitchFamily="2" charset="2"/>
              <a:buNone/>
              <a:defRPr sz="3529">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2420188"/>
          </a:xfrm>
        </p:spPr>
        <p:txBody>
          <a:bodyPr wrap="square">
            <a:spAutoFit/>
          </a:bodyPr>
          <a:lstStyle>
            <a:lvl1pPr marL="0" indent="0">
              <a:spcBef>
                <a:spcPts val="1200"/>
              </a:spcBef>
              <a:buClr>
                <a:schemeClr val="tx1"/>
              </a:buClr>
              <a:buFont typeface="Wingdings" pitchFamily="2" charset="2"/>
              <a:buNone/>
              <a:defRPr sz="3529">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8166574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420188"/>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2420188"/>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0845078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377940"/>
          </a:xfrm>
        </p:spPr>
        <p:txBody>
          <a:bodyPr wrap="square">
            <a:spAutoFit/>
          </a:bodyPr>
          <a:lstStyle>
            <a:lvl1pPr marL="281677" indent="-281677">
              <a:spcBef>
                <a:spcPts val="1200"/>
              </a:spcBef>
              <a:buClr>
                <a:schemeClr val="tx2"/>
              </a:buClr>
              <a:buFont typeface="Arial" pitchFamily="34" charset="0"/>
              <a:buChar char="•"/>
              <a:defRPr sz="3137">
                <a:gradFill>
                  <a:gsLst>
                    <a:gs pos="1250">
                      <a:schemeClr val="tx2"/>
                    </a:gs>
                    <a:gs pos="99000">
                      <a:schemeClr val="tx2"/>
                    </a:gs>
                  </a:gsLst>
                  <a:lin ang="5400000" scaled="0"/>
                </a:gradFill>
              </a:defRPr>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2377940"/>
          </a:xfrm>
        </p:spPr>
        <p:txBody>
          <a:bodyPr wrap="square">
            <a:spAutoFit/>
          </a:bodyPr>
          <a:lstStyle>
            <a:lvl1pPr marL="281677" indent="-281677">
              <a:spcBef>
                <a:spcPts val="1200"/>
              </a:spcBef>
              <a:buClr>
                <a:schemeClr val="tx2"/>
              </a:buClr>
              <a:buFont typeface="Arial" pitchFamily="34" charset="0"/>
              <a:buChar char="•"/>
              <a:defRPr sz="3137">
                <a:gradFill>
                  <a:gsLst>
                    <a:gs pos="1250">
                      <a:schemeClr val="tx2"/>
                    </a:gs>
                    <a:gs pos="99000">
                      <a:schemeClr val="tx2"/>
                    </a:gs>
                  </a:gsLst>
                  <a:lin ang="5400000" scaled="0"/>
                </a:gradFill>
              </a:defRPr>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5165943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29" Type="http://schemas.openxmlformats.org/officeDocument/2006/relationships/slideLayout" Target="../slideLayouts/slideLayout50.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32" Type="http://schemas.openxmlformats.org/officeDocument/2006/relationships/theme" Target="../theme/theme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slideLayout" Target="../slideLayouts/slideLayout49.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31" Type="http://schemas.openxmlformats.org/officeDocument/2006/relationships/slideLayout" Target="../slideLayouts/slideLayout52.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slideLayout" Target="../slideLayouts/slideLayout48.xml"/><Relationship Id="rId30"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69241" y="1189178"/>
            <a:ext cx="11653521" cy="2074286"/>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rot="5400000">
            <a:off x="9208748" y="2991033"/>
            <a:ext cx="6858623" cy="876557"/>
          </a:xfrm>
          <a:prstGeom prst="rect">
            <a:avLst/>
          </a:prstGeom>
        </p:spPr>
      </p:pic>
    </p:spTree>
    <p:extLst>
      <p:ext uri="{BB962C8B-B14F-4D97-AF65-F5344CB8AC3E}">
        <p14:creationId xmlns:p14="http://schemas.microsoft.com/office/powerpoint/2010/main" val="3715380537"/>
      </p:ext>
    </p:extLst>
  </p:cSld>
  <p:clrMap bg1="lt1" tx1="dk1" bg2="lt2" tx2="dk2" accent1="accent1" accent2="accent2" accent3="accent3" accent4="accent4" accent5="accent5" accent6="accent6" hlink="hlink" folHlink="folHlink"/>
  <p:sldLayoutIdLst>
    <p:sldLayoutId id="2147484381" r:id="rId1"/>
    <p:sldLayoutId id="2147484231" r:id="rId2"/>
    <p:sldLayoutId id="2147484232" r:id="rId3"/>
    <p:sldLayoutId id="2147484233" r:id="rId4"/>
    <p:sldLayoutId id="2147484234" r:id="rId5"/>
    <p:sldLayoutId id="2147484235" r:id="rId6"/>
    <p:sldLayoutId id="2147484236" r:id="rId7"/>
    <p:sldLayoutId id="2147484237" r:id="rId8"/>
    <p:sldLayoutId id="2147484238" r:id="rId9"/>
    <p:sldLayoutId id="2147484239" r:id="rId10"/>
    <p:sldLayoutId id="2147484240" r:id="rId11"/>
    <p:sldLayoutId id="2147484241" r:id="rId12"/>
    <p:sldLayoutId id="2147484242" r:id="rId13"/>
    <p:sldLayoutId id="2147484243" r:id="rId14"/>
    <p:sldLayoutId id="2147484244" r:id="rId15"/>
    <p:sldLayoutId id="2147484245" r:id="rId16"/>
    <p:sldLayoutId id="2147484248" r:id="rId17"/>
    <p:sldLayoutId id="2147484371" r:id="rId18"/>
    <p:sldLayoutId id="2147484375" r:id="rId19"/>
    <p:sldLayoutId id="2147484377" r:id="rId20"/>
    <p:sldLayoutId id="2147484380" r:id="rId21"/>
  </p:sldLayoutIdLst>
  <p:transition>
    <p:fade/>
  </p:transition>
  <p:txStyles>
    <p:titleStyle>
      <a:lvl1pPr algn="l" defTabSz="914367" rtl="0" eaLnBrk="1" latinLnBrk="0" hangingPunct="1">
        <a:lnSpc>
          <a:spcPct val="90000"/>
        </a:lnSpc>
        <a:spcBef>
          <a:spcPct val="0"/>
        </a:spcBef>
        <a:buNone/>
        <a:defRPr lang="en-US" sz="4800"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69241" y="1189178"/>
            <a:ext cx="11653521" cy="2052030"/>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5" name="Group 4"/>
          <p:cNvGrpSpPr/>
          <p:nvPr userDrawn="1"/>
        </p:nvGrpSpPr>
        <p:grpSpPr>
          <a:xfrm>
            <a:off x="12366230" y="-217"/>
            <a:ext cx="940152" cy="5654619"/>
            <a:chOff x="12614198" y="-221"/>
            <a:chExt cx="959004" cy="5767187"/>
          </a:xfrm>
        </p:grpSpPr>
        <p:grpSp>
          <p:nvGrpSpPr>
            <p:cNvPr id="37" name="Group 36"/>
            <p:cNvGrpSpPr/>
            <p:nvPr userDrawn="1"/>
          </p:nvGrpSpPr>
          <p:grpSpPr>
            <a:xfrm>
              <a:off x="12614198" y="-221"/>
              <a:ext cx="959004" cy="5716010"/>
              <a:chOff x="12614198" y="-221"/>
              <a:chExt cx="959004" cy="5716010"/>
            </a:xfrm>
          </p:grpSpPr>
          <p:grpSp>
            <p:nvGrpSpPr>
              <p:cNvPr id="33" name="Group 32"/>
              <p:cNvGrpSpPr/>
              <p:nvPr userDrawn="1"/>
            </p:nvGrpSpPr>
            <p:grpSpPr>
              <a:xfrm rot="5400000">
                <a:off x="11576883" y="1040117"/>
                <a:ext cx="2708636" cy="634005"/>
                <a:chOff x="1581150" y="4543426"/>
                <a:chExt cx="2708636" cy="634005"/>
              </a:xfrm>
            </p:grpSpPr>
            <p:sp>
              <p:nvSpPr>
                <p:cNvPr id="3" name="Rectangle 2"/>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defTabSz="914102" fontAlgn="base">
                    <a:spcBef>
                      <a:spcPct val="0"/>
                    </a:spcBef>
                    <a:spcAft>
                      <a:spcPct val="0"/>
                    </a:spcAft>
                  </a:pPr>
                  <a:r>
                    <a:rPr lang="en-US" sz="490" b="1" dirty="0">
                      <a:gradFill>
                        <a:gsLst>
                          <a:gs pos="0">
                            <a:srgbClr val="FFFFFF"/>
                          </a:gs>
                          <a:gs pos="100000">
                            <a:srgbClr val="FFFFFF"/>
                          </a:gs>
                        </a:gsLst>
                        <a:lin ang="5400000" scaled="0"/>
                      </a:gradFill>
                      <a:ea typeface="Segoe UI" pitchFamily="34" charset="0"/>
                      <a:cs typeface="Segoe UI" pitchFamily="34" charset="0"/>
                    </a:rPr>
                    <a:t>Purple</a:t>
                  </a:r>
                </a:p>
                <a:p>
                  <a:pPr defTabSz="914102" fontAlgn="base">
                    <a:spcBef>
                      <a:spcPct val="0"/>
                    </a:spcBef>
                    <a:spcAft>
                      <a:spcPct val="0"/>
                    </a:spcAft>
                  </a:pPr>
                  <a:r>
                    <a:rPr lang="en-US" sz="490" dirty="0">
                      <a:gradFill>
                        <a:gsLst>
                          <a:gs pos="0">
                            <a:srgbClr val="FFFFFF"/>
                          </a:gs>
                          <a:gs pos="100000">
                            <a:srgbClr val="FFFFFF"/>
                          </a:gs>
                        </a:gsLst>
                        <a:lin ang="5400000" scaled="0"/>
                      </a:gradFill>
                      <a:ea typeface="Segoe UI" pitchFamily="34" charset="0"/>
                      <a:cs typeface="Segoe UI" pitchFamily="34" charset="0"/>
                    </a:rPr>
                    <a:t>R:0 G:45 B:145</a:t>
                  </a:r>
                </a:p>
              </p:txBody>
            </p:sp>
            <p:sp>
              <p:nvSpPr>
                <p:cNvPr id="6" name="Rectangle 5"/>
                <p:cNvSpPr/>
                <p:nvPr userDrawn="1"/>
              </p:nvSpPr>
              <p:spPr bwMode="auto">
                <a:xfrm>
                  <a:off x="1581150" y="4887665"/>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defTabSz="914102" fontAlgn="base">
                    <a:spcBef>
                      <a:spcPct val="0"/>
                    </a:spcBef>
                    <a:spcAft>
                      <a:spcPct val="0"/>
                    </a:spcAft>
                  </a:pPr>
                  <a:r>
                    <a:rPr lang="en-US" sz="490" b="1" dirty="0">
                      <a:gradFill>
                        <a:gsLst>
                          <a:gs pos="0">
                            <a:srgbClr val="FFFFFF"/>
                          </a:gs>
                          <a:gs pos="100000">
                            <a:srgbClr val="FFFFFF"/>
                          </a:gs>
                        </a:gsLst>
                        <a:lin ang="5400000" scaled="0"/>
                      </a:gradFill>
                      <a:ea typeface="Segoe UI" pitchFamily="34" charset="0"/>
                      <a:cs typeface="Segoe UI" pitchFamily="34" charset="0"/>
                    </a:rPr>
                    <a:t>Dark Purple</a:t>
                  </a:r>
                </a:p>
                <a:p>
                  <a:pPr defTabSz="914102" fontAlgn="base">
                    <a:spcBef>
                      <a:spcPct val="0"/>
                    </a:spcBef>
                    <a:spcAft>
                      <a:spcPct val="0"/>
                    </a:spcAft>
                  </a:pPr>
                  <a:r>
                    <a:rPr lang="en-US" sz="490" dirty="0">
                      <a:gradFill>
                        <a:gsLst>
                          <a:gs pos="0">
                            <a:srgbClr val="FFFFFF"/>
                          </a:gs>
                          <a:gs pos="100000">
                            <a:srgbClr val="FFFFFF"/>
                          </a:gs>
                        </a:gsLst>
                        <a:lin ang="5400000" scaled="0"/>
                      </a:gradFill>
                      <a:ea typeface="Segoe UI" pitchFamily="34" charset="0"/>
                      <a:cs typeface="Segoe UI" pitchFamily="34" charset="0"/>
                    </a:rPr>
                    <a:t>R:50 G:20 B:90</a:t>
                  </a:r>
                </a:p>
              </p:txBody>
            </p:sp>
            <p:sp>
              <p:nvSpPr>
                <p:cNvPr id="15" name="Rectangle 14"/>
                <p:cNvSpPr/>
                <p:nvPr userDrawn="1"/>
              </p:nvSpPr>
              <p:spPr bwMode="auto">
                <a:xfrm>
                  <a:off x="3419856"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defTabSz="914102" fontAlgn="base">
                    <a:spcBef>
                      <a:spcPct val="0"/>
                    </a:spcBef>
                    <a:spcAft>
                      <a:spcPct val="0"/>
                    </a:spcAft>
                  </a:pPr>
                  <a:r>
                    <a:rPr lang="en-US" sz="490" b="1" dirty="0">
                      <a:gradFill>
                        <a:gsLst>
                          <a:gs pos="1775">
                            <a:srgbClr val="FFFFFF"/>
                          </a:gs>
                          <a:gs pos="14000">
                            <a:srgbClr val="FFFFFF"/>
                          </a:gs>
                        </a:gsLst>
                        <a:lin ang="5400000" scaled="0"/>
                      </a:gradFill>
                      <a:ea typeface="Segoe UI" pitchFamily="34" charset="0"/>
                      <a:cs typeface="Segoe UI" pitchFamily="34" charset="0"/>
                    </a:rPr>
                    <a:t>Dark Blue</a:t>
                  </a:r>
                </a:p>
                <a:p>
                  <a:pPr defTabSz="914102" fontAlgn="base">
                    <a:spcBef>
                      <a:spcPct val="0"/>
                    </a:spcBef>
                    <a:spcAft>
                      <a:spcPct val="0"/>
                    </a:spcAft>
                  </a:pPr>
                  <a:r>
                    <a:rPr lang="en-US" sz="490" dirty="0">
                      <a:gradFill>
                        <a:gsLst>
                          <a:gs pos="1775">
                            <a:srgbClr val="FFFFFF"/>
                          </a:gs>
                          <a:gs pos="14000">
                            <a:srgbClr val="FFFFFF"/>
                          </a:gs>
                        </a:gsLst>
                        <a:lin ang="5400000" scaled="0"/>
                      </a:gradFill>
                      <a:ea typeface="Segoe UI" pitchFamily="34" charset="0"/>
                      <a:cs typeface="Segoe UI" pitchFamily="34" charset="0"/>
                    </a:rPr>
                    <a:t>R:0 G:32 B:80</a:t>
                  </a:r>
                </a:p>
              </p:txBody>
            </p:sp>
            <p:sp>
              <p:nvSpPr>
                <p:cNvPr id="16" name="Rectangle 15"/>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defTabSz="914102" fontAlgn="base">
                    <a:spcBef>
                      <a:spcPct val="0"/>
                    </a:spcBef>
                    <a:spcAft>
                      <a:spcPct val="0"/>
                    </a:spcAft>
                  </a:pPr>
                  <a:r>
                    <a:rPr lang="en-US" sz="490" b="1" dirty="0">
                      <a:gradFill>
                        <a:gsLst>
                          <a:gs pos="0">
                            <a:srgbClr val="FFFFFF"/>
                          </a:gs>
                          <a:gs pos="100000">
                            <a:srgbClr val="FFFFFF"/>
                          </a:gs>
                        </a:gsLst>
                        <a:lin ang="5400000" scaled="0"/>
                      </a:gradFill>
                      <a:ea typeface="Segoe UI" pitchFamily="34" charset="0"/>
                      <a:cs typeface="Segoe UI" pitchFamily="34" charset="0"/>
                    </a:rPr>
                    <a:t>Magenta</a:t>
                  </a:r>
                </a:p>
                <a:p>
                  <a:pPr defTabSz="914102" fontAlgn="base">
                    <a:spcBef>
                      <a:spcPct val="0"/>
                    </a:spcBef>
                    <a:spcAft>
                      <a:spcPct val="0"/>
                    </a:spcAft>
                  </a:pPr>
                  <a:r>
                    <a:rPr lang="en-US" sz="490" dirty="0">
                      <a:gradFill>
                        <a:gsLst>
                          <a:gs pos="2092">
                            <a:srgbClr val="F8F8F8"/>
                          </a:gs>
                          <a:gs pos="10042">
                            <a:srgbClr val="F8F8F8"/>
                          </a:gs>
                        </a:gsLst>
                        <a:lin ang="5400000" scaled="0"/>
                      </a:gradFill>
                      <a:ea typeface="Segoe UI" pitchFamily="34" charset="0"/>
                      <a:cs typeface="Segoe UI" pitchFamily="34" charset="0"/>
                    </a:rPr>
                    <a:t>R:180 G:0 B:158</a:t>
                  </a:r>
                </a:p>
              </p:txBody>
            </p:sp>
            <p:sp>
              <p:nvSpPr>
                <p:cNvPr id="17" name="Rectangle 16"/>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defTabSz="914102" fontAlgn="base">
                    <a:spcBef>
                      <a:spcPct val="0"/>
                    </a:spcBef>
                    <a:spcAft>
                      <a:spcPct val="0"/>
                    </a:spcAft>
                  </a:pPr>
                  <a:r>
                    <a:rPr lang="en-US" sz="490" b="1" dirty="0">
                      <a:gradFill>
                        <a:gsLst>
                          <a:gs pos="0">
                            <a:srgbClr val="FFFFFF"/>
                          </a:gs>
                          <a:gs pos="100000">
                            <a:srgbClr val="FFFFFF"/>
                          </a:gs>
                        </a:gsLst>
                        <a:lin ang="5400000" scaled="0"/>
                      </a:gradFill>
                      <a:ea typeface="Segoe UI" pitchFamily="34" charset="0"/>
                      <a:cs typeface="Segoe UI" pitchFamily="34" charset="0"/>
                    </a:rPr>
                    <a:t>Dark Gray</a:t>
                  </a:r>
                </a:p>
                <a:p>
                  <a:pPr defTabSz="914102" fontAlgn="base">
                    <a:spcBef>
                      <a:spcPct val="0"/>
                    </a:spcBef>
                    <a:spcAft>
                      <a:spcPct val="0"/>
                    </a:spcAft>
                  </a:pPr>
                  <a:r>
                    <a:rPr lang="en-US" sz="490" dirty="0">
                      <a:gradFill>
                        <a:gsLst>
                          <a:gs pos="2092">
                            <a:srgbClr val="F8F8F8"/>
                          </a:gs>
                          <a:gs pos="10042">
                            <a:srgbClr val="F8F8F8"/>
                          </a:gs>
                        </a:gsLst>
                        <a:lin ang="5400000" scaled="0"/>
                      </a:gradFill>
                      <a:ea typeface="Segoe UI" pitchFamily="34" charset="0"/>
                      <a:cs typeface="Segoe UI" pitchFamily="34" charset="0"/>
                    </a:rPr>
                    <a:t>R:80 G:80 B:80</a:t>
                  </a:r>
                </a:p>
              </p:txBody>
            </p:sp>
            <p:sp>
              <p:nvSpPr>
                <p:cNvPr id="18" name="Rectangle 17"/>
                <p:cNvSpPr/>
                <p:nvPr userDrawn="1"/>
              </p:nvSpPr>
              <p:spPr bwMode="auto">
                <a:xfrm>
                  <a:off x="2498745" y="4543428"/>
                  <a:ext cx="869930" cy="289766"/>
                </a:xfrm>
                <a:prstGeom prst="rect">
                  <a:avLst/>
                </a:prstGeom>
                <a:solidFill>
                  <a:srgbClr val="3076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defTabSz="914102" fontAlgn="base">
                    <a:spcBef>
                      <a:spcPct val="0"/>
                    </a:spcBef>
                    <a:spcAft>
                      <a:spcPct val="0"/>
                    </a:spcAft>
                  </a:pPr>
                  <a:r>
                    <a:rPr lang="en-US" sz="490" b="1" dirty="0">
                      <a:gradFill>
                        <a:gsLst>
                          <a:gs pos="0">
                            <a:srgbClr val="FFFFFF"/>
                          </a:gs>
                          <a:gs pos="100000">
                            <a:srgbClr val="FFFFFF"/>
                          </a:gs>
                        </a:gsLst>
                        <a:lin ang="5400000" scaled="0"/>
                      </a:gradFill>
                      <a:ea typeface="Segoe UI" pitchFamily="34" charset="0"/>
                      <a:cs typeface="Segoe UI" pitchFamily="34" charset="0"/>
                    </a:rPr>
                    <a:t>Blue</a:t>
                  </a:r>
                </a:p>
                <a:p>
                  <a:pPr defTabSz="914102" fontAlgn="base">
                    <a:spcBef>
                      <a:spcPct val="0"/>
                    </a:spcBef>
                    <a:spcAft>
                      <a:spcPct val="0"/>
                    </a:spcAft>
                  </a:pPr>
                  <a:r>
                    <a:rPr lang="en-US" sz="490" dirty="0">
                      <a:gradFill>
                        <a:gsLst>
                          <a:gs pos="2092">
                            <a:srgbClr val="F8F8F8"/>
                          </a:gs>
                          <a:gs pos="10042">
                            <a:srgbClr val="F8F8F8"/>
                          </a:gs>
                        </a:gsLst>
                        <a:lin ang="5400000" scaled="0"/>
                      </a:gradFill>
                      <a:ea typeface="Segoe UI" pitchFamily="34" charset="0"/>
                      <a:cs typeface="Segoe UI" pitchFamily="34" charset="0"/>
                    </a:rPr>
                    <a:t>R:0 G:120 B:215</a:t>
                  </a:r>
                </a:p>
              </p:txBody>
            </p:sp>
          </p:grpSp>
          <p:sp>
            <p:nvSpPr>
              <p:cNvPr id="34" name="TextBox 33"/>
              <p:cNvSpPr txBox="1"/>
              <p:nvPr userDrawn="1"/>
            </p:nvSpPr>
            <p:spPr>
              <a:xfrm rot="5400000">
                <a:off x="12987813" y="258334"/>
                <a:ext cx="843944" cy="326834"/>
              </a:xfrm>
              <a:prstGeom prst="rect">
                <a:avLst/>
              </a:prstGeom>
              <a:noFill/>
            </p:spPr>
            <p:txBody>
              <a:bodyPr wrap="none" lIns="0" tIns="91440" rIns="182880" bIns="91440" rtlCol="0">
                <a:spAutoFit/>
              </a:bodyPr>
              <a:lstStyle/>
              <a:p>
                <a:pPr>
                  <a:lnSpc>
                    <a:spcPct val="90000"/>
                  </a:lnSpc>
                  <a:spcAft>
                    <a:spcPts val="588"/>
                  </a:spcAft>
                </a:pPr>
                <a:r>
                  <a:rPr lang="en-US" sz="980" dirty="0">
                    <a:gradFill>
                      <a:gsLst>
                        <a:gs pos="2917">
                          <a:srgbClr val="505050"/>
                        </a:gs>
                        <a:gs pos="30000">
                          <a:srgbClr val="505050"/>
                        </a:gs>
                      </a:gsLst>
                      <a:lin ang="5400000" scaled="0"/>
                    </a:gradFill>
                  </a:rPr>
                  <a:t>Main colors</a:t>
                </a:r>
              </a:p>
            </p:txBody>
          </p:sp>
          <p:sp>
            <p:nvSpPr>
              <p:cNvPr id="35" name="TextBox 34"/>
              <p:cNvSpPr txBox="1"/>
              <p:nvPr userDrawn="1"/>
            </p:nvSpPr>
            <p:spPr>
              <a:xfrm rot="5400000">
                <a:off x="11746691" y="4228746"/>
                <a:ext cx="2647253" cy="326834"/>
              </a:xfrm>
              <a:prstGeom prst="rect">
                <a:avLst/>
              </a:prstGeom>
              <a:noFill/>
            </p:spPr>
            <p:txBody>
              <a:bodyPr wrap="none" lIns="0" tIns="91440" rIns="182880" bIns="91440" rtlCol="0">
                <a:spAutoFit/>
              </a:bodyPr>
              <a:lstStyle/>
              <a:p>
                <a:pPr>
                  <a:lnSpc>
                    <a:spcPct val="90000"/>
                  </a:lnSpc>
                  <a:spcAft>
                    <a:spcPts val="588"/>
                  </a:spcAft>
                </a:pPr>
                <a:r>
                  <a:rPr lang="en-US" sz="980" dirty="0">
                    <a:gradFill>
                      <a:gsLst>
                        <a:gs pos="2917">
                          <a:srgbClr val="505050"/>
                        </a:gs>
                        <a:gs pos="30000">
                          <a:srgbClr val="505050"/>
                        </a:gs>
                      </a:gsLst>
                      <a:lin ang="5400000" scaled="0"/>
                    </a:gradFill>
                  </a:rPr>
                  <a:t>Secondary colors (use only when necessary)</a:t>
                </a:r>
              </a:p>
            </p:txBody>
          </p:sp>
        </p:grpSp>
        <p:sp>
          <p:nvSpPr>
            <p:cNvPr id="19" name="Rectangle 18"/>
            <p:cNvSpPr/>
            <p:nvPr userDrawn="1"/>
          </p:nvSpPr>
          <p:spPr bwMode="auto">
            <a:xfrm rot="5400000">
              <a:off x="12328887" y="4272718"/>
              <a:ext cx="869930" cy="289766"/>
            </a:xfrm>
            <a:prstGeom prst="rect">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defTabSz="914102" fontAlgn="base">
                <a:spcBef>
                  <a:spcPct val="0"/>
                </a:spcBef>
                <a:spcAft>
                  <a:spcPct val="0"/>
                </a:spcAft>
              </a:pPr>
              <a:r>
                <a:rPr lang="en-US" sz="490" b="1" dirty="0">
                  <a:gradFill>
                    <a:gsLst>
                      <a:gs pos="18584">
                        <a:srgbClr val="FFFFFF"/>
                      </a:gs>
                      <a:gs pos="52000">
                        <a:srgbClr val="FFFFFF"/>
                      </a:gs>
                    </a:gsLst>
                    <a:lin ang="5400000" scaled="0"/>
                  </a:gradFill>
                  <a:ea typeface="Segoe UI" pitchFamily="34" charset="0"/>
                  <a:cs typeface="Segoe UI" pitchFamily="34" charset="0"/>
                </a:rPr>
                <a:t>Mid Blue</a:t>
              </a:r>
            </a:p>
            <a:p>
              <a:pPr defTabSz="914102" fontAlgn="base">
                <a:spcBef>
                  <a:spcPct val="0"/>
                </a:spcBef>
                <a:spcAft>
                  <a:spcPct val="0"/>
                </a:spcAft>
              </a:pPr>
              <a:r>
                <a:rPr lang="en-US" sz="490" dirty="0">
                  <a:gradFill>
                    <a:gsLst>
                      <a:gs pos="18584">
                        <a:srgbClr val="FFFFFF"/>
                      </a:gs>
                      <a:gs pos="52000">
                        <a:srgbClr val="FFFFFF"/>
                      </a:gs>
                    </a:gsLst>
                    <a:lin ang="5400000" scaled="0"/>
                  </a:gradFill>
                  <a:ea typeface="Segoe UI" pitchFamily="34" charset="0"/>
                  <a:cs typeface="Segoe UI" pitchFamily="34" charset="0"/>
                </a:rPr>
                <a:t>R:0 G:24 B:143</a:t>
              </a:r>
            </a:p>
          </p:txBody>
        </p:sp>
        <p:sp>
          <p:nvSpPr>
            <p:cNvPr id="20" name="Rectangle 19"/>
            <p:cNvSpPr/>
            <p:nvPr userDrawn="1"/>
          </p:nvSpPr>
          <p:spPr bwMode="auto">
            <a:xfrm rot="5400000">
              <a:off x="12328887" y="5187118"/>
              <a:ext cx="869930" cy="289766"/>
            </a:xfrm>
            <a:prstGeom prst="rect">
              <a:avLst/>
            </a:prstGeom>
            <a:solidFill>
              <a:srgbClr val="107C1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defTabSz="914102" fontAlgn="base">
                <a:spcBef>
                  <a:spcPct val="0"/>
                </a:spcBef>
                <a:spcAft>
                  <a:spcPct val="0"/>
                </a:spcAft>
              </a:pPr>
              <a:r>
                <a:rPr lang="en-US" sz="490" b="1" dirty="0">
                  <a:gradFill>
                    <a:gsLst>
                      <a:gs pos="0">
                        <a:srgbClr val="FFFFFF"/>
                      </a:gs>
                      <a:gs pos="100000">
                        <a:srgbClr val="FFFFFF"/>
                      </a:gs>
                    </a:gsLst>
                    <a:lin ang="5400000" scaled="0"/>
                  </a:gradFill>
                  <a:ea typeface="Segoe UI" pitchFamily="34" charset="0"/>
                  <a:cs typeface="Segoe UI" pitchFamily="34" charset="0"/>
                </a:rPr>
                <a:t>Green</a:t>
              </a:r>
            </a:p>
            <a:p>
              <a:pPr defTabSz="914102" fontAlgn="base">
                <a:spcBef>
                  <a:spcPct val="0"/>
                </a:spcBef>
                <a:spcAft>
                  <a:spcPct val="0"/>
                </a:spcAft>
              </a:pPr>
              <a:r>
                <a:rPr lang="en-US" sz="490" dirty="0">
                  <a:gradFill>
                    <a:gsLst>
                      <a:gs pos="2092">
                        <a:srgbClr val="F8F8F8"/>
                      </a:gs>
                      <a:gs pos="10042">
                        <a:srgbClr val="F8F8F8"/>
                      </a:gs>
                    </a:gsLst>
                    <a:lin ang="5400000" scaled="0"/>
                  </a:gradFill>
                  <a:ea typeface="Segoe UI" pitchFamily="34" charset="0"/>
                  <a:cs typeface="Segoe UI" pitchFamily="34" charset="0"/>
                </a:rPr>
                <a:t>R:16 G:124 B:16</a:t>
              </a:r>
            </a:p>
          </p:txBody>
        </p:sp>
        <p:sp>
          <p:nvSpPr>
            <p:cNvPr id="21" name="Rectangle 20"/>
            <p:cNvSpPr/>
            <p:nvPr userDrawn="1"/>
          </p:nvSpPr>
          <p:spPr bwMode="auto">
            <a:xfrm rot="5400000">
              <a:off x="12328886" y="3353996"/>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defTabSz="914102" fontAlgn="base">
                <a:spcBef>
                  <a:spcPct val="0"/>
                </a:spcBef>
                <a:spcAft>
                  <a:spcPct val="0"/>
                </a:spcAft>
              </a:pPr>
              <a:r>
                <a:rPr lang="en-US" sz="490" b="1" dirty="0">
                  <a:gradFill>
                    <a:gsLst>
                      <a:gs pos="66272">
                        <a:srgbClr val="000000"/>
                      </a:gs>
                      <a:gs pos="44000">
                        <a:srgbClr val="000000"/>
                      </a:gs>
                    </a:gsLst>
                    <a:lin ang="5400000" scaled="1"/>
                  </a:gradFill>
                  <a:ea typeface="Segoe UI" pitchFamily="34" charset="0"/>
                  <a:cs typeface="Segoe UI" pitchFamily="34" charset="0"/>
                </a:rPr>
                <a:t>Light Blue</a:t>
              </a:r>
            </a:p>
            <a:p>
              <a:pPr defTabSz="914102" fontAlgn="base">
                <a:spcBef>
                  <a:spcPct val="0"/>
                </a:spcBef>
                <a:spcAft>
                  <a:spcPct val="0"/>
                </a:spcAft>
              </a:pPr>
              <a:r>
                <a:rPr lang="en-US" sz="490" dirty="0">
                  <a:gradFill>
                    <a:gsLst>
                      <a:gs pos="66272">
                        <a:srgbClr val="000000"/>
                      </a:gs>
                      <a:gs pos="44000">
                        <a:srgbClr val="000000"/>
                      </a:gs>
                    </a:gsLst>
                    <a:lin ang="5400000" scaled="1"/>
                  </a:gradFill>
                  <a:ea typeface="Segoe UI" pitchFamily="34" charset="0"/>
                  <a:cs typeface="Segoe UI" pitchFamily="34" charset="0"/>
                </a:rPr>
                <a:t>R:0 G:188 B:242</a:t>
              </a:r>
            </a:p>
          </p:txBody>
        </p:sp>
      </p:grpSp>
    </p:spTree>
    <p:extLst>
      <p:ext uri="{BB962C8B-B14F-4D97-AF65-F5344CB8AC3E}">
        <p14:creationId xmlns:p14="http://schemas.microsoft.com/office/powerpoint/2010/main" val="471740245"/>
      </p:ext>
    </p:extLst>
  </p:cSld>
  <p:clrMap bg1="lt1" tx1="dk1" bg2="lt2" tx2="dk2" accent1="accent1" accent2="accent2" accent3="accent3" accent4="accent4" accent5="accent5" accent6="accent6" hlink="hlink" folHlink="folHlink"/>
  <p:sldLayoutIdLst>
    <p:sldLayoutId id="2147484383" r:id="rId1"/>
    <p:sldLayoutId id="2147484384" r:id="rId2"/>
    <p:sldLayoutId id="2147484385" r:id="rId3"/>
    <p:sldLayoutId id="2147484386" r:id="rId4"/>
    <p:sldLayoutId id="2147484387" r:id="rId5"/>
    <p:sldLayoutId id="2147484388" r:id="rId6"/>
    <p:sldLayoutId id="2147484389" r:id="rId7"/>
    <p:sldLayoutId id="2147484390" r:id="rId8"/>
    <p:sldLayoutId id="2147484391" r:id="rId9"/>
    <p:sldLayoutId id="2147484392" r:id="rId10"/>
    <p:sldLayoutId id="2147484393" r:id="rId11"/>
    <p:sldLayoutId id="2147484394" r:id="rId12"/>
    <p:sldLayoutId id="2147484395" r:id="rId13"/>
    <p:sldLayoutId id="2147484396" r:id="rId14"/>
    <p:sldLayoutId id="2147484397" r:id="rId15"/>
    <p:sldLayoutId id="2147484398" r:id="rId16"/>
    <p:sldLayoutId id="2147484399" r:id="rId17"/>
    <p:sldLayoutId id="2147484400" r:id="rId18"/>
    <p:sldLayoutId id="2147484401" r:id="rId19"/>
    <p:sldLayoutId id="2147484402" r:id="rId20"/>
    <p:sldLayoutId id="2147484403" r:id="rId21"/>
    <p:sldLayoutId id="2147484404" r:id="rId22"/>
    <p:sldLayoutId id="2147484405" r:id="rId23"/>
    <p:sldLayoutId id="2147484406" r:id="rId24"/>
    <p:sldLayoutId id="2147484407" r:id="rId25"/>
    <p:sldLayoutId id="2147484408" r:id="rId26"/>
    <p:sldLayoutId id="2147484409" r:id="rId27"/>
    <p:sldLayoutId id="2147484410" r:id="rId28"/>
    <p:sldLayoutId id="2147484411" r:id="rId29"/>
    <p:sldLayoutId id="2147484412" r:id="rId30"/>
    <p:sldLayoutId id="2147484413" r:id="rId31"/>
  </p:sldLayoutIdLst>
  <p:transition>
    <p:fade/>
  </p:transition>
  <p:txStyles>
    <p:titleStyle>
      <a:lvl1pPr algn="l" defTabSz="914367"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19.emf"/><Relationship Id="rId7" Type="http://schemas.microsoft.com/office/2007/relationships/hdphoto" Target="../media/hdphoto1.wdp"/><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22.png"/><Relationship Id="rId11" Type="http://schemas.openxmlformats.org/officeDocument/2006/relationships/image" Target="../media/image26.emf"/><Relationship Id="rId5" Type="http://schemas.openxmlformats.org/officeDocument/2006/relationships/image" Target="../media/image21.png"/><Relationship Id="rId10" Type="http://schemas.openxmlformats.org/officeDocument/2006/relationships/image" Target="../media/image25.emf"/><Relationship Id="rId4" Type="http://schemas.openxmlformats.org/officeDocument/2006/relationships/image" Target="../media/image20.png"/><Relationship Id="rId9" Type="http://schemas.openxmlformats.org/officeDocument/2006/relationships/image" Target="../media/image24.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5400" dirty="0"/>
              <a:t>Extensible Platform</a:t>
            </a:r>
            <a:br>
              <a:rPr lang="en-US" sz="5400" dirty="0"/>
            </a:br>
            <a:r>
              <a:rPr lang="en-US" sz="2800" spc="0" dirty="0">
                <a:latin typeface="+mn-lt"/>
              </a:rPr>
              <a:t>Microsoft Dynamics 365</a:t>
            </a:r>
          </a:p>
        </p:txBody>
      </p:sp>
      <p:sp>
        <p:nvSpPr>
          <p:cNvPr id="5" name="Text Placeholder 4"/>
          <p:cNvSpPr>
            <a:spLocks noGrp="1"/>
          </p:cNvSpPr>
          <p:nvPr>
            <p:ph type="body" sz="quarter" idx="14"/>
          </p:nvPr>
        </p:nvSpPr>
        <p:spPr/>
        <p:txBody>
          <a:bodyPr/>
          <a:lstStyle/>
          <a:p>
            <a:pPr lvl="0"/>
            <a:r>
              <a:rPr lang="en-US" sz="2800" dirty="0"/>
              <a:t>Eric Boocock</a:t>
            </a:r>
          </a:p>
          <a:p>
            <a:pPr lvl="0"/>
            <a:r>
              <a:rPr lang="en-US" sz="2800" dirty="0"/>
              <a:t>Director Product Marketing</a:t>
            </a:r>
          </a:p>
        </p:txBody>
      </p:sp>
    </p:spTree>
    <p:extLst>
      <p:ext uri="{BB962C8B-B14F-4D97-AF65-F5344CB8AC3E}">
        <p14:creationId xmlns:p14="http://schemas.microsoft.com/office/powerpoint/2010/main" val="1758021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7080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800" dirty="0"/>
              <a:t>Session objectives</a:t>
            </a:r>
          </a:p>
        </p:txBody>
      </p:sp>
      <p:pic>
        <p:nvPicPr>
          <p:cNvPr id="13" name="Picture 12"/>
          <p:cNvPicPr>
            <a:picLocks noChangeAspect="1"/>
          </p:cNvPicPr>
          <p:nvPr/>
        </p:nvPicPr>
        <p:blipFill rotWithShape="1">
          <a:blip r:embed="rId3" cstate="screen">
            <a:extLst>
              <a:ext uri="{28A0092B-C50C-407E-A947-70E740481C1C}">
                <a14:useLocalDpi xmlns:a14="http://schemas.microsoft.com/office/drawing/2010/main"/>
              </a:ext>
            </a:extLst>
          </a:blip>
          <a:srcRect l="-1" r="-1"/>
          <a:stretch/>
        </p:blipFill>
        <p:spPr>
          <a:xfrm>
            <a:off x="6331540" y="-7294"/>
            <a:ext cx="5860460" cy="6864809"/>
          </a:xfrm>
          <a:prstGeom prst="rect">
            <a:avLst/>
          </a:prstGeom>
        </p:spPr>
      </p:pic>
      <p:sp>
        <p:nvSpPr>
          <p:cNvPr id="14" name="Rectangle 13"/>
          <p:cNvSpPr/>
          <p:nvPr/>
        </p:nvSpPr>
        <p:spPr bwMode="auto">
          <a:xfrm>
            <a:off x="6331540" y="-1"/>
            <a:ext cx="5860460" cy="6858001"/>
          </a:xfrm>
          <a:prstGeom prst="rect">
            <a:avLst/>
          </a:prstGeom>
          <a:solidFill>
            <a:schemeClr val="bg1">
              <a:alpha val="6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a:solidFill>
                <a:schemeClr val="tx1"/>
              </a:solidFill>
            </a:endParaRPr>
          </a:p>
        </p:txBody>
      </p:sp>
      <p:sp>
        <p:nvSpPr>
          <p:cNvPr id="41" name="Rectangle 40"/>
          <p:cNvSpPr/>
          <p:nvPr/>
        </p:nvSpPr>
        <p:spPr bwMode="auto">
          <a:xfrm>
            <a:off x="269244" y="3510680"/>
            <a:ext cx="5858840" cy="2906162"/>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182880" tIns="182880" rIns="44802" bIns="89604" numCol="1" spcCol="0" rtlCol="0" fromWordArt="0" anchor="t" anchorCtr="0" forceAA="0" compatLnSpc="1">
            <a:prstTxWarp prst="textNoShape">
              <a:avLst/>
            </a:prstTxWarp>
            <a:noAutofit/>
          </a:bodyPr>
          <a:lstStyle/>
          <a:p>
            <a:pPr lvl="0" defTabSz="895575" fontAlgn="base">
              <a:lnSpc>
                <a:spcPct val="90000"/>
              </a:lnSpc>
              <a:spcBef>
                <a:spcPts val="1200"/>
              </a:spcBef>
              <a:buSzPct val="80000"/>
              <a:defRPr/>
            </a:pPr>
            <a:r>
              <a:rPr lang="en-US" sz="3200" kern="0" dirty="0">
                <a:solidFill>
                  <a:schemeClr val="tx2"/>
                </a:solidFill>
                <a:latin typeface="Segoe UI Light"/>
              </a:rPr>
              <a:t>Leaving today, you should </a:t>
            </a:r>
            <a:br>
              <a:rPr lang="en-US" sz="3200" kern="0" dirty="0">
                <a:solidFill>
                  <a:schemeClr val="tx2"/>
                </a:solidFill>
                <a:latin typeface="Segoe UI Light"/>
              </a:rPr>
            </a:br>
            <a:r>
              <a:rPr lang="en-US" sz="3200" kern="0" dirty="0">
                <a:solidFill>
                  <a:schemeClr val="tx2"/>
                </a:solidFill>
                <a:latin typeface="Segoe UI Light"/>
              </a:rPr>
              <a:t>be able to…</a:t>
            </a:r>
          </a:p>
          <a:p>
            <a:pPr defTabSz="895575" fontAlgn="base">
              <a:lnSpc>
                <a:spcPct val="90000"/>
              </a:lnSpc>
              <a:spcBef>
                <a:spcPts val="1200"/>
              </a:spcBef>
              <a:buSzPct val="80000"/>
              <a:defRPr/>
            </a:pPr>
            <a:r>
              <a:rPr lang="en-US" sz="2000" kern="0" dirty="0">
                <a:cs typeface="Segoe UI" panose="020B0502040204020203" pitchFamily="34" charset="0"/>
              </a:rPr>
              <a:t>Understand the new application extensibility investments in Dynamics 365</a:t>
            </a:r>
          </a:p>
          <a:p>
            <a:pPr defTabSz="895575" fontAlgn="base">
              <a:lnSpc>
                <a:spcPct val="90000"/>
              </a:lnSpc>
              <a:spcBef>
                <a:spcPts val="1200"/>
              </a:spcBef>
              <a:buSzPct val="80000"/>
              <a:defRPr/>
            </a:pPr>
            <a:r>
              <a:rPr lang="en-US" sz="2000" kern="0" dirty="0">
                <a:cs typeface="Segoe UI" panose="020B0502040204020203" pitchFamily="34" charset="0"/>
              </a:rPr>
              <a:t>Understand the new opportunity to build composite LOB apps </a:t>
            </a:r>
            <a:r>
              <a:rPr lang="en-US" sz="2000" kern="0" dirty="0" err="1">
                <a:cs typeface="Segoe UI" panose="020B0502040204020203" pitchFamily="34" charset="0"/>
              </a:rPr>
              <a:t>PowerApps</a:t>
            </a:r>
            <a:r>
              <a:rPr lang="en-US" sz="2000" kern="0" dirty="0">
                <a:cs typeface="Segoe UI" panose="020B0502040204020203" pitchFamily="34" charset="0"/>
              </a:rPr>
              <a:t> and the CDM</a:t>
            </a:r>
          </a:p>
          <a:p>
            <a:pPr defTabSz="895575" fontAlgn="base">
              <a:lnSpc>
                <a:spcPct val="90000"/>
              </a:lnSpc>
              <a:spcBef>
                <a:spcPts val="1200"/>
              </a:spcBef>
              <a:defRPr/>
            </a:pPr>
            <a:endParaRPr lang="en-US" sz="2000" kern="0" dirty="0">
              <a:solidFill>
                <a:schemeClr val="tx2"/>
              </a:solidFill>
              <a:cs typeface="Segoe UI" panose="020B0502040204020203" pitchFamily="34" charset="0"/>
            </a:endParaRPr>
          </a:p>
        </p:txBody>
      </p:sp>
      <p:sp>
        <p:nvSpPr>
          <p:cNvPr id="42" name="Rectangle 41"/>
          <p:cNvSpPr/>
          <p:nvPr/>
        </p:nvSpPr>
        <p:spPr bwMode="auto">
          <a:xfrm>
            <a:off x="269240" y="1251284"/>
            <a:ext cx="5858841" cy="2167714"/>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182880" tIns="182880" rIns="44802" bIns="89604" numCol="1" spcCol="0" rtlCol="0" fromWordArt="0" anchor="t" anchorCtr="0" forceAA="0" compatLnSpc="1">
            <a:prstTxWarp prst="textNoShape">
              <a:avLst/>
            </a:prstTxWarp>
            <a:noAutofit/>
          </a:bodyPr>
          <a:lstStyle/>
          <a:p>
            <a:pPr defTabSz="895575" fontAlgn="base">
              <a:lnSpc>
                <a:spcPct val="90000"/>
              </a:lnSpc>
              <a:spcBef>
                <a:spcPts val="1200"/>
              </a:spcBef>
              <a:buSzPct val="80000"/>
              <a:defRPr/>
            </a:pPr>
            <a:r>
              <a:rPr lang="en-US" sz="3200" kern="0" dirty="0">
                <a:solidFill>
                  <a:schemeClr val="tx2"/>
                </a:solidFill>
                <a:latin typeface="+mj-lt"/>
              </a:rPr>
              <a:t>This session will cover…</a:t>
            </a:r>
          </a:p>
          <a:p>
            <a:pPr defTabSz="895575" fontAlgn="base">
              <a:lnSpc>
                <a:spcPct val="90000"/>
              </a:lnSpc>
              <a:spcBef>
                <a:spcPts val="1200"/>
              </a:spcBef>
              <a:buSzPct val="80000"/>
              <a:defRPr/>
            </a:pPr>
            <a:r>
              <a:rPr lang="en-US" sz="2000" kern="0" dirty="0">
                <a:cs typeface="Segoe UI" panose="020B0502040204020203" pitchFamily="34" charset="0"/>
              </a:rPr>
              <a:t>What’s new in application extensibility</a:t>
            </a:r>
          </a:p>
          <a:p>
            <a:pPr defTabSz="895575" fontAlgn="base">
              <a:lnSpc>
                <a:spcPct val="90000"/>
              </a:lnSpc>
              <a:spcBef>
                <a:spcPts val="1200"/>
              </a:spcBef>
              <a:buSzPct val="80000"/>
              <a:defRPr/>
            </a:pPr>
            <a:r>
              <a:rPr lang="en-US" sz="2000" kern="0" dirty="0">
                <a:cs typeface="Segoe UI" panose="020B0502040204020203" pitchFamily="34" charset="0"/>
              </a:rPr>
              <a:t>Introduce new extensibility scenario with </a:t>
            </a:r>
            <a:r>
              <a:rPr lang="en-US" sz="2000" kern="0" dirty="0" err="1">
                <a:cs typeface="Segoe UI" panose="020B0502040204020203" pitchFamily="34" charset="0"/>
              </a:rPr>
              <a:t>PowerApps</a:t>
            </a:r>
            <a:r>
              <a:rPr lang="en-US" sz="2000" kern="0" dirty="0">
                <a:cs typeface="Segoe UI" panose="020B0502040204020203" pitchFamily="34" charset="0"/>
              </a:rPr>
              <a:t> and the Common Data Model “CDM”</a:t>
            </a:r>
          </a:p>
          <a:p>
            <a:pPr defTabSz="895575" fontAlgn="base">
              <a:lnSpc>
                <a:spcPct val="90000"/>
              </a:lnSpc>
              <a:spcBef>
                <a:spcPts val="1200"/>
              </a:spcBef>
              <a:buSzPct val="80000"/>
              <a:defRPr/>
            </a:pPr>
            <a:endParaRPr lang="en-US" sz="2000" kern="0" dirty="0">
              <a:cs typeface="Segoe UI" panose="020B0502040204020203" pitchFamily="34" charset="0"/>
            </a:endParaRPr>
          </a:p>
          <a:p>
            <a:pPr defTabSz="895575" fontAlgn="base">
              <a:lnSpc>
                <a:spcPct val="90000"/>
              </a:lnSpc>
              <a:spcBef>
                <a:spcPts val="1200"/>
              </a:spcBef>
              <a:buSzPct val="80000"/>
              <a:defRPr/>
            </a:pPr>
            <a:endParaRPr lang="en-US" sz="2000" kern="0" dirty="0">
              <a:cs typeface="Segoe UI" panose="020B0502040204020203" pitchFamily="34" charset="0"/>
            </a:endParaRPr>
          </a:p>
        </p:txBody>
      </p:sp>
    </p:spTree>
    <p:extLst>
      <p:ext uri="{BB962C8B-B14F-4D97-AF65-F5344CB8AC3E}">
        <p14:creationId xmlns:p14="http://schemas.microsoft.com/office/powerpoint/2010/main" val="112919034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100987" y="4617940"/>
            <a:ext cx="3743450" cy="1942923"/>
          </a:xfrm>
          <a:prstGeom prst="rect">
            <a:avLst/>
          </a:prstGeom>
        </p:spPr>
      </p:pic>
      <p:pic>
        <p:nvPicPr>
          <p:cNvPr id="16" name="Picture 15"/>
          <p:cNvPicPr>
            <a:picLocks noChangeAspect="1"/>
          </p:cNvPicPr>
          <p:nvPr/>
        </p:nvPicPr>
        <p:blipFill>
          <a:blip r:embed="rId4"/>
          <a:stretch>
            <a:fillRect/>
          </a:stretch>
        </p:blipFill>
        <p:spPr>
          <a:xfrm>
            <a:off x="7440637" y="2692737"/>
            <a:ext cx="3249685" cy="1925203"/>
          </a:xfrm>
          <a:prstGeom prst="rect">
            <a:avLst/>
          </a:prstGeom>
        </p:spPr>
      </p:pic>
      <p:sp>
        <p:nvSpPr>
          <p:cNvPr id="2" name="Text Placeholder 1"/>
          <p:cNvSpPr>
            <a:spLocks noGrp="1"/>
          </p:cNvSpPr>
          <p:nvPr>
            <p:ph type="body" sz="quarter" idx="10"/>
          </p:nvPr>
        </p:nvSpPr>
        <p:spPr>
          <a:xfrm>
            <a:off x="269240" y="1547904"/>
            <a:ext cx="6743506" cy="4981989"/>
          </a:xfrm>
        </p:spPr>
        <p:txBody>
          <a:bodyPr/>
          <a:lstStyle/>
          <a:p>
            <a:pPr marL="0" indent="0" defTabSz="913997" fontAlgn="base">
              <a:lnSpc>
                <a:spcPct val="100000"/>
              </a:lnSpc>
              <a:spcBef>
                <a:spcPct val="0"/>
              </a:spcBef>
              <a:spcAft>
                <a:spcPct val="0"/>
              </a:spcAft>
              <a:buSzTx/>
              <a:buNone/>
            </a:pPr>
            <a:r>
              <a:rPr lang="en-US" sz="2800" dirty="0">
                <a:gradFill>
                  <a:gsLst>
                    <a:gs pos="3000">
                      <a:srgbClr val="264178"/>
                    </a:gs>
                    <a:gs pos="17000">
                      <a:srgbClr val="264178"/>
                    </a:gs>
                  </a:gsLst>
                  <a:lin ang="0" scaled="0"/>
                </a:gradFill>
              </a:rPr>
              <a:t>Visual process designer</a:t>
            </a:r>
            <a:br>
              <a:rPr lang="en-US" sz="2000" dirty="0">
                <a:solidFill>
                  <a:srgbClr val="002060"/>
                </a:solidFill>
              </a:rPr>
            </a:br>
            <a:r>
              <a:rPr lang="en-US" sz="1600" dirty="0">
                <a:solidFill>
                  <a:schemeClr val="bg2">
                    <a:lumMod val="10000"/>
                  </a:schemeClr>
                </a:solidFill>
                <a:latin typeface="Segoe UI" panose="020B0502040204020203" pitchFamily="34" charset="0"/>
                <a:cs typeface="Segoe UI" panose="020B0502040204020203" pitchFamily="34" charset="0"/>
              </a:rPr>
              <a:t>Easy to use designer for automation and composition that provides intelligence and insights. </a:t>
            </a:r>
          </a:p>
          <a:p>
            <a:pPr marL="0" indent="0" defTabSz="913997" fontAlgn="base">
              <a:lnSpc>
                <a:spcPct val="100000"/>
              </a:lnSpc>
              <a:spcBef>
                <a:spcPct val="0"/>
              </a:spcBef>
              <a:spcAft>
                <a:spcPct val="0"/>
              </a:spcAft>
              <a:buSzTx/>
              <a:buNone/>
            </a:pPr>
            <a:endParaRPr lang="en-US" sz="1800" dirty="0">
              <a:gradFill>
                <a:gsLst>
                  <a:gs pos="2000">
                    <a:schemeClr val="tx1">
                      <a:lumMod val="90000"/>
                      <a:lumOff val="10000"/>
                    </a:schemeClr>
                  </a:gs>
                  <a:gs pos="15000">
                    <a:schemeClr val="tx1">
                      <a:lumMod val="90000"/>
                      <a:lumOff val="10000"/>
                    </a:schemeClr>
                  </a:gs>
                </a:gsLst>
              </a:gradFill>
              <a:latin typeface="Segoe UI" panose="020B0502040204020203" pitchFamily="34" charset="0"/>
              <a:cs typeface="Segoe UI" panose="020B0502040204020203" pitchFamily="34" charset="0"/>
            </a:endParaRPr>
          </a:p>
          <a:p>
            <a:pPr marL="0" indent="0" defTabSz="913997" fontAlgn="base">
              <a:lnSpc>
                <a:spcPct val="100000"/>
              </a:lnSpc>
              <a:spcBef>
                <a:spcPct val="0"/>
              </a:spcBef>
              <a:spcAft>
                <a:spcPct val="0"/>
              </a:spcAft>
              <a:buSzTx/>
              <a:buNone/>
            </a:pPr>
            <a:r>
              <a:rPr lang="en-US" sz="2800" dirty="0">
                <a:gradFill>
                  <a:gsLst>
                    <a:gs pos="3000">
                      <a:srgbClr val="264178"/>
                    </a:gs>
                    <a:gs pos="17000">
                      <a:srgbClr val="264178"/>
                    </a:gs>
                  </a:gsLst>
                  <a:lin ang="0" scaled="0"/>
                </a:gradFill>
              </a:rPr>
              <a:t>Editable grids</a:t>
            </a:r>
            <a:br>
              <a:rPr lang="en-US" sz="2000" dirty="0">
                <a:solidFill>
                  <a:srgbClr val="002060"/>
                </a:solidFill>
              </a:rPr>
            </a:br>
            <a:r>
              <a:rPr lang="en-US" sz="1600" dirty="0">
                <a:solidFill>
                  <a:schemeClr val="bg2">
                    <a:lumMod val="10000"/>
                  </a:schemeClr>
                </a:solidFill>
                <a:latin typeface="Segoe UI" panose="020B0502040204020203" pitchFamily="34" charset="0"/>
                <a:cs typeface="Segoe UI" panose="020B0502040204020203" pitchFamily="34" charset="0"/>
              </a:rPr>
              <a:t>Complete in-grid and sub-grid editing in both the Web and Mobile with portable business logic.</a:t>
            </a:r>
          </a:p>
          <a:p>
            <a:pPr marL="0" indent="0" defTabSz="913997" fontAlgn="base">
              <a:lnSpc>
                <a:spcPct val="100000"/>
              </a:lnSpc>
              <a:spcBef>
                <a:spcPct val="0"/>
              </a:spcBef>
              <a:spcAft>
                <a:spcPct val="0"/>
              </a:spcAft>
              <a:buSzTx/>
              <a:buNone/>
            </a:pPr>
            <a:r>
              <a:rPr lang="en-US" sz="1600" dirty="0">
                <a:solidFill>
                  <a:schemeClr val="bg2">
                    <a:lumMod val="10000"/>
                  </a:schemeClr>
                </a:solidFill>
                <a:latin typeface="Segoe UI" panose="020B0502040204020203" pitchFamily="34" charset="0"/>
                <a:cs typeface="Segoe UI" panose="020B0502040204020203" pitchFamily="34" charset="0"/>
              </a:rPr>
              <a:t> </a:t>
            </a:r>
          </a:p>
          <a:p>
            <a:pPr marL="0" indent="0" defTabSz="913997" fontAlgn="base">
              <a:lnSpc>
                <a:spcPct val="100000"/>
              </a:lnSpc>
              <a:spcBef>
                <a:spcPct val="0"/>
              </a:spcBef>
              <a:spcAft>
                <a:spcPct val="0"/>
              </a:spcAft>
              <a:buSzTx/>
              <a:buNone/>
            </a:pPr>
            <a:r>
              <a:rPr lang="en-US" sz="2800" dirty="0">
                <a:gradFill>
                  <a:gsLst>
                    <a:gs pos="3000">
                      <a:srgbClr val="264178"/>
                    </a:gs>
                    <a:gs pos="17000">
                      <a:srgbClr val="264178"/>
                    </a:gs>
                  </a:gsLst>
                  <a:lin ang="0" scaled="0"/>
                </a:gradFill>
              </a:rPr>
              <a:t>Scheduling Unification</a:t>
            </a:r>
          </a:p>
          <a:p>
            <a:pPr marL="0" indent="0" defTabSz="913997" fontAlgn="base">
              <a:lnSpc>
                <a:spcPct val="100000"/>
              </a:lnSpc>
              <a:spcBef>
                <a:spcPct val="0"/>
              </a:spcBef>
              <a:spcAft>
                <a:spcPct val="0"/>
              </a:spcAft>
              <a:buSzTx/>
              <a:buNone/>
            </a:pPr>
            <a:r>
              <a:rPr lang="en-US" sz="1600" dirty="0">
                <a:solidFill>
                  <a:schemeClr val="bg2">
                    <a:lumMod val="10000"/>
                  </a:schemeClr>
                </a:solidFill>
                <a:latin typeface="Segoe UI" panose="020B0502040204020203" pitchFamily="34" charset="0"/>
                <a:cs typeface="Segoe UI" panose="020B0502040204020203" pitchFamily="34" charset="0"/>
              </a:rPr>
              <a:t>Schedule Sales and Service to leverage scarce resources and skillsets across multiple modes of service in an Everything-as-a-service world.</a:t>
            </a:r>
          </a:p>
          <a:p>
            <a:pPr marL="0" indent="0" defTabSz="913997" fontAlgn="base">
              <a:lnSpc>
                <a:spcPct val="100000"/>
              </a:lnSpc>
              <a:spcBef>
                <a:spcPct val="0"/>
              </a:spcBef>
              <a:spcAft>
                <a:spcPct val="0"/>
              </a:spcAft>
              <a:buSzTx/>
              <a:buNone/>
            </a:pPr>
            <a:endParaRPr lang="en-US" sz="1800" dirty="0">
              <a:gradFill>
                <a:gsLst>
                  <a:gs pos="2000">
                    <a:schemeClr val="tx1">
                      <a:lumMod val="90000"/>
                      <a:lumOff val="10000"/>
                    </a:schemeClr>
                  </a:gs>
                  <a:gs pos="15000">
                    <a:schemeClr val="tx1">
                      <a:lumMod val="90000"/>
                      <a:lumOff val="10000"/>
                    </a:schemeClr>
                  </a:gs>
                </a:gsLst>
              </a:gradFill>
              <a:latin typeface="Segoe UI" panose="020B0502040204020203" pitchFamily="34" charset="0"/>
              <a:cs typeface="Segoe UI" panose="020B0502040204020203" pitchFamily="34" charset="0"/>
            </a:endParaRPr>
          </a:p>
          <a:p>
            <a:pPr marL="0" indent="0" defTabSz="913997" fontAlgn="base">
              <a:lnSpc>
                <a:spcPct val="100000"/>
              </a:lnSpc>
              <a:spcBef>
                <a:spcPct val="0"/>
              </a:spcBef>
              <a:spcAft>
                <a:spcPct val="0"/>
              </a:spcAft>
              <a:buSzTx/>
              <a:buNone/>
            </a:pPr>
            <a:r>
              <a:rPr lang="en-US" sz="2800" dirty="0">
                <a:gradFill>
                  <a:gsLst>
                    <a:gs pos="3000">
                      <a:srgbClr val="264178"/>
                    </a:gs>
                    <a:gs pos="17000">
                      <a:srgbClr val="264178"/>
                    </a:gs>
                  </a:gsLst>
                  <a:lin ang="0" scaled="0"/>
                </a:gradFill>
              </a:rPr>
              <a:t>Data Warehouse &amp; Backup and restore</a:t>
            </a:r>
          </a:p>
          <a:p>
            <a:pPr marL="0" indent="0" defTabSz="913997" fontAlgn="base">
              <a:lnSpc>
                <a:spcPct val="100000"/>
              </a:lnSpc>
              <a:spcBef>
                <a:spcPct val="0"/>
              </a:spcBef>
              <a:spcAft>
                <a:spcPct val="0"/>
              </a:spcAft>
              <a:buSzTx/>
              <a:buNone/>
            </a:pPr>
            <a:r>
              <a:rPr lang="en-US" sz="1600" dirty="0">
                <a:solidFill>
                  <a:schemeClr val="bg2">
                    <a:lumMod val="10000"/>
                  </a:schemeClr>
                </a:solidFill>
                <a:latin typeface="Segoe UI" panose="020B0502040204020203" pitchFamily="34" charset="0"/>
                <a:cs typeface="Segoe UI" panose="020B0502040204020203" pitchFamily="34" charset="0"/>
              </a:rPr>
              <a:t>Data replication to Azure SQL for enterprise reporting requirements &amp; perform your own CRM backup’s and restores to meet business data recovery plans.</a:t>
            </a:r>
          </a:p>
          <a:p>
            <a:endParaRPr lang="en-US" sz="1800" dirty="0"/>
          </a:p>
        </p:txBody>
      </p:sp>
      <p:sp>
        <p:nvSpPr>
          <p:cNvPr id="8" name="Title 7"/>
          <p:cNvSpPr>
            <a:spLocks noGrp="1"/>
          </p:cNvSpPr>
          <p:nvPr>
            <p:ph type="title"/>
          </p:nvPr>
        </p:nvSpPr>
        <p:spPr/>
        <p:txBody>
          <a:bodyPr/>
          <a:lstStyle/>
          <a:p>
            <a:pPr lvl="0">
              <a:defRPr/>
            </a:pPr>
            <a:r>
              <a:rPr lang="en-US" dirty="0">
                <a:gradFill>
                  <a:gsLst>
                    <a:gs pos="90000">
                      <a:schemeClr val="tx1">
                        <a:lumMod val="90000"/>
                        <a:lumOff val="10000"/>
                      </a:schemeClr>
                    </a:gs>
                    <a:gs pos="80000">
                      <a:schemeClr val="tx1">
                        <a:lumMod val="90000"/>
                        <a:lumOff val="10000"/>
                      </a:schemeClr>
                    </a:gs>
                  </a:gsLst>
                  <a:lin ang="5400000" scaled="0"/>
                </a:gradFill>
              </a:rPr>
              <a:t>What’s new in App Extensibility </a:t>
            </a:r>
          </a:p>
        </p:txBody>
      </p:sp>
      <p:pic>
        <p:nvPicPr>
          <p:cNvPr id="3" name="Picture 2"/>
          <p:cNvPicPr>
            <a:picLocks noChangeAspect="1"/>
          </p:cNvPicPr>
          <p:nvPr/>
        </p:nvPicPr>
        <p:blipFill>
          <a:blip r:embed="rId5"/>
          <a:stretch>
            <a:fillRect/>
          </a:stretch>
        </p:blipFill>
        <p:spPr>
          <a:xfrm>
            <a:off x="8345444" y="962290"/>
            <a:ext cx="3254535" cy="2033553"/>
          </a:xfrm>
          <a:prstGeom prst="rect">
            <a:avLst/>
          </a:prstGeom>
        </p:spPr>
      </p:pic>
      <p:sp>
        <p:nvSpPr>
          <p:cNvPr id="10" name="Text Placeholder 29"/>
          <p:cNvSpPr txBox="1">
            <a:spLocks/>
          </p:cNvSpPr>
          <p:nvPr/>
        </p:nvSpPr>
        <p:spPr>
          <a:xfrm>
            <a:off x="360148" y="982428"/>
            <a:ext cx="11802926" cy="492311"/>
          </a:xfrm>
          <a:prstGeom prst="rect">
            <a:avLst/>
          </a:prstGeom>
        </p:spPr>
        <p:txBody>
          <a:bodyPr/>
          <a:lst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marR="0" lvl="0" indent="0" algn="l" defTabSz="914367" rtl="0" eaLnBrk="1" fontAlgn="auto" latinLnBrk="0" hangingPunct="1">
              <a:lnSpc>
                <a:spcPct val="90000"/>
              </a:lnSpc>
              <a:spcBef>
                <a:spcPct val="20000"/>
              </a:spcBef>
              <a:spcAft>
                <a:spcPts val="0"/>
              </a:spcAft>
              <a:buClrTx/>
              <a:buSzPct val="90000"/>
              <a:buFont typeface="Arial" pitchFamily="34" charset="0"/>
              <a:buNone/>
              <a:tabLst/>
              <a:defRPr/>
            </a:pPr>
            <a:r>
              <a:rPr kumimoji="0" lang="en-US" sz="2000" b="0" i="0" u="none" strike="noStrike" kern="1200" cap="none" spc="0" normalizeH="0" baseline="0" noProof="0" dirty="0">
                <a:ln>
                  <a:noFill/>
                </a:ln>
                <a:gradFill>
                  <a:gsLst>
                    <a:gs pos="0">
                      <a:srgbClr val="505050"/>
                    </a:gs>
                    <a:gs pos="100000">
                      <a:srgbClr val="505050"/>
                    </a:gs>
                  </a:gsLst>
                  <a:lin ang="5400000" scaled="0"/>
                </a:gradFill>
                <a:effectLst/>
                <a:uLnTx/>
                <a:uFillTx/>
                <a:latin typeface="Segoe UI"/>
                <a:ea typeface="+mn-ea"/>
                <a:cs typeface="+mn-cs"/>
              </a:rPr>
              <a:t>Sales, Customer Service, Field Service, Project Services Automation </a:t>
            </a:r>
          </a:p>
          <a:p>
            <a:pPr marL="336145" marR="0" lvl="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a:pPr>
            <a:endParaRPr kumimoji="0" lang="en-US" sz="3600" b="0" i="0" u="none" strike="noStrike" kern="1200" cap="none" spc="0" normalizeH="0" baseline="0" noProof="0" dirty="0">
              <a:ln>
                <a:noFill/>
              </a:ln>
              <a:gradFill>
                <a:gsLst>
                  <a:gs pos="0">
                    <a:srgbClr val="505050"/>
                  </a:gs>
                  <a:gs pos="100000">
                    <a:srgbClr val="505050"/>
                  </a:gs>
                </a:gsLst>
                <a:lin ang="5400000" scaled="0"/>
              </a:gradFill>
              <a:effectLst/>
              <a:uLnTx/>
              <a:uFillTx/>
              <a:latin typeface="Segoe UI Light"/>
              <a:ea typeface="+mn-ea"/>
              <a:cs typeface="+mn-cs"/>
            </a:endParaRPr>
          </a:p>
        </p:txBody>
      </p:sp>
    </p:spTree>
    <p:extLst>
      <p:ext uri="{BB962C8B-B14F-4D97-AF65-F5344CB8AC3E}">
        <p14:creationId xmlns:p14="http://schemas.microsoft.com/office/powerpoint/2010/main" val="237987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0066" y="1552005"/>
            <a:ext cx="7015937" cy="5413790"/>
          </a:xfrm>
        </p:spPr>
        <p:txBody>
          <a:bodyPr/>
          <a:lstStyle/>
          <a:p>
            <a:pPr marL="0" lvl="0" indent="0" defTabSz="913997" fontAlgn="base">
              <a:lnSpc>
                <a:spcPct val="100000"/>
              </a:lnSpc>
              <a:spcBef>
                <a:spcPct val="0"/>
              </a:spcBef>
              <a:spcAft>
                <a:spcPct val="0"/>
              </a:spcAft>
              <a:buSzTx/>
              <a:buNone/>
            </a:pPr>
            <a:r>
              <a:rPr lang="en-US" sz="2800" dirty="0">
                <a:gradFill>
                  <a:gsLst>
                    <a:gs pos="3000">
                      <a:srgbClr val="264178"/>
                    </a:gs>
                    <a:gs pos="17000">
                      <a:srgbClr val="264178"/>
                    </a:gs>
                  </a:gsLst>
                  <a:lin ang="0" scaled="0"/>
                </a:gradFill>
              </a:rPr>
              <a:t>Key Vault</a:t>
            </a:r>
            <a:br>
              <a:rPr lang="en-US" sz="2000" dirty="0">
                <a:solidFill>
                  <a:srgbClr val="002060"/>
                </a:solidFill>
              </a:rPr>
            </a:br>
            <a:r>
              <a:rPr lang="en-US" sz="1600" dirty="0">
                <a:solidFill>
                  <a:srgbClr val="9BD2FF">
                    <a:lumMod val="10000"/>
                  </a:srgbClr>
                </a:solidFill>
                <a:latin typeface="Segoe UI" panose="020B0502040204020203" pitchFamily="34" charset="0"/>
                <a:cs typeface="Segoe UI" panose="020B0502040204020203" pitchFamily="34" charset="0"/>
              </a:rPr>
              <a:t>Customer stores and manages keys to business application data and provide these to anyone that would like to access.</a:t>
            </a:r>
          </a:p>
          <a:p>
            <a:pPr marL="0" lvl="0" indent="0" defTabSz="913997" fontAlgn="base">
              <a:lnSpc>
                <a:spcPct val="100000"/>
              </a:lnSpc>
              <a:spcBef>
                <a:spcPct val="0"/>
              </a:spcBef>
              <a:spcAft>
                <a:spcPct val="0"/>
              </a:spcAft>
              <a:buSzTx/>
              <a:buNone/>
            </a:pPr>
            <a:r>
              <a:rPr lang="en-US" sz="1600" dirty="0">
                <a:solidFill>
                  <a:srgbClr val="9BD2FF">
                    <a:lumMod val="10000"/>
                  </a:srgbClr>
                </a:solidFill>
                <a:latin typeface="Segoe UI" panose="020B0502040204020203" pitchFamily="34" charset="0"/>
                <a:cs typeface="Segoe UI" panose="020B0502040204020203" pitchFamily="34" charset="0"/>
              </a:rPr>
              <a:t> </a:t>
            </a:r>
          </a:p>
          <a:p>
            <a:pPr marL="0" lvl="0" indent="0" defTabSz="913997" fontAlgn="base">
              <a:lnSpc>
                <a:spcPct val="100000"/>
              </a:lnSpc>
              <a:spcBef>
                <a:spcPct val="0"/>
              </a:spcBef>
              <a:spcAft>
                <a:spcPct val="0"/>
              </a:spcAft>
              <a:buSzTx/>
              <a:buNone/>
            </a:pPr>
            <a:r>
              <a:rPr lang="en-US" sz="2800" dirty="0">
                <a:gradFill>
                  <a:gsLst>
                    <a:gs pos="3000">
                      <a:srgbClr val="264178"/>
                    </a:gs>
                    <a:gs pos="17000">
                      <a:srgbClr val="264178"/>
                    </a:gs>
                  </a:gsLst>
                  <a:lin ang="0" scaled="0"/>
                </a:gradFill>
              </a:rPr>
              <a:t>Automated Disaster Recovery</a:t>
            </a:r>
          </a:p>
          <a:p>
            <a:pPr marL="0" lvl="0" indent="0" defTabSz="913997" fontAlgn="base">
              <a:lnSpc>
                <a:spcPct val="100000"/>
              </a:lnSpc>
              <a:spcBef>
                <a:spcPct val="0"/>
              </a:spcBef>
              <a:spcAft>
                <a:spcPct val="0"/>
              </a:spcAft>
              <a:buSzTx/>
              <a:buNone/>
            </a:pPr>
            <a:r>
              <a:rPr lang="en-US" sz="1600" dirty="0">
                <a:solidFill>
                  <a:srgbClr val="9BD2FF">
                    <a:lumMod val="10000"/>
                  </a:srgbClr>
                </a:solidFill>
                <a:latin typeface="Segoe UI" panose="020B0502040204020203" pitchFamily="34" charset="0"/>
                <a:cs typeface="Segoe UI" panose="020B0502040204020203" pitchFamily="34" charset="0"/>
              </a:rPr>
              <a:t>Automate disaster recovery and increase in service level with Azure Site Recovery (ASR).</a:t>
            </a:r>
          </a:p>
          <a:p>
            <a:pPr marL="0" lvl="0" indent="0" defTabSz="913997" fontAlgn="base">
              <a:lnSpc>
                <a:spcPct val="100000"/>
              </a:lnSpc>
              <a:spcBef>
                <a:spcPct val="0"/>
              </a:spcBef>
              <a:spcAft>
                <a:spcPct val="0"/>
              </a:spcAft>
              <a:buSzTx/>
              <a:buNone/>
            </a:pPr>
            <a:endParaRPr lang="en-US" sz="1800" dirty="0">
              <a:gradFill>
                <a:gsLst>
                  <a:gs pos="2000">
                    <a:srgbClr val="505050">
                      <a:lumMod val="90000"/>
                      <a:lumOff val="10000"/>
                    </a:srgbClr>
                  </a:gs>
                  <a:gs pos="15000">
                    <a:srgbClr val="505050">
                      <a:lumMod val="90000"/>
                      <a:lumOff val="10000"/>
                    </a:srgbClr>
                  </a:gs>
                </a:gsLst>
              </a:gradFill>
              <a:latin typeface="Segoe UI" panose="020B0502040204020203" pitchFamily="34" charset="0"/>
              <a:cs typeface="Segoe UI" panose="020B0502040204020203" pitchFamily="34" charset="0"/>
            </a:endParaRPr>
          </a:p>
          <a:p>
            <a:pPr marL="0" lvl="0" indent="0" defTabSz="913997" fontAlgn="base">
              <a:lnSpc>
                <a:spcPct val="100000"/>
              </a:lnSpc>
              <a:spcBef>
                <a:spcPct val="0"/>
              </a:spcBef>
              <a:spcAft>
                <a:spcPct val="0"/>
              </a:spcAft>
              <a:buSzTx/>
              <a:buNone/>
            </a:pPr>
            <a:r>
              <a:rPr lang="en-US" sz="2800" dirty="0">
                <a:gradFill>
                  <a:gsLst>
                    <a:gs pos="3000">
                      <a:srgbClr val="264178"/>
                    </a:gs>
                    <a:gs pos="17000">
                      <a:srgbClr val="264178"/>
                    </a:gs>
                  </a:gsLst>
                  <a:lin ang="0" scaled="0"/>
                </a:gradFill>
              </a:rPr>
              <a:t>Monitoring</a:t>
            </a:r>
          </a:p>
          <a:p>
            <a:pPr marL="0" lvl="0" indent="0" defTabSz="913997" fontAlgn="base">
              <a:lnSpc>
                <a:spcPct val="100000"/>
              </a:lnSpc>
              <a:spcBef>
                <a:spcPct val="0"/>
              </a:spcBef>
              <a:spcAft>
                <a:spcPct val="0"/>
              </a:spcAft>
              <a:buSzTx/>
              <a:buNone/>
            </a:pPr>
            <a:r>
              <a:rPr lang="en-US" sz="1600" dirty="0">
                <a:solidFill>
                  <a:srgbClr val="9BD2FF">
                    <a:lumMod val="10000"/>
                  </a:srgbClr>
                </a:solidFill>
                <a:latin typeface="Segoe UI" panose="020B0502040204020203" pitchFamily="34" charset="0"/>
                <a:cs typeface="Segoe UI" panose="020B0502040204020203" pitchFamily="34" charset="0"/>
              </a:rPr>
              <a:t>Onboarding service health and entity store monitoring.</a:t>
            </a:r>
          </a:p>
          <a:p>
            <a:pPr marL="0" indent="0" defTabSz="913997" fontAlgn="base">
              <a:lnSpc>
                <a:spcPct val="100000"/>
              </a:lnSpc>
              <a:spcBef>
                <a:spcPct val="0"/>
              </a:spcBef>
              <a:spcAft>
                <a:spcPct val="0"/>
              </a:spcAft>
              <a:buSzTx/>
              <a:buNone/>
            </a:pPr>
            <a:endParaRPr lang="en-US" sz="1800" dirty="0">
              <a:gradFill>
                <a:gsLst>
                  <a:gs pos="3000">
                    <a:srgbClr val="264178"/>
                  </a:gs>
                  <a:gs pos="17000">
                    <a:srgbClr val="264178"/>
                  </a:gs>
                </a:gsLst>
                <a:lin ang="0" scaled="0"/>
              </a:gradFill>
            </a:endParaRPr>
          </a:p>
          <a:p>
            <a:pPr marL="0" indent="0" defTabSz="913997" fontAlgn="base">
              <a:lnSpc>
                <a:spcPct val="100000"/>
              </a:lnSpc>
              <a:spcBef>
                <a:spcPct val="0"/>
              </a:spcBef>
              <a:spcAft>
                <a:spcPct val="0"/>
              </a:spcAft>
              <a:buSzTx/>
              <a:buNone/>
            </a:pPr>
            <a:r>
              <a:rPr lang="en-US" sz="2800" dirty="0">
                <a:gradFill>
                  <a:gsLst>
                    <a:gs pos="3000">
                      <a:srgbClr val="264178"/>
                    </a:gs>
                    <a:gs pos="17000">
                      <a:srgbClr val="264178"/>
                    </a:gs>
                  </a:gsLst>
                  <a:lin ang="0" scaled="0"/>
                </a:gradFill>
              </a:rPr>
              <a:t>Data migration for Dynamics AX 2009</a:t>
            </a:r>
            <a:br>
              <a:rPr lang="en-US" sz="2000" dirty="0">
                <a:solidFill>
                  <a:srgbClr val="002060"/>
                </a:solidFill>
              </a:rPr>
            </a:br>
            <a:r>
              <a:rPr lang="en-US" sz="1600" dirty="0">
                <a:solidFill>
                  <a:schemeClr val="bg2">
                    <a:lumMod val="10000"/>
                  </a:schemeClr>
                </a:solidFill>
                <a:latin typeface="Segoe UI" panose="020B0502040204020203" pitchFamily="34" charset="0"/>
                <a:cs typeface="Segoe UI" panose="020B0502040204020203" pitchFamily="34" charset="0"/>
              </a:rPr>
              <a:t>Data migration tool set to migrate data from Dynamics AX 2009 implementations to Dynamics 365 for Operations. (Migration tools for AX2012 to Dynamics 365 for Operations planned for Q1 2017)</a:t>
            </a:r>
          </a:p>
          <a:p>
            <a:pPr marL="0" indent="0" defTabSz="913997" fontAlgn="base">
              <a:lnSpc>
                <a:spcPct val="100000"/>
              </a:lnSpc>
              <a:spcBef>
                <a:spcPct val="0"/>
              </a:spcBef>
              <a:spcAft>
                <a:spcPct val="0"/>
              </a:spcAft>
              <a:buSzTx/>
              <a:buNone/>
            </a:pPr>
            <a:endParaRPr lang="en-US" sz="1800" dirty="0">
              <a:gradFill>
                <a:gsLst>
                  <a:gs pos="2000">
                    <a:schemeClr val="tx1">
                      <a:lumMod val="90000"/>
                      <a:lumOff val="10000"/>
                    </a:schemeClr>
                  </a:gs>
                  <a:gs pos="15000">
                    <a:schemeClr val="tx1">
                      <a:lumMod val="90000"/>
                      <a:lumOff val="10000"/>
                    </a:schemeClr>
                  </a:gs>
                </a:gsLst>
              </a:gradFill>
              <a:latin typeface="Segoe UI" panose="020B0502040204020203" pitchFamily="34" charset="0"/>
              <a:cs typeface="Segoe UI" panose="020B0502040204020203" pitchFamily="34" charset="0"/>
            </a:endParaRPr>
          </a:p>
          <a:p>
            <a:endParaRPr lang="en-US" sz="1800" dirty="0"/>
          </a:p>
        </p:txBody>
      </p:sp>
      <p:sp>
        <p:nvSpPr>
          <p:cNvPr id="8" name="Title 7"/>
          <p:cNvSpPr>
            <a:spLocks noGrp="1"/>
          </p:cNvSpPr>
          <p:nvPr>
            <p:ph type="title"/>
          </p:nvPr>
        </p:nvSpPr>
        <p:spPr/>
        <p:txBody>
          <a:bodyPr/>
          <a:lstStyle/>
          <a:p>
            <a:pPr lvl="0">
              <a:defRPr/>
            </a:pPr>
            <a:r>
              <a:rPr lang="en-US" dirty="0">
                <a:gradFill>
                  <a:gsLst>
                    <a:gs pos="90000">
                      <a:schemeClr val="tx1">
                        <a:lumMod val="90000"/>
                        <a:lumOff val="10000"/>
                      </a:schemeClr>
                    </a:gs>
                    <a:gs pos="80000">
                      <a:schemeClr val="tx1">
                        <a:lumMod val="90000"/>
                        <a:lumOff val="10000"/>
                      </a:schemeClr>
                    </a:gs>
                  </a:gsLst>
                  <a:lin ang="5400000" scaled="0"/>
                </a:gradFill>
              </a:rPr>
              <a:t>What’s new in App Extensibility</a:t>
            </a:r>
          </a:p>
        </p:txBody>
      </p:sp>
      <p:pic>
        <p:nvPicPr>
          <p:cNvPr id="11" name="Picture 10"/>
          <p:cNvPicPr>
            <a:picLocks noChangeAspect="1"/>
          </p:cNvPicPr>
          <p:nvPr/>
        </p:nvPicPr>
        <p:blipFill>
          <a:blip r:embed="rId3"/>
          <a:stretch>
            <a:fillRect/>
          </a:stretch>
        </p:blipFill>
        <p:spPr>
          <a:xfrm>
            <a:off x="7286003" y="3776869"/>
            <a:ext cx="4392343" cy="2265363"/>
          </a:xfrm>
          <a:prstGeom prst="rect">
            <a:avLst/>
          </a:prstGeom>
          <a:ln>
            <a:solidFill>
              <a:schemeClr val="bg1">
                <a:lumMod val="50000"/>
              </a:schemeClr>
            </a:solidFill>
          </a:ln>
        </p:spPr>
      </p:pic>
      <p:pic>
        <p:nvPicPr>
          <p:cNvPr id="3074" name="Picture 2" descr="image00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4071" y="1216366"/>
            <a:ext cx="4730695" cy="2185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29"/>
          <p:cNvSpPr txBox="1">
            <a:spLocks/>
          </p:cNvSpPr>
          <p:nvPr/>
        </p:nvSpPr>
        <p:spPr>
          <a:xfrm>
            <a:off x="360148" y="982428"/>
            <a:ext cx="11802926" cy="492311"/>
          </a:xfrm>
          <a:prstGeom prst="rect">
            <a:avLst/>
          </a:prstGeom>
        </p:spPr>
        <p:txBody>
          <a:bodyPr/>
          <a:lst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marR="0" lvl="0" indent="0" algn="l" defTabSz="914367" rtl="0" eaLnBrk="1" fontAlgn="auto" latinLnBrk="0" hangingPunct="1">
              <a:lnSpc>
                <a:spcPct val="90000"/>
              </a:lnSpc>
              <a:spcBef>
                <a:spcPct val="20000"/>
              </a:spcBef>
              <a:spcAft>
                <a:spcPts val="0"/>
              </a:spcAft>
              <a:buClrTx/>
              <a:buSzPct val="90000"/>
              <a:buFont typeface="Arial" pitchFamily="34" charset="0"/>
              <a:buNone/>
              <a:tabLst/>
              <a:defRPr/>
            </a:pPr>
            <a:r>
              <a:rPr lang="en-US" sz="2000" dirty="0">
                <a:gradFill>
                  <a:gsLst>
                    <a:gs pos="0">
                      <a:srgbClr val="505050"/>
                    </a:gs>
                    <a:gs pos="100000">
                      <a:srgbClr val="505050"/>
                    </a:gs>
                  </a:gsLst>
                  <a:lin ang="5400000" scaled="0"/>
                </a:gradFill>
                <a:latin typeface="Segoe UI"/>
              </a:rPr>
              <a:t>Operations</a:t>
            </a:r>
          </a:p>
          <a:p>
            <a:pPr marL="336145" marR="0" lvl="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a:pPr>
            <a:endParaRPr kumimoji="0" lang="en-US" sz="3600" b="0" i="0" u="none" strike="noStrike" kern="1200" cap="none" spc="0" normalizeH="0" baseline="0" noProof="0" dirty="0">
              <a:ln>
                <a:noFill/>
              </a:ln>
              <a:gradFill>
                <a:gsLst>
                  <a:gs pos="0">
                    <a:srgbClr val="505050"/>
                  </a:gs>
                  <a:gs pos="100000">
                    <a:srgbClr val="505050"/>
                  </a:gs>
                </a:gsLst>
                <a:lin ang="5400000" scaled="0"/>
              </a:gradFill>
              <a:effectLst/>
              <a:uLnTx/>
              <a:uFillTx/>
              <a:latin typeface="Segoe UI Light"/>
              <a:ea typeface="+mn-ea"/>
              <a:cs typeface="+mn-cs"/>
            </a:endParaRPr>
          </a:p>
        </p:txBody>
      </p:sp>
    </p:spTree>
    <p:extLst>
      <p:ext uri="{BB962C8B-B14F-4D97-AF65-F5344CB8AC3E}">
        <p14:creationId xmlns:p14="http://schemas.microsoft.com/office/powerpoint/2010/main" val="3742935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Rectangle 104"/>
          <p:cNvSpPr/>
          <p:nvPr/>
        </p:nvSpPr>
        <p:spPr bwMode="auto">
          <a:xfrm>
            <a:off x="10319594" y="1384294"/>
            <a:ext cx="1644435" cy="4556206"/>
          </a:xfrm>
          <a:prstGeom prst="rect">
            <a:avLst/>
          </a:prstGeom>
          <a:solidFill>
            <a:schemeClr val="bg1">
              <a:lumMod val="95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gradFill>
                <a:gsLst>
                  <a:gs pos="0">
                    <a:srgbClr val="FFFFFF"/>
                  </a:gs>
                  <a:gs pos="100000">
                    <a:srgbClr val="FFFFFF"/>
                  </a:gs>
                </a:gsLst>
                <a:lin ang="5400000" scaled="0"/>
              </a:gradFill>
            </a:endParaRPr>
          </a:p>
        </p:txBody>
      </p:sp>
      <p:sp>
        <p:nvSpPr>
          <p:cNvPr id="98" name="Rectangle 97"/>
          <p:cNvSpPr/>
          <p:nvPr/>
        </p:nvSpPr>
        <p:spPr bwMode="auto">
          <a:xfrm>
            <a:off x="218070" y="1399378"/>
            <a:ext cx="4678061" cy="4556206"/>
          </a:xfrm>
          <a:prstGeom prst="rect">
            <a:avLst/>
          </a:prstGeom>
          <a:solidFill>
            <a:schemeClr val="bg1">
              <a:lumMod val="95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gradFill>
                <a:gsLst>
                  <a:gs pos="0">
                    <a:srgbClr val="FFFFFF"/>
                  </a:gs>
                  <a:gs pos="100000">
                    <a:srgbClr val="FFFFFF"/>
                  </a:gs>
                </a:gsLst>
                <a:lin ang="5400000" scaled="0"/>
              </a:gradFill>
            </a:endParaRPr>
          </a:p>
        </p:txBody>
      </p:sp>
      <p:sp>
        <p:nvSpPr>
          <p:cNvPr id="97" name="Rectangle 96"/>
          <p:cNvSpPr/>
          <p:nvPr/>
        </p:nvSpPr>
        <p:spPr bwMode="auto">
          <a:xfrm>
            <a:off x="5531880" y="1399378"/>
            <a:ext cx="2785909" cy="4556206"/>
          </a:xfrm>
          <a:prstGeom prst="rect">
            <a:avLst/>
          </a:prstGeom>
          <a:solidFill>
            <a:schemeClr val="bg1">
              <a:lumMod val="95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gradFill>
                <a:gsLst>
                  <a:gs pos="0">
                    <a:srgbClr val="FFFFFF"/>
                  </a:gs>
                  <a:gs pos="100000">
                    <a:srgbClr val="FFFFFF"/>
                  </a:gs>
                </a:gsLst>
                <a:lin ang="5400000" scaled="0"/>
              </a:gradFill>
            </a:endParaRPr>
          </a:p>
        </p:txBody>
      </p:sp>
      <p:sp>
        <p:nvSpPr>
          <p:cNvPr id="2" name="Title 1"/>
          <p:cNvSpPr>
            <a:spLocks noGrp="1"/>
          </p:cNvSpPr>
          <p:nvPr>
            <p:ph type="title"/>
          </p:nvPr>
        </p:nvSpPr>
        <p:spPr>
          <a:xfrm>
            <a:off x="269240" y="289511"/>
            <a:ext cx="11982394" cy="899665"/>
          </a:xfrm>
        </p:spPr>
        <p:txBody>
          <a:bodyPr/>
          <a:lstStyle/>
          <a:p>
            <a:r>
              <a:rPr lang="en-US" sz="4800" dirty="0">
                <a:solidFill>
                  <a:schemeClr val="tx1"/>
                </a:solidFill>
              </a:rPr>
              <a:t>Adaptability of business processes</a:t>
            </a:r>
          </a:p>
        </p:txBody>
      </p:sp>
      <p:grpSp>
        <p:nvGrpSpPr>
          <p:cNvPr id="7" name="Group 6"/>
          <p:cNvGrpSpPr/>
          <p:nvPr/>
        </p:nvGrpSpPr>
        <p:grpSpPr>
          <a:xfrm>
            <a:off x="274850" y="6242249"/>
            <a:ext cx="11640802" cy="249299"/>
            <a:chOff x="371102" y="6386627"/>
            <a:chExt cx="11640802" cy="249299"/>
          </a:xfrm>
        </p:grpSpPr>
        <p:sp>
          <p:nvSpPr>
            <p:cNvPr id="198" name="TextBox 197"/>
            <p:cNvSpPr txBox="1"/>
            <p:nvPr/>
          </p:nvSpPr>
          <p:spPr>
            <a:xfrm>
              <a:off x="5043252" y="6386627"/>
              <a:ext cx="3127544" cy="249299"/>
            </a:xfrm>
            <a:prstGeom prst="rect">
              <a:avLst/>
            </a:prstGeom>
            <a:noFill/>
          </p:spPr>
          <p:txBody>
            <a:bodyPr wrap="square" lIns="0" tIns="0" rIns="0" bIns="0" rtlCol="0" anchor="ctr">
              <a:spAutoFit/>
            </a:bodyPr>
            <a:lstStyle>
              <a:defPPr>
                <a:defRPr lang="en-US"/>
              </a:defPPr>
              <a:lvl1pPr>
                <a:lnSpc>
                  <a:spcPct val="90000"/>
                </a:lnSpc>
                <a:defRPr sz="1600">
                  <a:gradFill>
                    <a:gsLst>
                      <a:gs pos="0">
                        <a:srgbClr val="FFFFFF"/>
                      </a:gs>
                      <a:gs pos="100000">
                        <a:srgbClr val="FFFFFF"/>
                      </a:gs>
                    </a:gsLst>
                    <a:lin ang="5400000" scaled="0"/>
                  </a:gradFill>
                </a:defRPr>
              </a:lvl1pPr>
            </a:lstStyle>
            <a:p>
              <a:pPr algn="ctr" defTabSz="914367"/>
              <a:r>
                <a:rPr lang="en-US" sz="1800" dirty="0">
                  <a:solidFill>
                    <a:schemeClr val="tx1"/>
                  </a:solidFill>
                  <a:cs typeface="Segoe UI Semilight" panose="020B0402040204020203" pitchFamily="34" charset="0"/>
                </a:rPr>
                <a:t>Common Navigation</a:t>
              </a:r>
            </a:p>
          </p:txBody>
        </p:sp>
        <p:cxnSp>
          <p:nvCxnSpPr>
            <p:cNvPr id="200" name="Straight Connector 199"/>
            <p:cNvCxnSpPr>
              <a:cxnSpLocks/>
              <a:stCxn id="206" idx="1"/>
            </p:cNvCxnSpPr>
            <p:nvPr/>
          </p:nvCxnSpPr>
          <p:spPr>
            <a:xfrm>
              <a:off x="371102" y="6520213"/>
              <a:ext cx="5062233" cy="0"/>
            </a:xfrm>
            <a:prstGeom prst="line">
              <a:avLst/>
            </a:prstGeom>
            <a:ln w="28575">
              <a:solidFill>
                <a:schemeClr val="bg1">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a:cxnSpLocks/>
            </p:cNvCxnSpPr>
            <p:nvPr/>
          </p:nvCxnSpPr>
          <p:spPr>
            <a:xfrm>
              <a:off x="7771690" y="6520213"/>
              <a:ext cx="4216164" cy="0"/>
            </a:xfrm>
            <a:prstGeom prst="line">
              <a:avLst/>
            </a:prstGeom>
            <a:ln w="28575">
              <a:solidFill>
                <a:schemeClr val="bg1">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05" name="Freeform 204"/>
            <p:cNvSpPr>
              <a:spLocks/>
            </p:cNvSpPr>
            <p:nvPr/>
          </p:nvSpPr>
          <p:spPr bwMode="auto">
            <a:xfrm>
              <a:off x="11934973" y="6435567"/>
              <a:ext cx="76931" cy="163126"/>
            </a:xfrm>
            <a:custGeom>
              <a:avLst/>
              <a:gdLst>
                <a:gd name="T0" fmla="*/ 0 w 72"/>
                <a:gd name="T1" fmla="*/ 0 h 138"/>
                <a:gd name="T2" fmla="*/ 72 w 72"/>
                <a:gd name="T3" fmla="*/ 69 h 138"/>
                <a:gd name="T4" fmla="*/ 0 w 72"/>
                <a:gd name="T5" fmla="*/ 138 h 138"/>
              </a:gdLst>
              <a:ahLst/>
              <a:cxnLst>
                <a:cxn ang="0">
                  <a:pos x="T0" y="T1"/>
                </a:cxn>
                <a:cxn ang="0">
                  <a:pos x="T2" y="T3"/>
                </a:cxn>
                <a:cxn ang="0">
                  <a:pos x="T4" y="T5"/>
                </a:cxn>
              </a:cxnLst>
              <a:rect l="0" t="0" r="r" b="b"/>
              <a:pathLst>
                <a:path w="72" h="138">
                  <a:moveTo>
                    <a:pt x="0" y="0"/>
                  </a:moveTo>
                  <a:lnTo>
                    <a:pt x="72" y="69"/>
                  </a:lnTo>
                  <a:lnTo>
                    <a:pt x="0" y="138"/>
                  </a:lnTo>
                </a:path>
              </a:pathLst>
            </a:custGeom>
            <a:noFill/>
            <a:ln w="28575">
              <a:solidFill>
                <a:schemeClr val="bg1">
                  <a:lumMod val="50000"/>
                </a:schemeClr>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kern="0" dirty="0">
                <a:gradFill>
                  <a:gsLst>
                    <a:gs pos="0">
                      <a:srgbClr val="FFFFFF"/>
                    </a:gs>
                    <a:gs pos="100000">
                      <a:srgbClr val="FFFFFF"/>
                    </a:gs>
                  </a:gsLst>
                  <a:lin ang="5400000" scaled="0"/>
                </a:gradFill>
                <a:ea typeface="Segoe UI" pitchFamily="34" charset="0"/>
                <a:cs typeface="Segoe UI" pitchFamily="34" charset="0"/>
              </a:endParaRPr>
            </a:p>
          </p:txBody>
        </p:sp>
        <p:sp>
          <p:nvSpPr>
            <p:cNvPr id="206" name="Freeform 205"/>
            <p:cNvSpPr>
              <a:spLocks/>
            </p:cNvSpPr>
            <p:nvPr/>
          </p:nvSpPr>
          <p:spPr bwMode="auto">
            <a:xfrm rot="10800000">
              <a:off x="371102" y="6438650"/>
              <a:ext cx="76931" cy="163126"/>
            </a:xfrm>
            <a:custGeom>
              <a:avLst/>
              <a:gdLst>
                <a:gd name="T0" fmla="*/ 0 w 72"/>
                <a:gd name="T1" fmla="*/ 0 h 138"/>
                <a:gd name="T2" fmla="*/ 72 w 72"/>
                <a:gd name="T3" fmla="*/ 69 h 138"/>
                <a:gd name="T4" fmla="*/ 0 w 72"/>
                <a:gd name="T5" fmla="*/ 138 h 138"/>
              </a:gdLst>
              <a:ahLst/>
              <a:cxnLst>
                <a:cxn ang="0">
                  <a:pos x="T0" y="T1"/>
                </a:cxn>
                <a:cxn ang="0">
                  <a:pos x="T2" y="T3"/>
                </a:cxn>
                <a:cxn ang="0">
                  <a:pos x="T4" y="T5"/>
                </a:cxn>
              </a:cxnLst>
              <a:rect l="0" t="0" r="r" b="b"/>
              <a:pathLst>
                <a:path w="72" h="138">
                  <a:moveTo>
                    <a:pt x="0" y="0"/>
                  </a:moveTo>
                  <a:lnTo>
                    <a:pt x="72" y="69"/>
                  </a:lnTo>
                  <a:lnTo>
                    <a:pt x="0" y="138"/>
                  </a:lnTo>
                </a:path>
              </a:pathLst>
            </a:custGeom>
            <a:noFill/>
            <a:ln w="28575">
              <a:solidFill>
                <a:schemeClr val="bg1">
                  <a:lumMod val="50000"/>
                </a:schemeClr>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kern="0" dirty="0">
                <a:gradFill>
                  <a:gsLst>
                    <a:gs pos="0">
                      <a:srgbClr val="FFFFFF"/>
                    </a:gs>
                    <a:gs pos="100000">
                      <a:srgbClr val="FFFFFF"/>
                    </a:gs>
                  </a:gsLst>
                  <a:lin ang="5400000" scaled="0"/>
                </a:gradFill>
                <a:ea typeface="Segoe UI" pitchFamily="34" charset="0"/>
                <a:cs typeface="Segoe UI" pitchFamily="34" charset="0"/>
              </a:endParaRPr>
            </a:p>
          </p:txBody>
        </p:sp>
      </p:grpSp>
      <p:sp>
        <p:nvSpPr>
          <p:cNvPr id="211" name="TextBox 210"/>
          <p:cNvSpPr txBox="1"/>
          <p:nvPr/>
        </p:nvSpPr>
        <p:spPr>
          <a:xfrm>
            <a:off x="970470" y="1529916"/>
            <a:ext cx="3127544" cy="166199"/>
          </a:xfrm>
          <a:prstGeom prst="rect">
            <a:avLst/>
          </a:prstGeom>
          <a:noFill/>
        </p:spPr>
        <p:txBody>
          <a:bodyPr wrap="square" lIns="0" tIns="0" rIns="0" bIns="0" rtlCol="0" anchor="ctr">
            <a:spAutoFit/>
          </a:bodyPr>
          <a:lstStyle>
            <a:defPPr>
              <a:defRPr lang="en-US"/>
            </a:defPPr>
            <a:lvl1pPr>
              <a:lnSpc>
                <a:spcPct val="90000"/>
              </a:lnSpc>
              <a:defRPr sz="1600">
                <a:gradFill>
                  <a:gsLst>
                    <a:gs pos="0">
                      <a:srgbClr val="FFFFFF"/>
                    </a:gs>
                    <a:gs pos="100000">
                      <a:srgbClr val="FFFFFF"/>
                    </a:gs>
                  </a:gsLst>
                  <a:lin ang="5400000" scaled="0"/>
                </a:gradFill>
              </a:defRPr>
            </a:lvl1pPr>
          </a:lstStyle>
          <a:p>
            <a:pPr algn="ctr" defTabSz="914367"/>
            <a:r>
              <a:rPr lang="en-US" sz="1200" b="1" dirty="0">
                <a:solidFill>
                  <a:schemeClr val="tx1"/>
                </a:solidFill>
                <a:cs typeface="Segoe UI Semilight" panose="020B0402040204020203" pitchFamily="34" charset="0"/>
              </a:rPr>
              <a:t>DYNAMICS 365 BUSINESS APPS</a:t>
            </a:r>
          </a:p>
        </p:txBody>
      </p:sp>
      <p:sp>
        <p:nvSpPr>
          <p:cNvPr id="215" name="Rectangle 214"/>
          <p:cNvSpPr/>
          <p:nvPr/>
        </p:nvSpPr>
        <p:spPr bwMode="auto">
          <a:xfrm>
            <a:off x="2776638" y="4869354"/>
            <a:ext cx="2143226" cy="364290"/>
          </a:xfrm>
          <a:prstGeom prst="rect">
            <a:avLst/>
          </a:prstGeom>
          <a:noFill/>
          <a:ln w="127000" cap="flat" cmpd="sng" algn="ctr">
            <a:noFill/>
            <a:prstDash val="solid"/>
            <a:headEnd type="none" w="med" len="med"/>
            <a:tailEnd type="none" w="med" len="med"/>
          </a:ln>
          <a:effectLst/>
        </p:spPr>
        <p:txBody>
          <a:bodyPr rot="0" spcFirstLastPara="0" vertOverflow="overflow" horzOverflow="overflow" vert="horz" wrap="square" lIns="0" tIns="0" rIns="137160" bIns="0" numCol="1" spcCol="0" rtlCol="0" fromWordArt="0" anchor="ctr" anchorCtr="0" forceAA="0" compatLnSpc="1">
            <a:prstTxWarp prst="textNoShape">
              <a:avLst/>
            </a:prstTxWarp>
            <a:noAutofit/>
          </a:bodyPr>
          <a:lstStyle/>
          <a:p>
            <a:pPr marL="293688" lvl="0" algn="ctr" defTabSz="932293" fontAlgn="base">
              <a:spcBef>
                <a:spcPct val="0"/>
              </a:spcBef>
              <a:defRPr/>
            </a:pPr>
            <a:r>
              <a:rPr lang="en-US" sz="1200" b="1" kern="0">
                <a:gradFill>
                  <a:gsLst>
                    <a:gs pos="2917">
                      <a:srgbClr val="FFFFFF"/>
                    </a:gs>
                    <a:gs pos="30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Business Processes</a:t>
            </a:r>
            <a:endParaRPr lang="en-US" sz="1200" b="1" kern="0" dirty="0">
              <a:gradFill>
                <a:gsLst>
                  <a:gs pos="2917">
                    <a:srgbClr val="FFFFFF"/>
                  </a:gs>
                  <a:gs pos="30000">
                    <a:srgbClr val="FFFFFF"/>
                  </a:gs>
                </a:gsLst>
                <a:lin ang="5400000" scaled="0"/>
              </a:gradFill>
              <a:latin typeface="Segoe UI Semibold" panose="020B0702040204020203" pitchFamily="34" charset="0"/>
              <a:ea typeface="Segoe UI" pitchFamily="34" charset="0"/>
              <a:cs typeface="Segoe UI Semibold" panose="020B0702040204020203" pitchFamily="34" charset="0"/>
            </a:endParaRPr>
          </a:p>
        </p:txBody>
      </p:sp>
      <p:grpSp>
        <p:nvGrpSpPr>
          <p:cNvPr id="10" name="Group 9"/>
          <p:cNvGrpSpPr/>
          <p:nvPr/>
        </p:nvGrpSpPr>
        <p:grpSpPr>
          <a:xfrm>
            <a:off x="2689993" y="4999239"/>
            <a:ext cx="522601" cy="104520"/>
            <a:chOff x="5152068" y="5139473"/>
            <a:chExt cx="522601" cy="104520"/>
          </a:xfrm>
        </p:grpSpPr>
        <p:sp>
          <p:nvSpPr>
            <p:cNvPr id="216" name="Arrow: Chevron 49"/>
            <p:cNvSpPr/>
            <p:nvPr/>
          </p:nvSpPr>
          <p:spPr bwMode="auto">
            <a:xfrm>
              <a:off x="5152068" y="5139473"/>
              <a:ext cx="184318" cy="104520"/>
            </a:xfrm>
            <a:prstGeom prst="chevron">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32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217" name="Arrow: Chevron 50"/>
            <p:cNvSpPr/>
            <p:nvPr/>
          </p:nvSpPr>
          <p:spPr bwMode="auto">
            <a:xfrm>
              <a:off x="5321209" y="5139473"/>
              <a:ext cx="184318" cy="104520"/>
            </a:xfrm>
            <a:prstGeom prst="chevron">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32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218" name="Arrow: Chevron 51"/>
            <p:cNvSpPr/>
            <p:nvPr/>
          </p:nvSpPr>
          <p:spPr bwMode="auto">
            <a:xfrm>
              <a:off x="5490351" y="5139473"/>
              <a:ext cx="184318" cy="104520"/>
            </a:xfrm>
            <a:prstGeom prst="chevron">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32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sp>
        <p:nvSpPr>
          <p:cNvPr id="210" name="Rectangle 209"/>
          <p:cNvSpPr/>
          <p:nvPr/>
        </p:nvSpPr>
        <p:spPr bwMode="auto">
          <a:xfrm>
            <a:off x="2647989" y="1786812"/>
            <a:ext cx="2143226" cy="3410256"/>
          </a:xfrm>
          <a:prstGeom prst="rect">
            <a:avLst/>
          </a:prstGeom>
          <a:solidFill>
            <a:schemeClr val="tx2"/>
          </a:solidFill>
          <a:ln w="127000" cap="flat" cmpd="sng" algn="ctr">
            <a:noFill/>
            <a:prstDash val="solid"/>
            <a:headEnd type="none" w="med" len="med"/>
            <a:tailEnd type="none" w="med" len="med"/>
          </a:ln>
          <a:effectLst/>
        </p:spPr>
        <p:txBody>
          <a:bodyPr rot="0" spcFirstLastPara="0" vertOverflow="overflow" horzOverflow="overflow" vert="horz" wrap="square" lIns="0" tIns="0" rIns="137160" bIns="0" numCol="1" spcCol="0" rtlCol="0" fromWordArt="0" anchor="ctr" anchorCtr="0" forceAA="0" compatLnSpc="1">
            <a:prstTxWarp prst="textNoShape">
              <a:avLst/>
            </a:prstTxWarp>
            <a:noAutofit/>
          </a:bodyPr>
          <a:lstStyle/>
          <a:p>
            <a:pPr marL="173038" marR="0" lvl="0" algn="ctr" defTabSz="932293" eaLnBrk="1" fontAlgn="base" latinLnBrk="0" hangingPunct="1">
              <a:spcBef>
                <a:spcPct val="0"/>
              </a:spcBef>
              <a:buClrTx/>
              <a:buSzTx/>
              <a:buFontTx/>
              <a:buNone/>
              <a:defRPr/>
            </a:pPr>
            <a:endParaRPr kumimoji="0" lang="en-US" sz="1200" b="1" i="0" u="none" strike="noStrike" kern="0" cap="none" spc="0" normalizeH="0" baseline="0" noProof="0" dirty="0">
              <a:ln>
                <a:noFill/>
              </a:ln>
              <a:gradFill>
                <a:gsLst>
                  <a:gs pos="2917">
                    <a:srgbClr val="FFFFFF"/>
                  </a:gs>
                  <a:gs pos="3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endParaRPr>
          </a:p>
        </p:txBody>
      </p:sp>
      <p:grpSp>
        <p:nvGrpSpPr>
          <p:cNvPr id="6" name="Group 5"/>
          <p:cNvGrpSpPr/>
          <p:nvPr/>
        </p:nvGrpSpPr>
        <p:grpSpPr>
          <a:xfrm>
            <a:off x="2761421" y="3117826"/>
            <a:ext cx="1884741" cy="499247"/>
            <a:chOff x="4234770" y="3948215"/>
            <a:chExt cx="1995606" cy="528614"/>
          </a:xfrm>
        </p:grpSpPr>
        <p:sp>
          <p:nvSpPr>
            <p:cNvPr id="201" name="Rectangle 200"/>
            <p:cNvSpPr/>
            <p:nvPr/>
          </p:nvSpPr>
          <p:spPr bwMode="auto">
            <a:xfrm>
              <a:off x="4234770" y="3948215"/>
              <a:ext cx="1995606" cy="528614"/>
            </a:xfrm>
            <a:prstGeom prst="rect">
              <a:avLst/>
            </a:prstGeom>
            <a:solidFill>
              <a:schemeClr val="tx2"/>
            </a:solidFill>
            <a:ln w="28575" cap="flat" cmpd="sng" algn="ctr">
              <a:solidFill>
                <a:schemeClr val="bg1"/>
              </a:solidFill>
              <a:prstDash val="solid"/>
              <a:miter lim="800000"/>
              <a:headEnd type="none" w="med" len="med"/>
              <a:tailEnd type="none" w="med" len="med"/>
            </a:ln>
            <a:effectLst/>
          </p:spPr>
          <p:txBody>
            <a:bodyPr rot="0" spcFirstLastPara="0" vertOverflow="overflow" horzOverflow="overflow" vert="horz" wrap="square" lIns="0" tIns="0" rIns="137160" bIns="0" numCol="1" spcCol="0" rtlCol="0" fromWordArt="0" anchor="ctr" anchorCtr="0" forceAA="0" compatLnSpc="1">
              <a:prstTxWarp prst="textNoShape">
                <a:avLst/>
              </a:prstTxWarp>
              <a:noAutofit/>
            </a:bodyPr>
            <a:lstStyle/>
            <a:p>
              <a:pPr marL="173038" marR="0" lvl="0" algn="ctr" defTabSz="932293" eaLnBrk="1" fontAlgn="base" latinLnBrk="0" hangingPunct="1">
                <a:spcBef>
                  <a:spcPct val="0"/>
                </a:spcBef>
                <a:buClrTx/>
                <a:buSzTx/>
                <a:buFontTx/>
                <a:buNone/>
                <a:defRPr/>
              </a:pPr>
              <a:r>
                <a:rPr kumimoji="0" lang="en-US" sz="1200" b="1" i="0" u="none" strike="noStrike" kern="0" cap="none" spc="0" normalizeH="0" baseline="0" noProof="0" dirty="0">
                  <a:ln>
                    <a:noFill/>
                  </a:ln>
                  <a:gradFill>
                    <a:gsLst>
                      <a:gs pos="2917">
                        <a:srgbClr val="FFFFFF"/>
                      </a:gs>
                      <a:gs pos="3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Operations</a:t>
              </a:r>
            </a:p>
          </p:txBody>
        </p:sp>
        <p:pic>
          <p:nvPicPr>
            <p:cNvPr id="202" name="Picture 201"/>
            <p:cNvPicPr>
              <a:picLocks noChangeAspect="1"/>
            </p:cNvPicPr>
            <p:nvPr/>
          </p:nvPicPr>
          <p:blipFill>
            <a:blip r:embed="rId3"/>
            <a:stretch>
              <a:fillRect/>
            </a:stretch>
          </p:blipFill>
          <p:spPr>
            <a:xfrm>
              <a:off x="4378934" y="4079144"/>
              <a:ext cx="308102" cy="308102"/>
            </a:xfrm>
            <a:prstGeom prst="rect">
              <a:avLst/>
            </a:prstGeom>
          </p:spPr>
        </p:pic>
      </p:grpSp>
      <p:sp>
        <p:nvSpPr>
          <p:cNvPr id="212" name="Rectangle 211"/>
          <p:cNvSpPr/>
          <p:nvPr/>
        </p:nvSpPr>
        <p:spPr bwMode="auto">
          <a:xfrm>
            <a:off x="427064" y="5267386"/>
            <a:ext cx="2143226" cy="512210"/>
          </a:xfrm>
          <a:prstGeom prst="rect">
            <a:avLst/>
          </a:prstGeom>
          <a:solidFill>
            <a:schemeClr val="tx2"/>
          </a:solidFill>
          <a:ln w="127000" cap="flat" cmpd="sng" algn="ctr">
            <a:noFill/>
            <a:prstDash val="solid"/>
            <a:headEnd type="none" w="med" len="med"/>
            <a:tailEnd type="none" w="med" len="med"/>
          </a:ln>
          <a:effectLst/>
        </p:spPr>
        <p:txBody>
          <a:bodyPr rot="0" spcFirstLastPara="0" vertOverflow="overflow" horzOverflow="overflow" vert="horz" wrap="square" lIns="0" tIns="0" rIns="137160" bIns="0" numCol="1" spcCol="0" rtlCol="0" fromWordArt="0" anchor="ctr" anchorCtr="0" forceAA="0" compatLnSpc="1">
            <a:prstTxWarp prst="textNoShape">
              <a:avLst/>
            </a:prstTxWarp>
            <a:noAutofit/>
          </a:bodyPr>
          <a:lstStyle/>
          <a:p>
            <a:pPr marL="293688" lvl="0" algn="ctr" defTabSz="932293" fontAlgn="base">
              <a:spcBef>
                <a:spcPct val="0"/>
              </a:spcBef>
              <a:defRPr/>
            </a:pPr>
            <a:r>
              <a:rPr lang="en-US" sz="1200" b="1" kern="0" dirty="0">
                <a:gradFill>
                  <a:gsLst>
                    <a:gs pos="2917">
                      <a:srgbClr val="FFFFFF"/>
                    </a:gs>
                    <a:gs pos="30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Data</a:t>
            </a:r>
          </a:p>
        </p:txBody>
      </p:sp>
      <p:sp>
        <p:nvSpPr>
          <p:cNvPr id="213" name="Rectangle 212"/>
          <p:cNvSpPr/>
          <p:nvPr/>
        </p:nvSpPr>
        <p:spPr bwMode="auto">
          <a:xfrm>
            <a:off x="2647989" y="5267386"/>
            <a:ext cx="2143226" cy="512210"/>
          </a:xfrm>
          <a:prstGeom prst="rect">
            <a:avLst/>
          </a:prstGeom>
          <a:solidFill>
            <a:schemeClr val="tx2"/>
          </a:solidFill>
          <a:ln w="127000" cap="flat" cmpd="sng" algn="ctr">
            <a:noFill/>
            <a:prstDash val="solid"/>
            <a:headEnd type="none" w="med" len="med"/>
            <a:tailEnd type="none" w="med" len="med"/>
          </a:ln>
          <a:effectLst/>
        </p:spPr>
        <p:txBody>
          <a:bodyPr rot="0" spcFirstLastPara="0" vertOverflow="overflow" horzOverflow="overflow" vert="horz" wrap="square" lIns="0" tIns="0" rIns="137160" bIns="0" numCol="1" spcCol="0" rtlCol="0" fromWordArt="0" anchor="ctr" anchorCtr="0" forceAA="0" compatLnSpc="1">
            <a:prstTxWarp prst="textNoShape">
              <a:avLst/>
            </a:prstTxWarp>
            <a:noAutofit/>
          </a:bodyPr>
          <a:lstStyle/>
          <a:p>
            <a:pPr marL="173038" marR="0" lvl="0" algn="ctr" defTabSz="932293" eaLnBrk="1" fontAlgn="base" latinLnBrk="0" hangingPunct="1">
              <a:spcBef>
                <a:spcPct val="0"/>
              </a:spcBef>
              <a:buClrTx/>
              <a:buSzTx/>
              <a:buFontTx/>
              <a:buNone/>
              <a:defRPr/>
            </a:pPr>
            <a:r>
              <a:rPr kumimoji="0" lang="en-US" sz="1200" b="1" i="0" u="none" strike="noStrike" kern="0" cap="none" spc="0" normalizeH="0" baseline="0" noProof="0" dirty="0">
                <a:ln>
                  <a:noFill/>
                </a:ln>
                <a:gradFill>
                  <a:gsLst>
                    <a:gs pos="2917">
                      <a:srgbClr val="FFFFFF"/>
                    </a:gs>
                    <a:gs pos="3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Data</a:t>
            </a:r>
          </a:p>
        </p:txBody>
      </p:sp>
      <p:grpSp>
        <p:nvGrpSpPr>
          <p:cNvPr id="219" name="Group 218"/>
          <p:cNvGrpSpPr/>
          <p:nvPr/>
        </p:nvGrpSpPr>
        <p:grpSpPr>
          <a:xfrm>
            <a:off x="505011" y="4743878"/>
            <a:ext cx="2229871" cy="364290"/>
            <a:chOff x="3114860" y="5471733"/>
            <a:chExt cx="2229871" cy="364290"/>
          </a:xfrm>
        </p:grpSpPr>
        <p:sp>
          <p:nvSpPr>
            <p:cNvPr id="220" name="Rectangle 219"/>
            <p:cNvSpPr/>
            <p:nvPr/>
          </p:nvSpPr>
          <p:spPr bwMode="auto">
            <a:xfrm>
              <a:off x="3201505" y="5471733"/>
              <a:ext cx="2143226" cy="364290"/>
            </a:xfrm>
            <a:prstGeom prst="rect">
              <a:avLst/>
            </a:prstGeom>
            <a:noFill/>
            <a:ln w="127000" cap="flat" cmpd="sng" algn="ctr">
              <a:noFill/>
              <a:prstDash val="solid"/>
              <a:headEnd type="none" w="med" len="med"/>
              <a:tailEnd type="none" w="med" len="med"/>
            </a:ln>
            <a:effectLst/>
          </p:spPr>
          <p:txBody>
            <a:bodyPr rot="0" spcFirstLastPara="0" vertOverflow="overflow" horzOverflow="overflow" vert="horz" wrap="square" lIns="0" tIns="0" rIns="137160" bIns="0" numCol="1" spcCol="0" rtlCol="0" fromWordArt="0" anchor="ctr" anchorCtr="0" forceAA="0" compatLnSpc="1">
              <a:prstTxWarp prst="textNoShape">
                <a:avLst/>
              </a:prstTxWarp>
              <a:noAutofit/>
            </a:bodyPr>
            <a:lstStyle/>
            <a:p>
              <a:pPr marL="293688" lvl="0" algn="ctr" defTabSz="932293" fontAlgn="base">
                <a:spcBef>
                  <a:spcPct val="0"/>
                </a:spcBef>
                <a:defRPr/>
              </a:pPr>
              <a:r>
                <a:rPr lang="en-US" sz="1200" b="1" kern="0" dirty="0">
                  <a:gradFill>
                    <a:gsLst>
                      <a:gs pos="2917">
                        <a:srgbClr val="FFFFFF"/>
                      </a:gs>
                      <a:gs pos="30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Business Processes</a:t>
              </a:r>
            </a:p>
          </p:txBody>
        </p:sp>
        <p:grpSp>
          <p:nvGrpSpPr>
            <p:cNvPr id="221" name="Group 220"/>
            <p:cNvGrpSpPr/>
            <p:nvPr/>
          </p:nvGrpSpPr>
          <p:grpSpPr>
            <a:xfrm>
              <a:off x="3114860" y="5601618"/>
              <a:ext cx="522601" cy="104520"/>
              <a:chOff x="5152068" y="5139473"/>
              <a:chExt cx="522601" cy="104520"/>
            </a:xfrm>
          </p:grpSpPr>
          <p:sp>
            <p:nvSpPr>
              <p:cNvPr id="222" name="Arrow: Chevron 49"/>
              <p:cNvSpPr/>
              <p:nvPr/>
            </p:nvSpPr>
            <p:spPr bwMode="auto">
              <a:xfrm>
                <a:off x="5152068" y="5139473"/>
                <a:ext cx="184318" cy="104520"/>
              </a:xfrm>
              <a:prstGeom prst="chevron">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32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223" name="Arrow: Chevron 50"/>
              <p:cNvSpPr/>
              <p:nvPr/>
            </p:nvSpPr>
            <p:spPr bwMode="auto">
              <a:xfrm>
                <a:off x="5321209" y="5139473"/>
                <a:ext cx="184318" cy="104520"/>
              </a:xfrm>
              <a:prstGeom prst="chevron">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32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224" name="Arrow: Chevron 51"/>
              <p:cNvSpPr/>
              <p:nvPr/>
            </p:nvSpPr>
            <p:spPr bwMode="auto">
              <a:xfrm>
                <a:off x="5490351" y="5139473"/>
                <a:ext cx="184318" cy="104520"/>
              </a:xfrm>
              <a:prstGeom prst="chevron">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32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grpSp>
      <p:pic>
        <p:nvPicPr>
          <p:cNvPr id="225" name="Picture 224"/>
          <p:cNvPicPr>
            <a:picLocks noChangeAspect="1"/>
          </p:cNvPicPr>
          <p:nvPr/>
        </p:nvPicPr>
        <p:blipFill rotWithShape="1">
          <a:blip r:embed="rId4"/>
          <a:srcRect l="31168" r="31287" b="61046"/>
          <a:stretch/>
        </p:blipFill>
        <p:spPr>
          <a:xfrm>
            <a:off x="1045430" y="5346838"/>
            <a:ext cx="257898" cy="353305"/>
          </a:xfrm>
          <a:prstGeom prst="rect">
            <a:avLst/>
          </a:prstGeom>
        </p:spPr>
      </p:pic>
      <p:pic>
        <p:nvPicPr>
          <p:cNvPr id="226" name="Picture 225"/>
          <p:cNvPicPr>
            <a:picLocks noChangeAspect="1"/>
          </p:cNvPicPr>
          <p:nvPr/>
        </p:nvPicPr>
        <p:blipFill rotWithShape="1">
          <a:blip r:embed="rId4"/>
          <a:srcRect l="31168" r="31287" b="61046"/>
          <a:stretch/>
        </p:blipFill>
        <p:spPr>
          <a:xfrm>
            <a:off x="3239990" y="5346838"/>
            <a:ext cx="257898" cy="353305"/>
          </a:xfrm>
          <a:prstGeom prst="rect">
            <a:avLst/>
          </a:prstGeom>
        </p:spPr>
      </p:pic>
      <p:sp>
        <p:nvSpPr>
          <p:cNvPr id="228" name="TextBox 227"/>
          <p:cNvSpPr txBox="1"/>
          <p:nvPr/>
        </p:nvSpPr>
        <p:spPr>
          <a:xfrm>
            <a:off x="5349666" y="1545156"/>
            <a:ext cx="3127544" cy="166199"/>
          </a:xfrm>
          <a:prstGeom prst="rect">
            <a:avLst/>
          </a:prstGeom>
          <a:noFill/>
        </p:spPr>
        <p:txBody>
          <a:bodyPr wrap="square" lIns="0" tIns="0" rIns="0" bIns="0" rtlCol="0" anchor="ctr">
            <a:spAutoFit/>
          </a:bodyPr>
          <a:lstStyle>
            <a:defPPr>
              <a:defRPr lang="en-US"/>
            </a:defPPr>
            <a:lvl1pPr>
              <a:lnSpc>
                <a:spcPct val="90000"/>
              </a:lnSpc>
              <a:defRPr sz="1600">
                <a:gradFill>
                  <a:gsLst>
                    <a:gs pos="0">
                      <a:srgbClr val="FFFFFF"/>
                    </a:gs>
                    <a:gs pos="100000">
                      <a:srgbClr val="FFFFFF"/>
                    </a:gs>
                  </a:gsLst>
                  <a:lin ang="5400000" scaled="0"/>
                </a:gradFill>
              </a:defRPr>
            </a:lvl1pPr>
          </a:lstStyle>
          <a:p>
            <a:pPr algn="ctr" defTabSz="914367"/>
            <a:r>
              <a:rPr lang="en-US" sz="1200" b="1" dirty="0">
                <a:solidFill>
                  <a:schemeClr val="tx1"/>
                </a:solidFill>
                <a:cs typeface="Segoe UI Semilight" panose="020B0402040204020203" pitchFamily="34" charset="0"/>
              </a:rPr>
              <a:t>PURPOSE BUILT APP FOR MY TEAM</a:t>
            </a:r>
          </a:p>
        </p:txBody>
      </p:sp>
      <p:sp>
        <p:nvSpPr>
          <p:cNvPr id="230" name="Rectangle 229"/>
          <p:cNvSpPr/>
          <p:nvPr/>
        </p:nvSpPr>
        <p:spPr bwMode="auto">
          <a:xfrm>
            <a:off x="5796085" y="1786812"/>
            <a:ext cx="2240242" cy="3410256"/>
          </a:xfrm>
          <a:prstGeom prst="rect">
            <a:avLst/>
          </a:prstGeom>
          <a:solidFill>
            <a:schemeClr val="accent2"/>
          </a:solidFill>
          <a:ln w="127000" cap="flat" cmpd="sng" algn="ctr">
            <a:noFill/>
            <a:prstDash val="solid"/>
            <a:headEnd type="none" w="med" len="med"/>
            <a:tailEnd type="none" w="med" len="med"/>
          </a:ln>
          <a:effectLst/>
        </p:spPr>
        <p:txBody>
          <a:bodyPr rot="0" spcFirstLastPara="0" vertOverflow="overflow" horzOverflow="overflow" vert="horz" wrap="square" lIns="0" tIns="0" rIns="137160" bIns="0" numCol="1" spcCol="0" rtlCol="0" fromWordArt="0" anchor="ctr" anchorCtr="0" forceAA="0" compatLnSpc="1">
            <a:prstTxWarp prst="textNoShape">
              <a:avLst/>
            </a:prstTxWarp>
            <a:noAutofit/>
          </a:bodyPr>
          <a:lstStyle/>
          <a:p>
            <a:pPr marL="173038" marR="0" lvl="0" algn="ctr" defTabSz="932293" eaLnBrk="1" fontAlgn="base" latinLnBrk="0" hangingPunct="1">
              <a:spcBef>
                <a:spcPct val="0"/>
              </a:spcBef>
              <a:buClrTx/>
              <a:buSzTx/>
              <a:buFontTx/>
              <a:buNone/>
              <a:defRPr/>
            </a:pPr>
            <a:endParaRPr kumimoji="0" lang="en-US" sz="1200" b="1" i="0" u="none" strike="noStrike" kern="0" cap="none" spc="0" normalizeH="0" baseline="0" noProof="0" dirty="0">
              <a:ln>
                <a:noFill/>
              </a:ln>
              <a:gradFill>
                <a:gsLst>
                  <a:gs pos="2917">
                    <a:srgbClr val="FFFFFF"/>
                  </a:gs>
                  <a:gs pos="3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244" name="Rectangle 243"/>
          <p:cNvSpPr/>
          <p:nvPr/>
        </p:nvSpPr>
        <p:spPr bwMode="auto">
          <a:xfrm>
            <a:off x="5921381" y="2900083"/>
            <a:ext cx="1989650" cy="499247"/>
          </a:xfrm>
          <a:prstGeom prst="rect">
            <a:avLst/>
          </a:prstGeom>
          <a:solidFill>
            <a:schemeClr val="accent2"/>
          </a:solidFill>
          <a:ln w="28575" cap="flat" cmpd="sng" algn="ctr">
            <a:solidFill>
              <a:schemeClr val="bg1"/>
            </a:solidFill>
            <a:prstDash val="solid"/>
            <a:miter lim="800000"/>
            <a:headEnd type="none" w="med" len="med"/>
            <a:tailEnd type="none" w="med" len="med"/>
          </a:ln>
          <a:effectLst/>
        </p:spPr>
        <p:txBody>
          <a:bodyPr rot="0" spcFirstLastPara="0" vertOverflow="overflow" horzOverflow="overflow" vert="horz" wrap="square" lIns="0" tIns="0" rIns="137160" bIns="0" numCol="1" spcCol="0" rtlCol="0" fromWordArt="0" anchor="ctr" anchorCtr="0" forceAA="0" compatLnSpc="1">
            <a:prstTxWarp prst="textNoShape">
              <a:avLst/>
            </a:prstTxWarp>
            <a:noAutofit/>
          </a:bodyPr>
          <a:lstStyle/>
          <a:p>
            <a:pPr lvl="0" algn="ctr" defTabSz="932293" fontAlgn="base">
              <a:lnSpc>
                <a:spcPct val="90000"/>
              </a:lnSpc>
              <a:spcBef>
                <a:spcPct val="0"/>
              </a:spcBef>
              <a:spcAft>
                <a:spcPct val="0"/>
              </a:spcAft>
              <a:defRPr/>
            </a:pPr>
            <a:r>
              <a:rPr lang="en-US" sz="1200" kern="0" dirty="0">
                <a:solidFill>
                  <a:schemeClr val="bg1"/>
                </a:solidFill>
                <a:cs typeface="Segoe UI" pitchFamily="34" charset="0"/>
              </a:rPr>
              <a:t>Custom Apps </a:t>
            </a:r>
            <a:br>
              <a:rPr lang="en-US" sz="1200" kern="0" dirty="0">
                <a:solidFill>
                  <a:schemeClr val="bg1"/>
                </a:solidFill>
                <a:cs typeface="Segoe UI" pitchFamily="34" charset="0"/>
              </a:rPr>
            </a:br>
            <a:r>
              <a:rPr lang="en-US" sz="1200" kern="0" dirty="0">
                <a:solidFill>
                  <a:schemeClr val="bg1"/>
                </a:solidFill>
                <a:cs typeface="Segoe UI" pitchFamily="34" charset="0"/>
              </a:rPr>
              <a:t>by </a:t>
            </a:r>
            <a:r>
              <a:rPr lang="en-US" sz="1200" kern="0" dirty="0" err="1">
                <a:solidFill>
                  <a:schemeClr val="bg1"/>
                </a:solidFill>
                <a:cs typeface="Segoe UI" pitchFamily="34" charset="0"/>
              </a:rPr>
              <a:t>PowerApps</a:t>
            </a:r>
            <a:endParaRPr lang="en-US" sz="1200" kern="0" dirty="0">
              <a:solidFill>
                <a:schemeClr val="bg1"/>
              </a:solidFill>
              <a:cs typeface="Segoe UI" pitchFamily="34" charset="0"/>
            </a:endParaRPr>
          </a:p>
        </p:txBody>
      </p:sp>
      <p:sp>
        <p:nvSpPr>
          <p:cNvPr id="235" name="Rectangle 234"/>
          <p:cNvSpPr/>
          <p:nvPr/>
        </p:nvSpPr>
        <p:spPr bwMode="auto">
          <a:xfrm>
            <a:off x="5796085" y="5267386"/>
            <a:ext cx="2240242" cy="512210"/>
          </a:xfrm>
          <a:prstGeom prst="rect">
            <a:avLst/>
          </a:prstGeom>
          <a:solidFill>
            <a:schemeClr val="accent2"/>
          </a:solidFill>
          <a:ln w="127000" cap="flat" cmpd="sng" algn="ctr">
            <a:noFill/>
            <a:prstDash val="solid"/>
            <a:headEnd type="none" w="med" len="med"/>
            <a:tailEnd type="none" w="med" len="med"/>
          </a:ln>
          <a:effectLst/>
        </p:spPr>
        <p:txBody>
          <a:bodyPr rot="0" spcFirstLastPara="0" vertOverflow="overflow" horzOverflow="overflow" vert="horz" wrap="square" lIns="0" tIns="0" rIns="137160" bIns="0" numCol="1" spcCol="0" rtlCol="0" fromWordArt="0" anchor="ctr" anchorCtr="0" forceAA="0" compatLnSpc="1">
            <a:prstTxWarp prst="textNoShape">
              <a:avLst/>
            </a:prstTxWarp>
            <a:noAutofit/>
          </a:bodyPr>
          <a:lstStyle/>
          <a:p>
            <a:pPr marL="173038" marR="0" lvl="0" algn="ctr" defTabSz="932293" eaLnBrk="1" fontAlgn="base" latinLnBrk="0" hangingPunct="1">
              <a:spcBef>
                <a:spcPct val="0"/>
              </a:spcBef>
              <a:buClrTx/>
              <a:buSzTx/>
              <a:buFontTx/>
              <a:buNone/>
              <a:defRPr/>
            </a:pPr>
            <a:r>
              <a:rPr kumimoji="0" lang="en-US" sz="1200" b="1" i="0" u="none" strike="noStrike" kern="0" cap="none" spc="0" normalizeH="0" baseline="0" noProof="0" dirty="0">
                <a:ln>
                  <a:noFill/>
                </a:ln>
                <a:gradFill>
                  <a:gsLst>
                    <a:gs pos="2917">
                      <a:srgbClr val="FFFFFF"/>
                    </a:gs>
                    <a:gs pos="3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Common </a:t>
            </a:r>
            <a:br>
              <a:rPr kumimoji="0" lang="en-US" sz="1200" b="1" i="0" u="none" strike="noStrike" kern="0" cap="none" spc="0" normalizeH="0" baseline="0" noProof="0" dirty="0">
                <a:ln>
                  <a:noFill/>
                </a:ln>
                <a:gradFill>
                  <a:gsLst>
                    <a:gs pos="2917">
                      <a:srgbClr val="FFFFFF"/>
                    </a:gs>
                    <a:gs pos="3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br>
            <a:r>
              <a:rPr kumimoji="0" lang="en-US" sz="1200" b="1" i="0" u="none" strike="noStrike" kern="0" cap="none" spc="0" normalizeH="0" baseline="0" noProof="0" dirty="0">
                <a:ln>
                  <a:noFill/>
                </a:ln>
                <a:gradFill>
                  <a:gsLst>
                    <a:gs pos="2917">
                      <a:srgbClr val="FFFFFF"/>
                    </a:gs>
                    <a:gs pos="3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Data Model</a:t>
            </a:r>
          </a:p>
        </p:txBody>
      </p:sp>
      <p:pic>
        <p:nvPicPr>
          <p:cNvPr id="268" name="Picture 267"/>
          <p:cNvPicPr>
            <a:picLocks noChangeAspect="1"/>
          </p:cNvPicPr>
          <p:nvPr/>
        </p:nvPicPr>
        <p:blipFill>
          <a:blip r:embed="rId5"/>
          <a:stretch>
            <a:fillRect/>
          </a:stretch>
        </p:blipFill>
        <p:spPr>
          <a:xfrm>
            <a:off x="6190417" y="5363748"/>
            <a:ext cx="238925" cy="317035"/>
          </a:xfrm>
          <a:prstGeom prst="rect">
            <a:avLst/>
          </a:prstGeom>
        </p:spPr>
      </p:pic>
      <p:sp>
        <p:nvSpPr>
          <p:cNvPr id="269" name="Rectangle 268"/>
          <p:cNvSpPr/>
          <p:nvPr/>
        </p:nvSpPr>
        <p:spPr bwMode="auto">
          <a:xfrm>
            <a:off x="5921381" y="3549307"/>
            <a:ext cx="1989650" cy="499247"/>
          </a:xfrm>
          <a:prstGeom prst="rect">
            <a:avLst/>
          </a:prstGeom>
          <a:solidFill>
            <a:schemeClr val="accent2"/>
          </a:solidFill>
          <a:ln w="28575" cap="flat" cmpd="sng" algn="ctr">
            <a:solidFill>
              <a:schemeClr val="bg1"/>
            </a:solidFill>
            <a:prstDash val="solid"/>
            <a:miter lim="800000"/>
            <a:headEnd type="none" w="med" len="med"/>
            <a:tailEnd type="none" w="med" len="med"/>
          </a:ln>
          <a:effectLst/>
        </p:spPr>
        <p:txBody>
          <a:bodyPr rot="0" spcFirstLastPara="0" vertOverflow="overflow" horzOverflow="overflow" vert="horz" wrap="square" lIns="0" tIns="0" rIns="137160" bIns="0" numCol="1" spcCol="0" rtlCol="0" fromWordArt="0" anchor="ctr" anchorCtr="0" forceAA="0" compatLnSpc="1">
            <a:prstTxWarp prst="textNoShape">
              <a:avLst/>
            </a:prstTxWarp>
            <a:noAutofit/>
          </a:bodyPr>
          <a:lstStyle/>
          <a:p>
            <a:pPr lvl="0" algn="ctr" defTabSz="932293" fontAlgn="base">
              <a:lnSpc>
                <a:spcPct val="90000"/>
              </a:lnSpc>
              <a:spcBef>
                <a:spcPct val="0"/>
              </a:spcBef>
              <a:spcAft>
                <a:spcPct val="0"/>
              </a:spcAft>
              <a:defRPr/>
            </a:pPr>
            <a:r>
              <a:rPr lang="en-US" sz="1200" kern="0" dirty="0">
                <a:solidFill>
                  <a:schemeClr val="bg1"/>
                </a:solidFill>
                <a:cs typeface="Segoe UI" pitchFamily="34" charset="0"/>
              </a:rPr>
              <a:t>Compose Workflow by Microsoft Flow</a:t>
            </a:r>
          </a:p>
        </p:txBody>
      </p:sp>
      <p:sp>
        <p:nvSpPr>
          <p:cNvPr id="270" name="Rectangle 269"/>
          <p:cNvSpPr/>
          <p:nvPr/>
        </p:nvSpPr>
        <p:spPr bwMode="auto">
          <a:xfrm>
            <a:off x="2796653" y="4817094"/>
            <a:ext cx="2143226" cy="364290"/>
          </a:xfrm>
          <a:prstGeom prst="rect">
            <a:avLst/>
          </a:prstGeom>
          <a:noFill/>
          <a:ln w="127000" cap="flat" cmpd="sng" algn="ctr">
            <a:noFill/>
            <a:prstDash val="solid"/>
            <a:headEnd type="none" w="med" len="med"/>
            <a:tailEnd type="none" w="med" len="med"/>
          </a:ln>
          <a:effectLst/>
        </p:spPr>
        <p:txBody>
          <a:bodyPr rot="0" spcFirstLastPara="0" vertOverflow="overflow" horzOverflow="overflow" vert="horz" wrap="square" lIns="0" tIns="0" rIns="137160" bIns="0" numCol="1" spcCol="0" rtlCol="0" fromWordArt="0" anchor="ctr" anchorCtr="0" forceAA="0" compatLnSpc="1">
            <a:prstTxWarp prst="textNoShape">
              <a:avLst/>
            </a:prstTxWarp>
            <a:noAutofit/>
          </a:bodyPr>
          <a:lstStyle/>
          <a:p>
            <a:pPr marL="293688" lvl="0" algn="ctr" defTabSz="932293" fontAlgn="base">
              <a:spcBef>
                <a:spcPct val="0"/>
              </a:spcBef>
              <a:defRPr/>
            </a:pPr>
            <a:r>
              <a:rPr lang="en-US" sz="1200" b="1" kern="0" dirty="0">
                <a:gradFill>
                  <a:gsLst>
                    <a:gs pos="2917">
                      <a:srgbClr val="FFFFFF"/>
                    </a:gs>
                    <a:gs pos="30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Business Processes</a:t>
            </a:r>
          </a:p>
        </p:txBody>
      </p:sp>
      <p:sp>
        <p:nvSpPr>
          <p:cNvPr id="271" name="Arrow: Chevron 49"/>
          <p:cNvSpPr/>
          <p:nvPr/>
        </p:nvSpPr>
        <p:spPr bwMode="auto">
          <a:xfrm>
            <a:off x="2710008" y="4858079"/>
            <a:ext cx="184318" cy="104520"/>
          </a:xfrm>
          <a:prstGeom prst="chevron">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32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272" name="Arrow: Chevron 50"/>
          <p:cNvSpPr/>
          <p:nvPr/>
        </p:nvSpPr>
        <p:spPr bwMode="auto">
          <a:xfrm>
            <a:off x="2879149" y="4946979"/>
            <a:ext cx="184318" cy="104520"/>
          </a:xfrm>
          <a:prstGeom prst="chevron">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32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273" name="Arrow: Chevron 51"/>
          <p:cNvSpPr/>
          <p:nvPr/>
        </p:nvSpPr>
        <p:spPr bwMode="auto">
          <a:xfrm>
            <a:off x="3048291" y="4946979"/>
            <a:ext cx="184318" cy="104520"/>
          </a:xfrm>
          <a:prstGeom prst="chevron">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32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nvGrpSpPr>
          <p:cNvPr id="274" name="Group 273"/>
          <p:cNvGrpSpPr/>
          <p:nvPr/>
        </p:nvGrpSpPr>
        <p:grpSpPr>
          <a:xfrm>
            <a:off x="5972721" y="4817094"/>
            <a:ext cx="2229871" cy="364290"/>
            <a:chOff x="1026980" y="5587557"/>
            <a:chExt cx="2229871" cy="364290"/>
          </a:xfrm>
        </p:grpSpPr>
        <p:sp>
          <p:nvSpPr>
            <p:cNvPr id="275" name="Rectangle 274"/>
            <p:cNvSpPr/>
            <p:nvPr/>
          </p:nvSpPr>
          <p:spPr bwMode="auto">
            <a:xfrm>
              <a:off x="1113625" y="5587557"/>
              <a:ext cx="2143226" cy="364290"/>
            </a:xfrm>
            <a:prstGeom prst="rect">
              <a:avLst/>
            </a:prstGeom>
            <a:noFill/>
            <a:ln w="127000" cap="flat" cmpd="sng" algn="ctr">
              <a:noFill/>
              <a:prstDash val="solid"/>
              <a:headEnd type="none" w="med" len="med"/>
              <a:tailEnd type="none" w="med" len="med"/>
            </a:ln>
            <a:effectLst/>
          </p:spPr>
          <p:txBody>
            <a:bodyPr rot="0" spcFirstLastPara="0" vertOverflow="overflow" horzOverflow="overflow" vert="horz" wrap="square" lIns="0" tIns="0" rIns="137160" bIns="0" numCol="1" spcCol="0" rtlCol="0" fromWordArt="0" anchor="ctr" anchorCtr="0" forceAA="0" compatLnSpc="1">
              <a:prstTxWarp prst="textNoShape">
                <a:avLst/>
              </a:prstTxWarp>
              <a:noAutofit/>
            </a:bodyPr>
            <a:lstStyle/>
            <a:p>
              <a:pPr marL="293688" lvl="0" algn="ctr" defTabSz="932293" fontAlgn="base">
                <a:spcBef>
                  <a:spcPct val="0"/>
                </a:spcBef>
                <a:defRPr/>
              </a:pPr>
              <a:r>
                <a:rPr lang="en-US" sz="1200" b="1" kern="0" dirty="0">
                  <a:gradFill>
                    <a:gsLst>
                      <a:gs pos="2917">
                        <a:srgbClr val="FFFFFF"/>
                      </a:gs>
                      <a:gs pos="30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Business Processes</a:t>
              </a:r>
            </a:p>
          </p:txBody>
        </p:sp>
        <p:sp>
          <p:nvSpPr>
            <p:cNvPr id="276" name="Arrow: Chevron 49"/>
            <p:cNvSpPr/>
            <p:nvPr/>
          </p:nvSpPr>
          <p:spPr bwMode="auto">
            <a:xfrm>
              <a:off x="1026980" y="5717442"/>
              <a:ext cx="184318" cy="104520"/>
            </a:xfrm>
            <a:prstGeom prst="chevron">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32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277" name="Arrow: Chevron 50"/>
            <p:cNvSpPr/>
            <p:nvPr/>
          </p:nvSpPr>
          <p:spPr bwMode="auto">
            <a:xfrm>
              <a:off x="1196121" y="5717442"/>
              <a:ext cx="184318" cy="104520"/>
            </a:xfrm>
            <a:prstGeom prst="chevron">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32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278" name="Arrow: Chevron 51"/>
            <p:cNvSpPr/>
            <p:nvPr/>
          </p:nvSpPr>
          <p:spPr bwMode="auto">
            <a:xfrm>
              <a:off x="1365263" y="5717442"/>
              <a:ext cx="184318" cy="104520"/>
            </a:xfrm>
            <a:prstGeom prst="chevron">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32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cxnSp>
        <p:nvCxnSpPr>
          <p:cNvPr id="279" name="Straight Connector 278"/>
          <p:cNvCxnSpPr/>
          <p:nvPr/>
        </p:nvCxnSpPr>
        <p:spPr>
          <a:xfrm>
            <a:off x="5042266" y="3702353"/>
            <a:ext cx="355412" cy="0"/>
          </a:xfrm>
          <a:prstGeom prst="line">
            <a:avLst/>
          </a:prstGeom>
          <a:ln w="28575">
            <a:solidFill>
              <a:schemeClr val="bg1">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80" name="Freeform 279"/>
          <p:cNvSpPr>
            <a:spLocks/>
          </p:cNvSpPr>
          <p:nvPr/>
        </p:nvSpPr>
        <p:spPr bwMode="auto">
          <a:xfrm rot="10800000">
            <a:off x="5022469" y="3623182"/>
            <a:ext cx="76931" cy="163126"/>
          </a:xfrm>
          <a:custGeom>
            <a:avLst/>
            <a:gdLst>
              <a:gd name="T0" fmla="*/ 0 w 72"/>
              <a:gd name="T1" fmla="*/ 0 h 138"/>
              <a:gd name="T2" fmla="*/ 72 w 72"/>
              <a:gd name="T3" fmla="*/ 69 h 138"/>
              <a:gd name="T4" fmla="*/ 0 w 72"/>
              <a:gd name="T5" fmla="*/ 138 h 138"/>
            </a:gdLst>
            <a:ahLst/>
            <a:cxnLst>
              <a:cxn ang="0">
                <a:pos x="T0" y="T1"/>
              </a:cxn>
              <a:cxn ang="0">
                <a:pos x="T2" y="T3"/>
              </a:cxn>
              <a:cxn ang="0">
                <a:pos x="T4" y="T5"/>
              </a:cxn>
            </a:cxnLst>
            <a:rect l="0" t="0" r="r" b="b"/>
            <a:pathLst>
              <a:path w="72" h="138">
                <a:moveTo>
                  <a:pt x="0" y="0"/>
                </a:moveTo>
                <a:lnTo>
                  <a:pt x="72" y="69"/>
                </a:lnTo>
                <a:lnTo>
                  <a:pt x="0" y="138"/>
                </a:lnTo>
              </a:path>
            </a:pathLst>
          </a:custGeom>
          <a:noFill/>
          <a:ln w="28575">
            <a:solidFill>
              <a:schemeClr val="bg1">
                <a:lumMod val="50000"/>
              </a:schemeClr>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kern="0" dirty="0">
              <a:gradFill>
                <a:gsLst>
                  <a:gs pos="0">
                    <a:srgbClr val="FFFFFF"/>
                  </a:gs>
                  <a:gs pos="100000">
                    <a:srgbClr val="FFFFFF"/>
                  </a:gs>
                </a:gsLst>
                <a:lin ang="5400000" scaled="0"/>
              </a:gradFill>
              <a:ea typeface="Segoe UI" pitchFamily="34" charset="0"/>
              <a:cs typeface="Segoe UI" pitchFamily="34" charset="0"/>
            </a:endParaRPr>
          </a:p>
        </p:txBody>
      </p:sp>
      <p:sp>
        <p:nvSpPr>
          <p:cNvPr id="281" name="Freeform 280"/>
          <p:cNvSpPr>
            <a:spLocks/>
          </p:cNvSpPr>
          <p:nvPr/>
        </p:nvSpPr>
        <p:spPr bwMode="auto">
          <a:xfrm>
            <a:off x="5336352" y="3623182"/>
            <a:ext cx="76931" cy="163126"/>
          </a:xfrm>
          <a:custGeom>
            <a:avLst/>
            <a:gdLst>
              <a:gd name="T0" fmla="*/ 0 w 72"/>
              <a:gd name="T1" fmla="*/ 0 h 138"/>
              <a:gd name="T2" fmla="*/ 72 w 72"/>
              <a:gd name="T3" fmla="*/ 69 h 138"/>
              <a:gd name="T4" fmla="*/ 0 w 72"/>
              <a:gd name="T5" fmla="*/ 138 h 138"/>
            </a:gdLst>
            <a:ahLst/>
            <a:cxnLst>
              <a:cxn ang="0">
                <a:pos x="T0" y="T1"/>
              </a:cxn>
              <a:cxn ang="0">
                <a:pos x="T2" y="T3"/>
              </a:cxn>
              <a:cxn ang="0">
                <a:pos x="T4" y="T5"/>
              </a:cxn>
            </a:cxnLst>
            <a:rect l="0" t="0" r="r" b="b"/>
            <a:pathLst>
              <a:path w="72" h="138">
                <a:moveTo>
                  <a:pt x="0" y="0"/>
                </a:moveTo>
                <a:lnTo>
                  <a:pt x="72" y="69"/>
                </a:lnTo>
                <a:lnTo>
                  <a:pt x="0" y="138"/>
                </a:lnTo>
              </a:path>
            </a:pathLst>
          </a:custGeom>
          <a:noFill/>
          <a:ln w="28575">
            <a:solidFill>
              <a:schemeClr val="bg1">
                <a:lumMod val="50000"/>
              </a:schemeClr>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kern="0" dirty="0">
              <a:gradFill>
                <a:gsLst>
                  <a:gs pos="0">
                    <a:srgbClr val="FFFFFF"/>
                  </a:gs>
                  <a:gs pos="100000">
                    <a:srgbClr val="FFFFFF"/>
                  </a:gs>
                </a:gsLst>
                <a:lin ang="5400000" scaled="0"/>
              </a:gradFill>
              <a:ea typeface="Segoe UI" pitchFamily="34" charset="0"/>
              <a:cs typeface="Segoe UI" pitchFamily="34" charset="0"/>
            </a:endParaRPr>
          </a:p>
        </p:txBody>
      </p:sp>
      <p:grpSp>
        <p:nvGrpSpPr>
          <p:cNvPr id="300" name="Group 299"/>
          <p:cNvGrpSpPr/>
          <p:nvPr/>
        </p:nvGrpSpPr>
        <p:grpSpPr>
          <a:xfrm>
            <a:off x="8485287" y="3623182"/>
            <a:ext cx="390814" cy="163126"/>
            <a:chOff x="5385680" y="4225561"/>
            <a:chExt cx="390814" cy="163126"/>
          </a:xfrm>
        </p:grpSpPr>
        <p:cxnSp>
          <p:nvCxnSpPr>
            <p:cNvPr id="301" name="Straight Connector 300"/>
            <p:cNvCxnSpPr/>
            <p:nvPr/>
          </p:nvCxnSpPr>
          <p:spPr>
            <a:xfrm>
              <a:off x="5405477" y="4304732"/>
              <a:ext cx="355412" cy="0"/>
            </a:xfrm>
            <a:prstGeom prst="line">
              <a:avLst/>
            </a:prstGeom>
            <a:ln w="28575">
              <a:solidFill>
                <a:schemeClr val="bg1">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02" name="Freeform 301"/>
            <p:cNvSpPr>
              <a:spLocks/>
            </p:cNvSpPr>
            <p:nvPr/>
          </p:nvSpPr>
          <p:spPr bwMode="auto">
            <a:xfrm rot="10800000">
              <a:off x="5385680" y="4225561"/>
              <a:ext cx="76931" cy="163126"/>
            </a:xfrm>
            <a:custGeom>
              <a:avLst/>
              <a:gdLst>
                <a:gd name="T0" fmla="*/ 0 w 72"/>
                <a:gd name="T1" fmla="*/ 0 h 138"/>
                <a:gd name="T2" fmla="*/ 72 w 72"/>
                <a:gd name="T3" fmla="*/ 69 h 138"/>
                <a:gd name="T4" fmla="*/ 0 w 72"/>
                <a:gd name="T5" fmla="*/ 138 h 138"/>
              </a:gdLst>
              <a:ahLst/>
              <a:cxnLst>
                <a:cxn ang="0">
                  <a:pos x="T0" y="T1"/>
                </a:cxn>
                <a:cxn ang="0">
                  <a:pos x="T2" y="T3"/>
                </a:cxn>
                <a:cxn ang="0">
                  <a:pos x="T4" y="T5"/>
                </a:cxn>
              </a:cxnLst>
              <a:rect l="0" t="0" r="r" b="b"/>
              <a:pathLst>
                <a:path w="72" h="138">
                  <a:moveTo>
                    <a:pt x="0" y="0"/>
                  </a:moveTo>
                  <a:lnTo>
                    <a:pt x="72" y="69"/>
                  </a:lnTo>
                  <a:lnTo>
                    <a:pt x="0" y="138"/>
                  </a:lnTo>
                </a:path>
              </a:pathLst>
            </a:custGeom>
            <a:noFill/>
            <a:ln w="28575">
              <a:solidFill>
                <a:schemeClr val="bg1">
                  <a:lumMod val="50000"/>
                </a:schemeClr>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kern="0" dirty="0">
                <a:gradFill>
                  <a:gsLst>
                    <a:gs pos="0">
                      <a:srgbClr val="FFFFFF"/>
                    </a:gs>
                    <a:gs pos="100000">
                      <a:srgbClr val="FFFFFF"/>
                    </a:gs>
                  </a:gsLst>
                  <a:lin ang="5400000" scaled="0"/>
                </a:gradFill>
                <a:ea typeface="Segoe UI" pitchFamily="34" charset="0"/>
                <a:cs typeface="Segoe UI" pitchFamily="34" charset="0"/>
              </a:endParaRPr>
            </a:p>
          </p:txBody>
        </p:sp>
        <p:sp>
          <p:nvSpPr>
            <p:cNvPr id="303" name="Freeform 302"/>
            <p:cNvSpPr>
              <a:spLocks/>
            </p:cNvSpPr>
            <p:nvPr/>
          </p:nvSpPr>
          <p:spPr bwMode="auto">
            <a:xfrm>
              <a:off x="5699563" y="4225561"/>
              <a:ext cx="76931" cy="163126"/>
            </a:xfrm>
            <a:custGeom>
              <a:avLst/>
              <a:gdLst>
                <a:gd name="T0" fmla="*/ 0 w 72"/>
                <a:gd name="T1" fmla="*/ 0 h 138"/>
                <a:gd name="T2" fmla="*/ 72 w 72"/>
                <a:gd name="T3" fmla="*/ 69 h 138"/>
                <a:gd name="T4" fmla="*/ 0 w 72"/>
                <a:gd name="T5" fmla="*/ 138 h 138"/>
              </a:gdLst>
              <a:ahLst/>
              <a:cxnLst>
                <a:cxn ang="0">
                  <a:pos x="T0" y="T1"/>
                </a:cxn>
                <a:cxn ang="0">
                  <a:pos x="T2" y="T3"/>
                </a:cxn>
                <a:cxn ang="0">
                  <a:pos x="T4" y="T5"/>
                </a:cxn>
              </a:cxnLst>
              <a:rect l="0" t="0" r="r" b="b"/>
              <a:pathLst>
                <a:path w="72" h="138">
                  <a:moveTo>
                    <a:pt x="0" y="0"/>
                  </a:moveTo>
                  <a:lnTo>
                    <a:pt x="72" y="69"/>
                  </a:lnTo>
                  <a:lnTo>
                    <a:pt x="0" y="138"/>
                  </a:lnTo>
                </a:path>
              </a:pathLst>
            </a:custGeom>
            <a:noFill/>
            <a:ln w="28575">
              <a:solidFill>
                <a:schemeClr val="bg1">
                  <a:lumMod val="50000"/>
                </a:schemeClr>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kern="0" dirty="0">
                <a:gradFill>
                  <a:gsLst>
                    <a:gs pos="0">
                      <a:srgbClr val="FFFFFF"/>
                    </a:gs>
                    <a:gs pos="100000">
                      <a:srgbClr val="FFFFFF"/>
                    </a:gs>
                  </a:gsLst>
                  <a:lin ang="5400000" scaled="0"/>
                </a:gradFill>
                <a:ea typeface="Segoe UI" pitchFamily="34" charset="0"/>
                <a:cs typeface="Segoe UI" pitchFamily="34" charset="0"/>
              </a:endParaRPr>
            </a:p>
          </p:txBody>
        </p:sp>
      </p:grpSp>
      <p:sp>
        <p:nvSpPr>
          <p:cNvPr id="103" name="TextBox 102"/>
          <p:cNvSpPr txBox="1"/>
          <p:nvPr/>
        </p:nvSpPr>
        <p:spPr>
          <a:xfrm rot="16200000">
            <a:off x="6993858" y="3483212"/>
            <a:ext cx="4541122" cy="373452"/>
          </a:xfrm>
          <a:prstGeom prst="rect">
            <a:avLst/>
          </a:prstGeom>
          <a:solidFill>
            <a:schemeClr val="tx1"/>
          </a:solidFill>
        </p:spPr>
        <p:txBody>
          <a:bodyPr wrap="square" lIns="0" tIns="0" rIns="0" bIns="0" rtlCol="0" anchor="ctr">
            <a:noAutofit/>
          </a:bodyPr>
          <a:lstStyle>
            <a:defPPr>
              <a:defRPr lang="en-US"/>
            </a:defPPr>
            <a:lvl1pPr>
              <a:lnSpc>
                <a:spcPct val="90000"/>
              </a:lnSpc>
              <a:defRPr sz="1600">
                <a:gradFill>
                  <a:gsLst>
                    <a:gs pos="0">
                      <a:srgbClr val="FFFFFF"/>
                    </a:gs>
                    <a:gs pos="100000">
                      <a:srgbClr val="FFFFFF"/>
                    </a:gs>
                  </a:gsLst>
                  <a:lin ang="5400000" scaled="0"/>
                </a:gradFill>
              </a:defRPr>
            </a:lvl1pPr>
          </a:lstStyle>
          <a:p>
            <a:pPr algn="ctr" defTabSz="914367"/>
            <a:r>
              <a:rPr lang="en-US" sz="1200" b="1" dirty="0">
                <a:solidFill>
                  <a:schemeClr val="bg1"/>
                </a:solidFill>
                <a:cs typeface="Segoe UI Semilight" panose="020B0402040204020203" pitchFamily="34" charset="0"/>
              </a:rPr>
              <a:t>PRODUCTIVITY APPS &amp; DASHBOARDS</a:t>
            </a:r>
          </a:p>
        </p:txBody>
      </p:sp>
      <p:grpSp>
        <p:nvGrpSpPr>
          <p:cNvPr id="104" name="Group 103"/>
          <p:cNvGrpSpPr/>
          <p:nvPr/>
        </p:nvGrpSpPr>
        <p:grpSpPr>
          <a:xfrm>
            <a:off x="9594231" y="3609285"/>
            <a:ext cx="390814" cy="163126"/>
            <a:chOff x="5385680" y="4225561"/>
            <a:chExt cx="390814" cy="163126"/>
          </a:xfrm>
        </p:grpSpPr>
        <p:cxnSp>
          <p:nvCxnSpPr>
            <p:cNvPr id="108" name="Straight Connector 107"/>
            <p:cNvCxnSpPr/>
            <p:nvPr/>
          </p:nvCxnSpPr>
          <p:spPr>
            <a:xfrm>
              <a:off x="5405477" y="4304732"/>
              <a:ext cx="355412" cy="0"/>
            </a:xfrm>
            <a:prstGeom prst="line">
              <a:avLst/>
            </a:prstGeom>
            <a:ln w="28575">
              <a:solidFill>
                <a:schemeClr val="bg1">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1" name="Freeform 301"/>
            <p:cNvSpPr>
              <a:spLocks/>
            </p:cNvSpPr>
            <p:nvPr/>
          </p:nvSpPr>
          <p:spPr bwMode="auto">
            <a:xfrm rot="10800000">
              <a:off x="5385680" y="4225561"/>
              <a:ext cx="76931" cy="163126"/>
            </a:xfrm>
            <a:custGeom>
              <a:avLst/>
              <a:gdLst>
                <a:gd name="T0" fmla="*/ 0 w 72"/>
                <a:gd name="T1" fmla="*/ 0 h 138"/>
                <a:gd name="T2" fmla="*/ 72 w 72"/>
                <a:gd name="T3" fmla="*/ 69 h 138"/>
                <a:gd name="T4" fmla="*/ 0 w 72"/>
                <a:gd name="T5" fmla="*/ 138 h 138"/>
              </a:gdLst>
              <a:ahLst/>
              <a:cxnLst>
                <a:cxn ang="0">
                  <a:pos x="T0" y="T1"/>
                </a:cxn>
                <a:cxn ang="0">
                  <a:pos x="T2" y="T3"/>
                </a:cxn>
                <a:cxn ang="0">
                  <a:pos x="T4" y="T5"/>
                </a:cxn>
              </a:cxnLst>
              <a:rect l="0" t="0" r="r" b="b"/>
              <a:pathLst>
                <a:path w="72" h="138">
                  <a:moveTo>
                    <a:pt x="0" y="0"/>
                  </a:moveTo>
                  <a:lnTo>
                    <a:pt x="72" y="69"/>
                  </a:lnTo>
                  <a:lnTo>
                    <a:pt x="0" y="138"/>
                  </a:lnTo>
                </a:path>
              </a:pathLst>
            </a:custGeom>
            <a:noFill/>
            <a:ln w="28575">
              <a:solidFill>
                <a:schemeClr val="bg1">
                  <a:lumMod val="50000"/>
                </a:schemeClr>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kern="0" dirty="0">
                <a:gradFill>
                  <a:gsLst>
                    <a:gs pos="0">
                      <a:srgbClr val="FFFFFF"/>
                    </a:gs>
                    <a:gs pos="100000">
                      <a:srgbClr val="FFFFFF"/>
                    </a:gs>
                  </a:gsLst>
                  <a:lin ang="5400000" scaled="0"/>
                </a:gradFill>
                <a:ea typeface="Segoe UI" pitchFamily="34" charset="0"/>
                <a:cs typeface="Segoe UI" pitchFamily="34" charset="0"/>
              </a:endParaRPr>
            </a:p>
          </p:txBody>
        </p:sp>
        <p:sp>
          <p:nvSpPr>
            <p:cNvPr id="112" name="Freeform 302"/>
            <p:cNvSpPr>
              <a:spLocks/>
            </p:cNvSpPr>
            <p:nvPr/>
          </p:nvSpPr>
          <p:spPr bwMode="auto">
            <a:xfrm>
              <a:off x="5699563" y="4225561"/>
              <a:ext cx="76931" cy="163126"/>
            </a:xfrm>
            <a:custGeom>
              <a:avLst/>
              <a:gdLst>
                <a:gd name="T0" fmla="*/ 0 w 72"/>
                <a:gd name="T1" fmla="*/ 0 h 138"/>
                <a:gd name="T2" fmla="*/ 72 w 72"/>
                <a:gd name="T3" fmla="*/ 69 h 138"/>
                <a:gd name="T4" fmla="*/ 0 w 72"/>
                <a:gd name="T5" fmla="*/ 138 h 138"/>
              </a:gdLst>
              <a:ahLst/>
              <a:cxnLst>
                <a:cxn ang="0">
                  <a:pos x="T0" y="T1"/>
                </a:cxn>
                <a:cxn ang="0">
                  <a:pos x="T2" y="T3"/>
                </a:cxn>
                <a:cxn ang="0">
                  <a:pos x="T4" y="T5"/>
                </a:cxn>
              </a:cxnLst>
              <a:rect l="0" t="0" r="r" b="b"/>
              <a:pathLst>
                <a:path w="72" h="138">
                  <a:moveTo>
                    <a:pt x="0" y="0"/>
                  </a:moveTo>
                  <a:lnTo>
                    <a:pt x="72" y="69"/>
                  </a:lnTo>
                  <a:lnTo>
                    <a:pt x="0" y="138"/>
                  </a:lnTo>
                </a:path>
              </a:pathLst>
            </a:custGeom>
            <a:noFill/>
            <a:ln w="28575">
              <a:solidFill>
                <a:schemeClr val="bg1">
                  <a:lumMod val="50000"/>
                </a:schemeClr>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kern="0" dirty="0">
                <a:gradFill>
                  <a:gsLst>
                    <a:gs pos="0">
                      <a:srgbClr val="FFFFFF"/>
                    </a:gs>
                    <a:gs pos="100000">
                      <a:srgbClr val="FFFFFF"/>
                    </a:gs>
                  </a:gsLst>
                  <a:lin ang="5400000" scaled="0"/>
                </a:gradFill>
                <a:ea typeface="Segoe UI" pitchFamily="34" charset="0"/>
                <a:cs typeface="Segoe UI" pitchFamily="34" charset="0"/>
              </a:endParaRPr>
            </a:p>
          </p:txBody>
        </p:sp>
      </p:grpSp>
      <p:sp>
        <p:nvSpPr>
          <p:cNvPr id="113" name="Rectangle 112"/>
          <p:cNvSpPr/>
          <p:nvPr/>
        </p:nvSpPr>
        <p:spPr bwMode="auto">
          <a:xfrm>
            <a:off x="10502132" y="1793363"/>
            <a:ext cx="1273122" cy="3388021"/>
          </a:xfrm>
          <a:prstGeom prst="rect">
            <a:avLst/>
          </a:prstGeom>
          <a:solidFill>
            <a:schemeClr val="bg1">
              <a:lumMod val="95000"/>
            </a:schemeClr>
          </a:solidFill>
          <a:ln w="25400" cap="flat" cmpd="sng" algn="ctr">
            <a:solidFill>
              <a:schemeClr val="tx1"/>
            </a:solidFill>
            <a:prstDash val="solid"/>
            <a:miter lim="800000"/>
            <a:headEnd type="none" w="med" len="med"/>
            <a:tailEnd type="none" w="med" len="med"/>
          </a:ln>
          <a:effectLst/>
        </p:spPr>
        <p:txBody>
          <a:bodyPr rot="0" spcFirstLastPara="0" vert="horz" wrap="square" lIns="0" tIns="0" rIns="13716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3038" marR="0" lvl="0" algn="ctr" defTabSz="932293" eaLnBrk="1" fontAlgn="base" latinLnBrk="0" hangingPunct="1">
              <a:spcBef>
                <a:spcPct val="0"/>
              </a:spcBef>
              <a:buClrTx/>
              <a:buSzTx/>
              <a:buFontTx/>
              <a:buNone/>
              <a:defRPr/>
            </a:pPr>
            <a:endParaRPr kumimoji="0" lang="en-US" sz="1200" b="1" i="0" u="none" strike="noStrike" kern="0" cap="none" spc="0" normalizeH="0" baseline="0" noProof="0" dirty="0">
              <a:ln>
                <a:noFill/>
              </a:ln>
              <a:gradFill>
                <a:gsLst>
                  <a:gs pos="2917">
                    <a:srgbClr val="FFFFFF"/>
                  </a:gs>
                  <a:gs pos="3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114" name="Rectangle 113"/>
          <p:cNvSpPr/>
          <p:nvPr/>
        </p:nvSpPr>
        <p:spPr bwMode="auto">
          <a:xfrm>
            <a:off x="10502132" y="5233644"/>
            <a:ext cx="1273122" cy="545952"/>
          </a:xfrm>
          <a:prstGeom prst="rect">
            <a:avLst/>
          </a:prstGeom>
          <a:solidFill>
            <a:schemeClr val="bg1">
              <a:lumMod val="95000"/>
            </a:schemeClr>
          </a:solidFill>
          <a:ln w="25400" cap="flat" cmpd="sng" algn="ctr">
            <a:solidFill>
              <a:schemeClr val="tx1"/>
            </a:solidFill>
            <a:prstDash val="solid"/>
            <a:miter lim="800000"/>
            <a:headEnd type="none" w="med" len="med"/>
            <a:tailEnd type="none" w="med" len="med"/>
          </a:ln>
          <a:effectLst/>
        </p:spPr>
        <p:txBody>
          <a:bodyPr rot="0" spcFirstLastPara="0" vert="horz" wrap="square" lIns="0" tIns="0" rIns="13716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3038" marR="0" lvl="0" algn="ctr" defTabSz="932293" eaLnBrk="1" fontAlgn="base" latinLnBrk="0" hangingPunct="1">
              <a:spcBef>
                <a:spcPct val="0"/>
              </a:spcBef>
              <a:buClrTx/>
              <a:buSzTx/>
              <a:buFontTx/>
              <a:buNone/>
              <a:defRPr/>
            </a:pPr>
            <a:endParaRPr kumimoji="0" lang="en-US" sz="1200" b="1" i="0" u="none" strike="noStrike" kern="0" cap="none" spc="0" normalizeH="0" baseline="0" noProof="0" dirty="0">
              <a:ln>
                <a:noFill/>
              </a:ln>
              <a:gradFill>
                <a:gsLst>
                  <a:gs pos="2917">
                    <a:srgbClr val="FFFFFF"/>
                  </a:gs>
                  <a:gs pos="3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115" name="TextBox 282"/>
          <p:cNvSpPr txBox="1"/>
          <p:nvPr/>
        </p:nvSpPr>
        <p:spPr>
          <a:xfrm>
            <a:off x="10645174" y="5195823"/>
            <a:ext cx="1334095" cy="622056"/>
          </a:xfrm>
          <a:prstGeom prst="rect">
            <a:avLst/>
          </a:prstGeom>
          <a:noFill/>
        </p:spPr>
        <p:txBody>
          <a:bodyPr wrap="square" lIns="179285" tIns="143428" rIns="179285" bIns="143428"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96386" eaLnBrk="1" fontAlgn="auto" latinLnBrk="0" hangingPunct="1">
              <a:lnSpc>
                <a:spcPct val="90000"/>
              </a:lnSpc>
              <a:spcBef>
                <a:spcPts val="0"/>
              </a:spcBef>
              <a:spcAft>
                <a:spcPts val="0"/>
              </a:spcAft>
              <a:buClrTx/>
              <a:buSzTx/>
              <a:buFontTx/>
              <a:buNone/>
              <a:tabLst/>
              <a:defRPr/>
            </a:pPr>
            <a:r>
              <a:rPr kumimoji="0" lang="en-US" sz="1200" b="0" i="0" u="none" strike="noStrike" kern="0" cap="none" spc="0" normalizeH="0" baseline="0" noProof="0" dirty="0">
                <a:ln>
                  <a:noFill/>
                </a:ln>
                <a:effectLst/>
                <a:uLnTx/>
                <a:uFillTx/>
              </a:rPr>
              <a:t>Other data</a:t>
            </a:r>
          </a:p>
          <a:p>
            <a:pPr marL="0" marR="0" lvl="0" indent="0" algn="ctr" defTabSz="896386" eaLnBrk="1" fontAlgn="auto" latinLnBrk="0" hangingPunct="1">
              <a:lnSpc>
                <a:spcPct val="90000"/>
              </a:lnSpc>
              <a:spcBef>
                <a:spcPts val="0"/>
              </a:spcBef>
              <a:spcAft>
                <a:spcPts val="0"/>
              </a:spcAft>
              <a:buClrTx/>
              <a:buSzTx/>
              <a:buFontTx/>
              <a:buNone/>
              <a:tabLst/>
              <a:defRPr/>
            </a:pPr>
            <a:r>
              <a:rPr kumimoji="0" lang="en-US" sz="1200" b="0" i="0" u="none" strike="noStrike" kern="0" cap="none" spc="0" normalizeH="0" baseline="0" noProof="0" dirty="0">
                <a:ln>
                  <a:noFill/>
                </a:ln>
                <a:effectLst/>
                <a:uLnTx/>
                <a:uFillTx/>
              </a:rPr>
              <a:t>sources</a:t>
            </a:r>
          </a:p>
        </p:txBody>
      </p:sp>
      <p:sp>
        <p:nvSpPr>
          <p:cNvPr id="116" name="TextBox 285"/>
          <p:cNvSpPr txBox="1"/>
          <p:nvPr/>
        </p:nvSpPr>
        <p:spPr>
          <a:xfrm>
            <a:off x="10445041" y="3451639"/>
            <a:ext cx="1427687" cy="622056"/>
          </a:xfrm>
          <a:prstGeom prst="rect">
            <a:avLst/>
          </a:prstGeom>
          <a:noFill/>
        </p:spPr>
        <p:txBody>
          <a:bodyPr wrap="square" lIns="179285" tIns="143428" rIns="179285" bIns="143428"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96386" eaLnBrk="1" fontAlgn="auto" latinLnBrk="0" hangingPunct="1">
              <a:lnSpc>
                <a:spcPct val="90000"/>
              </a:lnSpc>
              <a:spcBef>
                <a:spcPts val="0"/>
              </a:spcBef>
              <a:spcAft>
                <a:spcPts val="588"/>
              </a:spcAft>
              <a:buClrTx/>
              <a:buSzTx/>
              <a:buFontTx/>
              <a:buNone/>
              <a:tabLst/>
              <a:defRPr/>
            </a:pPr>
            <a:r>
              <a:rPr lang="en-US" sz="1200" kern="0" dirty="0"/>
              <a:t>Microsoft </a:t>
            </a:r>
            <a:r>
              <a:rPr lang="en-US" sz="1200" kern="0" dirty="0" err="1"/>
              <a:t>AppSource</a:t>
            </a:r>
            <a:endParaRPr lang="en-US" sz="1200" kern="0" dirty="0"/>
          </a:p>
        </p:txBody>
      </p:sp>
      <p:pic>
        <p:nvPicPr>
          <p:cNvPr id="119" name="Picture 118"/>
          <p:cNvPicPr>
            <a:picLocks noChangeAspect="1"/>
          </p:cNvPicPr>
          <p:nvPr/>
        </p:nvPicPr>
        <p:blipFill rotWithShape="1">
          <a:blip r:embed="rId6">
            <a:lum bright="70000" contrast="-70000"/>
            <a:extLst>
              <a:ext uri="{BEBA8EAE-BF5A-486C-A8C5-ECC9F3942E4B}">
                <a14:imgProps xmlns:a14="http://schemas.microsoft.com/office/drawing/2010/main">
                  <a14:imgLayer r:embed="rId7">
                    <a14:imgEffect>
                      <a14:artisticGlowEdges/>
                    </a14:imgEffect>
                  </a14:imgLayer>
                </a14:imgProps>
              </a:ext>
            </a:extLst>
          </a:blip>
          <a:srcRect l="31168" r="31287" b="61046"/>
          <a:stretch/>
        </p:blipFill>
        <p:spPr>
          <a:xfrm>
            <a:off x="10617365" y="5313106"/>
            <a:ext cx="257898" cy="353305"/>
          </a:xfrm>
          <a:prstGeom prst="rect">
            <a:avLst/>
          </a:prstGeom>
        </p:spPr>
      </p:pic>
      <p:sp>
        <p:nvSpPr>
          <p:cNvPr id="107" name="TextBox 106"/>
          <p:cNvSpPr txBox="1"/>
          <p:nvPr/>
        </p:nvSpPr>
        <p:spPr>
          <a:xfrm>
            <a:off x="10118459" y="1527744"/>
            <a:ext cx="2036923" cy="166199"/>
          </a:xfrm>
          <a:prstGeom prst="rect">
            <a:avLst/>
          </a:prstGeom>
          <a:noFill/>
        </p:spPr>
        <p:txBody>
          <a:bodyPr wrap="square" lIns="0" tIns="0" rIns="0" bIns="0" rtlCol="0" anchor="ctr">
            <a:spAutoFit/>
          </a:bodyPr>
          <a:lstStyle>
            <a:defPPr>
              <a:defRPr lang="en-US"/>
            </a:defPPr>
            <a:lvl1pPr>
              <a:lnSpc>
                <a:spcPct val="90000"/>
              </a:lnSpc>
              <a:defRPr sz="1600">
                <a:gradFill>
                  <a:gsLst>
                    <a:gs pos="0">
                      <a:srgbClr val="FFFFFF"/>
                    </a:gs>
                    <a:gs pos="100000">
                      <a:srgbClr val="FFFFFF"/>
                    </a:gs>
                  </a:gsLst>
                  <a:lin ang="5400000" scaled="0"/>
                </a:gradFill>
              </a:defRPr>
            </a:lvl1pPr>
          </a:lstStyle>
          <a:p>
            <a:pPr algn="ctr" defTabSz="914367"/>
            <a:r>
              <a:rPr lang="en-US" sz="1200" b="1" dirty="0">
                <a:solidFill>
                  <a:schemeClr val="tx1"/>
                </a:solidFill>
                <a:cs typeface="Segoe UI Semilight" panose="020B0402040204020203" pitchFamily="34" charset="0"/>
              </a:rPr>
              <a:t>3</a:t>
            </a:r>
            <a:r>
              <a:rPr lang="en-US" sz="1200" b="1" baseline="30000" dirty="0">
                <a:solidFill>
                  <a:schemeClr val="tx1"/>
                </a:solidFill>
                <a:cs typeface="Segoe UI Semilight" panose="020B0402040204020203" pitchFamily="34" charset="0"/>
              </a:rPr>
              <a:t>rd</a:t>
            </a:r>
            <a:r>
              <a:rPr lang="en-US" sz="1200" b="1" dirty="0">
                <a:solidFill>
                  <a:schemeClr val="tx1"/>
                </a:solidFill>
                <a:cs typeface="Segoe UI Semilight" panose="020B0402040204020203" pitchFamily="34" charset="0"/>
              </a:rPr>
              <a:t> PARTY APPS</a:t>
            </a:r>
          </a:p>
        </p:txBody>
      </p:sp>
      <p:pic>
        <p:nvPicPr>
          <p:cNvPr id="110" name="Picture 109"/>
          <p:cNvPicPr>
            <a:picLocks noChangeAspect="1"/>
          </p:cNvPicPr>
          <p:nvPr/>
        </p:nvPicPr>
        <p:blipFill>
          <a:blip r:embed="rId8">
            <a:lum bright="-66000"/>
          </a:blip>
          <a:stretch>
            <a:fillRect/>
          </a:stretch>
        </p:blipFill>
        <p:spPr>
          <a:xfrm>
            <a:off x="10887163" y="2955991"/>
            <a:ext cx="543442" cy="532786"/>
          </a:xfrm>
          <a:prstGeom prst="rect">
            <a:avLst/>
          </a:prstGeom>
        </p:spPr>
      </p:pic>
      <p:sp>
        <p:nvSpPr>
          <p:cNvPr id="95" name="Rectangle 94"/>
          <p:cNvSpPr/>
          <p:nvPr/>
        </p:nvSpPr>
        <p:spPr bwMode="auto">
          <a:xfrm>
            <a:off x="2690191" y="1786812"/>
            <a:ext cx="2143226" cy="3410256"/>
          </a:xfrm>
          <a:prstGeom prst="rect">
            <a:avLst/>
          </a:prstGeom>
          <a:solidFill>
            <a:schemeClr val="tx2"/>
          </a:solidFill>
          <a:ln w="127000" cap="flat" cmpd="sng" algn="ctr">
            <a:noFill/>
            <a:prstDash val="solid"/>
            <a:headEnd type="none" w="med" len="med"/>
            <a:tailEnd type="none" w="med" len="med"/>
          </a:ln>
          <a:effectLst/>
        </p:spPr>
        <p:txBody>
          <a:bodyPr rot="0" spcFirstLastPara="0" vertOverflow="overflow" horzOverflow="overflow" vert="horz" wrap="square" lIns="0" tIns="0" rIns="137160" bIns="0" numCol="1" spcCol="0" rtlCol="0" fromWordArt="0" anchor="ctr" anchorCtr="0" forceAA="0" compatLnSpc="1">
            <a:prstTxWarp prst="textNoShape">
              <a:avLst/>
            </a:prstTxWarp>
            <a:noAutofit/>
          </a:bodyPr>
          <a:lstStyle/>
          <a:p>
            <a:pPr marL="173038" marR="0" lvl="0" algn="ctr" defTabSz="932293" eaLnBrk="1" fontAlgn="base" latinLnBrk="0" hangingPunct="1">
              <a:spcBef>
                <a:spcPct val="0"/>
              </a:spcBef>
              <a:buClrTx/>
              <a:buSzTx/>
              <a:buFontTx/>
              <a:buNone/>
              <a:defRPr/>
            </a:pPr>
            <a:endParaRPr kumimoji="0" lang="en-US" sz="1200" b="1" i="0" u="none" strike="noStrike" kern="0" cap="none" spc="0" normalizeH="0" baseline="0" noProof="0" dirty="0">
              <a:ln>
                <a:noFill/>
              </a:ln>
              <a:gradFill>
                <a:gsLst>
                  <a:gs pos="2917">
                    <a:srgbClr val="FFFFFF"/>
                  </a:gs>
                  <a:gs pos="3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96" name="Rectangle 95"/>
          <p:cNvSpPr/>
          <p:nvPr/>
        </p:nvSpPr>
        <p:spPr bwMode="auto">
          <a:xfrm>
            <a:off x="469266" y="1786813"/>
            <a:ext cx="2143226" cy="3394571"/>
          </a:xfrm>
          <a:prstGeom prst="rect">
            <a:avLst/>
          </a:prstGeom>
          <a:solidFill>
            <a:schemeClr val="tx2"/>
          </a:solidFill>
          <a:ln w="127000" cap="flat" cmpd="sng" algn="ctr">
            <a:noFill/>
            <a:prstDash val="solid"/>
            <a:headEnd type="none" w="med" len="med"/>
            <a:tailEnd type="none" w="med" len="med"/>
          </a:ln>
          <a:effectLst/>
        </p:spPr>
        <p:txBody>
          <a:bodyPr rot="0" spcFirstLastPara="0" vertOverflow="overflow" horzOverflow="overflow" vert="horz" wrap="square" lIns="0" tIns="0" rIns="137160" bIns="0" numCol="1" spcCol="0" rtlCol="0" fromWordArt="0" anchor="ctr" anchorCtr="0" forceAA="0" compatLnSpc="1">
            <a:prstTxWarp prst="textNoShape">
              <a:avLst/>
            </a:prstTxWarp>
            <a:noAutofit/>
          </a:bodyPr>
          <a:lstStyle/>
          <a:p>
            <a:pPr marL="173038" marR="0" lvl="0" algn="ctr" defTabSz="932293" eaLnBrk="1" fontAlgn="base" latinLnBrk="0" hangingPunct="1">
              <a:spcBef>
                <a:spcPct val="0"/>
              </a:spcBef>
              <a:buClrTx/>
              <a:buSzTx/>
              <a:buFontTx/>
              <a:buNone/>
              <a:defRPr/>
            </a:pPr>
            <a:endParaRPr kumimoji="0" lang="en-US" sz="1200" b="1" i="0" u="none" strike="noStrike" kern="0" cap="none" spc="0" normalizeH="0" baseline="0" noProof="0" dirty="0">
              <a:ln>
                <a:noFill/>
              </a:ln>
              <a:gradFill>
                <a:gsLst>
                  <a:gs pos="2917">
                    <a:srgbClr val="FFFFFF"/>
                  </a:gs>
                  <a:gs pos="3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126" name="Rectangle 125"/>
          <p:cNvSpPr/>
          <p:nvPr/>
        </p:nvSpPr>
        <p:spPr bwMode="auto">
          <a:xfrm>
            <a:off x="584858" y="2262585"/>
            <a:ext cx="1884739" cy="499247"/>
          </a:xfrm>
          <a:prstGeom prst="rect">
            <a:avLst/>
          </a:prstGeom>
          <a:solidFill>
            <a:schemeClr val="tx2"/>
          </a:solidFill>
          <a:ln w="28575" cap="flat" cmpd="sng" algn="ctr">
            <a:solidFill>
              <a:schemeClr val="bg1"/>
            </a:solidFill>
            <a:prstDash val="solid"/>
            <a:miter lim="800000"/>
            <a:headEnd type="none" w="med" len="med"/>
            <a:tailEnd type="none" w="med" len="med"/>
          </a:ln>
          <a:effectLst/>
        </p:spPr>
        <p:txBody>
          <a:bodyPr rot="0" spcFirstLastPara="0" vertOverflow="overflow" horzOverflow="overflow" vert="horz" wrap="square" lIns="0" tIns="0" rIns="137160" bIns="0" numCol="1" spcCol="0" rtlCol="0" fromWordArt="0" anchor="ctr" anchorCtr="0" forceAA="0" compatLnSpc="1">
            <a:prstTxWarp prst="textNoShape">
              <a:avLst/>
            </a:prstTxWarp>
            <a:noAutofit/>
          </a:bodyPr>
          <a:lstStyle/>
          <a:p>
            <a:pPr marL="293688" marR="0" lvl="0" algn="ctr" defTabSz="932293" eaLnBrk="1" fontAlgn="base" latinLnBrk="0" hangingPunct="1">
              <a:spcBef>
                <a:spcPct val="0"/>
              </a:spcBef>
              <a:buClrTx/>
              <a:buSzTx/>
              <a:buFontTx/>
              <a:buNone/>
              <a:defRPr/>
            </a:pPr>
            <a:r>
              <a:rPr kumimoji="0" lang="en-US" sz="1200" b="1" i="0" u="none" strike="noStrike" kern="0" cap="none" spc="0" normalizeH="0" baseline="0" noProof="0" dirty="0">
                <a:ln>
                  <a:noFill/>
                </a:ln>
                <a:gradFill>
                  <a:gsLst>
                    <a:gs pos="2917">
                      <a:srgbClr val="FFFFFF"/>
                    </a:gs>
                    <a:gs pos="3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Sales</a:t>
            </a:r>
          </a:p>
        </p:txBody>
      </p:sp>
      <p:sp>
        <p:nvSpPr>
          <p:cNvPr id="127" name="Rectangle 126"/>
          <p:cNvSpPr/>
          <p:nvPr/>
        </p:nvSpPr>
        <p:spPr bwMode="auto">
          <a:xfrm>
            <a:off x="584858" y="2854450"/>
            <a:ext cx="1884739" cy="499247"/>
          </a:xfrm>
          <a:prstGeom prst="rect">
            <a:avLst/>
          </a:prstGeom>
          <a:solidFill>
            <a:schemeClr val="tx2"/>
          </a:solidFill>
          <a:ln w="28575" cap="flat" cmpd="sng" algn="ctr">
            <a:solidFill>
              <a:schemeClr val="bg1"/>
            </a:solidFill>
            <a:prstDash val="solid"/>
            <a:miter lim="800000"/>
            <a:headEnd type="none" w="med" len="med"/>
            <a:tailEnd type="none" w="med" len="med"/>
          </a:ln>
          <a:effectLst/>
        </p:spPr>
        <p:txBody>
          <a:bodyPr rot="0" spcFirstLastPara="0" vertOverflow="overflow" horzOverflow="overflow" vert="horz" wrap="square" lIns="0" tIns="0" rIns="137160" bIns="0" numCol="1" spcCol="0" rtlCol="0" fromWordArt="0" anchor="ctr" anchorCtr="0" forceAA="0" compatLnSpc="1">
            <a:prstTxWarp prst="textNoShape">
              <a:avLst/>
            </a:prstTxWarp>
            <a:noAutofit/>
          </a:bodyPr>
          <a:lstStyle/>
          <a:p>
            <a:pPr marL="293688" marR="0" lvl="0" algn="ctr" defTabSz="932293" eaLnBrk="1" fontAlgn="base" latinLnBrk="0" hangingPunct="1">
              <a:spcBef>
                <a:spcPct val="0"/>
              </a:spcBef>
              <a:buClrTx/>
              <a:buSzTx/>
              <a:buFontTx/>
              <a:buNone/>
              <a:defRPr/>
            </a:pPr>
            <a:r>
              <a:rPr kumimoji="0" lang="en-US" sz="1200" b="1" i="0" u="none" strike="noStrike" kern="0" cap="none" spc="0" normalizeH="0" baseline="0" noProof="0" dirty="0">
                <a:ln>
                  <a:noFill/>
                </a:ln>
                <a:gradFill>
                  <a:gsLst>
                    <a:gs pos="2917">
                      <a:srgbClr val="FFFFFF"/>
                    </a:gs>
                    <a:gs pos="3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Customer </a:t>
            </a:r>
            <a:br>
              <a:rPr kumimoji="0" lang="en-US" sz="1200" b="1" i="0" u="none" strike="noStrike" kern="0" cap="none" spc="0" normalizeH="0" baseline="0" noProof="0" dirty="0">
                <a:ln>
                  <a:noFill/>
                </a:ln>
                <a:gradFill>
                  <a:gsLst>
                    <a:gs pos="2917">
                      <a:srgbClr val="FFFFFF"/>
                    </a:gs>
                    <a:gs pos="3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br>
            <a:r>
              <a:rPr kumimoji="0" lang="en-US" sz="1200" b="1" i="0" u="none" strike="noStrike" kern="0" cap="none" spc="0" normalizeH="0" baseline="0" noProof="0" dirty="0">
                <a:ln>
                  <a:noFill/>
                </a:ln>
                <a:gradFill>
                  <a:gsLst>
                    <a:gs pos="2917">
                      <a:srgbClr val="FFFFFF"/>
                    </a:gs>
                    <a:gs pos="3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Service</a:t>
            </a:r>
          </a:p>
        </p:txBody>
      </p:sp>
      <p:sp>
        <p:nvSpPr>
          <p:cNvPr id="128" name="Rectangle 127"/>
          <p:cNvSpPr/>
          <p:nvPr/>
        </p:nvSpPr>
        <p:spPr bwMode="auto">
          <a:xfrm>
            <a:off x="583657" y="3453981"/>
            <a:ext cx="1884739" cy="499247"/>
          </a:xfrm>
          <a:prstGeom prst="rect">
            <a:avLst/>
          </a:prstGeom>
          <a:solidFill>
            <a:schemeClr val="tx2"/>
          </a:solidFill>
          <a:ln w="28575" cap="flat" cmpd="sng" algn="ctr">
            <a:solidFill>
              <a:schemeClr val="bg1"/>
            </a:solidFill>
            <a:prstDash val="solid"/>
            <a:miter lim="800000"/>
            <a:headEnd type="none" w="med" len="med"/>
            <a:tailEnd type="none" w="med" len="med"/>
          </a:ln>
          <a:effectLst/>
        </p:spPr>
        <p:txBody>
          <a:bodyPr rot="0" spcFirstLastPara="0" vertOverflow="overflow" horzOverflow="overflow" vert="horz" wrap="square" lIns="0" tIns="0" rIns="137160" bIns="0" numCol="1" spcCol="0" rtlCol="0" fromWordArt="0" anchor="ctr" anchorCtr="0" forceAA="0" compatLnSpc="1">
            <a:prstTxWarp prst="textNoShape">
              <a:avLst/>
            </a:prstTxWarp>
            <a:noAutofit/>
          </a:bodyPr>
          <a:lstStyle/>
          <a:p>
            <a:pPr marL="293688" marR="0" lvl="0" algn="ctr" defTabSz="932293" eaLnBrk="1" fontAlgn="base" latinLnBrk="0" hangingPunct="1">
              <a:spcBef>
                <a:spcPct val="0"/>
              </a:spcBef>
              <a:buClrTx/>
              <a:buSzTx/>
              <a:buFontTx/>
              <a:buNone/>
              <a:defRPr/>
            </a:pPr>
            <a:r>
              <a:rPr kumimoji="0" lang="en-US" sz="1200" b="1" i="0" u="none" strike="noStrike" kern="0" cap="none" spc="0" normalizeH="0" baseline="0" noProof="0" dirty="0">
                <a:ln>
                  <a:noFill/>
                </a:ln>
                <a:gradFill>
                  <a:gsLst>
                    <a:gs pos="2917">
                      <a:srgbClr val="FFFFFF"/>
                    </a:gs>
                    <a:gs pos="3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Field </a:t>
            </a:r>
            <a:br>
              <a:rPr kumimoji="0" lang="en-US" sz="1200" b="1" i="0" u="none" strike="noStrike" kern="0" cap="none" spc="0" normalizeH="0" baseline="0" noProof="0" dirty="0">
                <a:ln>
                  <a:noFill/>
                </a:ln>
                <a:gradFill>
                  <a:gsLst>
                    <a:gs pos="2917">
                      <a:srgbClr val="FFFFFF"/>
                    </a:gs>
                    <a:gs pos="3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br>
            <a:r>
              <a:rPr kumimoji="0" lang="en-US" sz="1200" b="1" i="0" u="none" strike="noStrike" kern="0" cap="none" spc="0" normalizeH="0" baseline="0" noProof="0" dirty="0">
                <a:ln>
                  <a:noFill/>
                </a:ln>
                <a:gradFill>
                  <a:gsLst>
                    <a:gs pos="2917">
                      <a:srgbClr val="FFFFFF"/>
                    </a:gs>
                    <a:gs pos="3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Service</a:t>
            </a:r>
          </a:p>
        </p:txBody>
      </p:sp>
      <p:sp>
        <p:nvSpPr>
          <p:cNvPr id="129" name="Rectangle 128"/>
          <p:cNvSpPr/>
          <p:nvPr/>
        </p:nvSpPr>
        <p:spPr bwMode="auto">
          <a:xfrm>
            <a:off x="583657" y="4045844"/>
            <a:ext cx="1884739" cy="499247"/>
          </a:xfrm>
          <a:prstGeom prst="rect">
            <a:avLst/>
          </a:prstGeom>
          <a:solidFill>
            <a:schemeClr val="tx2"/>
          </a:solidFill>
          <a:ln w="28575" cap="flat" cmpd="sng" algn="ctr">
            <a:solidFill>
              <a:schemeClr val="bg1"/>
            </a:solidFill>
            <a:prstDash val="solid"/>
            <a:miter lim="800000"/>
            <a:headEnd type="none" w="med" len="med"/>
            <a:tailEnd type="none" w="med" len="med"/>
          </a:ln>
          <a:effectLst/>
        </p:spPr>
        <p:txBody>
          <a:bodyPr rot="0" spcFirstLastPara="0" vertOverflow="overflow" horzOverflow="overflow" vert="horz" wrap="square" lIns="0" tIns="0" rIns="137160" bIns="0" numCol="1" spcCol="0" rtlCol="0" fromWordArt="0" anchor="ctr" anchorCtr="0" forceAA="0" compatLnSpc="1">
            <a:prstTxWarp prst="textNoShape">
              <a:avLst/>
            </a:prstTxWarp>
            <a:noAutofit/>
          </a:bodyPr>
          <a:lstStyle/>
          <a:p>
            <a:pPr marL="293688" marR="0" lvl="0" algn="ctr" defTabSz="932293" eaLnBrk="1" fontAlgn="base" latinLnBrk="0" hangingPunct="1">
              <a:spcBef>
                <a:spcPct val="0"/>
              </a:spcBef>
              <a:buClrTx/>
              <a:buSzTx/>
              <a:buFontTx/>
              <a:buNone/>
              <a:defRPr/>
            </a:pPr>
            <a:r>
              <a:rPr kumimoji="0" lang="en-US" sz="1200" b="1" i="0" u="none" strike="noStrike" kern="0" cap="none" spc="0" normalizeH="0" baseline="0" noProof="0" dirty="0">
                <a:ln>
                  <a:noFill/>
                </a:ln>
                <a:gradFill>
                  <a:gsLst>
                    <a:gs pos="2917">
                      <a:srgbClr val="FFFFFF"/>
                    </a:gs>
                    <a:gs pos="3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Project Service </a:t>
            </a:r>
            <a:br>
              <a:rPr kumimoji="0" lang="en-US" sz="1200" b="1" i="0" u="none" strike="noStrike" kern="0" cap="none" spc="0" normalizeH="0" baseline="0" noProof="0" dirty="0">
                <a:ln>
                  <a:noFill/>
                </a:ln>
                <a:gradFill>
                  <a:gsLst>
                    <a:gs pos="2917">
                      <a:srgbClr val="FFFFFF"/>
                    </a:gs>
                    <a:gs pos="3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br>
            <a:r>
              <a:rPr kumimoji="0" lang="en-US" sz="1200" b="1" i="0" u="none" strike="noStrike" kern="0" cap="none" spc="0" normalizeH="0" baseline="0" noProof="0" dirty="0">
                <a:ln>
                  <a:noFill/>
                </a:ln>
                <a:gradFill>
                  <a:gsLst>
                    <a:gs pos="2917">
                      <a:srgbClr val="FFFFFF"/>
                    </a:gs>
                    <a:gs pos="3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Automation</a:t>
            </a:r>
          </a:p>
        </p:txBody>
      </p:sp>
      <p:pic>
        <p:nvPicPr>
          <p:cNvPr id="130" name="Picture 129"/>
          <p:cNvPicPr>
            <a:picLocks noChangeAspect="1"/>
          </p:cNvPicPr>
          <p:nvPr/>
        </p:nvPicPr>
        <p:blipFill>
          <a:blip r:embed="rId9"/>
          <a:stretch>
            <a:fillRect/>
          </a:stretch>
        </p:blipFill>
        <p:spPr>
          <a:xfrm>
            <a:off x="740218" y="2925831"/>
            <a:ext cx="252573" cy="347288"/>
          </a:xfrm>
          <a:prstGeom prst="rect">
            <a:avLst/>
          </a:prstGeom>
        </p:spPr>
      </p:pic>
      <p:pic>
        <p:nvPicPr>
          <p:cNvPr id="131" name="Picture 130"/>
          <p:cNvPicPr>
            <a:picLocks noChangeAspect="1"/>
          </p:cNvPicPr>
          <p:nvPr/>
        </p:nvPicPr>
        <p:blipFill>
          <a:blip r:embed="rId10"/>
          <a:stretch>
            <a:fillRect/>
          </a:stretch>
        </p:blipFill>
        <p:spPr>
          <a:xfrm>
            <a:off x="665042" y="2296385"/>
            <a:ext cx="402928" cy="402928"/>
          </a:xfrm>
          <a:prstGeom prst="rect">
            <a:avLst/>
          </a:prstGeom>
        </p:spPr>
      </p:pic>
      <p:grpSp>
        <p:nvGrpSpPr>
          <p:cNvPr id="132" name="Group 131"/>
          <p:cNvGrpSpPr/>
          <p:nvPr/>
        </p:nvGrpSpPr>
        <p:grpSpPr>
          <a:xfrm>
            <a:off x="745244" y="3545008"/>
            <a:ext cx="242526" cy="310710"/>
            <a:chOff x="4744392" y="3293145"/>
            <a:chExt cx="428242" cy="548640"/>
          </a:xfrm>
        </p:grpSpPr>
        <p:sp>
          <p:nvSpPr>
            <p:cNvPr id="144" name="Freeform 49"/>
            <p:cNvSpPr>
              <a:spLocks noEditPoints="1"/>
            </p:cNvSpPr>
            <p:nvPr/>
          </p:nvSpPr>
          <p:spPr bwMode="auto">
            <a:xfrm>
              <a:off x="4744392" y="3293145"/>
              <a:ext cx="167995" cy="548640"/>
            </a:xfrm>
            <a:custGeom>
              <a:avLst/>
              <a:gdLst>
                <a:gd name="T0" fmla="*/ 30 w 38"/>
                <a:gd name="T1" fmla="*/ 70 h 126"/>
                <a:gd name="T2" fmla="*/ 38 w 38"/>
                <a:gd name="T3" fmla="*/ 70 h 126"/>
                <a:gd name="T4" fmla="*/ 38 w 38"/>
                <a:gd name="T5" fmla="*/ 64 h 126"/>
                <a:gd name="T6" fmla="*/ 22 w 38"/>
                <a:gd name="T7" fmla="*/ 64 h 126"/>
                <a:gd name="T8" fmla="*/ 22 w 38"/>
                <a:gd name="T9" fmla="*/ 27 h 126"/>
                <a:gd name="T10" fmla="*/ 30 w 38"/>
                <a:gd name="T11" fmla="*/ 19 h 126"/>
                <a:gd name="T12" fmla="*/ 30 w 38"/>
                <a:gd name="T13" fmla="*/ 0 h 126"/>
                <a:gd name="T14" fmla="*/ 8 w 38"/>
                <a:gd name="T15" fmla="*/ 0 h 126"/>
                <a:gd name="T16" fmla="*/ 8 w 38"/>
                <a:gd name="T17" fmla="*/ 19 h 126"/>
                <a:gd name="T18" fmla="*/ 16 w 38"/>
                <a:gd name="T19" fmla="*/ 27 h 126"/>
                <a:gd name="T20" fmla="*/ 16 w 38"/>
                <a:gd name="T21" fmla="*/ 64 h 126"/>
                <a:gd name="T22" fmla="*/ 0 w 38"/>
                <a:gd name="T23" fmla="*/ 64 h 126"/>
                <a:gd name="T24" fmla="*/ 0 w 38"/>
                <a:gd name="T25" fmla="*/ 70 h 126"/>
                <a:gd name="T26" fmla="*/ 8 w 38"/>
                <a:gd name="T27" fmla="*/ 70 h 126"/>
                <a:gd name="T28" fmla="*/ 8 w 38"/>
                <a:gd name="T29" fmla="*/ 115 h 126"/>
                <a:gd name="T30" fmla="*/ 19 w 38"/>
                <a:gd name="T31" fmla="*/ 126 h 126"/>
                <a:gd name="T32" fmla="*/ 30 w 38"/>
                <a:gd name="T33" fmla="*/ 115 h 126"/>
                <a:gd name="T34" fmla="*/ 30 w 38"/>
                <a:gd name="T35" fmla="*/ 70 h 126"/>
                <a:gd name="T36" fmla="*/ 14 w 38"/>
                <a:gd name="T37" fmla="*/ 16 h 126"/>
                <a:gd name="T38" fmla="*/ 14 w 38"/>
                <a:gd name="T39" fmla="*/ 6 h 126"/>
                <a:gd name="T40" fmla="*/ 24 w 38"/>
                <a:gd name="T41" fmla="*/ 6 h 126"/>
                <a:gd name="T42" fmla="*/ 24 w 38"/>
                <a:gd name="T43" fmla="*/ 16 h 126"/>
                <a:gd name="T44" fmla="*/ 19 w 38"/>
                <a:gd name="T45" fmla="*/ 21 h 126"/>
                <a:gd name="T46" fmla="*/ 14 w 38"/>
                <a:gd name="T47" fmla="*/ 16 h 126"/>
                <a:gd name="T48" fmla="*/ 24 w 38"/>
                <a:gd name="T49" fmla="*/ 115 h 126"/>
                <a:gd name="T50" fmla="*/ 19 w 38"/>
                <a:gd name="T51" fmla="*/ 120 h 126"/>
                <a:gd name="T52" fmla="*/ 14 w 38"/>
                <a:gd name="T53" fmla="*/ 115 h 126"/>
                <a:gd name="T54" fmla="*/ 14 w 38"/>
                <a:gd name="T55" fmla="*/ 70 h 126"/>
                <a:gd name="T56" fmla="*/ 24 w 38"/>
                <a:gd name="T57" fmla="*/ 70 h 126"/>
                <a:gd name="T58" fmla="*/ 24 w 38"/>
                <a:gd name="T59" fmla="*/ 11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8" h="126">
                  <a:moveTo>
                    <a:pt x="30" y="70"/>
                  </a:moveTo>
                  <a:cubicBezTo>
                    <a:pt x="38" y="70"/>
                    <a:pt x="38" y="70"/>
                    <a:pt x="38" y="70"/>
                  </a:cubicBezTo>
                  <a:cubicBezTo>
                    <a:pt x="38" y="64"/>
                    <a:pt x="38" y="64"/>
                    <a:pt x="38" y="64"/>
                  </a:cubicBezTo>
                  <a:cubicBezTo>
                    <a:pt x="22" y="64"/>
                    <a:pt x="22" y="64"/>
                    <a:pt x="22" y="64"/>
                  </a:cubicBezTo>
                  <a:cubicBezTo>
                    <a:pt x="22" y="27"/>
                    <a:pt x="22" y="27"/>
                    <a:pt x="22" y="27"/>
                  </a:cubicBezTo>
                  <a:cubicBezTo>
                    <a:pt x="30" y="19"/>
                    <a:pt x="30" y="19"/>
                    <a:pt x="30" y="19"/>
                  </a:cubicBezTo>
                  <a:cubicBezTo>
                    <a:pt x="30" y="0"/>
                    <a:pt x="30" y="0"/>
                    <a:pt x="30" y="0"/>
                  </a:cubicBezTo>
                  <a:cubicBezTo>
                    <a:pt x="8" y="0"/>
                    <a:pt x="8" y="0"/>
                    <a:pt x="8" y="0"/>
                  </a:cubicBezTo>
                  <a:cubicBezTo>
                    <a:pt x="8" y="19"/>
                    <a:pt x="8" y="19"/>
                    <a:pt x="8" y="19"/>
                  </a:cubicBezTo>
                  <a:cubicBezTo>
                    <a:pt x="16" y="27"/>
                    <a:pt x="16" y="27"/>
                    <a:pt x="16" y="27"/>
                  </a:cubicBezTo>
                  <a:cubicBezTo>
                    <a:pt x="16" y="64"/>
                    <a:pt x="16" y="64"/>
                    <a:pt x="16" y="64"/>
                  </a:cubicBezTo>
                  <a:cubicBezTo>
                    <a:pt x="0" y="64"/>
                    <a:pt x="0" y="64"/>
                    <a:pt x="0" y="64"/>
                  </a:cubicBezTo>
                  <a:cubicBezTo>
                    <a:pt x="0" y="70"/>
                    <a:pt x="0" y="70"/>
                    <a:pt x="0" y="70"/>
                  </a:cubicBezTo>
                  <a:cubicBezTo>
                    <a:pt x="8" y="70"/>
                    <a:pt x="8" y="70"/>
                    <a:pt x="8" y="70"/>
                  </a:cubicBezTo>
                  <a:cubicBezTo>
                    <a:pt x="8" y="115"/>
                    <a:pt x="8" y="115"/>
                    <a:pt x="8" y="115"/>
                  </a:cubicBezTo>
                  <a:cubicBezTo>
                    <a:pt x="8" y="121"/>
                    <a:pt x="13" y="126"/>
                    <a:pt x="19" y="126"/>
                  </a:cubicBezTo>
                  <a:cubicBezTo>
                    <a:pt x="25" y="126"/>
                    <a:pt x="30" y="121"/>
                    <a:pt x="30" y="115"/>
                  </a:cubicBezTo>
                  <a:lnTo>
                    <a:pt x="30" y="70"/>
                  </a:lnTo>
                  <a:close/>
                  <a:moveTo>
                    <a:pt x="14" y="16"/>
                  </a:moveTo>
                  <a:cubicBezTo>
                    <a:pt x="14" y="6"/>
                    <a:pt x="14" y="6"/>
                    <a:pt x="14" y="6"/>
                  </a:cubicBezTo>
                  <a:cubicBezTo>
                    <a:pt x="24" y="6"/>
                    <a:pt x="24" y="6"/>
                    <a:pt x="24" y="6"/>
                  </a:cubicBezTo>
                  <a:cubicBezTo>
                    <a:pt x="24" y="16"/>
                    <a:pt x="24" y="16"/>
                    <a:pt x="24" y="16"/>
                  </a:cubicBezTo>
                  <a:cubicBezTo>
                    <a:pt x="19" y="21"/>
                    <a:pt x="19" y="21"/>
                    <a:pt x="19" y="21"/>
                  </a:cubicBezTo>
                  <a:lnTo>
                    <a:pt x="14" y="16"/>
                  </a:lnTo>
                  <a:close/>
                  <a:moveTo>
                    <a:pt x="24" y="115"/>
                  </a:moveTo>
                  <a:cubicBezTo>
                    <a:pt x="24" y="118"/>
                    <a:pt x="22" y="120"/>
                    <a:pt x="19" y="120"/>
                  </a:cubicBezTo>
                  <a:cubicBezTo>
                    <a:pt x="16" y="120"/>
                    <a:pt x="14" y="118"/>
                    <a:pt x="14" y="115"/>
                  </a:cubicBezTo>
                  <a:cubicBezTo>
                    <a:pt x="14" y="70"/>
                    <a:pt x="14" y="70"/>
                    <a:pt x="14" y="70"/>
                  </a:cubicBezTo>
                  <a:cubicBezTo>
                    <a:pt x="24" y="70"/>
                    <a:pt x="24" y="70"/>
                    <a:pt x="24" y="70"/>
                  </a:cubicBezTo>
                  <a:lnTo>
                    <a:pt x="24" y="115"/>
                  </a:lnTo>
                  <a:close/>
                </a:path>
              </a:pathLst>
            </a:custGeom>
            <a:solidFill>
              <a:schemeClr val="bg1"/>
            </a:solidFill>
            <a:ln w="3175">
              <a:solidFill>
                <a:schemeClr val="bg1"/>
              </a:solidFill>
            </a:ln>
          </p:spPr>
          <p:txBody>
            <a:bodyPr vert="horz" wrap="square" lIns="89630" tIns="44814" rIns="89630" bIns="44814" numCol="1" anchor="t" anchorCtr="0" compatLnSpc="1">
              <a:prstTxWarp prst="textNoShape">
                <a:avLst/>
              </a:prstTxWarp>
            </a:bodyPr>
            <a:lstStyle/>
            <a:p>
              <a:pPr defTabSz="896214"/>
              <a:endParaRPr lang="en-US" sz="1765" kern="0" dirty="0">
                <a:solidFill>
                  <a:sysClr val="windowText" lastClr="000000"/>
                </a:solidFill>
              </a:endParaRPr>
            </a:p>
          </p:txBody>
        </p:sp>
        <p:sp>
          <p:nvSpPr>
            <p:cNvPr id="145" name="Freeform 50"/>
            <p:cNvSpPr>
              <a:spLocks noEditPoints="1"/>
            </p:cNvSpPr>
            <p:nvPr/>
          </p:nvSpPr>
          <p:spPr bwMode="auto">
            <a:xfrm>
              <a:off x="4970614" y="3293145"/>
              <a:ext cx="202020" cy="548640"/>
            </a:xfrm>
            <a:custGeom>
              <a:avLst/>
              <a:gdLst>
                <a:gd name="T0" fmla="*/ 34 w 46"/>
                <a:gd name="T1" fmla="*/ 43 h 126"/>
                <a:gd name="T2" fmla="*/ 35 w 46"/>
                <a:gd name="T3" fmla="*/ 43 h 126"/>
                <a:gd name="T4" fmla="*/ 46 w 46"/>
                <a:gd name="T5" fmla="*/ 23 h 126"/>
                <a:gd name="T6" fmla="*/ 23 w 46"/>
                <a:gd name="T7" fmla="*/ 0 h 126"/>
                <a:gd name="T8" fmla="*/ 0 w 46"/>
                <a:gd name="T9" fmla="*/ 23 h 126"/>
                <a:gd name="T10" fmla="*/ 12 w 46"/>
                <a:gd name="T11" fmla="*/ 43 h 126"/>
                <a:gd name="T12" fmla="*/ 12 w 46"/>
                <a:gd name="T13" fmla="*/ 43 h 126"/>
                <a:gd name="T14" fmla="*/ 12 w 46"/>
                <a:gd name="T15" fmla="*/ 115 h 126"/>
                <a:gd name="T16" fmla="*/ 23 w 46"/>
                <a:gd name="T17" fmla="*/ 126 h 126"/>
                <a:gd name="T18" fmla="*/ 34 w 46"/>
                <a:gd name="T19" fmla="*/ 115 h 126"/>
                <a:gd name="T20" fmla="*/ 34 w 46"/>
                <a:gd name="T21" fmla="*/ 43 h 126"/>
                <a:gd name="T22" fmla="*/ 30 w 46"/>
                <a:gd name="T23" fmla="*/ 39 h 126"/>
                <a:gd name="T24" fmla="*/ 28 w 46"/>
                <a:gd name="T25" fmla="*/ 39 h 126"/>
                <a:gd name="T26" fmla="*/ 28 w 46"/>
                <a:gd name="T27" fmla="*/ 115 h 126"/>
                <a:gd name="T28" fmla="*/ 23 w 46"/>
                <a:gd name="T29" fmla="*/ 120 h 126"/>
                <a:gd name="T30" fmla="*/ 18 w 46"/>
                <a:gd name="T31" fmla="*/ 115 h 126"/>
                <a:gd name="T32" fmla="*/ 18 w 46"/>
                <a:gd name="T33" fmla="*/ 39 h 126"/>
                <a:gd name="T34" fmla="*/ 16 w 46"/>
                <a:gd name="T35" fmla="*/ 39 h 126"/>
                <a:gd name="T36" fmla="*/ 6 w 46"/>
                <a:gd name="T37" fmla="*/ 23 h 126"/>
                <a:gd name="T38" fmla="*/ 19 w 46"/>
                <a:gd name="T39" fmla="*/ 7 h 126"/>
                <a:gd name="T40" fmla="*/ 20 w 46"/>
                <a:gd name="T41" fmla="*/ 6 h 126"/>
                <a:gd name="T42" fmla="*/ 20 w 46"/>
                <a:gd name="T43" fmla="*/ 19 h 126"/>
                <a:gd name="T44" fmla="*/ 23 w 46"/>
                <a:gd name="T45" fmla="*/ 22 h 126"/>
                <a:gd name="T46" fmla="*/ 26 w 46"/>
                <a:gd name="T47" fmla="*/ 19 h 126"/>
                <a:gd name="T48" fmla="*/ 26 w 46"/>
                <a:gd name="T49" fmla="*/ 6 h 126"/>
                <a:gd name="T50" fmla="*/ 27 w 46"/>
                <a:gd name="T51" fmla="*/ 7 h 126"/>
                <a:gd name="T52" fmla="*/ 40 w 46"/>
                <a:gd name="T53" fmla="*/ 23 h 126"/>
                <a:gd name="T54" fmla="*/ 30 w 46"/>
                <a:gd name="T55" fmla="*/ 39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126">
                  <a:moveTo>
                    <a:pt x="34" y="43"/>
                  </a:moveTo>
                  <a:cubicBezTo>
                    <a:pt x="35" y="43"/>
                    <a:pt x="35" y="43"/>
                    <a:pt x="35" y="43"/>
                  </a:cubicBezTo>
                  <a:cubicBezTo>
                    <a:pt x="42" y="39"/>
                    <a:pt x="46" y="31"/>
                    <a:pt x="46" y="23"/>
                  </a:cubicBezTo>
                  <a:cubicBezTo>
                    <a:pt x="46" y="10"/>
                    <a:pt x="36" y="0"/>
                    <a:pt x="23" y="0"/>
                  </a:cubicBezTo>
                  <a:cubicBezTo>
                    <a:pt x="10" y="0"/>
                    <a:pt x="0" y="10"/>
                    <a:pt x="0" y="23"/>
                  </a:cubicBezTo>
                  <a:cubicBezTo>
                    <a:pt x="0" y="31"/>
                    <a:pt x="4" y="39"/>
                    <a:pt x="12" y="43"/>
                  </a:cubicBezTo>
                  <a:cubicBezTo>
                    <a:pt x="12" y="43"/>
                    <a:pt x="12" y="43"/>
                    <a:pt x="12" y="43"/>
                  </a:cubicBezTo>
                  <a:cubicBezTo>
                    <a:pt x="12" y="115"/>
                    <a:pt x="12" y="115"/>
                    <a:pt x="12" y="115"/>
                  </a:cubicBezTo>
                  <a:cubicBezTo>
                    <a:pt x="12" y="121"/>
                    <a:pt x="17" y="126"/>
                    <a:pt x="23" y="126"/>
                  </a:cubicBezTo>
                  <a:cubicBezTo>
                    <a:pt x="29" y="126"/>
                    <a:pt x="34" y="121"/>
                    <a:pt x="34" y="115"/>
                  </a:cubicBezTo>
                  <a:lnTo>
                    <a:pt x="34" y="43"/>
                  </a:lnTo>
                  <a:close/>
                  <a:moveTo>
                    <a:pt x="30" y="39"/>
                  </a:moveTo>
                  <a:cubicBezTo>
                    <a:pt x="28" y="39"/>
                    <a:pt x="28" y="39"/>
                    <a:pt x="28" y="39"/>
                  </a:cubicBezTo>
                  <a:cubicBezTo>
                    <a:pt x="28" y="115"/>
                    <a:pt x="28" y="115"/>
                    <a:pt x="28" y="115"/>
                  </a:cubicBezTo>
                  <a:cubicBezTo>
                    <a:pt x="28" y="118"/>
                    <a:pt x="26" y="120"/>
                    <a:pt x="23" y="120"/>
                  </a:cubicBezTo>
                  <a:cubicBezTo>
                    <a:pt x="20" y="120"/>
                    <a:pt x="18" y="118"/>
                    <a:pt x="18" y="115"/>
                  </a:cubicBezTo>
                  <a:cubicBezTo>
                    <a:pt x="18" y="39"/>
                    <a:pt x="18" y="39"/>
                    <a:pt x="18" y="39"/>
                  </a:cubicBezTo>
                  <a:cubicBezTo>
                    <a:pt x="16" y="39"/>
                    <a:pt x="16" y="39"/>
                    <a:pt x="16" y="39"/>
                  </a:cubicBezTo>
                  <a:cubicBezTo>
                    <a:pt x="10" y="36"/>
                    <a:pt x="6" y="30"/>
                    <a:pt x="6" y="23"/>
                  </a:cubicBezTo>
                  <a:cubicBezTo>
                    <a:pt x="6" y="15"/>
                    <a:pt x="11" y="9"/>
                    <a:pt x="19" y="7"/>
                  </a:cubicBezTo>
                  <a:cubicBezTo>
                    <a:pt x="20" y="6"/>
                    <a:pt x="20" y="6"/>
                    <a:pt x="20" y="6"/>
                  </a:cubicBezTo>
                  <a:cubicBezTo>
                    <a:pt x="20" y="19"/>
                    <a:pt x="20" y="19"/>
                    <a:pt x="20" y="19"/>
                  </a:cubicBezTo>
                  <a:cubicBezTo>
                    <a:pt x="20" y="21"/>
                    <a:pt x="21" y="22"/>
                    <a:pt x="23" y="22"/>
                  </a:cubicBezTo>
                  <a:cubicBezTo>
                    <a:pt x="25" y="22"/>
                    <a:pt x="26" y="21"/>
                    <a:pt x="26" y="19"/>
                  </a:cubicBezTo>
                  <a:cubicBezTo>
                    <a:pt x="26" y="6"/>
                    <a:pt x="26" y="6"/>
                    <a:pt x="26" y="6"/>
                  </a:cubicBezTo>
                  <a:cubicBezTo>
                    <a:pt x="27" y="7"/>
                    <a:pt x="27" y="7"/>
                    <a:pt x="27" y="7"/>
                  </a:cubicBezTo>
                  <a:cubicBezTo>
                    <a:pt x="35" y="9"/>
                    <a:pt x="40" y="15"/>
                    <a:pt x="40" y="23"/>
                  </a:cubicBezTo>
                  <a:cubicBezTo>
                    <a:pt x="40" y="30"/>
                    <a:pt x="36" y="36"/>
                    <a:pt x="30" y="39"/>
                  </a:cubicBezTo>
                  <a:close/>
                </a:path>
              </a:pathLst>
            </a:custGeom>
            <a:solidFill>
              <a:schemeClr val="bg1"/>
            </a:solidFill>
            <a:ln w="3175">
              <a:solidFill>
                <a:schemeClr val="bg1"/>
              </a:solidFill>
            </a:ln>
          </p:spPr>
          <p:txBody>
            <a:bodyPr vert="horz" wrap="square" lIns="89630" tIns="44814" rIns="89630" bIns="44814" numCol="1" anchor="t" anchorCtr="0" compatLnSpc="1">
              <a:prstTxWarp prst="textNoShape">
                <a:avLst/>
              </a:prstTxWarp>
            </a:bodyPr>
            <a:lstStyle/>
            <a:p>
              <a:pPr defTabSz="896214"/>
              <a:endParaRPr lang="en-US" sz="1765" kern="0" dirty="0">
                <a:solidFill>
                  <a:sysClr val="windowText" lastClr="000000"/>
                </a:solidFill>
              </a:endParaRPr>
            </a:p>
          </p:txBody>
        </p:sp>
      </p:grpSp>
      <p:grpSp>
        <p:nvGrpSpPr>
          <p:cNvPr id="133" name="Group 132"/>
          <p:cNvGrpSpPr/>
          <p:nvPr/>
        </p:nvGrpSpPr>
        <p:grpSpPr>
          <a:xfrm>
            <a:off x="662420" y="4089807"/>
            <a:ext cx="408174" cy="382600"/>
            <a:chOff x="5063411" y="3982128"/>
            <a:chExt cx="549829" cy="515380"/>
          </a:xfrm>
        </p:grpSpPr>
        <p:grpSp>
          <p:nvGrpSpPr>
            <p:cNvPr id="134" name="Group 133"/>
            <p:cNvGrpSpPr/>
            <p:nvPr/>
          </p:nvGrpSpPr>
          <p:grpSpPr>
            <a:xfrm>
              <a:off x="5063411" y="3982128"/>
              <a:ext cx="407114" cy="361272"/>
              <a:chOff x="5063411" y="3982128"/>
              <a:chExt cx="407114" cy="361272"/>
            </a:xfrm>
          </p:grpSpPr>
          <p:sp>
            <p:nvSpPr>
              <p:cNvPr id="138" name="Rectangle 137"/>
              <p:cNvSpPr/>
              <p:nvPr/>
            </p:nvSpPr>
            <p:spPr bwMode="auto">
              <a:xfrm>
                <a:off x="5078961" y="4025900"/>
                <a:ext cx="377447" cy="317500"/>
              </a:xfrm>
              <a:prstGeom prst="rect">
                <a:avLst/>
              </a:prstGeom>
              <a:solidFill>
                <a:srgbClr val="1C3262"/>
              </a:solidFill>
              <a:ln w="19050">
                <a:solidFill>
                  <a:schemeClr val="bg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139" name="Straight Connector 138"/>
              <p:cNvCxnSpPr/>
              <p:nvPr/>
            </p:nvCxnSpPr>
            <p:spPr>
              <a:xfrm>
                <a:off x="5118100" y="4093370"/>
                <a:ext cx="142875" cy="0"/>
              </a:xfrm>
              <a:prstGeom prst="line">
                <a:avLst/>
              </a:prstGeom>
              <a:ln w="190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5164897" y="4150520"/>
                <a:ext cx="142875" cy="0"/>
              </a:xfrm>
              <a:prstGeom prst="line">
                <a:avLst/>
              </a:prstGeom>
              <a:ln w="190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5206172" y="4210845"/>
                <a:ext cx="142875" cy="0"/>
              </a:xfrm>
              <a:prstGeom prst="line">
                <a:avLst/>
              </a:prstGeom>
              <a:ln w="190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5137264" y="4274345"/>
                <a:ext cx="260121" cy="0"/>
              </a:xfrm>
              <a:prstGeom prst="line">
                <a:avLst/>
              </a:prstGeom>
              <a:ln w="190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5063411" y="3982128"/>
                <a:ext cx="407114" cy="0"/>
              </a:xfrm>
              <a:prstGeom prst="line">
                <a:avLst/>
              </a:prstGeom>
              <a:ln w="190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135" name="Oval 134"/>
            <p:cNvSpPr/>
            <p:nvPr/>
          </p:nvSpPr>
          <p:spPr bwMode="auto">
            <a:xfrm>
              <a:off x="5369763" y="4126000"/>
              <a:ext cx="169454" cy="169454"/>
            </a:xfrm>
            <a:prstGeom prst="ellipse">
              <a:avLst/>
            </a:prstGeom>
            <a:solidFill>
              <a:srgbClr val="1C3262"/>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36" name="Oval 135"/>
            <p:cNvSpPr/>
            <p:nvPr/>
          </p:nvSpPr>
          <p:spPr bwMode="auto">
            <a:xfrm>
              <a:off x="5352300" y="4305010"/>
              <a:ext cx="169454" cy="169454"/>
            </a:xfrm>
            <a:prstGeom prst="ellipse">
              <a:avLst/>
            </a:prstGeom>
            <a:solidFill>
              <a:srgbClr val="1C3262"/>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37" name="Picture 136"/>
            <p:cNvPicPr>
              <a:picLocks noChangeAspect="1"/>
            </p:cNvPicPr>
            <p:nvPr/>
          </p:nvPicPr>
          <p:blipFill>
            <a:blip r:embed="rId11"/>
            <a:stretch>
              <a:fillRect/>
            </a:stretch>
          </p:blipFill>
          <p:spPr>
            <a:xfrm>
              <a:off x="5295740" y="4103808"/>
              <a:ext cx="317500" cy="393700"/>
            </a:xfrm>
            <a:prstGeom prst="rect">
              <a:avLst/>
            </a:prstGeom>
            <a:ln w="19050">
              <a:noFill/>
            </a:ln>
          </p:spPr>
        </p:pic>
      </p:grpSp>
      <p:grpSp>
        <p:nvGrpSpPr>
          <p:cNvPr id="100" name="Group 99"/>
          <p:cNvGrpSpPr/>
          <p:nvPr/>
        </p:nvGrpSpPr>
        <p:grpSpPr>
          <a:xfrm>
            <a:off x="2803623" y="3117826"/>
            <a:ext cx="1884741" cy="499247"/>
            <a:chOff x="4234770" y="3948215"/>
            <a:chExt cx="1995606" cy="528614"/>
          </a:xfrm>
        </p:grpSpPr>
        <p:sp>
          <p:nvSpPr>
            <p:cNvPr id="124" name="Rectangle 123"/>
            <p:cNvSpPr/>
            <p:nvPr/>
          </p:nvSpPr>
          <p:spPr bwMode="auto">
            <a:xfrm>
              <a:off x="4234770" y="3948215"/>
              <a:ext cx="1995606" cy="528614"/>
            </a:xfrm>
            <a:prstGeom prst="rect">
              <a:avLst/>
            </a:prstGeom>
            <a:solidFill>
              <a:schemeClr val="tx2"/>
            </a:solidFill>
            <a:ln w="28575" cap="flat" cmpd="sng" algn="ctr">
              <a:solidFill>
                <a:schemeClr val="bg1"/>
              </a:solidFill>
              <a:prstDash val="solid"/>
              <a:miter lim="800000"/>
              <a:headEnd type="none" w="med" len="med"/>
              <a:tailEnd type="none" w="med" len="med"/>
            </a:ln>
            <a:effectLst/>
          </p:spPr>
          <p:txBody>
            <a:bodyPr rot="0" spcFirstLastPara="0" vertOverflow="overflow" horzOverflow="overflow" vert="horz" wrap="square" lIns="0" tIns="0" rIns="137160" bIns="0" numCol="1" spcCol="0" rtlCol="0" fromWordArt="0" anchor="ctr" anchorCtr="0" forceAA="0" compatLnSpc="1">
              <a:prstTxWarp prst="textNoShape">
                <a:avLst/>
              </a:prstTxWarp>
              <a:noAutofit/>
            </a:bodyPr>
            <a:lstStyle/>
            <a:p>
              <a:pPr marL="173038" marR="0" lvl="0" algn="ctr" defTabSz="932293" eaLnBrk="1" fontAlgn="base" latinLnBrk="0" hangingPunct="1">
                <a:spcBef>
                  <a:spcPct val="0"/>
                </a:spcBef>
                <a:buClrTx/>
                <a:buSzTx/>
                <a:buFontTx/>
                <a:buNone/>
                <a:defRPr/>
              </a:pPr>
              <a:r>
                <a:rPr kumimoji="0" lang="en-US" sz="1200" b="1" i="0" u="none" strike="noStrike" kern="0" cap="none" spc="0" normalizeH="0" baseline="0" noProof="0" dirty="0">
                  <a:ln>
                    <a:noFill/>
                  </a:ln>
                  <a:gradFill>
                    <a:gsLst>
                      <a:gs pos="2917">
                        <a:srgbClr val="FFFFFF"/>
                      </a:gs>
                      <a:gs pos="3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Operations</a:t>
              </a:r>
            </a:p>
          </p:txBody>
        </p:sp>
        <p:pic>
          <p:nvPicPr>
            <p:cNvPr id="125" name="Picture 124"/>
            <p:cNvPicPr>
              <a:picLocks noChangeAspect="1"/>
            </p:cNvPicPr>
            <p:nvPr/>
          </p:nvPicPr>
          <p:blipFill>
            <a:blip r:embed="rId3"/>
            <a:stretch>
              <a:fillRect/>
            </a:stretch>
          </p:blipFill>
          <p:spPr>
            <a:xfrm>
              <a:off x="4378934" y="4079144"/>
              <a:ext cx="308102" cy="308102"/>
            </a:xfrm>
            <a:prstGeom prst="rect">
              <a:avLst/>
            </a:prstGeom>
          </p:spPr>
        </p:pic>
      </p:grpSp>
      <p:sp>
        <p:nvSpPr>
          <p:cNvPr id="101" name="Rectangle 100"/>
          <p:cNvSpPr/>
          <p:nvPr/>
        </p:nvSpPr>
        <p:spPr bwMode="auto">
          <a:xfrm>
            <a:off x="469266" y="5267386"/>
            <a:ext cx="2143226" cy="512210"/>
          </a:xfrm>
          <a:prstGeom prst="rect">
            <a:avLst/>
          </a:prstGeom>
          <a:solidFill>
            <a:schemeClr val="tx2"/>
          </a:solidFill>
          <a:ln w="127000" cap="flat" cmpd="sng" algn="ctr">
            <a:noFill/>
            <a:prstDash val="solid"/>
            <a:headEnd type="none" w="med" len="med"/>
            <a:tailEnd type="none" w="med" len="med"/>
          </a:ln>
          <a:effectLst/>
        </p:spPr>
        <p:txBody>
          <a:bodyPr rot="0" spcFirstLastPara="0" vertOverflow="overflow" horzOverflow="overflow" vert="horz" wrap="square" lIns="0" tIns="0" rIns="137160" bIns="0" numCol="1" spcCol="0" rtlCol="0" fromWordArt="0" anchor="ctr" anchorCtr="0" forceAA="0" compatLnSpc="1">
            <a:prstTxWarp prst="textNoShape">
              <a:avLst/>
            </a:prstTxWarp>
            <a:noAutofit/>
          </a:bodyPr>
          <a:lstStyle/>
          <a:p>
            <a:pPr marL="293688" lvl="0" algn="ctr" defTabSz="932293" fontAlgn="base">
              <a:spcBef>
                <a:spcPct val="0"/>
              </a:spcBef>
              <a:defRPr/>
            </a:pPr>
            <a:r>
              <a:rPr lang="en-US" sz="1200" b="1" kern="0" dirty="0">
                <a:gradFill>
                  <a:gsLst>
                    <a:gs pos="2917">
                      <a:srgbClr val="FFFFFF"/>
                    </a:gs>
                    <a:gs pos="30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Data</a:t>
            </a:r>
          </a:p>
        </p:txBody>
      </p:sp>
      <p:sp>
        <p:nvSpPr>
          <p:cNvPr id="102" name="Rectangle 101"/>
          <p:cNvSpPr/>
          <p:nvPr/>
        </p:nvSpPr>
        <p:spPr bwMode="auto">
          <a:xfrm>
            <a:off x="2690191" y="5267386"/>
            <a:ext cx="2143226" cy="512210"/>
          </a:xfrm>
          <a:prstGeom prst="rect">
            <a:avLst/>
          </a:prstGeom>
          <a:solidFill>
            <a:schemeClr val="tx2"/>
          </a:solidFill>
          <a:ln w="127000" cap="flat" cmpd="sng" algn="ctr">
            <a:noFill/>
            <a:prstDash val="solid"/>
            <a:headEnd type="none" w="med" len="med"/>
            <a:tailEnd type="none" w="med" len="med"/>
          </a:ln>
          <a:effectLst/>
        </p:spPr>
        <p:txBody>
          <a:bodyPr rot="0" spcFirstLastPara="0" vertOverflow="overflow" horzOverflow="overflow" vert="horz" wrap="square" lIns="0" tIns="0" rIns="137160" bIns="0" numCol="1" spcCol="0" rtlCol="0" fromWordArt="0" anchor="ctr" anchorCtr="0" forceAA="0" compatLnSpc="1">
            <a:prstTxWarp prst="textNoShape">
              <a:avLst/>
            </a:prstTxWarp>
            <a:noAutofit/>
          </a:bodyPr>
          <a:lstStyle/>
          <a:p>
            <a:pPr marL="173038" marR="0" lvl="0" algn="ctr" defTabSz="932293" eaLnBrk="1" fontAlgn="base" latinLnBrk="0" hangingPunct="1">
              <a:spcBef>
                <a:spcPct val="0"/>
              </a:spcBef>
              <a:buClrTx/>
              <a:buSzTx/>
              <a:buFontTx/>
              <a:buNone/>
              <a:defRPr/>
            </a:pPr>
            <a:r>
              <a:rPr kumimoji="0" lang="en-US" sz="1200" b="1" i="0" u="none" strike="noStrike" kern="0" cap="none" spc="0" normalizeH="0" baseline="0" noProof="0" dirty="0">
                <a:ln>
                  <a:noFill/>
                </a:ln>
                <a:gradFill>
                  <a:gsLst>
                    <a:gs pos="2917">
                      <a:srgbClr val="FFFFFF"/>
                    </a:gs>
                    <a:gs pos="3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Data</a:t>
            </a:r>
          </a:p>
        </p:txBody>
      </p:sp>
      <p:grpSp>
        <p:nvGrpSpPr>
          <p:cNvPr id="106" name="Group 105"/>
          <p:cNvGrpSpPr/>
          <p:nvPr/>
        </p:nvGrpSpPr>
        <p:grpSpPr>
          <a:xfrm>
            <a:off x="566982" y="4709903"/>
            <a:ext cx="2229871" cy="364290"/>
            <a:chOff x="3114860" y="5471733"/>
            <a:chExt cx="2229871" cy="364290"/>
          </a:xfrm>
        </p:grpSpPr>
        <p:sp>
          <p:nvSpPr>
            <p:cNvPr id="118" name="Rectangle 117"/>
            <p:cNvSpPr/>
            <p:nvPr/>
          </p:nvSpPr>
          <p:spPr bwMode="auto">
            <a:xfrm>
              <a:off x="3201505" y="5471733"/>
              <a:ext cx="2143226" cy="364290"/>
            </a:xfrm>
            <a:prstGeom prst="rect">
              <a:avLst/>
            </a:prstGeom>
            <a:noFill/>
            <a:ln w="127000" cap="flat" cmpd="sng" algn="ctr">
              <a:noFill/>
              <a:prstDash val="solid"/>
              <a:headEnd type="none" w="med" len="med"/>
              <a:tailEnd type="none" w="med" len="med"/>
            </a:ln>
            <a:effectLst/>
          </p:spPr>
          <p:txBody>
            <a:bodyPr rot="0" spcFirstLastPara="0" vertOverflow="overflow" horzOverflow="overflow" vert="horz" wrap="square" lIns="0" tIns="0" rIns="137160" bIns="0" numCol="1" spcCol="0" rtlCol="0" fromWordArt="0" anchor="ctr" anchorCtr="0" forceAA="0" compatLnSpc="1">
              <a:prstTxWarp prst="textNoShape">
                <a:avLst/>
              </a:prstTxWarp>
              <a:noAutofit/>
            </a:bodyPr>
            <a:lstStyle/>
            <a:p>
              <a:pPr marL="293688" lvl="0" algn="ctr" defTabSz="932293" fontAlgn="base">
                <a:spcBef>
                  <a:spcPct val="0"/>
                </a:spcBef>
                <a:defRPr/>
              </a:pPr>
              <a:r>
                <a:rPr lang="en-US" sz="1200" b="1" kern="0" dirty="0">
                  <a:gradFill>
                    <a:gsLst>
                      <a:gs pos="2917">
                        <a:srgbClr val="FFFFFF"/>
                      </a:gs>
                      <a:gs pos="30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Business Processes</a:t>
              </a:r>
            </a:p>
          </p:txBody>
        </p:sp>
        <p:grpSp>
          <p:nvGrpSpPr>
            <p:cNvPr id="120" name="Group 119"/>
            <p:cNvGrpSpPr/>
            <p:nvPr/>
          </p:nvGrpSpPr>
          <p:grpSpPr>
            <a:xfrm>
              <a:off x="3114860" y="5601618"/>
              <a:ext cx="522601" cy="104520"/>
              <a:chOff x="5152068" y="5139473"/>
              <a:chExt cx="522601" cy="104520"/>
            </a:xfrm>
          </p:grpSpPr>
          <p:sp>
            <p:nvSpPr>
              <p:cNvPr id="121" name="Arrow: Chevron 49"/>
              <p:cNvSpPr/>
              <p:nvPr/>
            </p:nvSpPr>
            <p:spPr bwMode="auto">
              <a:xfrm>
                <a:off x="5152068" y="5139473"/>
                <a:ext cx="184318" cy="104520"/>
              </a:xfrm>
              <a:prstGeom prst="chevron">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32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2" name="Arrow: Chevron 50"/>
              <p:cNvSpPr/>
              <p:nvPr/>
            </p:nvSpPr>
            <p:spPr bwMode="auto">
              <a:xfrm>
                <a:off x="5321209" y="5139473"/>
                <a:ext cx="184318" cy="104520"/>
              </a:xfrm>
              <a:prstGeom prst="chevron">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32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3" name="Arrow: Chevron 51"/>
              <p:cNvSpPr/>
              <p:nvPr/>
            </p:nvSpPr>
            <p:spPr bwMode="auto">
              <a:xfrm>
                <a:off x="5490351" y="5139473"/>
                <a:ext cx="184318" cy="104520"/>
              </a:xfrm>
              <a:prstGeom prst="chevron">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32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grpSp>
      <p:pic>
        <p:nvPicPr>
          <p:cNvPr id="109" name="Picture 108"/>
          <p:cNvPicPr>
            <a:picLocks noChangeAspect="1"/>
          </p:cNvPicPr>
          <p:nvPr/>
        </p:nvPicPr>
        <p:blipFill rotWithShape="1">
          <a:blip r:embed="rId4"/>
          <a:srcRect l="31168" r="31287" b="61046"/>
          <a:stretch/>
        </p:blipFill>
        <p:spPr>
          <a:xfrm>
            <a:off x="1087632" y="5346838"/>
            <a:ext cx="257898" cy="353305"/>
          </a:xfrm>
          <a:prstGeom prst="rect">
            <a:avLst/>
          </a:prstGeom>
        </p:spPr>
      </p:pic>
      <p:pic>
        <p:nvPicPr>
          <p:cNvPr id="117" name="Picture 116"/>
          <p:cNvPicPr>
            <a:picLocks noChangeAspect="1"/>
          </p:cNvPicPr>
          <p:nvPr/>
        </p:nvPicPr>
        <p:blipFill rotWithShape="1">
          <a:blip r:embed="rId4"/>
          <a:srcRect l="31168" r="31287" b="61046"/>
          <a:stretch/>
        </p:blipFill>
        <p:spPr>
          <a:xfrm>
            <a:off x="3282192" y="5346838"/>
            <a:ext cx="257898" cy="353305"/>
          </a:xfrm>
          <a:prstGeom prst="rect">
            <a:avLst/>
          </a:prstGeom>
        </p:spPr>
      </p:pic>
      <p:grpSp>
        <p:nvGrpSpPr>
          <p:cNvPr id="148" name="Group 147"/>
          <p:cNvGrpSpPr/>
          <p:nvPr/>
        </p:nvGrpSpPr>
        <p:grpSpPr>
          <a:xfrm>
            <a:off x="2776638" y="4709903"/>
            <a:ext cx="2229871" cy="364290"/>
            <a:chOff x="3114860" y="5471733"/>
            <a:chExt cx="2229871" cy="364290"/>
          </a:xfrm>
        </p:grpSpPr>
        <p:sp>
          <p:nvSpPr>
            <p:cNvPr id="149" name="Rectangle 148"/>
            <p:cNvSpPr/>
            <p:nvPr/>
          </p:nvSpPr>
          <p:spPr bwMode="auto">
            <a:xfrm>
              <a:off x="3201505" y="5471733"/>
              <a:ext cx="2143226" cy="364290"/>
            </a:xfrm>
            <a:prstGeom prst="rect">
              <a:avLst/>
            </a:prstGeom>
            <a:noFill/>
            <a:ln w="127000" cap="flat" cmpd="sng" algn="ctr">
              <a:noFill/>
              <a:prstDash val="solid"/>
              <a:headEnd type="none" w="med" len="med"/>
              <a:tailEnd type="none" w="med" len="med"/>
            </a:ln>
            <a:effectLst/>
          </p:spPr>
          <p:txBody>
            <a:bodyPr rot="0" spcFirstLastPara="0" vertOverflow="overflow" horzOverflow="overflow" vert="horz" wrap="square" lIns="0" tIns="0" rIns="137160" bIns="0" numCol="1" spcCol="0" rtlCol="0" fromWordArt="0" anchor="ctr" anchorCtr="0" forceAA="0" compatLnSpc="1">
              <a:prstTxWarp prst="textNoShape">
                <a:avLst/>
              </a:prstTxWarp>
              <a:noAutofit/>
            </a:bodyPr>
            <a:lstStyle/>
            <a:p>
              <a:pPr marL="293688" lvl="0" algn="ctr" defTabSz="932293" fontAlgn="base">
                <a:spcBef>
                  <a:spcPct val="0"/>
                </a:spcBef>
                <a:defRPr/>
              </a:pPr>
              <a:r>
                <a:rPr lang="en-US" sz="1200" b="1" kern="0" dirty="0">
                  <a:gradFill>
                    <a:gsLst>
                      <a:gs pos="2917">
                        <a:srgbClr val="FFFFFF"/>
                      </a:gs>
                      <a:gs pos="30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Business Processes</a:t>
              </a:r>
            </a:p>
          </p:txBody>
        </p:sp>
        <p:grpSp>
          <p:nvGrpSpPr>
            <p:cNvPr id="150" name="Group 149"/>
            <p:cNvGrpSpPr/>
            <p:nvPr/>
          </p:nvGrpSpPr>
          <p:grpSpPr>
            <a:xfrm>
              <a:off x="3114860" y="5601618"/>
              <a:ext cx="522601" cy="104520"/>
              <a:chOff x="5152068" y="5139473"/>
              <a:chExt cx="522601" cy="104520"/>
            </a:xfrm>
          </p:grpSpPr>
          <p:sp>
            <p:nvSpPr>
              <p:cNvPr id="151" name="Arrow: Chevron 49"/>
              <p:cNvSpPr/>
              <p:nvPr/>
            </p:nvSpPr>
            <p:spPr bwMode="auto">
              <a:xfrm>
                <a:off x="5152068" y="5139473"/>
                <a:ext cx="184318" cy="104520"/>
              </a:xfrm>
              <a:prstGeom prst="chevron">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32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52" name="Arrow: Chevron 50"/>
              <p:cNvSpPr/>
              <p:nvPr/>
            </p:nvSpPr>
            <p:spPr bwMode="auto">
              <a:xfrm>
                <a:off x="5321209" y="5139473"/>
                <a:ext cx="184318" cy="104520"/>
              </a:xfrm>
              <a:prstGeom prst="chevron">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32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53" name="Arrow: Chevron 51"/>
              <p:cNvSpPr/>
              <p:nvPr/>
            </p:nvSpPr>
            <p:spPr bwMode="auto">
              <a:xfrm>
                <a:off x="5490351" y="5139473"/>
                <a:ext cx="184318" cy="104520"/>
              </a:xfrm>
              <a:prstGeom prst="chevron">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32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grpSp>
    </p:spTree>
    <p:extLst>
      <p:ext uri="{BB962C8B-B14F-4D97-AF65-F5344CB8AC3E}">
        <p14:creationId xmlns:p14="http://schemas.microsoft.com/office/powerpoint/2010/main" val="876610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PowerApp</a:t>
            </a:r>
            <a:r>
              <a:rPr lang="en-US" dirty="0"/>
              <a:t> demo</a:t>
            </a:r>
            <a:br>
              <a:rPr lang="en-US" dirty="0"/>
            </a:br>
            <a:endParaRPr lang="en-US" dirty="0"/>
          </a:p>
        </p:txBody>
      </p:sp>
      <p:sp>
        <p:nvSpPr>
          <p:cNvPr id="3" name="Text Placeholder 2"/>
          <p:cNvSpPr>
            <a:spLocks noGrp="1"/>
          </p:cNvSpPr>
          <p:nvPr>
            <p:ph type="body" sz="quarter" idx="12"/>
          </p:nvPr>
        </p:nvSpPr>
        <p:spPr/>
        <p:txBody>
          <a:bodyPr/>
          <a:lstStyle/>
          <a:p>
            <a:r>
              <a:rPr lang="en-US" dirty="0"/>
              <a:t>Meeting prep app</a:t>
            </a:r>
          </a:p>
        </p:txBody>
      </p:sp>
    </p:spTree>
    <p:extLst>
      <p:ext uri="{BB962C8B-B14F-4D97-AF65-F5344CB8AC3E}">
        <p14:creationId xmlns:p14="http://schemas.microsoft.com/office/powerpoint/2010/main" val="3438805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730" y="974"/>
            <a:ext cx="12188542" cy="6856055"/>
          </a:xfrm>
          <a:prstGeom prst="rect">
            <a:avLst/>
          </a:prstGeom>
        </p:spPr>
      </p:pic>
      <p:sp>
        <p:nvSpPr>
          <p:cNvPr id="6" name="Rectangle 5"/>
          <p:cNvSpPr/>
          <p:nvPr/>
        </p:nvSpPr>
        <p:spPr bwMode="auto">
          <a:xfrm>
            <a:off x="0" y="0"/>
            <a:ext cx="12192000" cy="6858000"/>
          </a:xfrm>
          <a:prstGeom prst="rect">
            <a:avLst/>
          </a:prstGeom>
          <a:gradFill>
            <a:gsLst>
              <a:gs pos="36000">
                <a:srgbClr val="FFFFFF">
                  <a:alpha val="90000"/>
                </a:srgbClr>
              </a:gs>
              <a:gs pos="0">
                <a:schemeClr val="bg1">
                  <a:alpha val="97000"/>
                </a:schemeClr>
              </a:gs>
              <a:gs pos="74000">
                <a:schemeClr val="bg1">
                  <a:alpha val="48000"/>
                </a:schemeClr>
              </a:gs>
            </a:gsLst>
            <a:lin ang="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5" name="Title 4"/>
          <p:cNvSpPr>
            <a:spLocks noGrp="1"/>
          </p:cNvSpPr>
          <p:nvPr>
            <p:ph type="title"/>
          </p:nvPr>
        </p:nvSpPr>
        <p:spPr>
          <a:xfrm>
            <a:off x="269239" y="289511"/>
            <a:ext cx="11710035" cy="899665"/>
          </a:xfrm>
        </p:spPr>
        <p:txBody>
          <a:bodyPr/>
          <a:lstStyle/>
          <a:p>
            <a:r>
              <a:rPr lang="en-US" sz="4800" dirty="0"/>
              <a:t>Key resources</a:t>
            </a:r>
          </a:p>
        </p:txBody>
      </p:sp>
      <p:sp>
        <p:nvSpPr>
          <p:cNvPr id="3" name="Text Placeholder 2"/>
          <p:cNvSpPr>
            <a:spLocks noGrp="1"/>
          </p:cNvSpPr>
          <p:nvPr>
            <p:ph type="body" sz="quarter" idx="10"/>
          </p:nvPr>
        </p:nvSpPr>
        <p:spPr>
          <a:xfrm>
            <a:off x="269239" y="1189177"/>
            <a:ext cx="11653523" cy="5478423"/>
          </a:xfrm>
        </p:spPr>
        <p:txBody>
          <a:bodyPr/>
          <a:lstStyle/>
          <a:p>
            <a:r>
              <a:rPr lang="en-US" dirty="0">
                <a:solidFill>
                  <a:schemeClr val="tx2"/>
                </a:solidFill>
              </a:rPr>
              <a:t>Additional blitz sessions	</a:t>
            </a:r>
          </a:p>
          <a:p>
            <a:pPr lvl="1"/>
            <a:r>
              <a:rPr lang="en-US" sz="2000" dirty="0"/>
              <a:t>Microsoft Dynamics 365</a:t>
            </a:r>
          </a:p>
          <a:p>
            <a:pPr lvl="1"/>
            <a:r>
              <a:rPr lang="en-US" sz="2000" dirty="0"/>
              <a:t>Sales</a:t>
            </a:r>
          </a:p>
          <a:p>
            <a:pPr lvl="1"/>
            <a:r>
              <a:rPr lang="en-US" sz="2000" dirty="0"/>
              <a:t>Customer Service</a:t>
            </a:r>
          </a:p>
          <a:p>
            <a:pPr lvl="1"/>
            <a:r>
              <a:rPr lang="en-US" sz="2000" dirty="0"/>
              <a:t>Field Service</a:t>
            </a:r>
          </a:p>
          <a:p>
            <a:pPr lvl="1"/>
            <a:r>
              <a:rPr lang="en-US" sz="2000" dirty="0"/>
              <a:t>Project Service Automation</a:t>
            </a:r>
          </a:p>
          <a:p>
            <a:pPr lvl="1"/>
            <a:r>
              <a:rPr lang="en-US" sz="2000" dirty="0"/>
              <a:t>Monetization</a:t>
            </a:r>
          </a:p>
          <a:p>
            <a:r>
              <a:rPr lang="en-US" dirty="0">
                <a:solidFill>
                  <a:schemeClr val="tx2"/>
                </a:solidFill>
              </a:rPr>
              <a:t>Post-blitz learning series</a:t>
            </a:r>
          </a:p>
          <a:p>
            <a:r>
              <a:rPr lang="en-US" dirty="0" err="1">
                <a:solidFill>
                  <a:schemeClr val="tx2"/>
                </a:solidFill>
              </a:rPr>
              <a:t>Infopedia</a:t>
            </a:r>
            <a:r>
              <a:rPr lang="en-US" dirty="0">
                <a:solidFill>
                  <a:schemeClr val="tx2"/>
                </a:solidFill>
              </a:rPr>
              <a:t> and </a:t>
            </a:r>
            <a:r>
              <a:rPr lang="en-US" dirty="0" err="1">
                <a:solidFill>
                  <a:schemeClr val="tx2"/>
                </a:solidFill>
              </a:rPr>
              <a:t>PartnerSource</a:t>
            </a:r>
            <a:endParaRPr lang="en-US" dirty="0">
              <a:solidFill>
                <a:schemeClr val="tx2"/>
              </a:solidFill>
            </a:endParaRPr>
          </a:p>
          <a:p>
            <a:r>
              <a:rPr lang="en-US" dirty="0">
                <a:solidFill>
                  <a:schemeClr val="tx2"/>
                </a:solidFill>
              </a:rPr>
              <a:t>Help and training</a:t>
            </a:r>
          </a:p>
          <a:p>
            <a:r>
              <a:rPr lang="en-US" dirty="0">
                <a:solidFill>
                  <a:schemeClr val="tx2"/>
                </a:solidFill>
              </a:rPr>
              <a:t>Dynamics YouTube channel</a:t>
            </a:r>
          </a:p>
        </p:txBody>
      </p:sp>
    </p:spTree>
    <p:extLst>
      <p:ext uri="{BB962C8B-B14F-4D97-AF65-F5344CB8AC3E}">
        <p14:creationId xmlns:p14="http://schemas.microsoft.com/office/powerpoint/2010/main" val="2122641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Go-dos</a:t>
            </a:r>
            <a:endParaRPr lang="en-US" dirty="0"/>
          </a:p>
        </p:txBody>
      </p:sp>
      <p:sp>
        <p:nvSpPr>
          <p:cNvPr id="6" name="Text Placeholder 5"/>
          <p:cNvSpPr>
            <a:spLocks noGrp="1"/>
          </p:cNvSpPr>
          <p:nvPr>
            <p:ph type="body" sz="quarter" idx="10"/>
          </p:nvPr>
        </p:nvSpPr>
        <p:spPr>
          <a:xfrm>
            <a:off x="269240" y="1189177"/>
            <a:ext cx="6509246" cy="5251694"/>
          </a:xfrm>
        </p:spPr>
        <p:txBody>
          <a:bodyPr/>
          <a:lstStyle/>
          <a:p>
            <a:pPr>
              <a:spcBef>
                <a:spcPts val="2200"/>
              </a:spcBef>
            </a:pPr>
            <a:r>
              <a:rPr lang="en-US" sz="2400" dirty="0">
                <a:gradFill>
                  <a:gsLst>
                    <a:gs pos="1250">
                      <a:schemeClr val="tx1"/>
                    </a:gs>
                    <a:gs pos="99000">
                      <a:schemeClr val="tx1"/>
                    </a:gs>
                  </a:gsLst>
                  <a:lin ang="5400000" scaled="0"/>
                </a:gradFill>
                <a:latin typeface="+mn-lt"/>
              </a:rPr>
              <a:t>Continue configuring and extending Dynamics 365 apps to meet customer requirements</a:t>
            </a:r>
          </a:p>
          <a:p>
            <a:pPr>
              <a:spcBef>
                <a:spcPts val="2200"/>
              </a:spcBef>
            </a:pPr>
            <a:r>
              <a:rPr lang="en-US" sz="2400" dirty="0">
                <a:gradFill>
                  <a:gsLst>
                    <a:gs pos="1250">
                      <a:schemeClr val="tx1"/>
                    </a:gs>
                    <a:gs pos="99000">
                      <a:schemeClr val="tx1"/>
                    </a:gs>
                  </a:gsLst>
                  <a:lin ang="5400000" scaled="0"/>
                </a:gradFill>
                <a:latin typeface="+mn-lt"/>
              </a:rPr>
              <a:t>Learn more about </a:t>
            </a:r>
            <a:r>
              <a:rPr lang="en-US" sz="2400" dirty="0" err="1">
                <a:gradFill>
                  <a:gsLst>
                    <a:gs pos="1250">
                      <a:schemeClr val="tx1"/>
                    </a:gs>
                    <a:gs pos="99000">
                      <a:schemeClr val="tx1"/>
                    </a:gs>
                  </a:gsLst>
                  <a:lin ang="5400000" scaled="0"/>
                </a:gradFill>
                <a:latin typeface="+mn-lt"/>
              </a:rPr>
              <a:t>PowerApps</a:t>
            </a:r>
            <a:r>
              <a:rPr lang="en-US" sz="2400" dirty="0">
                <a:gradFill>
                  <a:gsLst>
                    <a:gs pos="1250">
                      <a:schemeClr val="tx1"/>
                    </a:gs>
                    <a:gs pos="99000">
                      <a:schemeClr val="tx1"/>
                    </a:gs>
                  </a:gsLst>
                  <a:lin ang="5400000" scaled="0"/>
                </a:gradFill>
                <a:latin typeface="+mn-lt"/>
              </a:rPr>
              <a:t>, the CDM and Microsoft Flow</a:t>
            </a:r>
          </a:p>
          <a:p>
            <a:pPr>
              <a:spcBef>
                <a:spcPts val="2200"/>
              </a:spcBef>
            </a:pPr>
            <a:r>
              <a:rPr lang="en-US" sz="2400" dirty="0">
                <a:gradFill>
                  <a:gsLst>
                    <a:gs pos="1250">
                      <a:schemeClr val="tx1"/>
                    </a:gs>
                    <a:gs pos="99000">
                      <a:schemeClr val="tx1"/>
                    </a:gs>
                  </a:gsLst>
                  <a:lin ang="5400000" scaled="0"/>
                </a:gradFill>
                <a:latin typeface="+mn-lt"/>
              </a:rPr>
              <a:t>Consider </a:t>
            </a:r>
            <a:r>
              <a:rPr lang="en-US" sz="2400" dirty="0" err="1">
                <a:gradFill>
                  <a:gsLst>
                    <a:gs pos="1250">
                      <a:schemeClr val="tx1"/>
                    </a:gs>
                    <a:gs pos="99000">
                      <a:schemeClr val="tx1"/>
                    </a:gs>
                  </a:gsLst>
                  <a:lin ang="5400000" scaled="0"/>
                </a:gradFill>
                <a:latin typeface="+mn-lt"/>
              </a:rPr>
              <a:t>PowerApps</a:t>
            </a:r>
            <a:r>
              <a:rPr lang="en-US" sz="2400" dirty="0">
                <a:gradFill>
                  <a:gsLst>
                    <a:gs pos="1250">
                      <a:schemeClr val="tx1"/>
                    </a:gs>
                    <a:gs pos="99000">
                      <a:schemeClr val="tx1"/>
                    </a:gs>
                  </a:gsLst>
                  <a:lin ang="5400000" scaled="0"/>
                </a:gradFill>
                <a:latin typeface="+mn-lt"/>
              </a:rPr>
              <a:t> to enable unique customer scenarios and business processes that are not native to Dynamics 365</a:t>
            </a:r>
          </a:p>
          <a:p>
            <a:pPr>
              <a:spcBef>
                <a:spcPts val="2200"/>
              </a:spcBef>
            </a:pPr>
            <a:r>
              <a:rPr lang="en-US" sz="2400" dirty="0">
                <a:gradFill>
                  <a:gsLst>
                    <a:gs pos="1250">
                      <a:schemeClr val="tx1"/>
                    </a:gs>
                    <a:gs pos="99000">
                      <a:schemeClr val="tx1"/>
                    </a:gs>
                  </a:gsLst>
                  <a:lin ang="5400000" scaled="0"/>
                </a:gradFill>
                <a:latin typeface="+mn-lt"/>
              </a:rPr>
              <a:t>Leverage TDM BOM assets on Infopedia</a:t>
            </a:r>
          </a:p>
          <a:p>
            <a:pPr>
              <a:spcBef>
                <a:spcPts val="2200"/>
              </a:spcBef>
            </a:pPr>
            <a:r>
              <a:rPr lang="en-US" sz="2400" dirty="0">
                <a:gradFill>
                  <a:gsLst>
                    <a:gs pos="1250">
                      <a:schemeClr val="tx1"/>
                    </a:gs>
                    <a:gs pos="99000">
                      <a:schemeClr val="tx1"/>
                    </a:gs>
                  </a:gsLst>
                  <a:lin ang="5400000" scaled="0"/>
                </a:gradFill>
                <a:latin typeface="+mn-lt"/>
              </a:rPr>
              <a:t>Tell the One Microsoft story</a:t>
            </a:r>
          </a:p>
          <a:p>
            <a:pPr>
              <a:spcBef>
                <a:spcPts val="2200"/>
              </a:spcBef>
            </a:pPr>
            <a:r>
              <a:rPr lang="en-US" sz="2400" dirty="0">
                <a:gradFill>
                  <a:gsLst>
                    <a:gs pos="1250">
                      <a:schemeClr val="tx1"/>
                    </a:gs>
                    <a:gs pos="99000">
                      <a:schemeClr val="tx1"/>
                    </a:gs>
                  </a:gsLst>
                  <a:lin ang="5400000" scaled="0"/>
                </a:gradFill>
                <a:latin typeface="+mn-lt"/>
              </a:rPr>
              <a:t>Be a Microsoft Dynamics 365 evangelist</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8824" r="23769"/>
          <a:stretch/>
        </p:blipFill>
        <p:spPr>
          <a:xfrm flipH="1">
            <a:off x="7315199" y="0"/>
            <a:ext cx="4876799" cy="6858000"/>
          </a:xfrm>
          <a:prstGeom prst="rect">
            <a:avLst/>
          </a:prstGeom>
        </p:spPr>
      </p:pic>
      <p:sp>
        <p:nvSpPr>
          <p:cNvPr id="5" name="Rectangle 4"/>
          <p:cNvSpPr/>
          <p:nvPr/>
        </p:nvSpPr>
        <p:spPr bwMode="auto">
          <a:xfrm>
            <a:off x="7315200" y="-1"/>
            <a:ext cx="4876800" cy="6858001"/>
          </a:xfrm>
          <a:prstGeom prst="rect">
            <a:avLst/>
          </a:prstGeom>
          <a:solidFill>
            <a:schemeClr val="bg1">
              <a:alpha val="6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a:solidFill>
                <a:schemeClr val="tx1"/>
              </a:solidFill>
            </a:endParaRPr>
          </a:p>
        </p:txBody>
      </p:sp>
    </p:spTree>
    <p:extLst>
      <p:ext uri="{BB962C8B-B14F-4D97-AF65-F5344CB8AC3E}">
        <p14:creationId xmlns:p14="http://schemas.microsoft.com/office/powerpoint/2010/main" val="159541076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a:t>Thank you</a:t>
            </a:r>
            <a:endParaRPr lang="en-US" dirty="0"/>
          </a:p>
        </p:txBody>
      </p:sp>
    </p:spTree>
    <p:extLst>
      <p:ext uri="{BB962C8B-B14F-4D97-AF65-F5344CB8AC3E}">
        <p14:creationId xmlns:p14="http://schemas.microsoft.com/office/powerpoint/2010/main" val="183163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WHITE TEMPLATE">
  <a:themeElements>
    <a:clrScheme name="Custom 19">
      <a:dk1>
        <a:srgbClr val="505050"/>
      </a:dk1>
      <a:lt1>
        <a:srgbClr val="FFFFFF"/>
      </a:lt1>
      <a:dk2>
        <a:srgbClr val="002050"/>
      </a:dk2>
      <a:lt2>
        <a:srgbClr val="9BD2FF"/>
      </a:lt2>
      <a:accent1>
        <a:srgbClr val="192C54"/>
      </a:accent1>
      <a:accent2>
        <a:srgbClr val="0078D7"/>
      </a:accent2>
      <a:accent3>
        <a:srgbClr val="D83B01"/>
      </a:accent3>
      <a:accent4>
        <a:srgbClr val="107C10"/>
      </a:accent4>
      <a:accent5>
        <a:srgbClr val="B4009E"/>
      </a:accent5>
      <a:accent6>
        <a:srgbClr val="5C2D91"/>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Product_Brand_template_16-9_Business_DARK_BLUE_1" id="{8CB21BE8-F48F-4D88-8D8E-91D1D080601D}" vid="{EE3D9C20-80C7-4D70-8FF3-828A31A2FDF4}"/>
    </a:ext>
  </a:extLst>
</a:theme>
</file>

<file path=ppt/theme/theme2.xml><?xml version="1.0" encoding="utf-8"?>
<a:theme xmlns:a="http://schemas.openxmlformats.org/drawingml/2006/main" name="USED_6-50001_WPC 2016 Breakout Template">
  <a:themeElements>
    <a:clrScheme name="WPC 2016 colors">
      <a:dk1>
        <a:srgbClr val="505050"/>
      </a:dk1>
      <a:lt1>
        <a:srgbClr val="FFFFFF"/>
      </a:lt1>
      <a:dk2>
        <a:srgbClr val="5C2D91"/>
      </a:dk2>
      <a:lt2>
        <a:srgbClr val="EAEAEA"/>
      </a:lt2>
      <a:accent1>
        <a:srgbClr val="5C2D91"/>
      </a:accent1>
      <a:accent2>
        <a:srgbClr val="0078D7"/>
      </a:accent2>
      <a:accent3>
        <a:srgbClr val="002050"/>
      </a:accent3>
      <a:accent4>
        <a:srgbClr val="32145A"/>
      </a:accent4>
      <a:accent5>
        <a:srgbClr val="B4009E"/>
      </a:accent5>
      <a:accent6>
        <a:srgbClr val="50505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WPC_2016_Session_16x9_Template" id="{750A99CB-C201-4AC0-83E3-D27190A82074}" vid="{ACAB9C74-80B6-439E-ADE9-F57FD616B89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SMSG KM Document" ma:contentTypeID="0x0101000E4CB7077FEE4FF7AE86D4A500EEC7800300F96E2758736AEF45AFCE0C190C2A9DEC00CC074746C0EF6D439A06F1AAD31A3C2B" ma:contentTypeVersion="38" ma:contentTypeDescription="A document content type used by Infopedia." ma:contentTypeScope="" ma:versionID="2681224d2537e8db76e4bedd657bef12">
  <xsd:schema xmlns:xsd="http://www.w3.org/2001/XMLSchema" xmlns:xs="http://www.w3.org/2001/XMLSchema" xmlns:p="http://schemas.microsoft.com/office/2006/metadata/properties" xmlns:ns1="http://schemas.microsoft.com/sharepoint/v3" xmlns:ns2="230e9df3-be65-4c73-a93b-d1236ebd677e" xmlns:ns3="230E9DF3-BE65-4C73-A93B-D1236EBD677E" xmlns:ns4="b3bc04a5-d503-43b1-b98c-a8cf663329d9" xmlns:ns5="2478d1b8-79bf-461f-b8e8-704d21601f1a" targetNamespace="http://schemas.microsoft.com/office/2006/metadata/properties" ma:root="true" ma:fieldsID="52d0082b4b66a3746776ed3f601a30bc" ns1:_="" ns2:_="" ns3:_="" ns4:_="" ns5:_="">
    <xsd:import namespace="http://schemas.microsoft.com/sharepoint/v3"/>
    <xsd:import namespace="230e9df3-be65-4c73-a93b-d1236ebd677e"/>
    <xsd:import namespace="230E9DF3-BE65-4C73-A93B-D1236EBD677E"/>
    <xsd:import namespace="b3bc04a5-d503-43b1-b98c-a8cf663329d9"/>
    <xsd:import namespace="2478d1b8-79bf-461f-b8e8-704d21601f1a"/>
    <xsd:element name="properties">
      <xsd:complexType>
        <xsd:sequence>
          <xsd:element name="documentManagement">
            <xsd:complexType>
              <xsd:all>
                <xsd:element ref="ns1:RoutingRuleDescription" minOccurs="0"/>
                <xsd:element ref="ns2:DocumentDescription" minOccurs="0"/>
                <xsd:element ref="ns2:Owner"/>
                <xsd:element ref="ns3:PublishDate" minOccurs="0"/>
                <xsd:element ref="ns1:PublishingPageContent" minOccurs="0"/>
                <xsd:element ref="ns2:Thumbnail1" minOccurs="0"/>
                <xsd:element ref="ns1:AverageRating" minOccurs="0"/>
                <xsd:element ref="ns1:RatingCount" minOccurs="0"/>
                <xsd:element ref="ns1:PublishingExpirationDate" minOccurs="0"/>
                <xsd:element ref="ns3:ApplyWorkflowRules" minOccurs="0"/>
                <xsd:element ref="ns2:ContentID" minOccurs="0"/>
                <xsd:element ref="ns2:Blog_x0020_Name" minOccurs="0"/>
                <xsd:element ref="ns2:hd9637eefc984b85b6097c6374e15725" minOccurs="0"/>
                <xsd:element ref="ns2:TaxCatchAll" minOccurs="0"/>
                <xsd:element ref="ns2:TaxCatchAllLabel" minOccurs="0"/>
                <xsd:element ref="ns2:b4224c12c78d42ea9b214de0badf8358" minOccurs="0"/>
                <xsd:element ref="ns2:_dlc_DocId" minOccurs="0"/>
                <xsd:element ref="ns2:TaxKeywordTaxHTField" minOccurs="0"/>
                <xsd:element ref="ns2:_dlc_DocIdUrl" minOccurs="0"/>
                <xsd:element ref="ns2:_dlc_DocIdPersistId" minOccurs="0"/>
                <xsd:element ref="ns1:ReportOwner" minOccurs="0"/>
                <xsd:element ref="ns2:m6d26e40ac264097a006193f92232ece" minOccurs="0"/>
                <xsd:element ref="ns2:ConfidentialityTaxHTField0" minOccurs="0"/>
                <xsd:element ref="ns2:od9986d31974458fb3007746ec0bce5f" minOccurs="0"/>
                <xsd:element ref="ns2:bf80e81150e248c48aa8cffdf0021a1f" minOccurs="0"/>
                <xsd:element ref="ns2:mb88723863e1404388ba3733387d48df" minOccurs="0"/>
                <xsd:element ref="ns2:l3c3ea61849e4288a8acc49bb5388e8c" minOccurs="0"/>
                <xsd:element ref="ns2:i0d941ee1e744ffea7aeee9924c91cbb" minOccurs="0"/>
                <xsd:element ref="ns2:i1b478372f814787abd313030b81fcb2" minOccurs="0"/>
                <xsd:element ref="ns2:Coowner" minOccurs="0"/>
                <xsd:element ref="ns2:k21a64daf20d4502b2796a1c6b8ce6c8" minOccurs="0"/>
                <xsd:element ref="ns2:b60f8d2dbb984f349d80d8196897f4d3" minOccurs="0"/>
                <xsd:element ref="ns2:ec5b2ad5c27b45fb8a00a1f27c7ce1ae" minOccurs="0"/>
                <xsd:element ref="ns2:m6c7b4717b6346e6a075a59dd47eac69" minOccurs="0"/>
                <xsd:element ref="ns2:kf34bcdc8fc34e479d3f94c6210e8e27" minOccurs="0"/>
                <xsd:element ref="ns2:ef109fd36bcf4bcd9dd945731030600b" minOccurs="0"/>
                <xsd:element ref="ns2:eb54ac91059940029a3cc8a4ff5af673" minOccurs="0"/>
                <xsd:element ref="ns2:k20e0dfa74bf4e44818db03027b0ccd8" minOccurs="0"/>
                <xsd:element ref="ns2:GenericText2" minOccurs="0"/>
                <xsd:element ref="ns2:GenericHTML1" minOccurs="0"/>
                <xsd:element ref="ns4:Update_x0020_Parent_x0020_Child_x0020_Relation_x0028_1_x0029_0" minOccurs="0"/>
                <xsd:element ref="ns1:_ip_UnifiedCompliancePolicyProperties" minOccurs="0"/>
                <xsd:element ref="ns1:_ip_UnifiedCompliancePolicyUIAction" minOccurs="0"/>
                <xsd:element ref="ns5:LastSharedByUser" minOccurs="0"/>
                <xsd:element ref="ns5: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nillable="true" ma:displayName="Description" ma:description="" ma:hidden="true" ma:internalName="RoutingRuleDescription" ma:readOnly="false">
      <xsd:simpleType>
        <xsd:restriction base="dms:Text">
          <xsd:maxLength value="255"/>
        </xsd:restriction>
      </xsd:simpleType>
    </xsd:element>
    <xsd:element name="PublishingPageContent" ma:index="9" nillable="true" ma:displayName="Page Content" ma:description="Page Content is a site column created by the Publishing feature. It is used on the Article Page Content Type as the content of the page." ma:internalName="PublishingPageContent" ma:readOnly="false">
      <xsd:simpleType>
        <xsd:restriction base="dms:Unknown"/>
      </xsd:simpleType>
    </xsd:element>
    <xsd:element name="AverageRating" ma:index="13" nillable="true" ma:displayName="Rating (0-5)" ma:decimals="2" ma:description="Average value of all the ratings that have been submitted" ma:internalName="AverageRating" ma:readOnly="false">
      <xsd:simpleType>
        <xsd:restriction base="dms:Number"/>
      </xsd:simpleType>
    </xsd:element>
    <xsd:element name="RatingCount" ma:index="14" nillable="true" ma:displayName="Number of Ratings" ma:decimals="0" ma:description="Number of ratings submitted" ma:internalName="RatingCount" ma:readOnly="false">
      <xsd:simpleType>
        <xsd:restriction base="dms:Number"/>
      </xsd:simpleType>
    </xsd:element>
    <xsd:element name="PublishingExpirationDate" ma:index="17" nillable="true" ma:displayName="Scheduling End Date" ma:description="Scheduling End Date is a site column created by the Publishing feature. It is used to specify the date and time on which this page will no longer appear to site visitors." ma:internalName="PublishingExpirationDate" ma:readOnly="false">
      <xsd:simpleType>
        <xsd:restriction base="dms:Unknown"/>
      </xsd:simpleType>
    </xsd:element>
    <xsd:element name="ReportOwner" ma:index="33" nillable="true" ma:displayName="Owner (People and Groups)" ma:description="Owner of this document" ma:hidden="true" ma:list="UserInfo" ma:SearchPeopleOnly="false" ma:SharePointGroup="0" ma:internalName="Report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ip_UnifiedCompliancePolicyProperties" ma:index="69" nillable="true" ma:displayName="Unified Compliance Policy Properties" ma:hidden="true" ma:internalName="_ip_UnifiedCompliancePolicyProperties">
      <xsd:simpleType>
        <xsd:restriction base="dms:Note"/>
      </xsd:simpleType>
    </xsd:element>
    <xsd:element name="_ip_UnifiedCompliancePolicyUIAction" ma:index="7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DocumentDescription" ma:index="3" nillable="true" ma:displayName="Document Description" ma:description="Alternate description for documents that can be used for display." ma:internalName="DocumentDescription">
      <xsd:simpleType>
        <xsd:restriction base="dms:Note">
          <xsd:maxLength value="255"/>
        </xsd:restriction>
      </xsd:simpleType>
    </xsd:element>
    <xsd:element name="Owner" ma:index="4"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Thumbnail1" ma:index="10" nillable="true" ma:displayName="Thumbnail" ma:format="Hyperlink" ma:internalName="Thumbnail1"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ContentID" ma:index="19" nillable="true" ma:displayName="ContentID" ma:indexed="true" ma:internalName="ContentID">
      <xsd:simpleType>
        <xsd:restriction base="dms:Text">
          <xsd:maxLength value="255"/>
        </xsd:restriction>
      </xsd:simpleType>
    </xsd:element>
    <xsd:element name="Blog_x0020_Name" ma:index="20" nillable="true" ma:displayName="Blog Name" ma:description="Title of an Infopedia Blog" ma:internalName="Blog_x0020_Name">
      <xsd:simpleType>
        <xsd:restriction base="dms:Text">
          <xsd:maxLength value="255"/>
        </xsd:restriction>
      </xsd:simpleType>
    </xsd:element>
    <xsd:element name="hd9637eefc984b85b6097c6374e15725" ma:index="22" nillable="true" ma:taxonomy="true" ma:internalName="hd9637eefc984b85b6097c6374e15725" ma:taxonomyFieldName="ItemType" ma:displayName="SMSG Item Type" ma:default="" ma:fieldId="{1d9637ee-fc98-4b85-b609-7c6374e15725}" ma:taxonomyMulti="true" ma:sspId="e385fb40-52d4-4fae-9c5b-3e8ff8a5878e" ma:termSetId="a611a704-4666-406e-a571-a6e9bb4a2dcc" ma:anchorId="3d59bf14-be35-4b82-81a4-70bbe2a90cc2" ma:open="false" ma:isKeyword="false">
      <xsd:complexType>
        <xsd:sequence>
          <xsd:element ref="pc:Terms" minOccurs="0" maxOccurs="1"/>
        </xsd:sequence>
      </xsd:complexType>
    </xsd:element>
    <xsd:element name="TaxCatchAll" ma:index="24" nillable="true" ma:displayName="Taxonomy Catch All Column" ma:description="" ma:hidden="true" ma:list="{8e3d5b1f-74bf-4cd5-90f8-860d03c4e4d4}" ma:internalName="TaxCatchAll" ma:showField="CatchAllData" ma:web="2478d1b8-79bf-461f-b8e8-704d21601f1a">
      <xsd:complexType>
        <xsd:complexContent>
          <xsd:extension base="dms:MultiChoiceLookup">
            <xsd:sequence>
              <xsd:element name="Value" type="dms:Lookup" maxOccurs="unbounded" minOccurs="0" nillable="true"/>
            </xsd:sequence>
          </xsd:extension>
        </xsd:complexContent>
      </xsd:complexType>
    </xsd:element>
    <xsd:element name="TaxCatchAllLabel" ma:index="25" nillable="true" ma:displayName="Taxonomy Catch All Column1" ma:description="" ma:hidden="true" ma:list="{8e3d5b1f-74bf-4cd5-90f8-860d03c4e4d4}" ma:internalName="TaxCatchAllLabel" ma:readOnly="true" ma:showField="CatchAllDataLabel" ma:web="2478d1b8-79bf-461f-b8e8-704d21601f1a">
      <xsd:complexType>
        <xsd:complexContent>
          <xsd:extension base="dms:MultiChoiceLookup">
            <xsd:sequence>
              <xsd:element name="Value" type="dms:Lookup" maxOccurs="unbounded" minOccurs="0" nillable="true"/>
            </xsd:sequence>
          </xsd:extension>
        </xsd:complexContent>
      </xsd:complexType>
    </xsd:element>
    <xsd:element name="b4224c12c78d42ea9b214de0badf8358" ma:index="27" nillable="true" ma:taxonomy="true" ma:internalName="b4224c12c78d42ea9b214de0badf8358" ma:taxonomyFieldName="EnterpriseDomainTags" ma:displayName="EnterpriseDomainTags" ma:default="" ma:fieldId="{b4224c12-c78d-42ea-9b21-4de0badf8358}" ma:taxonomyMulti="true" ma:sspId="e385fb40-52d4-4fae-9c5b-3e8ff8a5878e" ma:termSetId="d039009f-2da8-468b-bf5e-ff4693a9f72f" ma:anchorId="00000000-0000-0000-0000-000000000000" ma:open="false" ma:isKeyword="false">
      <xsd:complexType>
        <xsd:sequence>
          <xsd:element ref="pc:Terms" minOccurs="0" maxOccurs="1"/>
        </xsd:sequence>
      </xsd:complexType>
    </xsd:element>
    <xsd:element name="_dlc_DocId" ma:index="28" nillable="true" ma:displayName="Document ID Value" ma:description="The value of the document ID assigned to this item." ma:indexed="true" ma:internalName="_dlc_DocId" ma:readOnly="true">
      <xsd:simpleType>
        <xsd:restriction base="dms:Text"/>
      </xsd:simpleType>
    </xsd:element>
    <xsd:element name="TaxKeywordTaxHTField" ma:index="29"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element name="_dlc_DocIdUrl" ma:index="3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2" nillable="true" ma:displayName="Persist ID" ma:description="Keep ID on add." ma:hidden="true" ma:internalName="_dlc_DocIdPersistId" ma:readOnly="true">
      <xsd:simpleType>
        <xsd:restriction base="dms:Boolean"/>
      </xsd:simpleType>
    </xsd:element>
    <xsd:element name="m6d26e40ac264097a006193f92232ece" ma:index="35" nillable="true" ma:taxonomy="true" ma:internalName="m6d26e40ac264097a006193f92232ece" ma:taxonomyFieldName="TechnicalLevel" ma:displayName="Technical Level" ma:default="" ma:fieldId="{66d26e40-ac26-4097-a006-193f92232ece}" ma:sspId="e385fb40-52d4-4fae-9c5b-3e8ff8a5878e" ma:termSetId="7123edbd-7265-47b9-9049-04e46d245d8e" ma:anchorId="3c636e1e-6390-429f-a144-68438d32bffe" ma:open="false" ma:isKeyword="false">
      <xsd:complexType>
        <xsd:sequence>
          <xsd:element ref="pc:Terms" minOccurs="0" maxOccurs="1"/>
        </xsd:sequence>
      </xsd:complexType>
    </xsd:element>
    <xsd:element name="ConfidentialityTaxHTField0" ma:index="36" ma:taxonomy="true" ma:internalName="ConfidentialityTaxHTField0" ma:taxonomyFieldName="Confidentiality" ma:displayName="Confidentiality" ma:default="5;#Microsoft confidential|461efa83-0283-486a-a8d5-943328f3693f" ma:fieldId="{840a9f3c-1e14-4c21-9dbf-5637765665db}" ma:sspId="e385fb40-52d4-4fae-9c5b-3e8ff8a5878e" ma:termSetId="e0e820dc-7da0-48b9-8472-209c7e82d1d0" ma:anchorId="00000000-0000-0000-0000-000000000000" ma:open="false" ma:isKeyword="false">
      <xsd:complexType>
        <xsd:sequence>
          <xsd:element ref="pc:Terms" minOccurs="0" maxOccurs="1"/>
        </xsd:sequence>
      </xsd:complexType>
    </xsd:element>
    <xsd:element name="od9986d31974458fb3007746ec0bce5f" ma:index="37" nillable="true" ma:taxonomy="true" ma:internalName="od9986d31974458fb3007746ec0bce5f" ma:taxonomyFieldName="Languages" ma:displayName="SMSG Languages" ma:default="" ma:fieldId="{8d9986d3-1974-458f-b300-7746ec0bce5f}" ma:taxonomyMulti="true" ma:sspId="e385fb40-52d4-4fae-9c5b-3e8ff8a5878e" ma:termSetId="a611a704-4666-406e-a571-a6e9bb4a2dcc" ma:anchorId="c5f267fd-fa38-4ffe-a1d8-2693d87e90bc" ma:open="false" ma:isKeyword="false">
      <xsd:complexType>
        <xsd:sequence>
          <xsd:element ref="pc:Terms" minOccurs="0" maxOccurs="1"/>
        </xsd:sequence>
      </xsd:complexType>
    </xsd:element>
    <xsd:element name="bf80e81150e248c48aa8cffdf0021a1f" ma:index="39" nillable="true" ma:taxonomy="true" ma:internalName="bf80e81150e248c48aa8cffdf0021a1f" ma:taxonomyFieldName="Products" ma:displayName="SMSG Products &amp; Technologies" ma:default="" ma:fieldId="{bf80e811-50e2-48c4-8aa8-cffdf0021a1f}" ma:taxonomyMulti="true" ma:sspId="e385fb40-52d4-4fae-9c5b-3e8ff8a5878e" ma:termSetId="a611a704-4666-406e-a571-a6e9bb4a2dcc" ma:anchorId="f7bdd4ba-8e81-43d6-a504-860f505d5c97" ma:open="false" ma:isKeyword="false">
      <xsd:complexType>
        <xsd:sequence>
          <xsd:element ref="pc:Terms" minOccurs="0" maxOccurs="1"/>
        </xsd:sequence>
      </xsd:complexType>
    </xsd:element>
    <xsd:element name="mb88723863e1404388ba3733387d48df" ma:index="41" nillable="true" ma:taxonomy="true" ma:internalName="mb88723863e1404388ba3733387d48df" ma:taxonomyFieldName="Audiences" ma:displayName="SMSG Customer Audiences" ma:default="" ma:fieldId="{6b887238-63e1-4043-88ba-3733387d48df}" ma:taxonomyMulti="true" ma:sspId="e385fb40-52d4-4fae-9c5b-3e8ff8a5878e" ma:termSetId="a611a704-4666-406e-a571-a6e9bb4a2dcc" ma:anchorId="8a0280e9-c6e8-4e3c-80d6-8db643b96ddd" ma:open="false" ma:isKeyword="false">
      <xsd:complexType>
        <xsd:sequence>
          <xsd:element ref="pc:Terms" minOccurs="0" maxOccurs="1"/>
        </xsd:sequence>
      </xsd:complexType>
    </xsd:element>
    <xsd:element name="l3c3ea61849e4288a8acc49bb5388e8c" ma:index="43" nillable="true" ma:taxonomy="true" ma:internalName="l3c3ea61849e4288a8acc49bb5388e8c" ma:taxonomyFieldName="Groups" ma:displayName="SMSG Groups" ma:default="" ma:fieldId="{53c3ea61-849e-4288-a8ac-c49bb5388e8c}" ma:taxonomyMulti="true" ma:sspId="e385fb40-52d4-4fae-9c5b-3e8ff8a5878e" ma:termSetId="d039009f-2da8-468b-bf5e-ff4693a9f72f" ma:anchorId="ec38e82f-eddf-4553-aa72-f3bd3c1d5855" ma:open="false" ma:isKeyword="false">
      <xsd:complexType>
        <xsd:sequence>
          <xsd:element ref="pc:Terms" minOccurs="0" maxOccurs="1"/>
        </xsd:sequence>
      </xsd:complexType>
    </xsd:element>
    <xsd:element name="i0d941ee1e744ffea7aeee9924c91cbb" ma:index="45" nillable="true" ma:taxonomy="true" ma:internalName="i0d941ee1e744ffea7aeee9924c91cbb" ma:taxonomyFieldName="BusinessArchitecture" ma:displayName="SMSG Business Architecture" ma:default="" ma:fieldId="{20d941ee-1e74-4ffe-a7ae-ee9924c91cbb}" ma:taxonomyMulti="true" ma:sspId="e385fb40-52d4-4fae-9c5b-3e8ff8a5878e" ma:termSetId="d039009f-2da8-468b-bf5e-ff4693a9f72f" ma:anchorId="1951c1e0-4cc7-414f-a435-7369277bc757" ma:open="false" ma:isKeyword="false">
      <xsd:complexType>
        <xsd:sequence>
          <xsd:element ref="pc:Terms" minOccurs="0" maxOccurs="1"/>
        </xsd:sequence>
      </xsd:complexType>
    </xsd:element>
    <xsd:element name="i1b478372f814787abd313030b81fcb2" ma:index="47" nillable="true" ma:taxonomy="true" ma:internalName="i1b478372f814787abd313030b81fcb2" ma:taxonomyFieldName="ActivitiesAndPrograms" ma:displayName="SMSG Activities &amp; Programs" ma:default="" ma:fieldId="{21b47837-2f81-4787-abd3-13030b81fcb2}" ma:taxonomyMulti="true" ma:sspId="e385fb40-52d4-4fae-9c5b-3e8ff8a5878e" ma:termSetId="d039009f-2da8-468b-bf5e-ff4693a9f72f" ma:anchorId="846d39ff-6475-4006-99df-de42970d666e" ma:open="false" ma:isKeyword="false">
      <xsd:complexType>
        <xsd:sequence>
          <xsd:element ref="pc:Terms" minOccurs="0" maxOccurs="1"/>
        </xsd:sequence>
      </xsd:complexType>
    </xsd:element>
    <xsd:element name="Coowner" ma:index="49" nillable="true" ma:displayName="Co-owner" ma:list="UserInfo" ma:SearchPeopleOnly="false" ma:SharePointGroup="0" ma:internalName="Coowner" ma:showField="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k21a64daf20d4502b2796a1c6b8ce6c8" ma:index="50" nillable="true" ma:taxonomy="true" ma:internalName="k21a64daf20d4502b2796a1c6b8ce6c8" ma:taxonomyFieldName="Industries" ma:displayName="SMSG Industries" ma:default="" ma:fieldId="{421a64da-f20d-4502-b279-6a1c6b8ce6c8}" ma:taxonomyMulti="true" ma:sspId="e385fb40-52d4-4fae-9c5b-3e8ff8a5878e" ma:termSetId="a611a704-4666-406e-a571-a6e9bb4a2dcc" ma:anchorId="322da17f-7441-43de-8ac8-ca7d62aec02b" ma:open="false" ma:isKeyword="false">
      <xsd:complexType>
        <xsd:sequence>
          <xsd:element ref="pc:Terms" minOccurs="0" maxOccurs="1"/>
        </xsd:sequence>
      </xsd:complexType>
    </xsd:element>
    <xsd:element name="b60f8d2dbb984f349d80d8196897f4d3" ma:index="52" nillable="true" ma:taxonomy="true" ma:internalName="b60f8d2dbb984f349d80d8196897f4d3" ma:taxonomyFieldName="Roles" ma:displayName="SMSG Roles" ma:default="" ma:fieldId="{b60f8d2d-bb98-4f34-9d80-d8196897f4d3}" ma:taxonomyMulti="true" ma:sspId="e385fb40-52d4-4fae-9c5b-3e8ff8a5878e" ma:termSetId="a611a704-4666-406e-a571-a6e9bb4a2dcc" ma:anchorId="c9a07ef0-4236-4915-97ca-1b3392dac369" ma:open="false" ma:isKeyword="false">
      <xsd:complexType>
        <xsd:sequence>
          <xsd:element ref="pc:Terms" minOccurs="0" maxOccurs="1"/>
        </xsd:sequence>
      </xsd:complexType>
    </xsd:element>
    <xsd:element name="ec5b2ad5c27b45fb8a00a1f27c7ce1ae" ma:index="54" nillable="true" ma:taxonomy="true" ma:internalName="ec5b2ad5c27b45fb8a00a1f27c7ce1ae" ma:taxonomyFieldName="Partners" ma:displayName="SMSG Partners" ma:default="" ma:fieldId="{ec5b2ad5-c27b-45fb-8a00-a1f27c7ce1ae}" ma:taxonomyMulti="true" ma:sspId="e385fb40-52d4-4fae-9c5b-3e8ff8a5878e" ma:termSetId="a611a704-4666-406e-a571-a6e9bb4a2dcc" ma:anchorId="dd1a91fa-3198-4561-9b04-bc737b2a8291" ma:open="false" ma:isKeyword="false">
      <xsd:complexType>
        <xsd:sequence>
          <xsd:element ref="pc:Terms" minOccurs="0" maxOccurs="1"/>
        </xsd:sequence>
      </xsd:complexType>
    </xsd:element>
    <xsd:element name="m6c7b4717b6346e6a075a59dd47eac69" ma:index="56" nillable="true" ma:taxonomy="true" ma:internalName="m6c7b4717b6346e6a075a59dd47eac69" ma:taxonomyFieldName="Topics" ma:displayName="SMSG Topics" ma:default="" ma:fieldId="{66c7b471-7b63-46e6-a075-a59dd47eac69}" ma:taxonomyMulti="true" ma:sspId="e385fb40-52d4-4fae-9c5b-3e8ff8a5878e" ma:termSetId="d039009f-2da8-468b-bf5e-ff4693a9f72f" ma:anchorId="ddcce936-3357-448e-8326-e6fdfddfb752" ma:open="false" ma:isKeyword="false">
      <xsd:complexType>
        <xsd:sequence>
          <xsd:element ref="pc:Terms" minOccurs="0" maxOccurs="1"/>
        </xsd:sequence>
      </xsd:complexType>
    </xsd:element>
    <xsd:element name="kf34bcdc8fc34e479d3f94c6210e8e27" ma:index="58" nillable="true" ma:taxonomy="true" ma:internalName="kf34bcdc8fc34e479d3f94c6210e8e27" ma:taxonomyFieldName="Competitors" ma:displayName="SMSG Competition" ma:default="" ma:fieldId="{4f34bcdc-8fc3-4e47-9d3f-94c6210e8e27}" ma:taxonomyMulti="true" ma:sspId="e385fb40-52d4-4fae-9c5b-3e8ff8a5878e" ma:termSetId="a611a704-4666-406e-a571-a6e9bb4a2dcc" ma:anchorId="718f8fd0-b740-48bc-92ad-5700213c04b2" ma:open="false" ma:isKeyword="false">
      <xsd:complexType>
        <xsd:sequence>
          <xsd:element ref="pc:Terms" minOccurs="0" maxOccurs="1"/>
        </xsd:sequence>
      </xsd:complexType>
    </xsd:element>
    <xsd:element name="ef109fd36bcf4bcd9dd945731030600b" ma:index="60" nillable="true" ma:taxonomy="true" ma:internalName="ef109fd36bcf4bcd9dd945731030600b" ma:taxonomyFieldName="Region" ma:displayName="SMSG Region" ma:default="" ma:fieldId="{ef109fd3-6bcf-4bcd-9dd9-45731030600b}" ma:taxonomyMulti="true" ma:sspId="e385fb40-52d4-4fae-9c5b-3e8ff8a5878e" ma:termSetId="a611a704-4666-406e-a571-a6e9bb4a2dcc" ma:anchorId="c5404caa-7d82-41c6-82c2-0230c1d96864" ma:open="false" ma:isKeyword="false">
      <xsd:complexType>
        <xsd:sequence>
          <xsd:element ref="pc:Terms" minOccurs="0" maxOccurs="1"/>
        </xsd:sequence>
      </xsd:complexType>
    </xsd:element>
    <xsd:element name="eb54ac91059940029a3cc8a4ff5af673" ma:index="62" nillable="true" ma:taxonomy="true" ma:internalName="eb54ac91059940029a3cc8a4ff5af673" ma:taxonomyFieldName="SMSGDomain" ma:displayName="SMSG Domain" ma:default="" ma:fieldId="{eb54ac91-0599-4002-9a3c-c8a4ff5af673}" ma:taxonomyMulti="true" ma:sspId="e385fb40-52d4-4fae-9c5b-3e8ff8a5878e" ma:termSetId="a611a704-4666-406e-a571-a6e9bb4a2dcc" ma:anchorId="dd7a2ee5-7d01-4a82-9346-1eefa47ece8b" ma:open="false" ma:isKeyword="false">
      <xsd:complexType>
        <xsd:sequence>
          <xsd:element ref="pc:Terms" minOccurs="0" maxOccurs="1"/>
        </xsd:sequence>
      </xsd:complexType>
    </xsd:element>
    <xsd:element name="k20e0dfa74bf4e44818db03027b0ccd8" ma:index="64" nillable="true" ma:taxonomy="true" ma:internalName="k20e0dfa74bf4e44818db03027b0ccd8" ma:taxonomyFieldName="Segments" ma:displayName="SMSG Customer Segments" ma:default="" ma:fieldId="{420e0dfa-74bf-4e44-818d-b03027b0ccd8}" ma:taxonomyMulti="true" ma:sspId="e385fb40-52d4-4fae-9c5b-3e8ff8a5878e" ma:termSetId="a611a704-4666-406e-a571-a6e9bb4a2dcc" ma:anchorId="dd7a2ee5-7d01-4a82-9346-1eefa47ece8b" ma:open="false" ma:isKeyword="false">
      <xsd:complexType>
        <xsd:sequence>
          <xsd:element ref="pc:Terms" minOccurs="0" maxOccurs="1"/>
        </xsd:sequence>
      </xsd:complexType>
    </xsd:element>
    <xsd:element name="GenericText2" ma:index="66" nillable="true" ma:displayName="GenericText2" ma:description="Generic field for future features in implementation" ma:internalName="GenericText2">
      <xsd:simpleType>
        <xsd:restriction base="dms:Text">
          <xsd:maxLength value="255"/>
        </xsd:restriction>
      </xsd:simpleType>
    </xsd:element>
    <xsd:element name="GenericHTML1" ma:index="67" nillable="true" ma:displayName="GenericHTML1" ma:description="Generic field for future features in implementation" ma:internalName="GenericHTML1">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PublishDate" ma:index="5" nillable="true" ma:displayName="PublishDate" ma:description="Used in Blog Posts, this date is used to specify the Blog Article Date." ma:format="DateOnly" ma:internalName="PublishDate" ma:readOnly="false">
      <xsd:simpleType>
        <xsd:restriction base="dms:DateTime"/>
      </xsd:simpleType>
    </xsd:element>
    <xsd:element name="ApplyWorkflowRules" ma:index="18" nillable="true" ma:displayName="ApplyWorkflowRules" ma:default="Yes" ma:description="This columns is used to help to apply the workflow rules on Document Sets / Documents. by Default the Value is Yes" ma:format="Dropdown" ma:internalName="ApplyWorkflowRules" ma:readOnly="false">
      <xsd:simpleType>
        <xsd:restriction base="dms:Choice">
          <xsd:enumeration value="Yes"/>
          <xsd:enumeration value="No"/>
        </xsd:restriction>
      </xsd:simpleType>
    </xsd:element>
  </xsd:schema>
  <xsd:schema xmlns:xsd="http://www.w3.org/2001/XMLSchema" xmlns:xs="http://www.w3.org/2001/XMLSchema" xmlns:dms="http://schemas.microsoft.com/office/2006/documentManagement/types" xmlns:pc="http://schemas.microsoft.com/office/infopath/2007/PartnerControls" targetNamespace="b3bc04a5-d503-43b1-b98c-a8cf663329d9" elementFormDefault="qualified">
    <xsd:import namespace="http://schemas.microsoft.com/office/2006/documentManagement/types"/>
    <xsd:import namespace="http://schemas.microsoft.com/office/infopath/2007/PartnerControls"/>
    <xsd:element name="Update_x0020_Parent_x0020_Child_x0020_Relation_x0028_1_x0029_0" ma:index="68" nillable="true" ma:displayName="Update Parent Child Relation" ma:internalName="Update_x0020_Parent_x0020_Child_x0020_Relation_x0028_1_x0029_0">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478d1b8-79bf-461f-b8e8-704d21601f1a" elementFormDefault="qualified">
    <xsd:import namespace="http://schemas.microsoft.com/office/2006/documentManagement/types"/>
    <xsd:import namespace="http://schemas.microsoft.com/office/infopath/2007/PartnerControls"/>
    <xsd:element name="LastSharedByUser" ma:index="71" nillable="true" ma:displayName="Last Shared By User" ma:description="" ma:internalName="LastSharedByUser" ma:readOnly="true">
      <xsd:simpleType>
        <xsd:restriction base="dms:Note">
          <xsd:maxLength value="255"/>
        </xsd:restriction>
      </xsd:simpleType>
    </xsd:element>
    <xsd:element name="LastSharedByTime" ma:index="72"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b328e676-1cea-4bc3-8328-547eb892d088">
      <UserInfo>
        <DisplayName>Rochelle Mountany</DisplayName>
        <AccountId>24476</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7E261BAC2CA6E4CA645B2C87CA2CCE9" ma:contentTypeVersion="4" ma:contentTypeDescription="Create a new document." ma:contentTypeScope="" ma:versionID="ba48b8785d22fd94017b47e99fe6c2e5">
  <xsd:schema xmlns:xsd="http://www.w3.org/2001/XMLSchema" xmlns:xs="http://www.w3.org/2001/XMLSchema" xmlns:p="http://schemas.microsoft.com/office/2006/metadata/properties" xmlns:ns2="b328e676-1cea-4bc3-8328-547eb892d088" targetNamespace="http://schemas.microsoft.com/office/2006/metadata/properties" ma:root="true" ma:fieldsID="374b2e6a022fb93483e363078f657d8b" ns2:_="">
    <xsd:import namespace="b328e676-1cea-4bc3-8328-547eb892d088"/>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28e676-1cea-4bc3-8328-547eb892d08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spe:Receiver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FBEE141-87E4-464C-BB50-38D3035152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30e9df3-be65-4c73-a93b-d1236ebd677e"/>
    <ds:schemaRef ds:uri="230E9DF3-BE65-4C73-A93B-D1236EBD677E"/>
    <ds:schemaRef ds:uri="b3bc04a5-d503-43b1-b98c-a8cf663329d9"/>
    <ds:schemaRef ds:uri="2478d1b8-79bf-461f-b8e8-704d21601f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C65019-3A00-40DF-ADEC-46DD49DE303E}">
  <ds:schemaRefs>
    <ds:schemaRef ds:uri="230e9df3-be65-4c73-a93b-d1236ebd677e"/>
    <ds:schemaRef ds:uri="http://purl.org/dc/elements/1.1/"/>
    <ds:schemaRef ds:uri="http://schemas.microsoft.com/office/2006/metadata/properties"/>
    <ds:schemaRef ds:uri="http://www.w3.org/XML/1998/namespace"/>
    <ds:schemaRef ds:uri="http://schemas.microsoft.com/sharepoint/v3"/>
    <ds:schemaRef ds:uri="http://purl.org/dc/terms/"/>
    <ds:schemaRef ds:uri="230E9DF3-BE65-4C73-A93B-D1236EBD677E"/>
    <ds:schemaRef ds:uri="b3bc04a5-d503-43b1-b98c-a8cf663329d9"/>
    <ds:schemaRef ds:uri="http://schemas.microsoft.com/office/2006/documentManagement/types"/>
    <ds:schemaRef ds:uri="http://schemas.microsoft.com/office/infopath/2007/PartnerControls"/>
    <ds:schemaRef ds:uri="http://schemas.openxmlformats.org/package/2006/metadata/core-properties"/>
    <ds:schemaRef ds:uri="2478d1b8-79bf-461f-b8e8-704d21601f1a"/>
    <ds:schemaRef ds:uri="http://purl.org/dc/dcmitype/"/>
  </ds:schemaRefs>
</ds:datastoreItem>
</file>

<file path=customXml/itemProps3.xml><?xml version="1.0" encoding="utf-8"?>
<ds:datastoreItem xmlns:ds="http://schemas.openxmlformats.org/officeDocument/2006/customXml" ds:itemID="{636A218C-CE1F-4078-A0E3-A394997D8CC7}"/>
</file>

<file path=customXml/itemProps4.xml><?xml version="1.0" encoding="utf-8"?>
<ds:datastoreItem xmlns:ds="http://schemas.openxmlformats.org/officeDocument/2006/customXml" ds:itemID="{815A74A0-2B86-4B2D-B0B4-353051F716A7}">
  <ds:schemaRefs>
    <ds:schemaRef ds:uri="http://schemas.microsoft.com/sharepoint/events"/>
  </ds:schemaRefs>
</ds:datastoreItem>
</file>

<file path=customXml/itemProps5.xml><?xml version="1.0" encoding="utf-8"?>
<ds:datastoreItem xmlns:ds="http://schemas.openxmlformats.org/officeDocument/2006/customXml" ds:itemID="{27FFB2E6-27D5-4421-9A4A-3CD69B298B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329</Words>
  <Application>Microsoft Office PowerPoint</Application>
  <PresentationFormat>Widescreen</PresentationFormat>
  <Paragraphs>111</Paragraphs>
  <Slides>10</Slides>
  <Notes>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10</vt:i4>
      </vt:variant>
    </vt:vector>
  </HeadingPairs>
  <TitlesOfParts>
    <vt:vector size="20" baseType="lpstr">
      <vt:lpstr>Arial</vt:lpstr>
      <vt:lpstr>Calibri</vt:lpstr>
      <vt:lpstr>Consolas</vt:lpstr>
      <vt:lpstr>Segoe UI</vt:lpstr>
      <vt:lpstr>Segoe UI Light</vt:lpstr>
      <vt:lpstr>Segoe UI Semibold</vt:lpstr>
      <vt:lpstr>Segoe UI Semilight</vt:lpstr>
      <vt:lpstr>Wingdings</vt:lpstr>
      <vt:lpstr>1_WHITE TEMPLATE</vt:lpstr>
      <vt:lpstr>USED_6-50001_WPC 2016 Breakout Template</vt:lpstr>
      <vt:lpstr>Extensible Platform Microsoft Dynamics 365</vt:lpstr>
      <vt:lpstr>Session objectives</vt:lpstr>
      <vt:lpstr>What’s new in App Extensibility </vt:lpstr>
      <vt:lpstr>What’s new in App Extensibility</vt:lpstr>
      <vt:lpstr>Adaptability of business processes</vt:lpstr>
      <vt:lpstr>PowerApp demo </vt:lpstr>
      <vt:lpstr>Key resources</vt:lpstr>
      <vt:lpstr>Go-dos</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Service | Microsoft Dynamics CRM BDM Presentation</dc:title>
  <dc:creator/>
  <cp:keywords/>
  <cp:lastModifiedBy/>
  <cp:revision>1</cp:revision>
  <dcterms:created xsi:type="dcterms:W3CDTF">2016-04-25T22:14:54Z</dcterms:created>
  <dcterms:modified xsi:type="dcterms:W3CDTF">2016-10-04T01:27:56Z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1cd454bacc149bfbcfd764edd279de7">
    <vt:lpwstr/>
  </property>
  <property fmtid="{D5CDD505-2E9C-101B-9397-08002B2CF9AE}" pid="3" name="of67e5d4b76f4a9db8769983fda9cec0">
    <vt:lpwstr/>
  </property>
  <property fmtid="{D5CDD505-2E9C-101B-9397-08002B2CF9AE}" pid="4" name="TaxKeyword">
    <vt:lpwstr/>
  </property>
  <property fmtid="{D5CDD505-2E9C-101B-9397-08002B2CF9AE}" pid="5" name="NewsType">
    <vt:lpwstr/>
  </property>
  <property fmtid="{D5CDD505-2E9C-101B-9397-08002B2CF9AE}" pid="6" name="_dlc_policyId">
    <vt:lpwstr/>
  </property>
  <property fmtid="{D5CDD505-2E9C-101B-9397-08002B2CF9AE}" pid="7" name="Region">
    <vt:lpwstr/>
  </property>
  <property fmtid="{D5CDD505-2E9C-101B-9397-08002B2CF9AE}" pid="8" name="Confidentiality">
    <vt:lpwstr>14;#customer ready|8986c41d-21c5-4f8f-8a12-ea4625b46858</vt:lpwstr>
  </property>
  <property fmtid="{D5CDD505-2E9C-101B-9397-08002B2CF9AE}" pid="9" name="ItemType">
    <vt:lpwstr>169;#presentations|317da5a4-398e-4c38-b265-afd519770055;#351;#feedback requests|00ce1828-98a3-430e-af54-eda270e1be04</vt:lpwstr>
  </property>
  <property fmtid="{D5CDD505-2E9C-101B-9397-08002B2CF9AE}" pid="10" name="ContentTypeId">
    <vt:lpwstr>0x01010027E261BAC2CA6E4CA645B2C87CA2CCE9</vt:lpwstr>
  </property>
  <property fmtid="{D5CDD505-2E9C-101B-9397-08002B2CF9AE}" pid="11" name="bc28b5f076654a3b96073bbbebfeb8c9">
    <vt:lpwstr/>
  </property>
  <property fmtid="{D5CDD505-2E9C-101B-9397-08002B2CF9AE}" pid="12" name="ga0c0bf70a6644469c61b3efa7025301">
    <vt:lpwstr/>
  </property>
  <property fmtid="{D5CDD505-2E9C-101B-9397-08002B2CF9AE}" pid="13" name="Industries">
    <vt:lpwstr>216;#industries|3e19349d-0f97-4bdd-98f7-34f9b5ced943;#1873;#horizontal industries|1fd5062c-6983-4b01-a97e-32d5b247c19d</vt:lpwstr>
  </property>
  <property fmtid="{D5CDD505-2E9C-101B-9397-08002B2CF9AE}" pid="14" name="MSProducts">
    <vt:lpwstr/>
  </property>
  <property fmtid="{D5CDD505-2E9C-101B-9397-08002B2CF9AE}" pid="15" name="j4d667fb28274e85b2214f6e751c8d1f">
    <vt:lpwstr/>
  </property>
  <property fmtid="{D5CDD505-2E9C-101B-9397-08002B2CF9AE}" pid="16" name="Competitors">
    <vt:lpwstr/>
  </property>
  <property fmtid="{D5CDD505-2E9C-101B-9397-08002B2CF9AE}" pid="17" name="SMSGDomain">
    <vt:lpwstr>454;#Dynamics Domain|c9ee6292-a1e2-403c-bbb9-76077437e5b5;#453;#Microsoft Business Solutions|659377a4-c7bd-435e-b683-bdae8524bc80;#37;#Sales, Marketing, Services Group|ecda8836-afa0-40aa-878e-630e18c8fc5c;#1870;#Solutions Domain|b6a4eb8e-9bd7-49bd-b562-5f</vt:lpwstr>
  </property>
  <property fmtid="{D5CDD505-2E9C-101B-9397-08002B2CF9AE}" pid="18" name="ExperienceContentType">
    <vt:lpwstr/>
  </property>
  <property fmtid="{D5CDD505-2E9C-101B-9397-08002B2CF9AE}" pid="19" name="BusinessArchitecture">
    <vt:lpwstr/>
  </property>
  <property fmtid="{D5CDD505-2E9C-101B-9397-08002B2CF9AE}" pid="20" name="j031aa32f4154c8c9a646efae715ebde">
    <vt:lpwstr/>
  </property>
  <property fmtid="{D5CDD505-2E9C-101B-9397-08002B2CF9AE}" pid="21" name="Products">
    <vt:lpwstr>243;#Microsoft Dynamics|b8ad994f-bf2b-44e1-98a5-d4268f31aa0b;#199;#Microsoft Dynamics CRM|835909d0-a755-41ff-93cd-f5207c609ef5;#627;#sales force automation|3a658230-00e8-4c9b-94b7-0016c373199b</vt:lpwstr>
  </property>
  <property fmtid="{D5CDD505-2E9C-101B-9397-08002B2CF9AE}" pid="22" name="ContentExtensions">
    <vt:lpwstr/>
  </property>
  <property fmtid="{D5CDD505-2E9C-101B-9397-08002B2CF9AE}" pid="23" name="WorkflowChangePath">
    <vt:lpwstr>4c942473-d120-4286-a51a-b65ad3d92ffb,17;4c942473-d120-4286-a51a-b65ad3d92ffb,71;4c942473-d120-4286-a51a-b65ad3d92ffb,73;4c942473-d120-4286-a51a-b65ad3d92ffb,75;4c942473-d120-4286-a51a-b65ad3d92ffb,77;4c942473-d120-4286-a51a-b65ad3d92ffb,79;</vt:lpwstr>
  </property>
  <property fmtid="{D5CDD505-2E9C-101B-9397-08002B2CF9AE}" pid="24" name="l6f004f21209409da86a713c0f24627d">
    <vt:lpwstr/>
  </property>
  <property fmtid="{D5CDD505-2E9C-101B-9397-08002B2CF9AE}" pid="25" name="ActivitiesAndPrograms">
    <vt:lpwstr>632;#CRM Customer Care|70e51edf-246a-4646-940d-30ac4bc2773c;#565;#SMSG Solution Framework|a00353a3-6a39-44d1-9b3a-5c1ce0c4245c</vt:lpwstr>
  </property>
  <property fmtid="{D5CDD505-2E9C-101B-9397-08002B2CF9AE}" pid="26" name="Segments">
    <vt:lpwstr/>
  </property>
  <property fmtid="{D5CDD505-2E9C-101B-9397-08002B2CF9AE}" pid="27" name="Partners">
    <vt:lpwstr/>
  </property>
  <property fmtid="{D5CDD505-2E9C-101B-9397-08002B2CF9AE}" pid="28" name="la4444b61d19467597d63190b69ac227">
    <vt:lpwstr/>
  </property>
  <property fmtid="{D5CDD505-2E9C-101B-9397-08002B2CF9AE}" pid="29" name="MSProductsTaxHTField0">
    <vt:lpwstr/>
  </property>
  <property fmtid="{D5CDD505-2E9C-101B-9397-08002B2CF9AE}" pid="30" name="Topics">
    <vt:lpwstr>30;#hub subset|c6bfd112-b986-4a0a-aa8d-90e767bfdfa6;#560;#customer relationship management|a5634140-c634-4557-94d0-1c62f697096b</vt:lpwstr>
  </property>
  <property fmtid="{D5CDD505-2E9C-101B-9397-08002B2CF9AE}" pid="31" name="Groups">
    <vt:lpwstr>561;#Field Ops|f1cd087f-0a86-42c4-ae90-3b88090b1cfd;#34;#SMSG Readiness|c6595b84-b463-470a-bb46-2a47364645be</vt:lpwstr>
  </property>
  <property fmtid="{D5CDD505-2E9C-101B-9397-08002B2CF9AE}" pid="32" name="_docset_NoMedatataSyncRequired">
    <vt:lpwstr>False</vt:lpwstr>
  </property>
  <property fmtid="{D5CDD505-2E9C-101B-9397-08002B2CF9AE}" pid="33" name="MSLanguage">
    <vt:lpwstr/>
  </property>
  <property fmtid="{D5CDD505-2E9C-101B-9397-08002B2CF9AE}" pid="34" name="e8080b0481964c759b2c36ae49591b31">
    <vt:lpwstr/>
  </property>
  <property fmtid="{D5CDD505-2E9C-101B-9397-08002B2CF9AE}" pid="35" name="Languages">
    <vt:lpwstr/>
  </property>
  <property fmtid="{D5CDD505-2E9C-101B-9397-08002B2CF9AE}" pid="36" name="messageframeworktype">
    <vt:lpwstr/>
  </property>
  <property fmtid="{D5CDD505-2E9C-101B-9397-08002B2CF9AE}" pid="37" name="cb7870d3641f4a52807a63577a9c1b08">
    <vt:lpwstr/>
  </property>
  <property fmtid="{D5CDD505-2E9C-101B-9397-08002B2CF9AE}" pid="38" name="TechnicalLevel">
    <vt:lpwstr/>
  </property>
  <property fmtid="{D5CDD505-2E9C-101B-9397-08002B2CF9AE}" pid="39" name="Audiences">
    <vt:lpwstr/>
  </property>
  <property fmtid="{D5CDD505-2E9C-101B-9397-08002B2CF9AE}" pid="40" name="LearningOrganization">
    <vt:lpwstr/>
  </property>
  <property fmtid="{D5CDD505-2E9C-101B-9397-08002B2CF9AE}" pid="41" name="ldac8aee9d1f469e8cd8c3f8d6a615f2">
    <vt:lpwstr/>
  </property>
  <property fmtid="{D5CDD505-2E9C-101B-9397-08002B2CF9AE}" pid="42" name="EmployeeRole">
    <vt:lpwstr/>
  </property>
  <property fmtid="{D5CDD505-2E9C-101B-9397-08002B2CF9AE}" pid="43" name="NewsTopic">
    <vt:lpwstr/>
  </property>
  <property fmtid="{D5CDD505-2E9C-101B-9397-08002B2CF9AE}" pid="44" name="LearningDeliveryMethod">
    <vt:lpwstr/>
  </property>
  <property fmtid="{D5CDD505-2E9C-101B-9397-08002B2CF9AE}" pid="45" name="SalesGeography">
    <vt:lpwstr/>
  </property>
  <property fmtid="{D5CDD505-2E9C-101B-9397-08002B2CF9AE}" pid="46" name="Roles">
    <vt:lpwstr/>
  </property>
  <property fmtid="{D5CDD505-2E9C-101B-9397-08002B2CF9AE}" pid="47" name="ItemRetentionFormula">
    <vt:lpwstr/>
  </property>
  <property fmtid="{D5CDD505-2E9C-101B-9397-08002B2CF9AE}" pid="48" name="NewsSource">
    <vt:lpwstr/>
  </property>
  <property fmtid="{D5CDD505-2E9C-101B-9397-08002B2CF9AE}" pid="49" name="SMSGTags">
    <vt:lpwstr/>
  </property>
  <property fmtid="{D5CDD505-2E9C-101B-9397-08002B2CF9AE}" pid="50" name="_dlc_DocIdItemGuid">
    <vt:lpwstr>04cecf90-0cf5-49eb-a7c7-57285f3024a7</vt:lpwstr>
  </property>
  <property fmtid="{D5CDD505-2E9C-101B-9397-08002B2CF9AE}" pid="51" name="MSPhysicalGeography">
    <vt:lpwstr/>
  </property>
  <property fmtid="{D5CDD505-2E9C-101B-9397-08002B2CF9AE}" pid="52" name="l311460e3fdf46688abc31ddb7bdc05a">
    <vt:lpwstr/>
  </property>
  <property fmtid="{D5CDD505-2E9C-101B-9397-08002B2CF9AE}" pid="53" name="EnterpriseDomainTags">
    <vt:lpwstr/>
  </property>
  <property fmtid="{D5CDD505-2E9C-101B-9397-08002B2CF9AE}" pid="54" name="j3562c58ee414e028925bc902cfc01a1">
    <vt:lpwstr/>
  </property>
  <property fmtid="{D5CDD505-2E9C-101B-9397-08002B2CF9AE}" pid="55" name="SharedWithUsers">
    <vt:lpwstr>24476;#Rochelle Mountany</vt:lpwstr>
  </property>
</Properties>
</file>