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8"/>
  </p:notesMasterIdLst>
  <p:sldIdLst>
    <p:sldId id="256" r:id="rId3"/>
    <p:sldId id="301" r:id="rId4"/>
    <p:sldId id="302" r:id="rId5"/>
    <p:sldId id="303" r:id="rId6"/>
    <p:sldId id="304" r:id="rId7"/>
    <p:sldId id="316" r:id="rId8"/>
    <p:sldId id="321" r:id="rId9"/>
    <p:sldId id="320" r:id="rId10"/>
    <p:sldId id="307" r:id="rId11"/>
    <p:sldId id="312" r:id="rId12"/>
    <p:sldId id="313" r:id="rId13"/>
    <p:sldId id="315" r:id="rId14"/>
    <p:sldId id="319" r:id="rId15"/>
    <p:sldId id="295" r:id="rId16"/>
    <p:sldId id="29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95D1"/>
    <a:srgbClr val="235888"/>
    <a:srgbClr val="8D8787"/>
    <a:srgbClr val="979191"/>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09" autoAdjust="0"/>
    <p:restoredTop sz="82780" autoAdjust="0"/>
  </p:normalViewPr>
  <p:slideViewPr>
    <p:cSldViewPr snapToGrid="0">
      <p:cViewPr varScale="1">
        <p:scale>
          <a:sx n="86" d="100"/>
          <a:sy n="86" d="100"/>
        </p:scale>
        <p:origin x="624" y="96"/>
      </p:cViewPr>
      <p:guideLst/>
    </p:cSldViewPr>
  </p:slideViewPr>
  <p:notesTextViewPr>
    <p:cViewPr>
      <p:scale>
        <a:sx n="1" d="1"/>
        <a:sy n="1" d="1"/>
      </p:scale>
      <p:origin x="0" y="0"/>
    </p:cViewPr>
  </p:notesTextViewPr>
  <p:sorterViewPr>
    <p:cViewPr varScale="1">
      <p:scale>
        <a:sx n="100" d="100"/>
        <a:sy n="100" d="100"/>
      </p:scale>
      <p:origin x="0" y="-8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60EF2-7028-489F-85D8-FE86CD7CF2A0}"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83FAC-A721-45A3-BBDE-EAF2B09B7CD9}" type="slidenum">
              <a:rPr lang="en-US" smtClean="0"/>
              <a:t>‹#›</a:t>
            </a:fld>
            <a:endParaRPr lang="en-US"/>
          </a:p>
        </p:txBody>
      </p:sp>
    </p:spTree>
    <p:extLst>
      <p:ext uri="{BB962C8B-B14F-4D97-AF65-F5344CB8AC3E}">
        <p14:creationId xmlns:p14="http://schemas.microsoft.com/office/powerpoint/2010/main" val="136242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283FAC-A721-45A3-BBDE-EAF2B09B7CD9}" type="slidenum">
              <a:rPr lang="en-US" smtClean="0"/>
              <a:t>1</a:t>
            </a:fld>
            <a:endParaRPr lang="en-US" dirty="0"/>
          </a:p>
        </p:txBody>
      </p:sp>
    </p:spTree>
    <p:extLst>
      <p:ext uri="{BB962C8B-B14F-4D97-AF65-F5344CB8AC3E}">
        <p14:creationId xmlns:p14="http://schemas.microsoft.com/office/powerpoint/2010/main" val="3951450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query answers the question "How many cars with</a:t>
            </a:r>
            <a:r>
              <a:rPr lang="en-US" baseline="0" dirty="0" smtClean="0"/>
              <a:t> NY license plates enter my tool booths every 5 minutes?" and generates an output every 5 minutes.</a:t>
            </a:r>
            <a:endParaRPr lang="en-US" dirty="0" smtClean="0"/>
          </a:p>
        </p:txBody>
      </p:sp>
      <p:sp>
        <p:nvSpPr>
          <p:cNvPr id="4" name="Slide Number Placeholder 3"/>
          <p:cNvSpPr>
            <a:spLocks noGrp="1"/>
          </p:cNvSpPr>
          <p:nvPr>
            <p:ph type="sldNum" sz="quarter" idx="10"/>
          </p:nvPr>
        </p:nvSpPr>
        <p:spPr/>
        <p:txBody>
          <a:bodyPr/>
          <a:lstStyle/>
          <a:p>
            <a:fld id="{01283FAC-A721-45A3-BBDE-EAF2B09B7CD9}" type="slidenum">
              <a:rPr lang="en-US" smtClean="0"/>
              <a:t>10</a:t>
            </a:fld>
            <a:endParaRPr lang="en-US"/>
          </a:p>
        </p:txBody>
      </p:sp>
    </p:spTree>
    <p:extLst>
      <p:ext uri="{BB962C8B-B14F-4D97-AF65-F5344CB8AC3E}">
        <p14:creationId xmlns:p14="http://schemas.microsoft.com/office/powerpoint/2010/main" val="2668363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query answers the question "What is the average wait time at all toll booths for the last 5 minutes</a:t>
            </a:r>
            <a:r>
              <a:rPr lang="en-US" baseline="0" dirty="0" smtClean="0"/>
              <a:t>?" and generates an output every 1 minute.</a:t>
            </a:r>
            <a:endParaRPr lang="en-US" dirty="0" smtClean="0"/>
          </a:p>
          <a:p>
            <a:endParaRPr lang="en-US" dirty="0"/>
          </a:p>
        </p:txBody>
      </p:sp>
      <p:sp>
        <p:nvSpPr>
          <p:cNvPr id="4" name="Slide Number Placeholder 3"/>
          <p:cNvSpPr>
            <a:spLocks noGrp="1"/>
          </p:cNvSpPr>
          <p:nvPr>
            <p:ph type="sldNum" sz="quarter" idx="10"/>
          </p:nvPr>
        </p:nvSpPr>
        <p:spPr/>
        <p:txBody>
          <a:bodyPr/>
          <a:lstStyle/>
          <a:p>
            <a:fld id="{01283FAC-A721-45A3-BBDE-EAF2B09B7CD9}" type="slidenum">
              <a:rPr lang="en-US" smtClean="0"/>
              <a:t>11</a:t>
            </a:fld>
            <a:endParaRPr lang="en-US"/>
          </a:p>
        </p:txBody>
      </p:sp>
    </p:spTree>
    <p:extLst>
      <p:ext uri="{BB962C8B-B14F-4D97-AF65-F5344CB8AC3E}">
        <p14:creationId xmlns:p14="http://schemas.microsoft.com/office/powerpoint/2010/main" val="893910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query answers the question "Which toll booths have served at least one car with CT plates </a:t>
            </a:r>
            <a:r>
              <a:rPr lang="en-US" baseline="0" dirty="0" smtClean="0"/>
              <a:t>in any 5-minute period?"</a:t>
            </a:r>
            <a:endParaRPr lang="en-US" dirty="0" smtClean="0"/>
          </a:p>
          <a:p>
            <a:endParaRPr lang="en-US" dirty="0"/>
          </a:p>
        </p:txBody>
      </p:sp>
      <p:sp>
        <p:nvSpPr>
          <p:cNvPr id="4" name="Slide Number Placeholder 3"/>
          <p:cNvSpPr>
            <a:spLocks noGrp="1"/>
          </p:cNvSpPr>
          <p:nvPr>
            <p:ph type="sldNum" sz="quarter" idx="10"/>
          </p:nvPr>
        </p:nvSpPr>
        <p:spPr/>
        <p:txBody>
          <a:bodyPr/>
          <a:lstStyle/>
          <a:p>
            <a:fld id="{01283FAC-A721-45A3-BBDE-EAF2B09B7CD9}" type="slidenum">
              <a:rPr lang="en-US" smtClean="0"/>
              <a:t>12</a:t>
            </a:fld>
            <a:endParaRPr lang="en-US"/>
          </a:p>
        </p:txBody>
      </p:sp>
    </p:spTree>
    <p:extLst>
      <p:ext uri="{BB962C8B-B14F-4D97-AF65-F5344CB8AC3E}">
        <p14:creationId xmlns:p14="http://schemas.microsoft.com/office/powerpoint/2010/main" val="463019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connect</a:t>
            </a:r>
            <a:r>
              <a:rPr lang="en-US" baseline="0" dirty="0" smtClean="0"/>
              <a:t> Microsoft Power BI to a Stream Analytics output and generate graphical dashboards without writing any code. Or, if you're a developer, you can use an event hub as output from a Stream Analytics job and build highly customized dashboards by writing code that subscribes to events fired from the event hub. That is exactly what you'll do in the next lab. The screen shot in this slide shows a preview of what you're going to build.</a:t>
            </a:r>
            <a:endParaRPr lang="en-US" dirty="0"/>
          </a:p>
        </p:txBody>
      </p:sp>
      <p:sp>
        <p:nvSpPr>
          <p:cNvPr id="4" name="Slide Number Placeholder 3"/>
          <p:cNvSpPr>
            <a:spLocks noGrp="1"/>
          </p:cNvSpPr>
          <p:nvPr>
            <p:ph type="sldNum" sz="quarter" idx="10"/>
          </p:nvPr>
        </p:nvSpPr>
        <p:spPr/>
        <p:txBody>
          <a:bodyPr/>
          <a:lstStyle/>
          <a:p>
            <a:fld id="{01283FAC-A721-45A3-BBDE-EAF2B09B7CD9}" type="slidenum">
              <a:rPr lang="en-US" smtClean="0"/>
              <a:t>13</a:t>
            </a:fld>
            <a:endParaRPr lang="en-US"/>
          </a:p>
        </p:txBody>
      </p:sp>
    </p:spTree>
    <p:extLst>
      <p:ext uri="{BB962C8B-B14F-4D97-AF65-F5344CB8AC3E}">
        <p14:creationId xmlns:p14="http://schemas.microsoft.com/office/powerpoint/2010/main" val="82252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Extracting information</a:t>
            </a:r>
            <a:r>
              <a:rPr lang="en-US" baseline="0" dirty="0" smtClean="0"/>
              <a:t> </a:t>
            </a:r>
            <a:r>
              <a:rPr lang="en-US" dirty="0" smtClean="0"/>
              <a:t>fro</a:t>
            </a:r>
            <a:r>
              <a:rPr lang="en-US" baseline="0" dirty="0" smtClean="0"/>
              <a:t>m a database using queries (for example, SQL queries) is a well-understood science and is familiar to most researchers. Extracting information from high-volume, high-velocity data streams is an altogether different proposition. Imagine thousands of wind turbines firing telemetry data that includes gear-box oil temperatures (along with other information) at a centralized event hub. How would you write a query that, in real time, identifies all wind turbines whose average oil temperature over the last three minutes exceeds a certain threshold? The demand to process fast-moving data streams in this way is growing every day thanks to the proliferation of mobile phones and </a:t>
            </a:r>
            <a:r>
              <a:rPr lang="en-US" baseline="0" dirty="0" err="1" smtClean="0"/>
              <a:t>IoT</a:t>
            </a:r>
            <a:r>
              <a:rPr lang="en-US" baseline="0" dirty="0" smtClean="0"/>
              <a:t> devices.</a:t>
            </a:r>
            <a:endParaRPr lang="en-US" dirty="0"/>
          </a:p>
        </p:txBody>
      </p:sp>
      <p:sp>
        <p:nvSpPr>
          <p:cNvPr id="4" name="Slide Number Placeholder 3"/>
          <p:cNvSpPr>
            <a:spLocks noGrp="1"/>
          </p:cNvSpPr>
          <p:nvPr>
            <p:ph type="sldNum" sz="quarter" idx="10"/>
          </p:nvPr>
        </p:nvSpPr>
        <p:spPr/>
        <p:txBody>
          <a:bodyPr/>
          <a:lstStyle/>
          <a:p>
            <a:fld id="{01283FAC-A721-45A3-BBDE-EAF2B09B7CD9}" type="slidenum">
              <a:rPr lang="en-US" smtClean="0"/>
              <a:t>2</a:t>
            </a:fld>
            <a:endParaRPr lang="en-US"/>
          </a:p>
        </p:txBody>
      </p:sp>
    </p:spTree>
    <p:extLst>
      <p:ext uri="{BB962C8B-B14F-4D97-AF65-F5344CB8AC3E}">
        <p14:creationId xmlns:p14="http://schemas.microsoft.com/office/powerpoint/2010/main" val="417495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good way to characterize Stream Analytics is to say that a database lets you determine</a:t>
            </a:r>
            <a:r>
              <a:rPr lang="en-US" baseline="0" dirty="0" smtClean="0"/>
              <a:t> how many red cars were sold last year. Stream Analytics lets you determine how many red cars are in the parking lot at any given time. A great example of why it's useful to perform temporal queries on streaming data can be found at http://bit.ly/1SE5g9X ("Connected Cows").</a:t>
            </a:r>
          </a:p>
        </p:txBody>
      </p:sp>
      <p:sp>
        <p:nvSpPr>
          <p:cNvPr id="4" name="Slide Number Placeholder 3"/>
          <p:cNvSpPr>
            <a:spLocks noGrp="1"/>
          </p:cNvSpPr>
          <p:nvPr>
            <p:ph type="sldNum" sz="quarter" idx="10"/>
          </p:nvPr>
        </p:nvSpPr>
        <p:spPr/>
        <p:txBody>
          <a:bodyPr/>
          <a:lstStyle/>
          <a:p>
            <a:fld id="{01283FAC-A721-45A3-BBDE-EAF2B09B7CD9}" type="slidenum">
              <a:rPr lang="en-US" smtClean="0"/>
              <a:t>3</a:t>
            </a:fld>
            <a:endParaRPr lang="en-US"/>
          </a:p>
        </p:txBody>
      </p:sp>
    </p:spTree>
    <p:extLst>
      <p:ext uri="{BB962C8B-B14F-4D97-AF65-F5344CB8AC3E}">
        <p14:creationId xmlns:p14="http://schemas.microsoft.com/office/powerpoint/2010/main" val="210610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typical scenario</a:t>
            </a:r>
            <a:r>
              <a:rPr lang="en-US" baseline="0" dirty="0" smtClean="0"/>
              <a:t> showing how Stream Analytics is used. On the left are the event producers, such as mobile phones an </a:t>
            </a:r>
            <a:r>
              <a:rPr lang="en-US" baseline="0" dirty="0" err="1" smtClean="0"/>
              <a:t>IoT</a:t>
            </a:r>
            <a:r>
              <a:rPr lang="en-US" baseline="0" dirty="0" smtClean="0"/>
              <a:t> sensors. They fire events to an Azure event hub (using a cloud gateway as an intermediary if the devices themselves aren't IP-capable), which aggregates the events and delivers them to a Stream Analytics job. Stream Analytics queries the data stream and sends the results to one or more outputs, which might include blob storage, a SQL Azure database, another event hub, or (not shown here) Microsoft Power BI.</a:t>
            </a:r>
            <a:endParaRPr lang="en-US" dirty="0"/>
          </a:p>
        </p:txBody>
      </p:sp>
      <p:sp>
        <p:nvSpPr>
          <p:cNvPr id="4" name="Slide Number Placeholder 3"/>
          <p:cNvSpPr>
            <a:spLocks noGrp="1"/>
          </p:cNvSpPr>
          <p:nvPr>
            <p:ph type="sldNum" sz="quarter" idx="10"/>
          </p:nvPr>
        </p:nvSpPr>
        <p:spPr/>
        <p:txBody>
          <a:bodyPr/>
          <a:lstStyle/>
          <a:p>
            <a:fld id="{01283FAC-A721-45A3-BBDE-EAF2B09B7CD9}" type="slidenum">
              <a:rPr lang="en-US" smtClean="0"/>
              <a:t>4</a:t>
            </a:fld>
            <a:endParaRPr lang="en-US"/>
          </a:p>
        </p:txBody>
      </p:sp>
    </p:spTree>
    <p:extLst>
      <p:ext uri="{BB962C8B-B14F-4D97-AF65-F5344CB8AC3E}">
        <p14:creationId xmlns:p14="http://schemas.microsoft.com/office/powerpoint/2010/main" val="168695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genius of Azure Stream Analytics is that</a:t>
            </a:r>
            <a:r>
              <a:rPr lang="en-US" baseline="0" dirty="0" smtClean="0"/>
              <a:t> it allows you to "use what you know" by using SQL to query dynamic data streams. It's not straight SQL, but an enhanced version of T-SQL. The enhancements are necessary to deal with dynamic data. For example, the windowing enhancements enable you to ask questions such as "how many red cars enter the parking lot every 5 minutes?" TIMESTAMP BY lets you designate a field in the data stream as the one that holds the event time -- the time at which the event actually occurred (as opposed to the time the event reached an event hub, which is the default).</a:t>
            </a:r>
            <a:endParaRPr lang="en-US" dirty="0"/>
          </a:p>
        </p:txBody>
      </p:sp>
      <p:sp>
        <p:nvSpPr>
          <p:cNvPr id="4" name="Slide Number Placeholder 3"/>
          <p:cNvSpPr>
            <a:spLocks noGrp="1"/>
          </p:cNvSpPr>
          <p:nvPr>
            <p:ph type="sldNum" sz="quarter" idx="10"/>
          </p:nvPr>
        </p:nvSpPr>
        <p:spPr/>
        <p:txBody>
          <a:bodyPr/>
          <a:lstStyle/>
          <a:p>
            <a:fld id="{01283FAC-A721-45A3-BBDE-EAF2B09B7CD9}" type="slidenum">
              <a:rPr lang="en-US" smtClean="0"/>
              <a:t>5</a:t>
            </a:fld>
            <a:endParaRPr lang="en-US"/>
          </a:p>
        </p:txBody>
      </p:sp>
    </p:spTree>
    <p:extLst>
      <p:ext uri="{BB962C8B-B14F-4D97-AF65-F5344CB8AC3E}">
        <p14:creationId xmlns:p14="http://schemas.microsoft.com/office/powerpoint/2010/main" val="407872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simple query that would work against a SQL database. It also works in</a:t>
            </a:r>
            <a:r>
              <a:rPr lang="en-US" baseline="0" dirty="0" smtClean="0"/>
              <a:t> </a:t>
            </a:r>
            <a:r>
              <a:rPr lang="en-US" dirty="0" smtClean="0"/>
              <a:t>Azure</a:t>
            </a:r>
            <a:r>
              <a:rPr lang="en-US" baseline="0" dirty="0" smtClean="0"/>
              <a:t> Stream Analytics. The context is a scenario in which you manage a collection of toll booths, and an event is fired each time a car enters or leaves a tool booth (two separate data streams in this scenario). Each event includes information such as the event time, the make and model of the car, and the car's license plate info (state and license-plate number).</a:t>
            </a:r>
            <a:endParaRPr lang="en-US" dirty="0"/>
          </a:p>
        </p:txBody>
      </p:sp>
      <p:sp>
        <p:nvSpPr>
          <p:cNvPr id="4" name="Slide Number Placeholder 3"/>
          <p:cNvSpPr>
            <a:spLocks noGrp="1"/>
          </p:cNvSpPr>
          <p:nvPr>
            <p:ph type="sldNum" sz="quarter" idx="10"/>
          </p:nvPr>
        </p:nvSpPr>
        <p:spPr/>
        <p:txBody>
          <a:bodyPr/>
          <a:lstStyle/>
          <a:p>
            <a:fld id="{01283FAC-A721-45A3-BBDE-EAF2B09B7CD9}" type="slidenum">
              <a:rPr lang="en-US" smtClean="0"/>
              <a:t>6</a:t>
            </a:fld>
            <a:endParaRPr lang="en-US"/>
          </a:p>
        </p:txBody>
      </p:sp>
    </p:spTree>
    <p:extLst>
      <p:ext uri="{BB962C8B-B14F-4D97-AF65-F5344CB8AC3E}">
        <p14:creationId xmlns:p14="http://schemas.microsoft.com/office/powerpoint/2010/main" val="233524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TIMESTAMP BY is an important extension to the Stream Analytics Query Language </a:t>
            </a:r>
            <a:r>
              <a:rPr lang="en-US" baseline="0" dirty="0" smtClean="0"/>
              <a:t>because it lets you designate one field in the data stream as the one that specifies the event time -- the time at which the event actually occurred. Without this, queries that involve event times use the </a:t>
            </a:r>
            <a:r>
              <a:rPr lang="en-US" i="1" baseline="0" dirty="0" smtClean="0"/>
              <a:t>time at which the event arrived at the event hub</a:t>
            </a:r>
            <a:r>
              <a:rPr lang="en-US" baseline="0" dirty="0" smtClean="0"/>
              <a:t>, not the time at which the event occurred. Virtually all </a:t>
            </a:r>
            <a:r>
              <a:rPr lang="en-US" baseline="0" dirty="0" err="1" smtClean="0"/>
              <a:t>IoT</a:t>
            </a:r>
            <a:r>
              <a:rPr lang="en-US" baseline="0" dirty="0" smtClean="0"/>
              <a:t> data streams include an event-time field.</a:t>
            </a:r>
            <a:endParaRPr lang="en-US" dirty="0"/>
          </a:p>
        </p:txBody>
      </p:sp>
      <p:sp>
        <p:nvSpPr>
          <p:cNvPr id="4" name="Slide Number Placeholder 3"/>
          <p:cNvSpPr>
            <a:spLocks noGrp="1"/>
          </p:cNvSpPr>
          <p:nvPr>
            <p:ph type="sldNum" sz="quarter" idx="10"/>
          </p:nvPr>
        </p:nvSpPr>
        <p:spPr/>
        <p:txBody>
          <a:bodyPr/>
          <a:lstStyle/>
          <a:p>
            <a:fld id="{01283FAC-A721-45A3-BBDE-EAF2B09B7CD9}" type="slidenum">
              <a:rPr lang="en-US" smtClean="0"/>
              <a:t>7</a:t>
            </a:fld>
            <a:endParaRPr lang="en-US"/>
          </a:p>
        </p:txBody>
      </p:sp>
    </p:spTree>
    <p:extLst>
      <p:ext uri="{BB962C8B-B14F-4D97-AF65-F5344CB8AC3E}">
        <p14:creationId xmlns:p14="http://schemas.microsoft.com/office/powerpoint/2010/main" val="189883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query determines how long it took to service each car that entered a toll</a:t>
            </a:r>
            <a:r>
              <a:rPr lang="en-US" baseline="0" dirty="0" smtClean="0"/>
              <a:t> booth (i.e., the difference between the time the car entered and exited the toll both). It demonstrates the use of the all-important TIMESTAMP BY extension, which allows you to designate a field in the input as the event time. Without TIMESTAMP BY, the event time is the time at which the event arrived at the input source. And it demonstrates that just as you can use JOIN to join two tables in a SQL database, you can use JOIN in Stream Analytics to join two inputs (data streams). In this example, the two data streams are </a:t>
            </a:r>
            <a:r>
              <a:rPr lang="en-US" baseline="0" dirty="0" err="1" smtClean="0"/>
              <a:t>EntryData</a:t>
            </a:r>
            <a:r>
              <a:rPr lang="en-US" baseline="0" dirty="0" smtClean="0"/>
              <a:t> and </a:t>
            </a:r>
            <a:r>
              <a:rPr lang="en-US" baseline="0" dirty="0" err="1" smtClean="0"/>
              <a:t>ExitData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01283FAC-A721-45A3-BBDE-EAF2B09B7CD9}" type="slidenum">
              <a:rPr lang="en-US" smtClean="0"/>
              <a:t>8</a:t>
            </a:fld>
            <a:endParaRPr lang="en-US"/>
          </a:p>
        </p:txBody>
      </p:sp>
    </p:spTree>
    <p:extLst>
      <p:ext uri="{BB962C8B-B14F-4D97-AF65-F5344CB8AC3E}">
        <p14:creationId xmlns:p14="http://schemas.microsoft.com/office/powerpoint/2010/main" val="125933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One of the key features of the Stream Analytics Query Language is its ability to group results using windows of time whose length you specify. Syntactically, you exercise windowing by using</a:t>
            </a:r>
            <a:r>
              <a:rPr lang="en-US" sz="1200" b="0" i="0" kern="1200" baseline="0" dirty="0" smtClean="0">
                <a:solidFill>
                  <a:schemeClr val="tx1"/>
                </a:solidFill>
                <a:effectLst/>
                <a:latin typeface="+mn-lt"/>
                <a:ea typeface="+mn-ea"/>
                <a:cs typeface="+mn-cs"/>
              </a:rPr>
              <a:t> SQL's GROUP BY clause with </a:t>
            </a:r>
            <a:r>
              <a:rPr lang="en-US" sz="1200" b="0" i="0" kern="1200" baseline="0" dirty="0" err="1" smtClean="0">
                <a:solidFill>
                  <a:schemeClr val="tx1"/>
                </a:solidFill>
                <a:effectLst/>
                <a:latin typeface="+mn-lt"/>
                <a:ea typeface="+mn-ea"/>
                <a:cs typeface="+mn-cs"/>
              </a:rPr>
              <a:t>TumblingWindow</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HoppingWindow</a:t>
            </a:r>
            <a:r>
              <a:rPr lang="en-US" sz="1200" b="0" i="0" kern="1200" baseline="0" dirty="0" smtClean="0">
                <a:solidFill>
                  <a:schemeClr val="tx1"/>
                </a:solidFill>
                <a:effectLst/>
                <a:latin typeface="+mn-lt"/>
                <a:ea typeface="+mn-ea"/>
                <a:cs typeface="+mn-cs"/>
              </a:rPr>
              <a:t>, or </a:t>
            </a:r>
            <a:r>
              <a:rPr lang="en-US" sz="1200" b="0" i="0" kern="1200" baseline="0" dirty="0" err="1" smtClean="0">
                <a:solidFill>
                  <a:schemeClr val="tx1"/>
                </a:solidFill>
                <a:effectLst/>
                <a:latin typeface="+mn-lt"/>
                <a:ea typeface="+mn-ea"/>
                <a:cs typeface="+mn-cs"/>
              </a:rPr>
              <a:t>SlidingWindow</a:t>
            </a:r>
            <a:r>
              <a:rPr lang="en-US" sz="1200" b="0" i="0" kern="1200" baseline="0" dirty="0" smtClean="0">
                <a:solidFill>
                  <a:schemeClr val="tx1"/>
                </a:solidFill>
                <a:effectLst/>
                <a:latin typeface="+mn-lt"/>
                <a:ea typeface="+mn-ea"/>
                <a:cs typeface="+mn-cs"/>
              </a:rPr>
              <a:t>. </a:t>
            </a:r>
            <a:r>
              <a:rPr lang="en-US" dirty="0" err="1" smtClean="0"/>
              <a:t>TumblingWindow</a:t>
            </a:r>
            <a:r>
              <a:rPr lang="en-US" dirty="0" smtClean="0"/>
              <a:t> allows you to ask questions such as "How many red cars go through my toll</a:t>
            </a:r>
            <a:r>
              <a:rPr lang="en-US" baseline="0" dirty="0" smtClean="0"/>
              <a:t> booths every 5 minutes?" </a:t>
            </a:r>
            <a:r>
              <a:rPr lang="en-US" baseline="0" dirty="0" err="1" smtClean="0"/>
              <a:t>HoppingWindow</a:t>
            </a:r>
            <a:r>
              <a:rPr lang="en-US" baseline="0" dirty="0" smtClean="0"/>
              <a:t> lets you ask the same question but generate output at intervals that are independent of the window size -- for example, "Tell me once a minute h</a:t>
            </a:r>
            <a:r>
              <a:rPr lang="en-US" dirty="0" smtClean="0"/>
              <a:t>ow many red cars go through my toll</a:t>
            </a:r>
            <a:r>
              <a:rPr lang="en-US" baseline="0" dirty="0" smtClean="0"/>
              <a:t> booths every 5 minutes." </a:t>
            </a:r>
            <a:r>
              <a:rPr lang="en-US" baseline="0" dirty="0" err="1" smtClean="0"/>
              <a:t>SlidingWindow</a:t>
            </a:r>
            <a:r>
              <a:rPr lang="en-US" baseline="0" dirty="0" smtClean="0"/>
              <a:t> lets you ask "During which 5-minute time periods do 10 or more red cars go through my toll booths?"</a:t>
            </a:r>
            <a:endParaRPr lang="en-US" dirty="0" smtClean="0"/>
          </a:p>
        </p:txBody>
      </p:sp>
      <p:sp>
        <p:nvSpPr>
          <p:cNvPr id="4" name="Slide Number Placeholder 3"/>
          <p:cNvSpPr>
            <a:spLocks noGrp="1"/>
          </p:cNvSpPr>
          <p:nvPr>
            <p:ph type="sldNum" sz="quarter" idx="10"/>
          </p:nvPr>
        </p:nvSpPr>
        <p:spPr/>
        <p:txBody>
          <a:bodyPr/>
          <a:lstStyle/>
          <a:p>
            <a:fld id="{01283FAC-A721-45A3-BBDE-EAF2B09B7CD9}" type="slidenum">
              <a:rPr lang="en-US" smtClean="0"/>
              <a:t>9</a:t>
            </a:fld>
            <a:endParaRPr lang="en-US"/>
          </a:p>
        </p:txBody>
      </p:sp>
    </p:spTree>
    <p:extLst>
      <p:ext uri="{BB962C8B-B14F-4D97-AF65-F5344CB8AC3E}">
        <p14:creationId xmlns:p14="http://schemas.microsoft.com/office/powerpoint/2010/main" val="3025524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59C166-16D3-4A25-A2F8-C51E0E346B22}"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4316-4355-4038-9262-DF05D0694534}" type="slidenum">
              <a:rPr lang="en-US" smtClean="0"/>
              <a:t>‹#›</a:t>
            </a:fld>
            <a:endParaRPr lang="en-US"/>
          </a:p>
        </p:txBody>
      </p:sp>
    </p:spTree>
    <p:extLst>
      <p:ext uri="{BB962C8B-B14F-4D97-AF65-F5344CB8AC3E}">
        <p14:creationId xmlns:p14="http://schemas.microsoft.com/office/powerpoint/2010/main" val="130952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9C166-16D3-4A25-A2F8-C51E0E346B22}"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4316-4355-4038-9262-DF05D0694534}" type="slidenum">
              <a:rPr lang="en-US" smtClean="0"/>
              <a:t>‹#›</a:t>
            </a:fld>
            <a:endParaRPr lang="en-US"/>
          </a:p>
        </p:txBody>
      </p:sp>
    </p:spTree>
    <p:extLst>
      <p:ext uri="{BB962C8B-B14F-4D97-AF65-F5344CB8AC3E}">
        <p14:creationId xmlns:p14="http://schemas.microsoft.com/office/powerpoint/2010/main" val="419974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59C166-16D3-4A25-A2F8-C51E0E346B22}"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4316-4355-4038-9262-DF05D0694534}" type="slidenum">
              <a:rPr lang="en-US" smtClean="0"/>
              <a:t>‹#›</a:t>
            </a:fld>
            <a:endParaRPr lang="en-US"/>
          </a:p>
        </p:txBody>
      </p:sp>
    </p:spTree>
    <p:extLst>
      <p:ext uri="{BB962C8B-B14F-4D97-AF65-F5344CB8AC3E}">
        <p14:creationId xmlns:p14="http://schemas.microsoft.com/office/powerpoint/2010/main" val="3696641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59C166-16D3-4A25-A2F8-C51E0E346B22}"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4316-4355-4038-9262-DF05D0694534}" type="slidenum">
              <a:rPr lang="en-US" smtClean="0"/>
              <a:t>‹#›</a:t>
            </a:fld>
            <a:endParaRPr lang="en-US"/>
          </a:p>
        </p:txBody>
      </p:sp>
    </p:spTree>
    <p:extLst>
      <p:ext uri="{BB962C8B-B14F-4D97-AF65-F5344CB8AC3E}">
        <p14:creationId xmlns:p14="http://schemas.microsoft.com/office/powerpoint/2010/main" val="3691077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9C166-16D3-4A25-A2F8-C51E0E346B22}"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4316-4355-4038-9262-DF05D0694534}" type="slidenum">
              <a:rPr lang="en-US" smtClean="0"/>
              <a:t>‹#›</a:t>
            </a:fld>
            <a:endParaRPr lang="en-US"/>
          </a:p>
        </p:txBody>
      </p:sp>
    </p:spTree>
    <p:extLst>
      <p:ext uri="{BB962C8B-B14F-4D97-AF65-F5344CB8AC3E}">
        <p14:creationId xmlns:p14="http://schemas.microsoft.com/office/powerpoint/2010/main" val="694331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9C166-16D3-4A25-A2F8-C51E0E346B22}"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4316-4355-4038-9262-DF05D0694534}" type="slidenum">
              <a:rPr lang="en-US" smtClean="0"/>
              <a:t>‹#›</a:t>
            </a:fld>
            <a:endParaRPr lang="en-US"/>
          </a:p>
        </p:txBody>
      </p:sp>
    </p:spTree>
    <p:extLst>
      <p:ext uri="{BB962C8B-B14F-4D97-AF65-F5344CB8AC3E}">
        <p14:creationId xmlns:p14="http://schemas.microsoft.com/office/powerpoint/2010/main" val="1749038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250" y="2234114"/>
            <a:ext cx="8375702" cy="1359196"/>
          </a:xfrm>
        </p:spPr>
        <p:txBody>
          <a:bodyPr anchor="ctr" anchorCtr="0">
            <a:noAutofit/>
          </a:bodyPr>
          <a:lstStyle>
            <a:lvl1pPr>
              <a:lnSpc>
                <a:spcPct val="90000"/>
              </a:lnSpc>
              <a:defRPr sz="6598"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519250" y="4612344"/>
            <a:ext cx="5455754" cy="1144929"/>
          </a:xfrm>
        </p:spPr>
        <p:txBody>
          <a:bodyPr/>
          <a:lstStyle>
            <a:lvl1pPr marL="0" indent="0">
              <a:buFont typeface="Arial" pitchFamily="34" charset="0"/>
              <a:buNone/>
              <a:defRPr sz="2399">
                <a:solidFill>
                  <a:schemeClr val="bg1">
                    <a:alpha val="98000"/>
                  </a:schemeClr>
                </a:solidFill>
                <a:latin typeface="+mj-lt"/>
              </a:defRPr>
            </a:lvl1pPr>
            <a:lvl2pPr marL="460237" indent="0">
              <a:buFont typeface="Arial" pitchFamily="34" charset="0"/>
              <a:buNone/>
              <a:defRPr/>
            </a:lvl2pPr>
            <a:lvl3pPr marL="855406" indent="0">
              <a:buFont typeface="Arial" pitchFamily="34" charset="0"/>
              <a:buNone/>
              <a:defRPr/>
            </a:lvl3pPr>
            <a:lvl4pPr marL="1258510" indent="0">
              <a:buFont typeface="Arial" pitchFamily="34" charset="0"/>
              <a:buNone/>
              <a:defRPr/>
            </a:lvl4pPr>
            <a:lvl5pPr marL="1604482"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888" y="98759"/>
            <a:ext cx="2498400" cy="574733"/>
          </a:xfrm>
          <a:prstGeom prst="rect">
            <a:avLst/>
          </a:prstGeom>
        </p:spPr>
      </p:pic>
    </p:spTree>
    <p:extLst>
      <p:ext uri="{BB962C8B-B14F-4D97-AF65-F5344CB8AC3E}">
        <p14:creationId xmlns:p14="http://schemas.microsoft.com/office/powerpoint/2010/main" val="248623281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idx="1"/>
          </p:nvPr>
        </p:nvSpPr>
        <p:spPr>
          <a:xfrm>
            <a:off x="519248" y="1447800"/>
            <a:ext cx="11151916"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图片 2"/>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6472" y="6276925"/>
            <a:ext cx="1681200" cy="386744"/>
          </a:xfrm>
          <a:prstGeom prst="rect">
            <a:avLst/>
          </a:prstGeom>
        </p:spPr>
      </p:pic>
    </p:spTree>
    <p:extLst>
      <p:ext uri="{BB962C8B-B14F-4D97-AF65-F5344CB8AC3E}">
        <p14:creationId xmlns:p14="http://schemas.microsoft.com/office/powerpoint/2010/main" val="336638699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3"/>
            <a:ext cx="11151917" cy="747897"/>
          </a:xfrm>
        </p:spPr>
        <p:txBody>
          <a:bodyPr/>
          <a:lstStyle>
            <a:lvl1pPr algn="l" defTabSz="914089" rtl="0" eaLnBrk="1" latinLnBrk="0" hangingPunct="1">
              <a:lnSpc>
                <a:spcPct val="90000"/>
              </a:lnSpc>
              <a:spcBef>
                <a:spcPct val="0"/>
              </a:spcBef>
              <a:buNone/>
              <a:defRPr lang="en-US" sz="5398" b="0" kern="1200" cap="none" spc="-100"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9" y="1447799"/>
            <a:ext cx="11151917" cy="2099036"/>
          </a:xfrm>
        </p:spPr>
        <p:txBody>
          <a:bodyPr/>
          <a:lstStyle>
            <a:lvl1pPr marL="0" indent="0">
              <a:spcBef>
                <a:spcPts val="0"/>
              </a:spcBef>
              <a:spcAft>
                <a:spcPts val="0"/>
              </a:spcAft>
              <a:buFont typeface="Arial" pitchFamily="34" charset="0"/>
              <a:buNone/>
              <a:defRPr lang="en-US" sz="3199" kern="1200" dirty="0" smtClean="0">
                <a:gradFill>
                  <a:gsLst>
                    <a:gs pos="0">
                      <a:srgbClr val="595959"/>
                    </a:gs>
                    <a:gs pos="86000">
                      <a:srgbClr val="595959"/>
                    </a:gs>
                  </a:gsLst>
                  <a:lin ang="5400000" scaled="0"/>
                </a:gradFill>
                <a:latin typeface="+mn-lt"/>
                <a:ea typeface="+mn-ea"/>
                <a:cs typeface="+mn-cs"/>
              </a:defRPr>
            </a:lvl1pPr>
            <a:lvl2pPr marL="688768" indent="-342797">
              <a:spcBef>
                <a:spcPts val="0"/>
              </a:spcBef>
              <a:spcAft>
                <a:spcPts val="0"/>
              </a:spcAft>
              <a:buFont typeface="Arial" pitchFamily="34" charset="0"/>
              <a:buChar char="•"/>
              <a:defRPr lang="en-US" sz="2799"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400"/>
              </a:spcAft>
              <a:buNone/>
              <a:defRPr sz="1999"/>
            </a:lvl3pPr>
            <a:lvl4pPr marL="0" indent="0">
              <a:spcBef>
                <a:spcPts val="0"/>
              </a:spcBef>
              <a:spcAft>
                <a:spcPts val="400"/>
              </a:spcAft>
              <a:buNone/>
              <a:defRPr/>
            </a:lvl4pPr>
            <a:lvl5pPr marL="342797" indent="-342797">
              <a:spcBef>
                <a:spcPts val="0"/>
              </a:spcBef>
              <a:spcAft>
                <a:spcPts val="400"/>
              </a:spcAft>
              <a:buFont typeface="Arial" pitchFamily="34" charset="0"/>
              <a:buChar char="•"/>
              <a:defRPr/>
            </a:lvl5pPr>
            <a:lvl6pPr marL="1033152" indent="-342797">
              <a:buFont typeface="Arial" pitchFamily="34" charset="0"/>
              <a:buChar char="•"/>
              <a:defRPr sz="2399">
                <a:gradFill>
                  <a:gsLst>
                    <a:gs pos="0">
                      <a:srgbClr val="595959"/>
                    </a:gs>
                    <a:gs pos="86000">
                      <a:srgbClr val="595959"/>
                    </a:gs>
                  </a:gsLst>
                  <a:lin ang="5400000" scaled="0"/>
                </a:gradFill>
              </a:defRPr>
            </a:lvl6pPr>
            <a:lvl7pPr marL="1255336" indent="-225357">
              <a:defRPr>
                <a:gradFill>
                  <a:gsLst>
                    <a:gs pos="0">
                      <a:srgbClr val="595959"/>
                    </a:gs>
                    <a:gs pos="86000">
                      <a:srgbClr val="595959"/>
                    </a:gs>
                  </a:gsLst>
                  <a:lin ang="5400000" scaled="0"/>
                </a:gradFill>
              </a:defRPr>
            </a:lvl7pPr>
            <a:lvl8pPr marL="1487042" indent="-231705">
              <a:defRPr>
                <a:gradFill>
                  <a:gsLst>
                    <a:gs pos="0">
                      <a:srgbClr val="595959"/>
                    </a:gs>
                    <a:gs pos="86000">
                      <a:srgbClr val="595959"/>
                    </a:gs>
                  </a:gsLst>
                  <a:lin ang="5400000" scaled="0"/>
                </a:gradFill>
              </a:defRPr>
            </a:lvl8pPr>
          </a:lstStyle>
          <a:p>
            <a:pPr marL="345971" lvl="0" indent="-345971" algn="l" defTabSz="914089" rtl="0" eaLnBrk="1" latinLnBrk="0" hangingPunct="1">
              <a:lnSpc>
                <a:spcPct val="90000"/>
              </a:lnSpc>
              <a:spcBef>
                <a:spcPct val="20000"/>
              </a:spcBef>
              <a:buSzPct val="90000"/>
              <a:buFont typeface="Arial" pitchFamily="34" charset="0"/>
              <a:buChar char="•"/>
            </a:pPr>
            <a:r>
              <a:rPr lang="en-US" smtClean="0"/>
              <a:t>Click to edit Master text styles</a:t>
            </a:r>
          </a:p>
          <a:p>
            <a:pPr marL="345971" lvl="1" indent="-345971" algn="l" defTabSz="914089" rtl="0" eaLnBrk="1" latinLnBrk="0" hangingPunct="1">
              <a:lnSpc>
                <a:spcPct val="90000"/>
              </a:lnSpc>
              <a:spcBef>
                <a:spcPct val="20000"/>
              </a:spcBef>
              <a:buSzPct val="90000"/>
              <a:buFont typeface="Arial" pitchFamily="34" charset="0"/>
              <a:buChar char="•"/>
            </a:pPr>
            <a:r>
              <a:rPr lang="en-US" smtClean="0"/>
              <a:t>Second level</a:t>
            </a:r>
          </a:p>
          <a:p>
            <a:pPr marL="345971" lvl="2" indent="-345971" algn="l" defTabSz="914089" rtl="0" eaLnBrk="1" latinLnBrk="0" hangingPunct="1">
              <a:lnSpc>
                <a:spcPct val="90000"/>
              </a:lnSpc>
              <a:spcBef>
                <a:spcPct val="20000"/>
              </a:spcBef>
              <a:buSzPct val="90000"/>
              <a:buFont typeface="Arial" pitchFamily="34" charset="0"/>
              <a:buChar char="•"/>
            </a:pPr>
            <a:r>
              <a:rPr lang="en-US" smtClean="0"/>
              <a:t>Third level</a:t>
            </a:r>
          </a:p>
          <a:p>
            <a:pPr marL="345971" lvl="3" indent="-345971" algn="l" defTabSz="914089" rtl="0" eaLnBrk="1" latinLnBrk="0" hangingPunct="1">
              <a:lnSpc>
                <a:spcPct val="90000"/>
              </a:lnSpc>
              <a:spcBef>
                <a:spcPct val="20000"/>
              </a:spcBef>
              <a:buSzPct val="90000"/>
              <a:buFont typeface="Arial" pitchFamily="34" charset="0"/>
              <a:buChar char="•"/>
            </a:pPr>
            <a:r>
              <a:rPr lang="en-US" smtClean="0"/>
              <a:t>Fourth level</a:t>
            </a:r>
          </a:p>
          <a:p>
            <a:pPr marL="345971" lvl="4" indent="-345971" algn="l" defTabSz="914089"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7" name="图片 6"/>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6472" y="6276925"/>
            <a:ext cx="1681200" cy="386744"/>
          </a:xfrm>
          <a:prstGeom prst="rect">
            <a:avLst/>
          </a:prstGeom>
        </p:spPr>
      </p:pic>
    </p:spTree>
    <p:extLst>
      <p:ext uri="{BB962C8B-B14F-4D97-AF65-F5344CB8AC3E}">
        <p14:creationId xmlns:p14="http://schemas.microsoft.com/office/powerpoint/2010/main" val="76279033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3"/>
            <a:ext cx="11151917" cy="747897"/>
          </a:xfrm>
        </p:spPr>
        <p:txBody>
          <a:bodyPr/>
          <a:lstStyle>
            <a:lvl1pPr>
              <a:defRPr sz="5398"/>
            </a:lvl1pPr>
          </a:lstStyle>
          <a:p>
            <a:r>
              <a:rPr lang="en-US" smtClean="0"/>
              <a:t>Click to edit Master title style</a:t>
            </a:r>
            <a:endParaRPr lang="en-US" dirty="0"/>
          </a:p>
        </p:txBody>
      </p:sp>
      <p:sp>
        <p:nvSpPr>
          <p:cNvPr id="3" name="Content Placeholder 2"/>
          <p:cNvSpPr>
            <a:spLocks noGrp="1"/>
          </p:cNvSpPr>
          <p:nvPr>
            <p:ph sz="half" idx="1"/>
          </p:nvPr>
        </p:nvSpPr>
        <p:spPr>
          <a:xfrm>
            <a:off x="519248" y="1447800"/>
            <a:ext cx="5487829" cy="2443746"/>
          </a:xfrm>
        </p:spPr>
        <p:txBody>
          <a:bodyPr/>
          <a:lstStyle>
            <a:lvl1pPr marL="341211" indent="-341211">
              <a:lnSpc>
                <a:spcPct val="90000"/>
              </a:lnSpc>
              <a:buSzPct val="80000"/>
              <a:buFont typeface="Arial" pitchFamily="34" charset="0"/>
              <a:buChar char="•"/>
              <a:defRPr sz="3199"/>
            </a:lvl1pPr>
            <a:lvl2pPr marL="626875" indent="-285664">
              <a:lnSpc>
                <a:spcPct val="90000"/>
              </a:lnSpc>
              <a:buSzPct val="80000"/>
              <a:buFont typeface="Arial" pitchFamily="34" charset="0"/>
              <a:buChar char="•"/>
              <a:defRPr sz="2799"/>
            </a:lvl2pPr>
            <a:lvl3pPr marL="914126" indent="-287252">
              <a:lnSpc>
                <a:spcPct val="90000"/>
              </a:lnSpc>
              <a:buSzPct val="80000"/>
              <a:buFont typeface="Arial" pitchFamily="34" charset="0"/>
              <a:buChar char="•"/>
              <a:defRPr sz="2399"/>
            </a:lvl3pPr>
            <a:lvl4pPr marL="1712399" indent="-225357">
              <a:lnSpc>
                <a:spcPct val="90000"/>
              </a:lnSpc>
              <a:buSzPct val="80000"/>
              <a:buFont typeface="Arial" pitchFamily="34" charset="0"/>
              <a:buChar char="•"/>
              <a:defRPr sz="1999"/>
            </a:lvl4pPr>
            <a:lvl5pPr marL="1944105" indent="-231705">
              <a:lnSpc>
                <a:spcPct val="90000"/>
              </a:lnSpc>
              <a:buSzPct val="80000"/>
              <a:buFont typeface="Arial" pitchFamily="34" charset="0"/>
              <a:buChar char="•"/>
              <a:defRPr sz="1999"/>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3335" y="1447800"/>
            <a:ext cx="5487829" cy="2443746"/>
          </a:xfrm>
        </p:spPr>
        <p:txBody>
          <a:bodyPr/>
          <a:lstStyle>
            <a:lvl1pPr marL="457063" indent="-457063">
              <a:lnSpc>
                <a:spcPct val="90000"/>
              </a:lnSpc>
              <a:buSzPct val="80000"/>
              <a:buFont typeface="Arial" pitchFamily="34" charset="0"/>
              <a:buChar char="•"/>
              <a:defRPr lang="en-US" sz="3199" kern="1200" dirty="0" smtClean="0">
                <a:gradFill>
                  <a:gsLst>
                    <a:gs pos="0">
                      <a:srgbClr val="595959"/>
                    </a:gs>
                    <a:gs pos="86000">
                      <a:srgbClr val="595959"/>
                    </a:gs>
                  </a:gsLst>
                  <a:lin ang="5400000" scaled="0"/>
                </a:gradFill>
                <a:latin typeface="+mn-lt"/>
                <a:ea typeface="+mn-ea"/>
                <a:cs typeface="+mn-cs"/>
              </a:defRPr>
            </a:lvl1pPr>
            <a:lvl2pPr marL="798273" indent="-457063">
              <a:lnSpc>
                <a:spcPct val="90000"/>
              </a:lnSpc>
              <a:buSzPct val="80000"/>
              <a:buFont typeface="Arial" pitchFamily="34" charset="0"/>
              <a:buChar char="•"/>
              <a:defRPr lang="en-US" sz="2799" kern="1200" dirty="0" smtClean="0">
                <a:gradFill>
                  <a:gsLst>
                    <a:gs pos="0">
                      <a:srgbClr val="595959"/>
                    </a:gs>
                    <a:gs pos="86000">
                      <a:srgbClr val="595959"/>
                    </a:gs>
                  </a:gsLst>
                  <a:lin ang="5400000" scaled="0"/>
                </a:gradFill>
                <a:latin typeface="+mn-lt"/>
                <a:ea typeface="+mn-ea"/>
                <a:cs typeface="+mn-cs"/>
              </a:defRPr>
            </a:lvl2pPr>
            <a:lvl3pPr marL="969671" indent="-342797">
              <a:lnSpc>
                <a:spcPct val="90000"/>
              </a:lnSpc>
              <a:buSzPct val="80000"/>
              <a:buFont typeface="Arial" pitchFamily="34" charset="0"/>
              <a:buChar char="•"/>
              <a:defRPr lang="en-US" sz="2399" kern="1200" dirty="0" smtClean="0">
                <a:gradFill>
                  <a:gsLst>
                    <a:gs pos="0">
                      <a:srgbClr val="595959"/>
                    </a:gs>
                    <a:gs pos="86000">
                      <a:srgbClr val="595959"/>
                    </a:gs>
                  </a:gsLst>
                  <a:lin ang="5400000" scaled="0"/>
                </a:gradFill>
                <a:latin typeface="+mn-lt"/>
                <a:ea typeface="+mn-ea"/>
                <a:cs typeface="+mn-cs"/>
              </a:defRPr>
            </a:lvl3pPr>
            <a:lvl4pPr marL="1829839" indent="-342797">
              <a:lnSpc>
                <a:spcPct val="90000"/>
              </a:lnSpc>
              <a:buSzPct val="80000"/>
              <a:buFont typeface="Arial" pitchFamily="34" charset="0"/>
              <a:buChar char="•"/>
              <a:defRPr lang="en-US" sz="1999" kern="1200" dirty="0" smtClean="0">
                <a:gradFill>
                  <a:gsLst>
                    <a:gs pos="0">
                      <a:srgbClr val="595959"/>
                    </a:gs>
                    <a:gs pos="86000">
                      <a:srgbClr val="595959"/>
                    </a:gs>
                  </a:gsLst>
                  <a:lin ang="5400000" scaled="0"/>
                </a:gradFill>
                <a:latin typeface="+mn-lt"/>
                <a:ea typeface="+mn-ea"/>
                <a:cs typeface="+mn-cs"/>
              </a:defRPr>
            </a:lvl4pPr>
            <a:lvl5pPr marL="2055196" indent="-342797">
              <a:lnSpc>
                <a:spcPct val="90000"/>
              </a:lnSpc>
              <a:buSzPct val="80000"/>
              <a:buFont typeface="Arial" pitchFamily="34" charset="0"/>
              <a:buChar char="•"/>
              <a:defRPr lang="en-US" sz="1999" kern="1200" dirty="0">
                <a:gradFill>
                  <a:gsLst>
                    <a:gs pos="0">
                      <a:srgbClr val="595959"/>
                    </a:gs>
                    <a:gs pos="86000">
                      <a:srgbClr val="595959"/>
                    </a:gs>
                  </a:gsLst>
                  <a:lin ang="5400000" scaled="0"/>
                </a:gradFill>
                <a:latin typeface="+mn-lt"/>
                <a:ea typeface="+mn-ea"/>
                <a:cs typeface="+mn-cs"/>
              </a:defRPr>
            </a:lvl5pPr>
            <a:lvl6pPr>
              <a:defRPr sz="1799"/>
            </a:lvl6pPr>
            <a:lvl7pPr>
              <a:defRPr sz="1799"/>
            </a:lvl7pPr>
            <a:lvl8pPr>
              <a:defRPr sz="1799"/>
            </a:lvl8pPr>
            <a:lvl9pPr>
              <a:defRPr sz="1799"/>
            </a:lvl9pPr>
          </a:lstStyle>
          <a:p>
            <a:pPr marL="341211" lvl="0" indent="-341211" algn="l" defTabSz="914089" rtl="0" eaLnBrk="1" latinLnBrk="0" hangingPunct="1">
              <a:lnSpc>
                <a:spcPct val="90000"/>
              </a:lnSpc>
              <a:spcBef>
                <a:spcPct val="20000"/>
              </a:spcBef>
              <a:buSzPct val="80000"/>
              <a:buFont typeface="Arial" pitchFamily="34" charset="0"/>
              <a:buChar char="•"/>
            </a:pPr>
            <a:r>
              <a:rPr lang="en-US" smtClean="0"/>
              <a:t>Click to edit Master text styles</a:t>
            </a:r>
          </a:p>
          <a:p>
            <a:pPr marL="341211" lvl="1" indent="-341211" algn="l" defTabSz="914089" rtl="0" eaLnBrk="1" latinLnBrk="0" hangingPunct="1">
              <a:lnSpc>
                <a:spcPct val="90000"/>
              </a:lnSpc>
              <a:spcBef>
                <a:spcPct val="20000"/>
              </a:spcBef>
              <a:buSzPct val="80000"/>
              <a:buFont typeface="Arial" pitchFamily="34" charset="0"/>
              <a:buChar char="•"/>
            </a:pPr>
            <a:r>
              <a:rPr lang="en-US" smtClean="0"/>
              <a:t>Second level</a:t>
            </a:r>
          </a:p>
          <a:p>
            <a:pPr marL="341211" lvl="2" indent="-341211" algn="l" defTabSz="914089" rtl="0" eaLnBrk="1" latinLnBrk="0" hangingPunct="1">
              <a:lnSpc>
                <a:spcPct val="90000"/>
              </a:lnSpc>
              <a:spcBef>
                <a:spcPct val="20000"/>
              </a:spcBef>
              <a:buSzPct val="80000"/>
              <a:buFont typeface="Arial" pitchFamily="34" charset="0"/>
              <a:buChar char="•"/>
            </a:pPr>
            <a:r>
              <a:rPr lang="en-US" smtClean="0"/>
              <a:t>Third level</a:t>
            </a:r>
          </a:p>
          <a:p>
            <a:pPr marL="341211" lvl="3" indent="-341211" algn="l" defTabSz="914089" rtl="0" eaLnBrk="1" latinLnBrk="0" hangingPunct="1">
              <a:lnSpc>
                <a:spcPct val="90000"/>
              </a:lnSpc>
              <a:spcBef>
                <a:spcPct val="20000"/>
              </a:spcBef>
              <a:buSzPct val="80000"/>
              <a:buFont typeface="Arial" pitchFamily="34" charset="0"/>
              <a:buChar char="•"/>
            </a:pPr>
            <a:r>
              <a:rPr lang="en-US" smtClean="0"/>
              <a:t>Fourth level</a:t>
            </a:r>
          </a:p>
          <a:p>
            <a:pPr marL="341211" lvl="4" indent="-341211" algn="l" defTabSz="914089" rtl="0" eaLnBrk="1" latinLnBrk="0" hangingPunct="1">
              <a:lnSpc>
                <a:spcPct val="90000"/>
              </a:lnSpc>
              <a:spcBef>
                <a:spcPct val="20000"/>
              </a:spcBef>
              <a:buSzPct val="80000"/>
              <a:buFont typeface="Arial" pitchFamily="34" charset="0"/>
              <a:buChar char="•"/>
            </a:pPr>
            <a:r>
              <a:rPr lang="en-US" smtClean="0"/>
              <a:t>Fifth level</a:t>
            </a:r>
            <a:endParaRPr lang="en-US" dirty="0"/>
          </a:p>
        </p:txBody>
      </p:sp>
      <p:pic>
        <p:nvPicPr>
          <p:cNvPr id="7" name="图片 6"/>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6472" y="6276925"/>
            <a:ext cx="1681200" cy="386744"/>
          </a:xfrm>
          <a:prstGeom prst="rect">
            <a:avLst/>
          </a:prstGeom>
        </p:spPr>
      </p:pic>
    </p:spTree>
    <p:extLst>
      <p:ext uri="{BB962C8B-B14F-4D97-AF65-F5344CB8AC3E}">
        <p14:creationId xmlns:p14="http://schemas.microsoft.com/office/powerpoint/2010/main" val="377300912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3"/>
            <a:ext cx="11151917" cy="747897"/>
          </a:xfrm>
        </p:spPr>
        <p:txBody>
          <a:bodyPr/>
          <a:lstStyle>
            <a:lvl1pPr>
              <a:defRPr sz="5398"/>
            </a:lvl1pPr>
          </a:lstStyle>
          <a:p>
            <a:r>
              <a:rPr lang="en-US" smtClean="0"/>
              <a:t>Click to edit Master title style</a:t>
            </a:r>
            <a:endParaRPr lang="en-US" dirty="0"/>
          </a:p>
        </p:txBody>
      </p:sp>
      <p:sp>
        <p:nvSpPr>
          <p:cNvPr id="3" name="Text Placeholder 2"/>
          <p:cNvSpPr>
            <a:spLocks noGrp="1"/>
          </p:cNvSpPr>
          <p:nvPr>
            <p:ph type="body" idx="1"/>
          </p:nvPr>
        </p:nvSpPr>
        <p:spPr>
          <a:xfrm>
            <a:off x="519248" y="1447800"/>
            <a:ext cx="5487829" cy="443198"/>
          </a:xfrm>
        </p:spPr>
        <p:txBody>
          <a:bodyPr anchor="b"/>
          <a:lstStyle>
            <a:lvl1pPr marL="0" indent="0">
              <a:lnSpc>
                <a:spcPct val="90000"/>
              </a:lnSpc>
              <a:spcBef>
                <a:spcPts val="0"/>
              </a:spcBef>
              <a:buNone/>
              <a:defRPr sz="3199" b="0">
                <a:latin typeface="Segoe UI Light" pitchFamily="34" charset="0"/>
              </a:defRPr>
            </a:lvl1pPr>
            <a:lvl2pPr marL="457045" indent="0">
              <a:buNone/>
              <a:defRPr sz="1999" b="1"/>
            </a:lvl2pPr>
            <a:lvl3pPr marL="914089" indent="0">
              <a:buNone/>
              <a:defRPr sz="1799" b="1"/>
            </a:lvl3pPr>
            <a:lvl4pPr marL="1371134" indent="0">
              <a:buNone/>
              <a:defRPr sz="1600" b="1"/>
            </a:lvl4pPr>
            <a:lvl5pPr marL="1828178" indent="0">
              <a:buNone/>
              <a:defRPr sz="1600" b="1"/>
            </a:lvl5pPr>
            <a:lvl6pPr marL="2285223" indent="0">
              <a:buNone/>
              <a:defRPr sz="1600" b="1"/>
            </a:lvl6pPr>
            <a:lvl7pPr marL="2742267" indent="0">
              <a:buNone/>
              <a:defRPr sz="1600" b="1"/>
            </a:lvl7pPr>
            <a:lvl8pPr marL="3199312" indent="0">
              <a:buNone/>
              <a:defRPr sz="1600" b="1"/>
            </a:lvl8pPr>
            <a:lvl9pPr marL="365635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1" y="2266796"/>
            <a:ext cx="5486400" cy="1945148"/>
          </a:xfrm>
        </p:spPr>
        <p:txBody>
          <a:bodyPr/>
          <a:lstStyle>
            <a:lvl1pPr marL="403104" indent="-403104">
              <a:buSzPct val="80000"/>
              <a:buFont typeface="Arial" pitchFamily="34" charset="0"/>
              <a:buChar char="•"/>
              <a:defRPr sz="2799"/>
            </a:lvl1pPr>
            <a:lvl2pPr marL="744315" indent="-322166">
              <a:buSzPct val="80000"/>
              <a:buFont typeface="Arial" pitchFamily="34" charset="0"/>
              <a:buChar char="•"/>
              <a:defRPr sz="2799"/>
            </a:lvl2pPr>
            <a:lvl3pPr marL="1026805" indent="-282490" defTabSz="1029979">
              <a:buSzPct val="80000"/>
              <a:buFont typeface="Arial" pitchFamily="34" charset="0"/>
              <a:buChar char="•"/>
              <a:defRPr sz="2399"/>
            </a:lvl3pPr>
            <a:lvl4pPr marL="1317230" indent="-287252">
              <a:buSzPct val="80000"/>
              <a:buFont typeface="Arial" pitchFamily="34" charset="0"/>
              <a:buChar char="•"/>
              <a:defRPr sz="1999"/>
            </a:lvl4pPr>
            <a:lvl5pPr marL="1541001" indent="-223771">
              <a:buSzPct val="80000"/>
              <a:buFont typeface="Arial" pitchFamily="34" charset="0"/>
              <a:buChar char="•"/>
              <a:defRPr sz="1999"/>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3335" y="1447800"/>
            <a:ext cx="5487829" cy="443198"/>
          </a:xfrm>
        </p:spPr>
        <p:txBody>
          <a:bodyPr anchor="b"/>
          <a:lstStyle>
            <a:lvl1pPr marL="0" indent="0">
              <a:lnSpc>
                <a:spcPct val="90000"/>
              </a:lnSpc>
              <a:spcBef>
                <a:spcPts val="0"/>
              </a:spcBef>
              <a:buNone/>
              <a:defRPr sz="3199" b="0">
                <a:latin typeface="Segoe UI Light" pitchFamily="34" charset="0"/>
              </a:defRPr>
            </a:lvl1pPr>
            <a:lvl2pPr marL="457045" indent="0">
              <a:buNone/>
              <a:defRPr sz="1999" b="1"/>
            </a:lvl2pPr>
            <a:lvl3pPr marL="914089" indent="0">
              <a:buNone/>
              <a:defRPr sz="1799" b="1"/>
            </a:lvl3pPr>
            <a:lvl4pPr marL="1371134" indent="0">
              <a:buNone/>
              <a:defRPr sz="1600" b="1"/>
            </a:lvl4pPr>
            <a:lvl5pPr marL="1828178" indent="0">
              <a:buNone/>
              <a:defRPr sz="1600" b="1"/>
            </a:lvl5pPr>
            <a:lvl6pPr marL="2285223" indent="0">
              <a:buNone/>
              <a:defRPr sz="1600" b="1"/>
            </a:lvl6pPr>
            <a:lvl7pPr marL="2742267" indent="0">
              <a:buNone/>
              <a:defRPr sz="1600" b="1"/>
            </a:lvl7pPr>
            <a:lvl8pPr marL="3199312" indent="0">
              <a:buNone/>
              <a:defRPr sz="1600" b="1"/>
            </a:lvl8pPr>
            <a:lvl9pPr marL="365635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3335" y="2266796"/>
            <a:ext cx="5487829" cy="1945148"/>
          </a:xfrm>
        </p:spPr>
        <p:txBody>
          <a:bodyPr/>
          <a:lstStyle>
            <a:lvl1pPr marL="296232" indent="-296232">
              <a:buSzPct val="80000"/>
              <a:buFont typeface="Arial" pitchFamily="34" charset="0"/>
              <a:buChar char="•"/>
              <a:defRPr lang="en-US" sz="2799" kern="1200" dirty="0" smtClean="0">
                <a:gradFill>
                  <a:gsLst>
                    <a:gs pos="0">
                      <a:srgbClr val="595959"/>
                    </a:gs>
                    <a:gs pos="86000">
                      <a:srgbClr val="595959"/>
                    </a:gs>
                  </a:gsLst>
                  <a:lin ang="5400000" scaled="0"/>
                </a:gradFill>
                <a:latin typeface="+mn-lt"/>
                <a:ea typeface="+mn-ea"/>
                <a:cs typeface="+mn-cs"/>
              </a:defRPr>
            </a:lvl1pPr>
            <a:lvl2pPr marL="457063" indent="-457063">
              <a:buSzPct val="80000"/>
              <a:buFont typeface="Arial" pitchFamily="34" charset="0"/>
              <a:buChar char="•"/>
              <a:defRPr lang="en-US" sz="2799" kern="1200" dirty="0" smtClean="0">
                <a:gradFill>
                  <a:gsLst>
                    <a:gs pos="0">
                      <a:srgbClr val="595959"/>
                    </a:gs>
                    <a:gs pos="86000">
                      <a:srgbClr val="595959"/>
                    </a:gs>
                  </a:gsLst>
                  <a:lin ang="5400000" scaled="0"/>
                </a:gradFill>
                <a:latin typeface="+mn-lt"/>
                <a:ea typeface="+mn-ea"/>
                <a:cs typeface="+mn-cs"/>
              </a:defRPr>
            </a:lvl2pPr>
            <a:lvl3pPr marL="764945" indent="-342797">
              <a:buSzPct val="80000"/>
              <a:buFont typeface="Arial" pitchFamily="34" charset="0"/>
              <a:buChar char="•"/>
              <a:defRPr lang="en-US" sz="2399" kern="1200" dirty="0" smtClean="0">
                <a:gradFill>
                  <a:gsLst>
                    <a:gs pos="0">
                      <a:srgbClr val="595959"/>
                    </a:gs>
                    <a:gs pos="86000">
                      <a:srgbClr val="595959"/>
                    </a:gs>
                  </a:gsLst>
                  <a:lin ang="5400000" scaled="0"/>
                </a:gradFill>
                <a:latin typeface="+mn-lt"/>
                <a:ea typeface="+mn-ea"/>
                <a:cs typeface="+mn-cs"/>
              </a:defRPr>
            </a:lvl3pPr>
            <a:lvl4pPr marL="1372775" indent="-342797">
              <a:buSzPct val="80000"/>
              <a:buFont typeface="Arial" pitchFamily="34" charset="0"/>
              <a:buChar char="•"/>
              <a:defRPr lang="en-US" sz="1999" kern="1200" dirty="0" smtClean="0">
                <a:gradFill>
                  <a:gsLst>
                    <a:gs pos="0">
                      <a:srgbClr val="595959"/>
                    </a:gs>
                    <a:gs pos="86000">
                      <a:srgbClr val="595959"/>
                    </a:gs>
                  </a:gsLst>
                  <a:lin ang="5400000" scaled="0"/>
                </a:gradFill>
                <a:latin typeface="+mn-lt"/>
                <a:ea typeface="+mn-ea"/>
                <a:cs typeface="+mn-cs"/>
              </a:defRPr>
            </a:lvl4pPr>
            <a:lvl5pPr marL="1087112" indent="-342797">
              <a:buSzPct val="80000"/>
              <a:buFont typeface="Arial" pitchFamily="34" charset="0"/>
              <a:buChar char="•"/>
              <a:defRPr lang="en-US" sz="1999" kern="1200" dirty="0">
                <a:gradFill>
                  <a:gsLst>
                    <a:gs pos="0">
                      <a:srgbClr val="595959"/>
                    </a:gs>
                    <a:gs pos="86000">
                      <a:srgbClr val="595959"/>
                    </a:gs>
                  </a:gsLst>
                  <a:lin ang="5400000" scaled="0"/>
                </a:gradFill>
                <a:latin typeface="+mn-lt"/>
                <a:ea typeface="+mn-ea"/>
                <a:cs typeface="+mn-cs"/>
              </a:defRPr>
            </a:lvl5pPr>
            <a:lvl6pPr marL="1372775" indent="-342797">
              <a:defRPr sz="1600"/>
            </a:lvl6pPr>
            <a:lvl7pPr marL="1602894" indent="-285664">
              <a:defRPr sz="1600"/>
            </a:lvl7pPr>
            <a:lvl8pPr>
              <a:defRPr sz="1600"/>
            </a:lvl8pPr>
            <a:lvl9pPr>
              <a:defRPr sz="1600"/>
            </a:lvl9pPr>
          </a:lstStyle>
          <a:p>
            <a:pPr marL="403104" lvl="0" indent="-403104" algn="l" defTabSz="914089" rtl="0" eaLnBrk="1" latinLnBrk="0" hangingPunct="1">
              <a:lnSpc>
                <a:spcPct val="90000"/>
              </a:lnSpc>
              <a:spcBef>
                <a:spcPct val="20000"/>
              </a:spcBef>
              <a:buSzPct val="80000"/>
            </a:pPr>
            <a:r>
              <a:rPr lang="en-US" smtClean="0"/>
              <a:t>Click to edit Master text styles</a:t>
            </a:r>
          </a:p>
          <a:p>
            <a:pPr marL="403104" lvl="1" indent="-403104" algn="l" defTabSz="914089" rtl="0" eaLnBrk="1" latinLnBrk="0" hangingPunct="1">
              <a:lnSpc>
                <a:spcPct val="90000"/>
              </a:lnSpc>
              <a:spcBef>
                <a:spcPct val="20000"/>
              </a:spcBef>
              <a:buSzPct val="80000"/>
            </a:pPr>
            <a:r>
              <a:rPr lang="en-US" smtClean="0"/>
              <a:t>Second level</a:t>
            </a:r>
          </a:p>
          <a:p>
            <a:pPr marL="403104" lvl="2" indent="-403104" algn="l" defTabSz="914089" rtl="0" eaLnBrk="1" latinLnBrk="0" hangingPunct="1">
              <a:lnSpc>
                <a:spcPct val="90000"/>
              </a:lnSpc>
              <a:spcBef>
                <a:spcPct val="20000"/>
              </a:spcBef>
              <a:buSzPct val="80000"/>
            </a:pPr>
            <a:r>
              <a:rPr lang="en-US" smtClean="0"/>
              <a:t>Third level</a:t>
            </a:r>
          </a:p>
          <a:p>
            <a:pPr marL="403104" lvl="3" indent="-403104" algn="l" defTabSz="914089" rtl="0" eaLnBrk="1" latinLnBrk="0" hangingPunct="1">
              <a:lnSpc>
                <a:spcPct val="90000"/>
              </a:lnSpc>
              <a:spcBef>
                <a:spcPct val="20000"/>
              </a:spcBef>
              <a:buSzPct val="80000"/>
            </a:pPr>
            <a:r>
              <a:rPr lang="en-US" smtClean="0"/>
              <a:t>Fourth level</a:t>
            </a:r>
          </a:p>
          <a:p>
            <a:pPr marL="403104" lvl="4" indent="-403104" algn="l" defTabSz="914089" rtl="0" eaLnBrk="1" latinLnBrk="0" hangingPunct="1">
              <a:lnSpc>
                <a:spcPct val="90000"/>
              </a:lnSpc>
              <a:spcBef>
                <a:spcPct val="20000"/>
              </a:spcBef>
              <a:buSzPct val="80000"/>
            </a:pPr>
            <a:r>
              <a:rPr lang="en-US" smtClean="0"/>
              <a:t>Fifth level</a:t>
            </a:r>
            <a:endParaRPr lang="en-US" dirty="0"/>
          </a:p>
        </p:txBody>
      </p:sp>
      <p:pic>
        <p:nvPicPr>
          <p:cNvPr id="9" name="图片 8"/>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6472" y="6276925"/>
            <a:ext cx="1681200" cy="386744"/>
          </a:xfrm>
          <a:prstGeom prst="rect">
            <a:avLst/>
          </a:prstGeom>
        </p:spPr>
      </p:pic>
    </p:spTree>
    <p:extLst>
      <p:ext uri="{BB962C8B-B14F-4D97-AF65-F5344CB8AC3E}">
        <p14:creationId xmlns:p14="http://schemas.microsoft.com/office/powerpoint/2010/main" val="28322978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9C166-16D3-4A25-A2F8-C51E0E346B22}"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4316-4355-4038-9262-DF05D0694534}" type="slidenum">
              <a:rPr lang="en-US" smtClean="0"/>
              <a:t>‹#›</a:t>
            </a:fld>
            <a:endParaRPr lang="en-US"/>
          </a:p>
        </p:txBody>
      </p:sp>
    </p:spTree>
    <p:extLst>
      <p:ext uri="{BB962C8B-B14F-4D97-AF65-F5344CB8AC3E}">
        <p14:creationId xmlns:p14="http://schemas.microsoft.com/office/powerpoint/2010/main" val="1351892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3"/>
            <a:ext cx="11151917" cy="747897"/>
          </a:xfrm>
        </p:spPr>
        <p:txBody>
          <a:bodyPr/>
          <a:lstStyle>
            <a:lvl1pPr>
              <a:defRPr sz="5398"/>
            </a:lvl1pPr>
          </a:lstStyle>
          <a:p>
            <a:r>
              <a:rPr lang="en-US" smtClean="0"/>
              <a:t>Click to edit Master title style</a:t>
            </a:r>
            <a:endParaRPr lang="en-US" dirty="0"/>
          </a:p>
        </p:txBody>
      </p:sp>
      <p:pic>
        <p:nvPicPr>
          <p:cNvPr id="5" name="图片 4"/>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6472" y="6276925"/>
            <a:ext cx="1681200" cy="386744"/>
          </a:xfrm>
          <a:prstGeom prst="rect">
            <a:avLst/>
          </a:prstGeom>
        </p:spPr>
      </p:pic>
    </p:spTree>
    <p:extLst>
      <p:ext uri="{BB962C8B-B14F-4D97-AF65-F5344CB8AC3E}">
        <p14:creationId xmlns:p14="http://schemas.microsoft.com/office/powerpoint/2010/main" val="224474499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6472" y="6276925"/>
            <a:ext cx="1681200" cy="386744"/>
          </a:xfrm>
          <a:prstGeom prst="rect">
            <a:avLst/>
          </a:prstGeom>
        </p:spPr>
      </p:pic>
    </p:spTree>
    <p:extLst>
      <p:ext uri="{BB962C8B-B14F-4D97-AF65-F5344CB8AC3E}">
        <p14:creationId xmlns:p14="http://schemas.microsoft.com/office/powerpoint/2010/main" val="60134941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No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2424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bwMode="auto">
          <a:xfrm>
            <a:off x="519248" y="1447800"/>
            <a:ext cx="11151916" cy="5181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80" tIns="45691" rIns="91380" bIns="45691" numCol="1" spcCol="0" rtlCol="0" anchor="ctr" anchorCtr="0" compatLnSpc="1">
            <a:prstTxWarp prst="textNoShape">
              <a:avLst/>
            </a:prstTxWarp>
          </a:bodyPr>
          <a:lstStyle/>
          <a:p>
            <a:pPr algn="ctr" defTabSz="913514" fontAlgn="base">
              <a:spcBef>
                <a:spcPct val="0"/>
              </a:spcBef>
              <a:spcAft>
                <a:spcPct val="0"/>
              </a:spcAft>
            </a:pPr>
            <a:endParaRPr lang="en-US" sz="2199"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lgn="l" defTabSz="914089" rtl="0" eaLnBrk="1" latinLnBrk="0" hangingPunct="1">
              <a:lnSpc>
                <a:spcPct val="90000"/>
              </a:lnSpc>
              <a:spcBef>
                <a:spcPct val="0"/>
              </a:spcBef>
              <a:buNone/>
              <a:defRPr lang="en-US" sz="5398" b="0" kern="1200" cap="none" spc="-100"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3474710" y="3417661"/>
            <a:ext cx="6947121" cy="1241878"/>
          </a:xfrm>
        </p:spPr>
        <p:txBody>
          <a:bodyPr lIns="182880" tIns="182880" anchor="ctr" anchorCtr="0"/>
          <a:lstStyle>
            <a:lvl1pPr marL="574503" indent="-571329">
              <a:spcAft>
                <a:spcPts val="1200"/>
              </a:spcAft>
              <a:buNone/>
              <a:defRPr lang="en-US" sz="4399" kern="1200" spc="-100" baseline="0" dirty="0" smtClean="0">
                <a:gradFill>
                  <a:gsLst>
                    <a:gs pos="0">
                      <a:srgbClr val="595959"/>
                    </a:gs>
                    <a:gs pos="86000">
                      <a:srgbClr val="595959"/>
                    </a:gs>
                  </a:gsLst>
                  <a:lin ang="5400000" scaled="0"/>
                </a:gradFill>
                <a:latin typeface="Segoe UI Light" pitchFamily="34" charset="0"/>
                <a:ea typeface="+mn-ea"/>
                <a:cs typeface="+mn-cs"/>
              </a:defRPr>
            </a:lvl1pPr>
            <a:lvl2pPr>
              <a:defRPr lang="en-US" sz="2399" kern="1200" spc="-50" baseline="0" dirty="0">
                <a:gradFill>
                  <a:gsLst>
                    <a:gs pos="0">
                      <a:srgbClr val="595959"/>
                    </a:gs>
                    <a:gs pos="86000">
                      <a:srgbClr val="595959"/>
                    </a:gs>
                  </a:gsLst>
                  <a:lin ang="5400000" scaled="0"/>
                </a:gradFill>
                <a:latin typeface="+mn-lt"/>
                <a:ea typeface="+mn-ea"/>
                <a:cs typeface="+mn-cs"/>
              </a:defRPr>
            </a:lvl2pPr>
          </a:lstStyle>
          <a:p>
            <a:pPr marL="3174" lvl="0" indent="0" algn="l" defTabSz="914089" rtl="0" eaLnBrk="1" latinLnBrk="0" hangingPunct="1">
              <a:lnSpc>
                <a:spcPct val="90000"/>
              </a:lnSpc>
              <a:spcBef>
                <a:spcPts val="0"/>
              </a:spcBef>
              <a:spcAft>
                <a:spcPts val="900"/>
              </a:spcAft>
              <a:buSzPct val="80000"/>
            </a:pPr>
            <a:r>
              <a:rPr lang="en-US" smtClean="0"/>
              <a:t>Click to edit Master text styles</a:t>
            </a:r>
          </a:p>
          <a:p>
            <a:pPr marL="3174" lvl="1" indent="0" algn="l" defTabSz="914089" rtl="0" eaLnBrk="1" latinLnBrk="0" hangingPunct="1">
              <a:lnSpc>
                <a:spcPct val="90000"/>
              </a:lnSpc>
              <a:spcBef>
                <a:spcPts val="0"/>
              </a:spcBef>
              <a:spcAft>
                <a:spcPts val="900"/>
              </a:spcAft>
              <a:buSzPct val="80000"/>
            </a:pPr>
            <a:r>
              <a:rPr lang="en-US" smtClean="0"/>
              <a:t>Second level</a:t>
            </a:r>
          </a:p>
        </p:txBody>
      </p:sp>
      <p:sp>
        <p:nvSpPr>
          <p:cNvPr id="18" name="Freeform 105"/>
          <p:cNvSpPr>
            <a:spLocks/>
          </p:cNvSpPr>
          <p:nvPr userDrawn="1"/>
        </p:nvSpPr>
        <p:spPr bwMode="black">
          <a:xfrm>
            <a:off x="1200486" y="2133600"/>
            <a:ext cx="1865546" cy="3810000"/>
          </a:xfrm>
          <a:custGeom>
            <a:avLst/>
            <a:gdLst>
              <a:gd name="T0" fmla="*/ 38 w 42"/>
              <a:gd name="T1" fmla="*/ 23 h 86"/>
              <a:gd name="T2" fmla="*/ 35 w 42"/>
              <a:gd name="T3" fmla="*/ 27 h 86"/>
              <a:gd name="T4" fmla="*/ 35 w 42"/>
              <a:gd name="T5" fmla="*/ 65 h 86"/>
              <a:gd name="T6" fmla="*/ 21 w 42"/>
              <a:gd name="T7" fmla="*/ 79 h 86"/>
              <a:gd name="T8" fmla="*/ 7 w 42"/>
              <a:gd name="T9" fmla="*/ 65 h 86"/>
              <a:gd name="T10" fmla="*/ 7 w 42"/>
              <a:gd name="T11" fmla="*/ 16 h 86"/>
              <a:gd name="T12" fmla="*/ 16 w 42"/>
              <a:gd name="T13" fmla="*/ 7 h 86"/>
              <a:gd name="T14" fmla="*/ 25 w 42"/>
              <a:gd name="T15" fmla="*/ 16 h 86"/>
              <a:gd name="T16" fmla="*/ 25 w 42"/>
              <a:gd name="T17" fmla="*/ 16 h 86"/>
              <a:gd name="T18" fmla="*/ 25 w 42"/>
              <a:gd name="T19" fmla="*/ 54 h 86"/>
              <a:gd name="T20" fmla="*/ 22 w 42"/>
              <a:gd name="T21" fmla="*/ 58 h 86"/>
              <a:gd name="T22" fmla="*/ 18 w 42"/>
              <a:gd name="T23" fmla="*/ 54 h 86"/>
              <a:gd name="T24" fmla="*/ 18 w 42"/>
              <a:gd name="T25" fmla="*/ 25 h 86"/>
              <a:gd name="T26" fmla="*/ 14 w 42"/>
              <a:gd name="T27" fmla="*/ 22 h 86"/>
              <a:gd name="T28" fmla="*/ 11 w 42"/>
              <a:gd name="T29" fmla="*/ 25 h 86"/>
              <a:gd name="T30" fmla="*/ 11 w 42"/>
              <a:gd name="T31" fmla="*/ 54 h 86"/>
              <a:gd name="T32" fmla="*/ 22 w 42"/>
              <a:gd name="T33" fmla="*/ 65 h 86"/>
              <a:gd name="T34" fmla="*/ 32 w 42"/>
              <a:gd name="T35" fmla="*/ 54 h 86"/>
              <a:gd name="T36" fmla="*/ 32 w 42"/>
              <a:gd name="T37" fmla="*/ 16 h 86"/>
              <a:gd name="T38" fmla="*/ 32 w 42"/>
              <a:gd name="T39" fmla="*/ 16 h 86"/>
              <a:gd name="T40" fmla="*/ 16 w 42"/>
              <a:gd name="T41" fmla="*/ 0 h 86"/>
              <a:gd name="T42" fmla="*/ 0 w 42"/>
              <a:gd name="T43" fmla="*/ 16 h 86"/>
              <a:gd name="T44" fmla="*/ 0 w 42"/>
              <a:gd name="T45" fmla="*/ 65 h 86"/>
              <a:gd name="T46" fmla="*/ 21 w 42"/>
              <a:gd name="T47" fmla="*/ 86 h 86"/>
              <a:gd name="T48" fmla="*/ 42 w 42"/>
              <a:gd name="T49" fmla="*/ 65 h 86"/>
              <a:gd name="T50" fmla="*/ 42 w 42"/>
              <a:gd name="T51" fmla="*/ 65 h 86"/>
              <a:gd name="T52" fmla="*/ 42 w 42"/>
              <a:gd name="T53" fmla="*/ 27 h 86"/>
              <a:gd name="T54" fmla="*/ 38 w 42"/>
              <a:gd name="T5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86">
                <a:moveTo>
                  <a:pt x="38" y="23"/>
                </a:moveTo>
                <a:cubicBezTo>
                  <a:pt x="36" y="23"/>
                  <a:pt x="35" y="25"/>
                  <a:pt x="35" y="27"/>
                </a:cubicBezTo>
                <a:cubicBezTo>
                  <a:pt x="35" y="65"/>
                  <a:pt x="35" y="65"/>
                  <a:pt x="35" y="65"/>
                </a:cubicBezTo>
                <a:cubicBezTo>
                  <a:pt x="35" y="73"/>
                  <a:pt x="29" y="79"/>
                  <a:pt x="21" y="79"/>
                </a:cubicBezTo>
                <a:cubicBezTo>
                  <a:pt x="13" y="79"/>
                  <a:pt x="7" y="73"/>
                  <a:pt x="7" y="65"/>
                </a:cubicBezTo>
                <a:cubicBezTo>
                  <a:pt x="7" y="16"/>
                  <a:pt x="7" y="16"/>
                  <a:pt x="7" y="16"/>
                </a:cubicBezTo>
                <a:cubicBezTo>
                  <a:pt x="7" y="11"/>
                  <a:pt x="11" y="7"/>
                  <a:pt x="16" y="7"/>
                </a:cubicBezTo>
                <a:cubicBezTo>
                  <a:pt x="21" y="7"/>
                  <a:pt x="25" y="11"/>
                  <a:pt x="25" y="16"/>
                </a:cubicBezTo>
                <a:cubicBezTo>
                  <a:pt x="25" y="16"/>
                  <a:pt x="25" y="16"/>
                  <a:pt x="25" y="16"/>
                </a:cubicBezTo>
                <a:cubicBezTo>
                  <a:pt x="25" y="54"/>
                  <a:pt x="25" y="54"/>
                  <a:pt x="25" y="54"/>
                </a:cubicBezTo>
                <a:cubicBezTo>
                  <a:pt x="25" y="56"/>
                  <a:pt x="23" y="58"/>
                  <a:pt x="22" y="58"/>
                </a:cubicBezTo>
                <a:cubicBezTo>
                  <a:pt x="20" y="58"/>
                  <a:pt x="18" y="56"/>
                  <a:pt x="18" y="54"/>
                </a:cubicBezTo>
                <a:cubicBezTo>
                  <a:pt x="18" y="25"/>
                  <a:pt x="18" y="25"/>
                  <a:pt x="18" y="25"/>
                </a:cubicBezTo>
                <a:cubicBezTo>
                  <a:pt x="18" y="23"/>
                  <a:pt x="16" y="22"/>
                  <a:pt x="14" y="22"/>
                </a:cubicBezTo>
                <a:cubicBezTo>
                  <a:pt x="12" y="22"/>
                  <a:pt x="11" y="23"/>
                  <a:pt x="11" y="25"/>
                </a:cubicBezTo>
                <a:cubicBezTo>
                  <a:pt x="11" y="54"/>
                  <a:pt x="11" y="54"/>
                  <a:pt x="11" y="54"/>
                </a:cubicBezTo>
                <a:cubicBezTo>
                  <a:pt x="11" y="60"/>
                  <a:pt x="16" y="65"/>
                  <a:pt x="22" y="65"/>
                </a:cubicBezTo>
                <a:cubicBezTo>
                  <a:pt x="27" y="65"/>
                  <a:pt x="32" y="60"/>
                  <a:pt x="32" y="54"/>
                </a:cubicBezTo>
                <a:cubicBezTo>
                  <a:pt x="32" y="16"/>
                  <a:pt x="32" y="16"/>
                  <a:pt x="32" y="16"/>
                </a:cubicBezTo>
                <a:cubicBezTo>
                  <a:pt x="32" y="16"/>
                  <a:pt x="32" y="16"/>
                  <a:pt x="32" y="16"/>
                </a:cubicBezTo>
                <a:cubicBezTo>
                  <a:pt x="32" y="7"/>
                  <a:pt x="25" y="0"/>
                  <a:pt x="16" y="0"/>
                </a:cubicBezTo>
                <a:cubicBezTo>
                  <a:pt x="7" y="0"/>
                  <a:pt x="0" y="7"/>
                  <a:pt x="0" y="16"/>
                </a:cubicBezTo>
                <a:cubicBezTo>
                  <a:pt x="0" y="65"/>
                  <a:pt x="0" y="65"/>
                  <a:pt x="0" y="65"/>
                </a:cubicBezTo>
                <a:cubicBezTo>
                  <a:pt x="0" y="77"/>
                  <a:pt x="10" y="86"/>
                  <a:pt x="21" y="86"/>
                </a:cubicBezTo>
                <a:cubicBezTo>
                  <a:pt x="33" y="86"/>
                  <a:pt x="42" y="77"/>
                  <a:pt x="42" y="65"/>
                </a:cubicBezTo>
                <a:cubicBezTo>
                  <a:pt x="42" y="65"/>
                  <a:pt x="42" y="65"/>
                  <a:pt x="42" y="65"/>
                </a:cubicBezTo>
                <a:cubicBezTo>
                  <a:pt x="42" y="27"/>
                  <a:pt x="42" y="27"/>
                  <a:pt x="42" y="27"/>
                </a:cubicBezTo>
                <a:cubicBezTo>
                  <a:pt x="42" y="25"/>
                  <a:pt x="40" y="23"/>
                  <a:pt x="38" y="23"/>
                </a:cubicBezTo>
              </a:path>
            </a:pathLst>
          </a:custGeom>
          <a:solidFill>
            <a:schemeClr val="accent2"/>
          </a:solidFill>
          <a:ln>
            <a:noFill/>
          </a:ln>
          <a:extLst/>
        </p:spPr>
        <p:txBody>
          <a:bodyPr vert="horz" wrap="square" lIns="82284" tIns="41142" rIns="82284" bIns="41142" numCol="1" anchor="t" anchorCtr="0" compatLnSpc="1">
            <a:prstTxWarp prst="textNoShape">
              <a:avLst/>
            </a:prstTxWarp>
          </a:bodyPr>
          <a:lstStyle/>
          <a:p>
            <a:pPr defTabSz="1218621"/>
            <a:endParaRPr lang="en-US" sz="1600">
              <a:solidFill>
                <a:srgbClr val="292929"/>
              </a:solidFill>
            </a:endParaRPr>
          </a:p>
        </p:txBody>
      </p:sp>
    </p:spTree>
    <p:extLst>
      <p:ext uri="{BB962C8B-B14F-4D97-AF65-F5344CB8AC3E}">
        <p14:creationId xmlns:p14="http://schemas.microsoft.com/office/powerpoint/2010/main" val="312362376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accent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617" y="1447800"/>
            <a:ext cx="4206383" cy="1523494"/>
          </a:xfrm>
        </p:spPr>
        <p:txBody>
          <a:bodyPr anchor="ctr" anchorCtr="0">
            <a:noAutofit/>
          </a:bodyPr>
          <a:lstStyle>
            <a:lvl1pPr>
              <a:lnSpc>
                <a:spcPct val="90000"/>
              </a:lnSpc>
              <a:defRPr sz="4799"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618" y="5630475"/>
            <a:ext cx="4206384" cy="461665"/>
          </a:xfrm>
        </p:spPr>
        <p:txBody>
          <a:bodyPr>
            <a:noAutofit/>
          </a:bodyPr>
          <a:lstStyle>
            <a:lvl1pPr marL="0" indent="0" algn="l" defTabSz="914089" rtl="0" eaLnBrk="1" latinLnBrk="0" hangingPunct="1">
              <a:lnSpc>
                <a:spcPct val="90000"/>
              </a:lnSpc>
              <a:spcBef>
                <a:spcPts val="0"/>
              </a:spcBef>
              <a:buSzPct val="80000"/>
              <a:buFont typeface="Arial" pitchFamily="34" charset="0"/>
              <a:buNone/>
              <a:defRPr lang="en-US" sz="2399" kern="1200" dirty="0">
                <a:solidFill>
                  <a:schemeClr val="bg1">
                    <a:alpha val="99000"/>
                  </a:schemeClr>
                </a:solidFill>
                <a:latin typeface="+mn-lt"/>
                <a:ea typeface="+mn-ea"/>
                <a:cs typeface="+mn-cs"/>
              </a:defRPr>
            </a:lvl1pPr>
            <a:lvl2pPr marL="457045" indent="0" algn="ctr">
              <a:buNone/>
              <a:defRPr>
                <a:solidFill>
                  <a:schemeClr val="tx1">
                    <a:tint val="75000"/>
                  </a:schemeClr>
                </a:solidFill>
              </a:defRPr>
            </a:lvl2pPr>
            <a:lvl3pPr marL="914089" indent="0" algn="ctr">
              <a:buNone/>
              <a:defRPr>
                <a:solidFill>
                  <a:schemeClr val="tx1">
                    <a:tint val="75000"/>
                  </a:schemeClr>
                </a:solidFill>
              </a:defRPr>
            </a:lvl3pPr>
            <a:lvl4pPr marL="1371134" indent="0" algn="ctr">
              <a:buNone/>
              <a:defRPr>
                <a:solidFill>
                  <a:schemeClr val="tx1">
                    <a:tint val="75000"/>
                  </a:schemeClr>
                </a:solidFill>
              </a:defRPr>
            </a:lvl4pPr>
            <a:lvl5pPr marL="1828178" indent="0" algn="ctr">
              <a:buNone/>
              <a:defRPr>
                <a:solidFill>
                  <a:schemeClr val="tx1">
                    <a:tint val="75000"/>
                  </a:schemeClr>
                </a:solidFill>
              </a:defRPr>
            </a:lvl5pPr>
            <a:lvl6pPr marL="2285223" indent="0" algn="ctr">
              <a:buNone/>
              <a:defRPr>
                <a:solidFill>
                  <a:schemeClr val="tx1">
                    <a:tint val="75000"/>
                  </a:schemeClr>
                </a:solidFill>
              </a:defRPr>
            </a:lvl6pPr>
            <a:lvl7pPr marL="2742267" indent="0" algn="ctr">
              <a:buNone/>
              <a:defRPr>
                <a:solidFill>
                  <a:schemeClr val="tx1">
                    <a:tint val="75000"/>
                  </a:schemeClr>
                </a:solidFill>
              </a:defRPr>
            </a:lvl7pPr>
            <a:lvl8pPr marL="3199312" indent="0" algn="ctr">
              <a:buNone/>
              <a:defRPr>
                <a:solidFill>
                  <a:schemeClr val="tx1">
                    <a:tint val="75000"/>
                  </a:schemeClr>
                </a:solidFill>
              </a:defRPr>
            </a:lvl8pPr>
            <a:lvl9pPr marL="365635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617" y="4160520"/>
            <a:ext cx="8874849"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598" b="0" i="0" u="none" strike="noStrike" kern="1200" cap="none" spc="-642" normalizeH="0" baseline="0" noProof="0" dirty="0" smtClean="0">
                <a:ln w="11430"/>
                <a:solidFill>
                  <a:schemeClr val="accent1">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7715394" y="2136047"/>
            <a:ext cx="3500039" cy="2114058"/>
            <a:chOff x="1411369" y="3975421"/>
            <a:chExt cx="1714604" cy="1035908"/>
          </a:xfrm>
        </p:grpSpPr>
        <p:sp>
          <p:nvSpPr>
            <p:cNvPr id="12" name="Freeform 6"/>
            <p:cNvSpPr>
              <a:spLocks/>
            </p:cNvSpPr>
            <p:nvPr userDrawn="1"/>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218621"/>
              <a:endParaRPr lang="en-US" sz="2399">
                <a:solidFill>
                  <a:srgbClr val="292929"/>
                </a:solidFill>
              </a:endParaRPr>
            </a:p>
          </p:txBody>
        </p:sp>
        <p:sp>
          <p:nvSpPr>
            <p:cNvPr id="15" name="Freeform 7"/>
            <p:cNvSpPr>
              <a:spLocks/>
            </p:cNvSpPr>
            <p:nvPr userDrawn="1"/>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218621"/>
              <a:endParaRPr lang="en-US" sz="2399">
                <a:solidFill>
                  <a:srgbClr val="292929"/>
                </a:solidFill>
              </a:endParaRPr>
            </a:p>
          </p:txBody>
        </p:sp>
      </p:grpSp>
    </p:spTree>
    <p:extLst>
      <p:ext uri="{BB962C8B-B14F-4D97-AF65-F5344CB8AC3E}">
        <p14:creationId xmlns:p14="http://schemas.microsoft.com/office/powerpoint/2010/main" val="352424699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solidFill>
          <a:srgbClr val="8CC6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617" y="1447800"/>
            <a:ext cx="4206383" cy="1523494"/>
          </a:xfrm>
        </p:spPr>
        <p:txBody>
          <a:bodyPr anchor="ctr" anchorCtr="0">
            <a:noAutofit/>
          </a:bodyPr>
          <a:lstStyle>
            <a:lvl1pPr>
              <a:lnSpc>
                <a:spcPct val="90000"/>
              </a:lnSpc>
              <a:defRPr sz="4799"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618" y="5630475"/>
            <a:ext cx="4206384" cy="461665"/>
          </a:xfrm>
        </p:spPr>
        <p:txBody>
          <a:bodyPr>
            <a:noAutofit/>
          </a:bodyPr>
          <a:lstStyle>
            <a:lvl1pPr marL="0" indent="0" algn="l" defTabSz="914089" rtl="0" eaLnBrk="1" latinLnBrk="0" hangingPunct="1">
              <a:lnSpc>
                <a:spcPct val="90000"/>
              </a:lnSpc>
              <a:spcBef>
                <a:spcPts val="0"/>
              </a:spcBef>
              <a:buSzPct val="80000"/>
              <a:buFont typeface="Arial" pitchFamily="34" charset="0"/>
              <a:buNone/>
              <a:defRPr lang="en-US" sz="2399" kern="1200" dirty="0">
                <a:solidFill>
                  <a:schemeClr val="bg1">
                    <a:alpha val="99000"/>
                  </a:schemeClr>
                </a:solidFill>
                <a:latin typeface="+mn-lt"/>
                <a:ea typeface="+mn-ea"/>
                <a:cs typeface="+mn-cs"/>
              </a:defRPr>
            </a:lvl1pPr>
            <a:lvl2pPr marL="457045" indent="0" algn="ctr">
              <a:buNone/>
              <a:defRPr>
                <a:solidFill>
                  <a:schemeClr val="tx1">
                    <a:tint val="75000"/>
                  </a:schemeClr>
                </a:solidFill>
              </a:defRPr>
            </a:lvl2pPr>
            <a:lvl3pPr marL="914089" indent="0" algn="ctr">
              <a:buNone/>
              <a:defRPr>
                <a:solidFill>
                  <a:schemeClr val="tx1">
                    <a:tint val="75000"/>
                  </a:schemeClr>
                </a:solidFill>
              </a:defRPr>
            </a:lvl3pPr>
            <a:lvl4pPr marL="1371134" indent="0" algn="ctr">
              <a:buNone/>
              <a:defRPr>
                <a:solidFill>
                  <a:schemeClr val="tx1">
                    <a:tint val="75000"/>
                  </a:schemeClr>
                </a:solidFill>
              </a:defRPr>
            </a:lvl4pPr>
            <a:lvl5pPr marL="1828178" indent="0" algn="ctr">
              <a:buNone/>
              <a:defRPr>
                <a:solidFill>
                  <a:schemeClr val="tx1">
                    <a:tint val="75000"/>
                  </a:schemeClr>
                </a:solidFill>
              </a:defRPr>
            </a:lvl5pPr>
            <a:lvl6pPr marL="2285223" indent="0" algn="ctr">
              <a:buNone/>
              <a:defRPr>
                <a:solidFill>
                  <a:schemeClr val="tx1">
                    <a:tint val="75000"/>
                  </a:schemeClr>
                </a:solidFill>
              </a:defRPr>
            </a:lvl6pPr>
            <a:lvl7pPr marL="2742267" indent="0" algn="ctr">
              <a:buNone/>
              <a:defRPr>
                <a:solidFill>
                  <a:schemeClr val="tx1">
                    <a:tint val="75000"/>
                  </a:schemeClr>
                </a:solidFill>
              </a:defRPr>
            </a:lvl7pPr>
            <a:lvl8pPr marL="3199312" indent="0" algn="ctr">
              <a:buNone/>
              <a:defRPr>
                <a:solidFill>
                  <a:schemeClr val="tx1">
                    <a:tint val="75000"/>
                  </a:schemeClr>
                </a:solidFill>
              </a:defRPr>
            </a:lvl8pPr>
            <a:lvl9pPr marL="365635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617" y="4160520"/>
            <a:ext cx="8874849"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598" b="0" i="0" u="none" strike="noStrike" kern="1200" cap="none" spc="-642" normalizeH="0" baseline="0" noProof="0" dirty="0" smtClean="0">
                <a:ln w="11430"/>
                <a:solidFill>
                  <a:schemeClr val="accent4">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8" name="Freeform 6"/>
          <p:cNvSpPr>
            <a:spLocks noEditPoints="1"/>
          </p:cNvSpPr>
          <p:nvPr userDrawn="1"/>
        </p:nvSpPr>
        <p:spPr bwMode="auto">
          <a:xfrm>
            <a:off x="8294113" y="2008094"/>
            <a:ext cx="2269668" cy="2169610"/>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621"/>
            <a:endParaRPr lang="en-US" sz="2399">
              <a:solidFill>
                <a:srgbClr val="292929"/>
              </a:solidFill>
            </a:endParaRPr>
          </a:p>
        </p:txBody>
      </p:sp>
    </p:spTree>
    <p:extLst>
      <p:ext uri="{BB962C8B-B14F-4D97-AF65-F5344CB8AC3E}">
        <p14:creationId xmlns:p14="http://schemas.microsoft.com/office/powerpoint/2010/main" val="199574487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617" y="1447800"/>
            <a:ext cx="4206383" cy="1523494"/>
          </a:xfrm>
        </p:spPr>
        <p:txBody>
          <a:bodyPr anchor="ctr" anchorCtr="0">
            <a:noAutofit/>
          </a:bodyPr>
          <a:lstStyle>
            <a:lvl1pPr>
              <a:lnSpc>
                <a:spcPct val="90000"/>
              </a:lnSpc>
              <a:defRPr sz="4799"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618" y="5630475"/>
            <a:ext cx="4206384" cy="461665"/>
          </a:xfrm>
        </p:spPr>
        <p:txBody>
          <a:bodyPr>
            <a:noAutofit/>
          </a:bodyPr>
          <a:lstStyle>
            <a:lvl1pPr marL="0" indent="0" algn="l" defTabSz="914089" rtl="0" eaLnBrk="1" latinLnBrk="0" hangingPunct="1">
              <a:lnSpc>
                <a:spcPct val="90000"/>
              </a:lnSpc>
              <a:spcBef>
                <a:spcPts val="0"/>
              </a:spcBef>
              <a:buSzPct val="80000"/>
              <a:buFont typeface="Arial" pitchFamily="34" charset="0"/>
              <a:buNone/>
              <a:defRPr lang="en-US" sz="2399" kern="1200" dirty="0">
                <a:solidFill>
                  <a:schemeClr val="bg1">
                    <a:alpha val="99000"/>
                  </a:schemeClr>
                </a:solidFill>
                <a:latin typeface="+mn-lt"/>
                <a:ea typeface="+mn-ea"/>
                <a:cs typeface="+mn-cs"/>
              </a:defRPr>
            </a:lvl1pPr>
            <a:lvl2pPr marL="457045" indent="0" algn="ctr">
              <a:buNone/>
              <a:defRPr>
                <a:solidFill>
                  <a:schemeClr val="tx1">
                    <a:tint val="75000"/>
                  </a:schemeClr>
                </a:solidFill>
              </a:defRPr>
            </a:lvl2pPr>
            <a:lvl3pPr marL="914089" indent="0" algn="ctr">
              <a:buNone/>
              <a:defRPr>
                <a:solidFill>
                  <a:schemeClr val="tx1">
                    <a:tint val="75000"/>
                  </a:schemeClr>
                </a:solidFill>
              </a:defRPr>
            </a:lvl3pPr>
            <a:lvl4pPr marL="1371134" indent="0" algn="ctr">
              <a:buNone/>
              <a:defRPr>
                <a:solidFill>
                  <a:schemeClr val="tx1">
                    <a:tint val="75000"/>
                  </a:schemeClr>
                </a:solidFill>
              </a:defRPr>
            </a:lvl4pPr>
            <a:lvl5pPr marL="1828178" indent="0" algn="ctr">
              <a:buNone/>
              <a:defRPr>
                <a:solidFill>
                  <a:schemeClr val="tx1">
                    <a:tint val="75000"/>
                  </a:schemeClr>
                </a:solidFill>
              </a:defRPr>
            </a:lvl5pPr>
            <a:lvl6pPr marL="2285223" indent="0" algn="ctr">
              <a:buNone/>
              <a:defRPr>
                <a:solidFill>
                  <a:schemeClr val="tx1">
                    <a:tint val="75000"/>
                  </a:schemeClr>
                </a:solidFill>
              </a:defRPr>
            </a:lvl6pPr>
            <a:lvl7pPr marL="2742267" indent="0" algn="ctr">
              <a:buNone/>
              <a:defRPr>
                <a:solidFill>
                  <a:schemeClr val="tx1">
                    <a:tint val="75000"/>
                  </a:schemeClr>
                </a:solidFill>
              </a:defRPr>
            </a:lvl7pPr>
            <a:lvl8pPr marL="3199312" indent="0" algn="ctr">
              <a:buNone/>
              <a:defRPr>
                <a:solidFill>
                  <a:schemeClr val="tx1">
                    <a:tint val="75000"/>
                  </a:schemeClr>
                </a:solidFill>
              </a:defRPr>
            </a:lvl8pPr>
            <a:lvl9pPr marL="365635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617" y="4160520"/>
            <a:ext cx="8874849"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598" b="0" i="0" u="none" strike="noStrike" kern="1200" cap="none" spc="-64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8" name="Group 7"/>
          <p:cNvGrpSpPr/>
          <p:nvPr userDrawn="1"/>
        </p:nvGrpSpPr>
        <p:grpSpPr bwMode="black">
          <a:xfrm>
            <a:off x="7906631" y="2242931"/>
            <a:ext cx="3177742" cy="1934622"/>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pPr defTabSz="1218621"/>
              <a:endParaRPr lang="en-US" sz="1600">
                <a:solidFill>
                  <a:srgbClr val="292929"/>
                </a:solidFill>
              </a:endParaRPr>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pPr defTabSz="1218621"/>
              <a:endParaRPr lang="en-US" sz="1600">
                <a:solidFill>
                  <a:srgbClr val="292929"/>
                </a:solidFill>
              </a:endParaRPr>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pPr defTabSz="1218621"/>
              <a:endParaRPr lang="en-US" sz="1600">
                <a:solidFill>
                  <a:srgbClr val="292929"/>
                </a:solidFill>
              </a:endParaRPr>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pPr defTabSz="1218621"/>
              <a:endParaRPr lang="en-US" sz="1600">
                <a:solidFill>
                  <a:srgbClr val="292929"/>
                </a:solidFill>
              </a:endParaRPr>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pPr defTabSz="1218621"/>
              <a:endParaRPr lang="en-US" sz="1600">
                <a:solidFill>
                  <a:srgbClr val="292929"/>
                </a:solidFill>
              </a:endParaRPr>
            </a:p>
          </p:txBody>
        </p:sp>
      </p:grpSp>
    </p:spTree>
    <p:extLst>
      <p:ext uri="{BB962C8B-B14F-4D97-AF65-F5344CB8AC3E}">
        <p14:creationId xmlns:p14="http://schemas.microsoft.com/office/powerpoint/2010/main" val="123993804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solidFill>
          <a:srgbClr val="FFBE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617" y="1447800"/>
            <a:ext cx="4206383" cy="1523494"/>
          </a:xfrm>
        </p:spPr>
        <p:txBody>
          <a:bodyPr anchor="ctr" anchorCtr="0">
            <a:noAutofit/>
          </a:bodyPr>
          <a:lstStyle>
            <a:lvl1pPr>
              <a:lnSpc>
                <a:spcPct val="90000"/>
              </a:lnSpc>
              <a:defRPr sz="4799"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618" y="5630475"/>
            <a:ext cx="4206384" cy="461665"/>
          </a:xfrm>
        </p:spPr>
        <p:txBody>
          <a:bodyPr>
            <a:noAutofit/>
          </a:bodyPr>
          <a:lstStyle>
            <a:lvl1pPr marL="0" indent="0" algn="l" defTabSz="914089" rtl="0" eaLnBrk="1" latinLnBrk="0" hangingPunct="1">
              <a:lnSpc>
                <a:spcPct val="90000"/>
              </a:lnSpc>
              <a:spcBef>
                <a:spcPts val="0"/>
              </a:spcBef>
              <a:buSzPct val="80000"/>
              <a:buFont typeface="Arial" pitchFamily="34" charset="0"/>
              <a:buNone/>
              <a:defRPr lang="en-US" sz="2399" kern="1200" dirty="0">
                <a:solidFill>
                  <a:schemeClr val="bg1">
                    <a:alpha val="99000"/>
                  </a:schemeClr>
                </a:solidFill>
                <a:latin typeface="+mn-lt"/>
                <a:ea typeface="+mn-ea"/>
                <a:cs typeface="+mn-cs"/>
              </a:defRPr>
            </a:lvl1pPr>
            <a:lvl2pPr marL="457045" indent="0" algn="ctr">
              <a:buNone/>
              <a:defRPr>
                <a:solidFill>
                  <a:schemeClr val="tx1">
                    <a:tint val="75000"/>
                  </a:schemeClr>
                </a:solidFill>
              </a:defRPr>
            </a:lvl2pPr>
            <a:lvl3pPr marL="914089" indent="0" algn="ctr">
              <a:buNone/>
              <a:defRPr>
                <a:solidFill>
                  <a:schemeClr val="tx1">
                    <a:tint val="75000"/>
                  </a:schemeClr>
                </a:solidFill>
              </a:defRPr>
            </a:lvl3pPr>
            <a:lvl4pPr marL="1371134" indent="0" algn="ctr">
              <a:buNone/>
              <a:defRPr>
                <a:solidFill>
                  <a:schemeClr val="tx1">
                    <a:tint val="75000"/>
                  </a:schemeClr>
                </a:solidFill>
              </a:defRPr>
            </a:lvl4pPr>
            <a:lvl5pPr marL="1828178" indent="0" algn="ctr">
              <a:buNone/>
              <a:defRPr>
                <a:solidFill>
                  <a:schemeClr val="tx1">
                    <a:tint val="75000"/>
                  </a:schemeClr>
                </a:solidFill>
              </a:defRPr>
            </a:lvl5pPr>
            <a:lvl6pPr marL="2285223" indent="0" algn="ctr">
              <a:buNone/>
              <a:defRPr>
                <a:solidFill>
                  <a:schemeClr val="tx1">
                    <a:tint val="75000"/>
                  </a:schemeClr>
                </a:solidFill>
              </a:defRPr>
            </a:lvl6pPr>
            <a:lvl7pPr marL="2742267" indent="0" algn="ctr">
              <a:buNone/>
              <a:defRPr>
                <a:solidFill>
                  <a:schemeClr val="tx1">
                    <a:tint val="75000"/>
                  </a:schemeClr>
                </a:solidFill>
              </a:defRPr>
            </a:lvl7pPr>
            <a:lvl8pPr marL="3199312" indent="0" algn="ctr">
              <a:buNone/>
              <a:defRPr>
                <a:solidFill>
                  <a:schemeClr val="tx1">
                    <a:tint val="75000"/>
                  </a:schemeClr>
                </a:solidFill>
              </a:defRPr>
            </a:lvl8pPr>
            <a:lvl9pPr marL="365635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617" y="4160520"/>
            <a:ext cx="8874849"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598" b="0" i="0" u="none" strike="noStrike" kern="1200" cap="none" spc="-642" normalizeH="0" baseline="0" noProof="0" dirty="0" smtClean="0">
                <a:ln w="11430"/>
                <a:solidFill>
                  <a:srgbClr val="FFE497"/>
                </a:solidFill>
                <a:effectLst/>
                <a:uLnTx/>
                <a:uFillTx/>
                <a:latin typeface="Segoe UI Light" pitchFamily="34" charset="0"/>
                <a:ea typeface="+mn-ea"/>
                <a:cs typeface="+mn-cs"/>
              </a:defRPr>
            </a:lvl1pPr>
          </a:lstStyle>
          <a:p>
            <a:pPr lvl="0"/>
            <a:r>
              <a:rPr lang="en-US" dirty="0" smtClean="0"/>
              <a:t>click to…</a:t>
            </a:r>
          </a:p>
        </p:txBody>
      </p:sp>
      <p:sp>
        <p:nvSpPr>
          <p:cNvPr id="25" name="Freeform 64"/>
          <p:cNvSpPr>
            <a:spLocks noEditPoints="1"/>
          </p:cNvSpPr>
          <p:nvPr userDrawn="1"/>
        </p:nvSpPr>
        <p:spPr bwMode="black">
          <a:xfrm>
            <a:off x="7925674" y="1932604"/>
            <a:ext cx="3014117" cy="2314242"/>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82284" tIns="41142" rIns="82284" bIns="41142" numCol="1" anchor="t" anchorCtr="0" compatLnSpc="1">
            <a:prstTxWarp prst="textNoShape">
              <a:avLst/>
            </a:prstTxWarp>
          </a:bodyPr>
          <a:lstStyle/>
          <a:p>
            <a:pPr defTabSz="1218621"/>
            <a:endParaRPr lang="en-US" sz="1600">
              <a:solidFill>
                <a:srgbClr val="292929"/>
              </a:solidFill>
            </a:endParaRPr>
          </a:p>
        </p:txBody>
      </p:sp>
    </p:spTree>
    <p:extLst>
      <p:ext uri="{BB962C8B-B14F-4D97-AF65-F5344CB8AC3E}">
        <p14:creationId xmlns:p14="http://schemas.microsoft.com/office/powerpoint/2010/main" val="57445179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solidFill>
          <a:schemeClr val="accent3">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617" y="1447800"/>
            <a:ext cx="4206383" cy="1523494"/>
          </a:xfrm>
        </p:spPr>
        <p:txBody>
          <a:bodyPr anchor="ctr" anchorCtr="0">
            <a:noAutofit/>
          </a:bodyPr>
          <a:lstStyle>
            <a:lvl1pPr>
              <a:lnSpc>
                <a:spcPct val="90000"/>
              </a:lnSpc>
              <a:defRPr sz="4799"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618" y="5630475"/>
            <a:ext cx="4206384" cy="461665"/>
          </a:xfrm>
        </p:spPr>
        <p:txBody>
          <a:bodyPr>
            <a:noAutofit/>
          </a:bodyPr>
          <a:lstStyle>
            <a:lvl1pPr marL="0" indent="0" algn="l" defTabSz="914089" rtl="0" eaLnBrk="1" latinLnBrk="0" hangingPunct="1">
              <a:lnSpc>
                <a:spcPct val="90000"/>
              </a:lnSpc>
              <a:spcBef>
                <a:spcPts val="0"/>
              </a:spcBef>
              <a:buSzPct val="80000"/>
              <a:buFont typeface="Arial" pitchFamily="34" charset="0"/>
              <a:buNone/>
              <a:defRPr lang="en-US" sz="2399" kern="1200" dirty="0">
                <a:solidFill>
                  <a:schemeClr val="bg1">
                    <a:alpha val="99000"/>
                  </a:schemeClr>
                </a:solidFill>
                <a:latin typeface="+mn-lt"/>
                <a:ea typeface="+mn-ea"/>
                <a:cs typeface="+mn-cs"/>
              </a:defRPr>
            </a:lvl1pPr>
            <a:lvl2pPr marL="457045" indent="0" algn="ctr">
              <a:buNone/>
              <a:defRPr>
                <a:solidFill>
                  <a:schemeClr val="tx1">
                    <a:tint val="75000"/>
                  </a:schemeClr>
                </a:solidFill>
              </a:defRPr>
            </a:lvl2pPr>
            <a:lvl3pPr marL="914089" indent="0" algn="ctr">
              <a:buNone/>
              <a:defRPr>
                <a:solidFill>
                  <a:schemeClr val="tx1">
                    <a:tint val="75000"/>
                  </a:schemeClr>
                </a:solidFill>
              </a:defRPr>
            </a:lvl3pPr>
            <a:lvl4pPr marL="1371134" indent="0" algn="ctr">
              <a:buNone/>
              <a:defRPr>
                <a:solidFill>
                  <a:schemeClr val="tx1">
                    <a:tint val="75000"/>
                  </a:schemeClr>
                </a:solidFill>
              </a:defRPr>
            </a:lvl4pPr>
            <a:lvl5pPr marL="1828178" indent="0" algn="ctr">
              <a:buNone/>
              <a:defRPr>
                <a:solidFill>
                  <a:schemeClr val="tx1">
                    <a:tint val="75000"/>
                  </a:schemeClr>
                </a:solidFill>
              </a:defRPr>
            </a:lvl5pPr>
            <a:lvl6pPr marL="2285223" indent="0" algn="ctr">
              <a:buNone/>
              <a:defRPr>
                <a:solidFill>
                  <a:schemeClr val="tx1">
                    <a:tint val="75000"/>
                  </a:schemeClr>
                </a:solidFill>
              </a:defRPr>
            </a:lvl6pPr>
            <a:lvl7pPr marL="2742267" indent="0" algn="ctr">
              <a:buNone/>
              <a:defRPr>
                <a:solidFill>
                  <a:schemeClr val="tx1">
                    <a:tint val="75000"/>
                  </a:schemeClr>
                </a:solidFill>
              </a:defRPr>
            </a:lvl7pPr>
            <a:lvl8pPr marL="3199312" indent="0" algn="ctr">
              <a:buNone/>
              <a:defRPr>
                <a:solidFill>
                  <a:schemeClr val="tx1">
                    <a:tint val="75000"/>
                  </a:schemeClr>
                </a:solidFill>
              </a:defRPr>
            </a:lvl8pPr>
            <a:lvl9pPr marL="365635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617" y="4160520"/>
            <a:ext cx="8874849"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598" b="0" i="0" u="none" strike="noStrike" kern="1200" cap="none" spc="-642"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8885073" y="1905000"/>
            <a:ext cx="1277929" cy="3245368"/>
            <a:chOff x="7558088" y="1685925"/>
            <a:chExt cx="1322387" cy="3359150"/>
          </a:xfrm>
          <a:solidFill>
            <a:schemeClr val="bg1"/>
          </a:solidFill>
        </p:grpSpPr>
        <p:sp>
          <p:nvSpPr>
            <p:cNvPr id="12"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621"/>
              <a:endParaRPr lang="en-US" sz="2399">
                <a:solidFill>
                  <a:srgbClr val="292929"/>
                </a:solidFill>
              </a:endParaRPr>
            </a:p>
          </p:txBody>
        </p:sp>
        <p:sp>
          <p:nvSpPr>
            <p:cNvPr id="13" name="Freeform 12"/>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621"/>
              <a:endParaRPr lang="en-US" sz="2399">
                <a:solidFill>
                  <a:srgbClr val="292929"/>
                </a:solidFill>
              </a:endParaRPr>
            </a:p>
          </p:txBody>
        </p:sp>
      </p:grpSp>
    </p:spTree>
    <p:extLst>
      <p:ext uri="{BB962C8B-B14F-4D97-AF65-F5344CB8AC3E}">
        <p14:creationId xmlns:p14="http://schemas.microsoft.com/office/powerpoint/2010/main" val="51060408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21344" y="3467676"/>
            <a:ext cx="10696186" cy="1378644"/>
          </a:xfrm>
        </p:spPr>
        <p:txBody>
          <a:bodyPr anchor="ctr" anchorCtr="0">
            <a:noAutofit/>
            <a:scene3d>
              <a:camera prst="orthographicFront"/>
              <a:lightRig rig="flat" dir="t"/>
            </a:scene3d>
            <a:sp3d>
              <a:contourClr>
                <a:schemeClr val="bg2"/>
              </a:contourClr>
            </a:sp3d>
          </a:bodyPr>
          <a:lstStyle>
            <a:lvl1pPr marL="0" indent="0" algn="l">
              <a:buFont typeface="Arial" pitchFamily="34" charset="0"/>
              <a:buNone/>
              <a:defRPr kumimoji="0" lang="en-US" sz="8797" b="0" i="0" u="none" strike="noStrike" kern="1200" cap="none" spc="-120"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smtClean="0"/>
              <a:t>Click to edit Master text styles</a:t>
            </a:r>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0965" y="6205154"/>
            <a:ext cx="2505601" cy="576390"/>
          </a:xfrm>
          <a:prstGeom prst="rect">
            <a:avLst/>
          </a:prstGeom>
        </p:spPr>
      </p:pic>
    </p:spTree>
    <p:extLst>
      <p:ext uri="{BB962C8B-B14F-4D97-AF65-F5344CB8AC3E}">
        <p14:creationId xmlns:p14="http://schemas.microsoft.com/office/powerpoint/2010/main" val="186289769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0459C166-16D3-4A25-A2F8-C51E0E346B22}" type="datetimeFigureOut">
              <a:rPr lang="en-US" smtClean="0"/>
              <a:pPr/>
              <a:t>6/22/2016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DE4316-4355-4038-9262-DF05D0694534}" type="slidenum">
              <a:rPr lang="en-US" smtClean="0"/>
              <a:pPr/>
              <a:t>‹#›</a:t>
            </a:fld>
            <a:endParaRPr lang="en-US"/>
          </a:p>
        </p:txBody>
      </p:sp>
    </p:spTree>
    <p:extLst>
      <p:ext uri="{BB962C8B-B14F-4D97-AF65-F5344CB8AC3E}">
        <p14:creationId xmlns:p14="http://schemas.microsoft.com/office/powerpoint/2010/main" val="3551557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randing">
    <p:bg>
      <p:bgRef idx="1001">
        <a:schemeClr val="bg1"/>
      </p:bgRef>
    </p:bg>
    <p:spTree>
      <p:nvGrpSpPr>
        <p:cNvPr id="1" name=""/>
        <p:cNvGrpSpPr/>
        <p:nvPr/>
      </p:nvGrpSpPr>
      <p:grpSpPr>
        <a:xfrm>
          <a:off x="0" y="0"/>
          <a:ext cx="0" cy="0"/>
          <a:chOff x="0" y="0"/>
          <a:chExt cx="0" cy="0"/>
        </a:xfrm>
      </p:grpSpPr>
      <p:grpSp>
        <p:nvGrpSpPr>
          <p:cNvPr id="4" name="Group 3"/>
          <p:cNvGrpSpPr>
            <a:grpSpLocks noChangeAspect="1"/>
          </p:cNvGrpSpPr>
          <p:nvPr userDrawn="1"/>
        </p:nvGrpSpPr>
        <p:grpSpPr>
          <a:xfrm>
            <a:off x="1724517" y="3169190"/>
            <a:ext cx="2436488" cy="519627"/>
            <a:chOff x="4846638" y="3441700"/>
            <a:chExt cx="5910262" cy="1260475"/>
          </a:xfrm>
        </p:grpSpPr>
        <p:sp>
          <p:nvSpPr>
            <p:cNvPr id="5" name="Freeform 27"/>
            <p:cNvSpPr>
              <a:spLocks noEditPoints="1"/>
            </p:cNvSpPr>
            <p:nvPr/>
          </p:nvSpPr>
          <p:spPr bwMode="auto">
            <a:xfrm>
              <a:off x="6484938" y="3636963"/>
              <a:ext cx="4271962" cy="823913"/>
            </a:xfrm>
            <a:custGeom>
              <a:avLst/>
              <a:gdLst>
                <a:gd name="T0" fmla="*/ 218 w 1139"/>
                <a:gd name="T1" fmla="*/ 217 h 220"/>
                <a:gd name="T2" fmla="*/ 170 w 1139"/>
                <a:gd name="T3" fmla="*/ 15 h 220"/>
                <a:gd name="T4" fmla="*/ 0 w 1139"/>
                <a:gd name="T5" fmla="*/ 15 h 220"/>
                <a:gd name="T6" fmla="*/ 33 w 1139"/>
                <a:gd name="T7" fmla="*/ 62 h 220"/>
                <a:gd name="T8" fmla="*/ 121 w 1139"/>
                <a:gd name="T9" fmla="*/ 217 h 220"/>
                <a:gd name="T10" fmla="*/ 268 w 1139"/>
                <a:gd name="T11" fmla="*/ 11 h 220"/>
                <a:gd name="T12" fmla="*/ 254 w 1139"/>
                <a:gd name="T13" fmla="*/ 44 h 220"/>
                <a:gd name="T14" fmla="*/ 289 w 1139"/>
                <a:gd name="T15" fmla="*/ 31 h 220"/>
                <a:gd name="T16" fmla="*/ 285 w 1139"/>
                <a:gd name="T17" fmla="*/ 72 h 220"/>
                <a:gd name="T18" fmla="*/ 285 w 1139"/>
                <a:gd name="T19" fmla="*/ 217 h 220"/>
                <a:gd name="T20" fmla="*/ 345 w 1139"/>
                <a:gd name="T21" fmla="*/ 79 h 220"/>
                <a:gd name="T22" fmla="*/ 318 w 1139"/>
                <a:gd name="T23" fmla="*/ 185 h 220"/>
                <a:gd name="T24" fmla="*/ 421 w 1139"/>
                <a:gd name="T25" fmla="*/ 211 h 220"/>
                <a:gd name="T26" fmla="*/ 420 w 1139"/>
                <a:gd name="T27" fmla="*/ 180 h 220"/>
                <a:gd name="T28" fmla="*/ 356 w 1139"/>
                <a:gd name="T29" fmla="*/ 180 h 220"/>
                <a:gd name="T30" fmla="*/ 388 w 1139"/>
                <a:gd name="T31" fmla="*/ 97 h 220"/>
                <a:gd name="T32" fmla="*/ 422 w 1139"/>
                <a:gd name="T33" fmla="*/ 76 h 220"/>
                <a:gd name="T34" fmla="*/ 386 w 1139"/>
                <a:gd name="T35" fmla="*/ 69 h 220"/>
                <a:gd name="T36" fmla="*/ 447 w 1139"/>
                <a:gd name="T37" fmla="*/ 72 h 220"/>
                <a:gd name="T38" fmla="*/ 481 w 1139"/>
                <a:gd name="T39" fmla="*/ 143 h 220"/>
                <a:gd name="T40" fmla="*/ 522 w 1139"/>
                <a:gd name="T41" fmla="*/ 102 h 220"/>
                <a:gd name="T42" fmla="*/ 531 w 1139"/>
                <a:gd name="T43" fmla="*/ 72 h 220"/>
                <a:gd name="T44" fmla="*/ 517 w 1139"/>
                <a:gd name="T45" fmla="*/ 70 h 220"/>
                <a:gd name="T46" fmla="*/ 481 w 1139"/>
                <a:gd name="T47" fmla="*/ 97 h 220"/>
                <a:gd name="T48" fmla="*/ 534 w 1139"/>
                <a:gd name="T49" fmla="*/ 146 h 220"/>
                <a:gd name="T50" fmla="*/ 662 w 1139"/>
                <a:gd name="T51" fmla="*/ 199 h 220"/>
                <a:gd name="T52" fmla="*/ 610 w 1139"/>
                <a:gd name="T53" fmla="*/ 69 h 220"/>
                <a:gd name="T54" fmla="*/ 569 w 1139"/>
                <a:gd name="T55" fmla="*/ 145 h 220"/>
                <a:gd name="T56" fmla="*/ 636 w 1139"/>
                <a:gd name="T57" fmla="*/ 109 h 220"/>
                <a:gd name="T58" fmla="*/ 609 w 1139"/>
                <a:gd name="T59" fmla="*/ 192 h 220"/>
                <a:gd name="T60" fmla="*/ 698 w 1139"/>
                <a:gd name="T61" fmla="*/ 113 h 220"/>
                <a:gd name="T62" fmla="*/ 733 w 1139"/>
                <a:gd name="T63" fmla="*/ 156 h 220"/>
                <a:gd name="T64" fmla="*/ 760 w 1139"/>
                <a:gd name="T65" fmla="*/ 179 h 220"/>
                <a:gd name="T66" fmla="*/ 700 w 1139"/>
                <a:gd name="T67" fmla="*/ 180 h 220"/>
                <a:gd name="T68" fmla="*/ 699 w 1139"/>
                <a:gd name="T69" fmla="*/ 212 h 220"/>
                <a:gd name="T70" fmla="*/ 779 w 1139"/>
                <a:gd name="T71" fmla="*/ 208 h 220"/>
                <a:gd name="T72" fmla="*/ 757 w 1139"/>
                <a:gd name="T73" fmla="*/ 132 h 220"/>
                <a:gd name="T74" fmla="*/ 738 w 1139"/>
                <a:gd name="T75" fmla="*/ 100 h 220"/>
                <a:gd name="T76" fmla="*/ 785 w 1139"/>
                <a:gd name="T77" fmla="*/ 105 h 220"/>
                <a:gd name="T78" fmla="*/ 786 w 1139"/>
                <a:gd name="T79" fmla="*/ 75 h 220"/>
                <a:gd name="T80" fmla="*/ 886 w 1139"/>
                <a:gd name="T81" fmla="*/ 69 h 220"/>
                <a:gd name="T82" fmla="*/ 829 w 1139"/>
                <a:gd name="T83" fmla="*/ 200 h 220"/>
                <a:gd name="T84" fmla="*/ 958 w 1139"/>
                <a:gd name="T85" fmla="*/ 143 h 220"/>
                <a:gd name="T86" fmla="*/ 884 w 1139"/>
                <a:gd name="T87" fmla="*/ 192 h 220"/>
                <a:gd name="T88" fmla="*/ 855 w 1139"/>
                <a:gd name="T89" fmla="*/ 109 h 220"/>
                <a:gd name="T90" fmla="*/ 922 w 1139"/>
                <a:gd name="T91" fmla="*/ 144 h 220"/>
                <a:gd name="T92" fmla="*/ 1104 w 1139"/>
                <a:gd name="T93" fmla="*/ 100 h 220"/>
                <a:gd name="T94" fmla="*/ 1124 w 1139"/>
                <a:gd name="T95" fmla="*/ 192 h 220"/>
                <a:gd name="T96" fmla="*/ 1139 w 1139"/>
                <a:gd name="T97" fmla="*/ 187 h 220"/>
                <a:gd name="T98" fmla="*/ 1128 w 1139"/>
                <a:gd name="T99" fmla="*/ 219 h 220"/>
                <a:gd name="T100" fmla="*/ 1070 w 1139"/>
                <a:gd name="T101" fmla="*/ 100 h 220"/>
                <a:gd name="T102" fmla="*/ 985 w 1139"/>
                <a:gd name="T103" fmla="*/ 217 h 220"/>
                <a:gd name="T104" fmla="*/ 961 w 1139"/>
                <a:gd name="T105" fmla="*/ 72 h 220"/>
                <a:gd name="T106" fmla="*/ 991 w 1139"/>
                <a:gd name="T107" fmla="*/ 25 h 220"/>
                <a:gd name="T108" fmla="*/ 1056 w 1139"/>
                <a:gd name="T109" fmla="*/ 3 h 220"/>
                <a:gd name="T110" fmla="*/ 1056 w 1139"/>
                <a:gd name="T111" fmla="*/ 32 h 220"/>
                <a:gd name="T112" fmla="*/ 1019 w 1139"/>
                <a:gd name="T113" fmla="*/ 54 h 220"/>
                <a:gd name="T114" fmla="*/ 1070 w 1139"/>
                <a:gd name="T115" fmla="*/ 40 h 220"/>
                <a:gd name="T116" fmla="*/ 1104 w 1139"/>
                <a:gd name="T117" fmla="*/ 29 h 220"/>
                <a:gd name="T118" fmla="*/ 1139 w 1139"/>
                <a:gd name="T119"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9" h="220">
                  <a:moveTo>
                    <a:pt x="184" y="62"/>
                  </a:moveTo>
                  <a:cubicBezTo>
                    <a:pt x="184" y="217"/>
                    <a:pt x="184" y="217"/>
                    <a:pt x="184" y="217"/>
                  </a:cubicBezTo>
                  <a:cubicBezTo>
                    <a:pt x="218" y="217"/>
                    <a:pt x="218" y="217"/>
                    <a:pt x="218" y="217"/>
                  </a:cubicBezTo>
                  <a:cubicBezTo>
                    <a:pt x="218" y="15"/>
                    <a:pt x="218" y="15"/>
                    <a:pt x="218" y="15"/>
                  </a:cubicBezTo>
                  <a:cubicBezTo>
                    <a:pt x="218" y="15"/>
                    <a:pt x="218" y="15"/>
                    <a:pt x="218" y="15"/>
                  </a:cubicBezTo>
                  <a:cubicBezTo>
                    <a:pt x="170" y="15"/>
                    <a:pt x="170" y="15"/>
                    <a:pt x="170" y="15"/>
                  </a:cubicBezTo>
                  <a:cubicBezTo>
                    <a:pt x="109" y="165"/>
                    <a:pt x="109" y="165"/>
                    <a:pt x="109" y="165"/>
                  </a:cubicBezTo>
                  <a:cubicBezTo>
                    <a:pt x="50" y="15"/>
                    <a:pt x="50" y="15"/>
                    <a:pt x="50" y="15"/>
                  </a:cubicBezTo>
                  <a:cubicBezTo>
                    <a:pt x="0" y="15"/>
                    <a:pt x="0" y="15"/>
                    <a:pt x="0" y="15"/>
                  </a:cubicBezTo>
                  <a:cubicBezTo>
                    <a:pt x="0" y="217"/>
                    <a:pt x="0" y="217"/>
                    <a:pt x="0" y="217"/>
                  </a:cubicBezTo>
                  <a:cubicBezTo>
                    <a:pt x="33" y="217"/>
                    <a:pt x="33" y="217"/>
                    <a:pt x="33" y="217"/>
                  </a:cubicBezTo>
                  <a:cubicBezTo>
                    <a:pt x="33" y="62"/>
                    <a:pt x="33" y="62"/>
                    <a:pt x="33" y="62"/>
                  </a:cubicBezTo>
                  <a:cubicBezTo>
                    <a:pt x="34" y="62"/>
                    <a:pt x="34" y="62"/>
                    <a:pt x="34" y="62"/>
                  </a:cubicBezTo>
                  <a:cubicBezTo>
                    <a:pt x="96" y="217"/>
                    <a:pt x="96" y="217"/>
                    <a:pt x="96" y="217"/>
                  </a:cubicBezTo>
                  <a:cubicBezTo>
                    <a:pt x="121" y="217"/>
                    <a:pt x="121" y="217"/>
                    <a:pt x="121" y="217"/>
                  </a:cubicBezTo>
                  <a:cubicBezTo>
                    <a:pt x="183" y="62"/>
                    <a:pt x="183" y="62"/>
                    <a:pt x="183" y="62"/>
                  </a:cubicBezTo>
                  <a:lnTo>
                    <a:pt x="184" y="62"/>
                  </a:lnTo>
                  <a:close/>
                  <a:moveTo>
                    <a:pt x="268" y="11"/>
                  </a:moveTo>
                  <a:cubicBezTo>
                    <a:pt x="263" y="11"/>
                    <a:pt x="258" y="13"/>
                    <a:pt x="254" y="16"/>
                  </a:cubicBezTo>
                  <a:cubicBezTo>
                    <a:pt x="250" y="20"/>
                    <a:pt x="248" y="25"/>
                    <a:pt x="248" y="31"/>
                  </a:cubicBezTo>
                  <a:cubicBezTo>
                    <a:pt x="248" y="36"/>
                    <a:pt x="250" y="41"/>
                    <a:pt x="254" y="44"/>
                  </a:cubicBezTo>
                  <a:cubicBezTo>
                    <a:pt x="258" y="48"/>
                    <a:pt x="263" y="50"/>
                    <a:pt x="268" y="50"/>
                  </a:cubicBezTo>
                  <a:cubicBezTo>
                    <a:pt x="274" y="50"/>
                    <a:pt x="279" y="48"/>
                    <a:pt x="283" y="44"/>
                  </a:cubicBezTo>
                  <a:cubicBezTo>
                    <a:pt x="287" y="41"/>
                    <a:pt x="289" y="36"/>
                    <a:pt x="289" y="31"/>
                  </a:cubicBezTo>
                  <a:cubicBezTo>
                    <a:pt x="289" y="25"/>
                    <a:pt x="287" y="20"/>
                    <a:pt x="283" y="17"/>
                  </a:cubicBezTo>
                  <a:cubicBezTo>
                    <a:pt x="279" y="13"/>
                    <a:pt x="274" y="11"/>
                    <a:pt x="268" y="11"/>
                  </a:cubicBezTo>
                  <a:close/>
                  <a:moveTo>
                    <a:pt x="285" y="72"/>
                  </a:moveTo>
                  <a:cubicBezTo>
                    <a:pt x="251" y="72"/>
                    <a:pt x="251" y="72"/>
                    <a:pt x="251" y="72"/>
                  </a:cubicBezTo>
                  <a:cubicBezTo>
                    <a:pt x="251" y="217"/>
                    <a:pt x="251" y="217"/>
                    <a:pt x="251" y="217"/>
                  </a:cubicBezTo>
                  <a:cubicBezTo>
                    <a:pt x="285" y="217"/>
                    <a:pt x="285" y="217"/>
                    <a:pt x="285" y="217"/>
                  </a:cubicBezTo>
                  <a:cubicBezTo>
                    <a:pt x="285" y="72"/>
                    <a:pt x="285" y="72"/>
                    <a:pt x="285" y="72"/>
                  </a:cubicBezTo>
                  <a:close/>
                  <a:moveTo>
                    <a:pt x="386" y="69"/>
                  </a:move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6"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ubicBezTo>
                    <a:pt x="399" y="69"/>
                    <a:pt x="393" y="69"/>
                    <a:pt x="386" y="69"/>
                  </a:cubicBezTo>
                  <a:close/>
                  <a:moveTo>
                    <a:pt x="481" y="97"/>
                  </a:move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ubicBezTo>
                    <a:pt x="517" y="70"/>
                    <a:pt x="517" y="70"/>
                    <a:pt x="517" y="70"/>
                  </a:cubicBezTo>
                  <a:cubicBezTo>
                    <a:pt x="509" y="70"/>
                    <a:pt x="501" y="72"/>
                    <a:pt x="495" y="78"/>
                  </a:cubicBezTo>
                  <a:cubicBezTo>
                    <a:pt x="489" y="83"/>
                    <a:pt x="485" y="89"/>
                    <a:pt x="482" y="97"/>
                  </a:cubicBezTo>
                  <a:lnTo>
                    <a:pt x="481" y="97"/>
                  </a:lnTo>
                  <a:close/>
                  <a:moveTo>
                    <a:pt x="610" y="69"/>
                  </a:moveTo>
                  <a:cubicBezTo>
                    <a:pt x="586" y="69"/>
                    <a:pt x="567" y="76"/>
                    <a:pt x="554" y="89"/>
                  </a:cubicBezTo>
                  <a:cubicBezTo>
                    <a:pt x="540" y="103"/>
                    <a:pt x="534" y="122"/>
                    <a:pt x="534" y="146"/>
                  </a:cubicBezTo>
                  <a:cubicBezTo>
                    <a:pt x="534" y="169"/>
                    <a:pt x="540" y="187"/>
                    <a:pt x="553" y="200"/>
                  </a:cubicBezTo>
                  <a:cubicBezTo>
                    <a:pt x="567" y="213"/>
                    <a:pt x="584" y="220"/>
                    <a:pt x="607" y="220"/>
                  </a:cubicBezTo>
                  <a:cubicBezTo>
                    <a:pt x="630" y="220"/>
                    <a:pt x="648" y="213"/>
                    <a:pt x="662" y="199"/>
                  </a:cubicBezTo>
                  <a:cubicBezTo>
                    <a:pt x="675" y="185"/>
                    <a:pt x="682" y="166"/>
                    <a:pt x="682" y="143"/>
                  </a:cubicBezTo>
                  <a:cubicBezTo>
                    <a:pt x="682" y="120"/>
                    <a:pt x="676" y="102"/>
                    <a:pt x="663" y="89"/>
                  </a:cubicBezTo>
                  <a:cubicBezTo>
                    <a:pt x="650" y="75"/>
                    <a:pt x="632" y="69"/>
                    <a:pt x="610" y="69"/>
                  </a:cubicBezTo>
                  <a:close/>
                  <a:moveTo>
                    <a:pt x="609" y="192"/>
                  </a:moveTo>
                  <a:cubicBezTo>
                    <a:pt x="596" y="192"/>
                    <a:pt x="586" y="188"/>
                    <a:pt x="579" y="180"/>
                  </a:cubicBezTo>
                  <a:cubicBezTo>
                    <a:pt x="572" y="172"/>
                    <a:pt x="569" y="160"/>
                    <a:pt x="569" y="145"/>
                  </a:cubicBezTo>
                  <a:cubicBezTo>
                    <a:pt x="569" y="130"/>
                    <a:pt x="572" y="118"/>
                    <a:pt x="579" y="109"/>
                  </a:cubicBezTo>
                  <a:cubicBezTo>
                    <a:pt x="586" y="101"/>
                    <a:pt x="596" y="97"/>
                    <a:pt x="608" y="97"/>
                  </a:cubicBezTo>
                  <a:cubicBezTo>
                    <a:pt x="620" y="97"/>
                    <a:pt x="630" y="101"/>
                    <a:pt x="636" y="109"/>
                  </a:cubicBezTo>
                  <a:cubicBezTo>
                    <a:pt x="643" y="117"/>
                    <a:pt x="647" y="129"/>
                    <a:pt x="647" y="144"/>
                  </a:cubicBezTo>
                  <a:cubicBezTo>
                    <a:pt x="647" y="160"/>
                    <a:pt x="644" y="172"/>
                    <a:pt x="637" y="180"/>
                  </a:cubicBezTo>
                  <a:cubicBezTo>
                    <a:pt x="631" y="188"/>
                    <a:pt x="621" y="192"/>
                    <a:pt x="609" y="192"/>
                  </a:cubicBezTo>
                  <a:close/>
                  <a:moveTo>
                    <a:pt x="754" y="69"/>
                  </a:moveTo>
                  <a:cubicBezTo>
                    <a:pt x="737" y="69"/>
                    <a:pt x="724" y="73"/>
                    <a:pt x="714" y="81"/>
                  </a:cubicBezTo>
                  <a:cubicBezTo>
                    <a:pt x="703" y="89"/>
                    <a:pt x="698" y="100"/>
                    <a:pt x="698" y="113"/>
                  </a:cubicBezTo>
                  <a:cubicBezTo>
                    <a:pt x="698" y="120"/>
                    <a:pt x="699" y="126"/>
                    <a:pt x="702" y="131"/>
                  </a:cubicBezTo>
                  <a:cubicBezTo>
                    <a:pt x="704" y="136"/>
                    <a:pt x="707" y="141"/>
                    <a:pt x="712" y="144"/>
                  </a:cubicBezTo>
                  <a:cubicBezTo>
                    <a:pt x="716" y="148"/>
                    <a:pt x="723" y="152"/>
                    <a:pt x="733" y="156"/>
                  </a:cubicBezTo>
                  <a:cubicBezTo>
                    <a:pt x="741"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4" y="215"/>
                    <a:pt x="710" y="216"/>
                    <a:pt x="717" y="218"/>
                  </a:cubicBezTo>
                  <a:cubicBezTo>
                    <a:pt x="724" y="219"/>
                    <a:pt x="731" y="220"/>
                    <a:pt x="736" y="220"/>
                  </a:cubicBezTo>
                  <a:cubicBezTo>
                    <a:pt x="754" y="220"/>
                    <a:pt x="768" y="216"/>
                    <a:pt x="779" y="208"/>
                  </a:cubicBezTo>
                  <a:cubicBezTo>
                    <a:pt x="789" y="200"/>
                    <a:pt x="794" y="188"/>
                    <a:pt x="794" y="175"/>
                  </a:cubicBezTo>
                  <a:cubicBezTo>
                    <a:pt x="794" y="165"/>
                    <a:pt x="791" y="157"/>
                    <a:pt x="786" y="150"/>
                  </a:cubicBezTo>
                  <a:cubicBezTo>
                    <a:pt x="780" y="143"/>
                    <a:pt x="771" y="137"/>
                    <a:pt x="757" y="132"/>
                  </a:cubicBezTo>
                  <a:cubicBezTo>
                    <a:pt x="746" y="128"/>
                    <a:pt x="740" y="124"/>
                    <a:pt x="737" y="121"/>
                  </a:cubicBezTo>
                  <a:cubicBezTo>
                    <a:pt x="734" y="119"/>
                    <a:pt x="733" y="115"/>
                    <a:pt x="733" y="110"/>
                  </a:cubicBezTo>
                  <a:cubicBezTo>
                    <a:pt x="733" y="106"/>
                    <a:pt x="734" y="103"/>
                    <a:pt x="738" y="100"/>
                  </a:cubicBezTo>
                  <a:cubicBezTo>
                    <a:pt x="741" y="97"/>
                    <a:pt x="746" y="96"/>
                    <a:pt x="752" y="96"/>
                  </a:cubicBezTo>
                  <a:cubicBezTo>
                    <a:pt x="758" y="96"/>
                    <a:pt x="764" y="97"/>
                    <a:pt x="770" y="98"/>
                  </a:cubicBezTo>
                  <a:cubicBezTo>
                    <a:pt x="776" y="100"/>
                    <a:pt x="781" y="103"/>
                    <a:pt x="785" y="105"/>
                  </a:cubicBezTo>
                  <a:cubicBezTo>
                    <a:pt x="787" y="106"/>
                    <a:pt x="787" y="106"/>
                    <a:pt x="787" y="106"/>
                  </a:cubicBezTo>
                  <a:cubicBezTo>
                    <a:pt x="787" y="75"/>
                    <a:pt x="787" y="75"/>
                    <a:pt x="787" y="75"/>
                  </a:cubicBezTo>
                  <a:cubicBezTo>
                    <a:pt x="786" y="75"/>
                    <a:pt x="786" y="75"/>
                    <a:pt x="786" y="75"/>
                  </a:cubicBezTo>
                  <a:cubicBezTo>
                    <a:pt x="782" y="73"/>
                    <a:pt x="777" y="72"/>
                    <a:pt x="771" y="71"/>
                  </a:cubicBezTo>
                  <a:cubicBezTo>
                    <a:pt x="764" y="69"/>
                    <a:pt x="759" y="69"/>
                    <a:pt x="754" y="69"/>
                  </a:cubicBezTo>
                  <a:close/>
                  <a:moveTo>
                    <a:pt x="886" y="69"/>
                  </a:moveTo>
                  <a:cubicBezTo>
                    <a:pt x="862" y="69"/>
                    <a:pt x="843" y="76"/>
                    <a:pt x="829" y="89"/>
                  </a:cubicBezTo>
                  <a:cubicBezTo>
                    <a:pt x="816" y="103"/>
                    <a:pt x="809" y="122"/>
                    <a:pt x="809" y="146"/>
                  </a:cubicBezTo>
                  <a:cubicBezTo>
                    <a:pt x="809" y="169"/>
                    <a:pt x="816" y="187"/>
                    <a:pt x="829" y="200"/>
                  </a:cubicBezTo>
                  <a:cubicBezTo>
                    <a:pt x="842" y="213"/>
                    <a:pt x="860" y="220"/>
                    <a:pt x="882" y="220"/>
                  </a:cubicBezTo>
                  <a:cubicBezTo>
                    <a:pt x="905" y="220"/>
                    <a:pt x="924" y="213"/>
                    <a:pt x="937" y="199"/>
                  </a:cubicBezTo>
                  <a:cubicBezTo>
                    <a:pt x="951" y="185"/>
                    <a:pt x="958" y="166"/>
                    <a:pt x="958" y="143"/>
                  </a:cubicBezTo>
                  <a:cubicBezTo>
                    <a:pt x="958" y="120"/>
                    <a:pt x="951" y="102"/>
                    <a:pt x="938" y="89"/>
                  </a:cubicBezTo>
                  <a:cubicBezTo>
                    <a:pt x="926" y="75"/>
                    <a:pt x="908" y="69"/>
                    <a:pt x="886" y="69"/>
                  </a:cubicBezTo>
                  <a:close/>
                  <a:moveTo>
                    <a:pt x="884" y="192"/>
                  </a:moveTo>
                  <a:cubicBezTo>
                    <a:pt x="872" y="192"/>
                    <a:pt x="862" y="188"/>
                    <a:pt x="855" y="180"/>
                  </a:cubicBezTo>
                  <a:cubicBezTo>
                    <a:pt x="848" y="172"/>
                    <a:pt x="844" y="160"/>
                    <a:pt x="844" y="145"/>
                  </a:cubicBezTo>
                  <a:cubicBezTo>
                    <a:pt x="844" y="130"/>
                    <a:pt x="848" y="118"/>
                    <a:pt x="855" y="109"/>
                  </a:cubicBezTo>
                  <a:cubicBezTo>
                    <a:pt x="862" y="101"/>
                    <a:pt x="871" y="97"/>
                    <a:pt x="884" y="97"/>
                  </a:cubicBezTo>
                  <a:cubicBezTo>
                    <a:pt x="896" y="97"/>
                    <a:pt x="905" y="101"/>
                    <a:pt x="912" y="109"/>
                  </a:cubicBezTo>
                  <a:cubicBezTo>
                    <a:pt x="919" y="117"/>
                    <a:pt x="922" y="129"/>
                    <a:pt x="922" y="144"/>
                  </a:cubicBezTo>
                  <a:cubicBezTo>
                    <a:pt x="922" y="160"/>
                    <a:pt x="919" y="172"/>
                    <a:pt x="913" y="180"/>
                  </a:cubicBezTo>
                  <a:cubicBezTo>
                    <a:pt x="906" y="188"/>
                    <a:pt x="897" y="192"/>
                    <a:pt x="884" y="192"/>
                  </a:cubicBezTo>
                  <a:close/>
                  <a:moveTo>
                    <a:pt x="1104" y="100"/>
                  </a:moveTo>
                  <a:cubicBezTo>
                    <a:pt x="1104" y="168"/>
                    <a:pt x="1104" y="168"/>
                    <a:pt x="1104" y="168"/>
                  </a:cubicBezTo>
                  <a:cubicBezTo>
                    <a:pt x="1104" y="177"/>
                    <a:pt x="1106" y="183"/>
                    <a:pt x="1109" y="187"/>
                  </a:cubicBezTo>
                  <a:cubicBezTo>
                    <a:pt x="1112" y="190"/>
                    <a:pt x="1117" y="192"/>
                    <a:pt x="1124" y="192"/>
                  </a:cubicBezTo>
                  <a:cubicBezTo>
                    <a:pt x="1125" y="192"/>
                    <a:pt x="1128" y="192"/>
                    <a:pt x="1130" y="191"/>
                  </a:cubicBezTo>
                  <a:cubicBezTo>
                    <a:pt x="1133" y="190"/>
                    <a:pt x="1135" y="189"/>
                    <a:pt x="1137" y="188"/>
                  </a:cubicBezTo>
                  <a:cubicBezTo>
                    <a:pt x="1139" y="187"/>
                    <a:pt x="1139" y="187"/>
                    <a:pt x="1139" y="187"/>
                  </a:cubicBezTo>
                  <a:cubicBezTo>
                    <a:pt x="1139" y="215"/>
                    <a:pt x="1139" y="215"/>
                    <a:pt x="1139" y="215"/>
                  </a:cubicBezTo>
                  <a:cubicBezTo>
                    <a:pt x="1138" y="215"/>
                    <a:pt x="1138" y="215"/>
                    <a:pt x="1138" y="215"/>
                  </a:cubicBezTo>
                  <a:cubicBezTo>
                    <a:pt x="1136" y="216"/>
                    <a:pt x="1133" y="217"/>
                    <a:pt x="1128" y="219"/>
                  </a:cubicBezTo>
                  <a:cubicBezTo>
                    <a:pt x="1123" y="220"/>
                    <a:pt x="1118" y="220"/>
                    <a:pt x="1113" y="220"/>
                  </a:cubicBezTo>
                  <a:cubicBezTo>
                    <a:pt x="1085" y="220"/>
                    <a:pt x="1070" y="205"/>
                    <a:pt x="1070" y="174"/>
                  </a:cubicBezTo>
                  <a:cubicBezTo>
                    <a:pt x="1070" y="100"/>
                    <a:pt x="1070" y="100"/>
                    <a:pt x="1070" y="100"/>
                  </a:cubicBezTo>
                  <a:cubicBezTo>
                    <a:pt x="1019" y="100"/>
                    <a:pt x="1019" y="100"/>
                    <a:pt x="1019" y="100"/>
                  </a:cubicBezTo>
                  <a:cubicBezTo>
                    <a:pt x="1019" y="217"/>
                    <a:pt x="1019" y="217"/>
                    <a:pt x="1019" y="217"/>
                  </a:cubicBezTo>
                  <a:cubicBezTo>
                    <a:pt x="985" y="217"/>
                    <a:pt x="985" y="217"/>
                    <a:pt x="985" y="217"/>
                  </a:cubicBezTo>
                  <a:cubicBezTo>
                    <a:pt x="985" y="100"/>
                    <a:pt x="985" y="100"/>
                    <a:pt x="985" y="100"/>
                  </a:cubicBezTo>
                  <a:cubicBezTo>
                    <a:pt x="961" y="100"/>
                    <a:pt x="961" y="100"/>
                    <a:pt x="961" y="100"/>
                  </a:cubicBezTo>
                  <a:cubicBezTo>
                    <a:pt x="961" y="72"/>
                    <a:pt x="961" y="72"/>
                    <a:pt x="961" y="72"/>
                  </a:cubicBezTo>
                  <a:cubicBezTo>
                    <a:pt x="985" y="72"/>
                    <a:pt x="985" y="72"/>
                    <a:pt x="985" y="72"/>
                  </a:cubicBezTo>
                  <a:cubicBezTo>
                    <a:pt x="985" y="52"/>
                    <a:pt x="985" y="52"/>
                    <a:pt x="985" y="52"/>
                  </a:cubicBezTo>
                  <a:cubicBezTo>
                    <a:pt x="985" y="42"/>
                    <a:pt x="987" y="33"/>
                    <a:pt x="991" y="25"/>
                  </a:cubicBezTo>
                  <a:cubicBezTo>
                    <a:pt x="996" y="17"/>
                    <a:pt x="1002" y="11"/>
                    <a:pt x="1010" y="7"/>
                  </a:cubicBezTo>
                  <a:cubicBezTo>
                    <a:pt x="1018" y="3"/>
                    <a:pt x="1027" y="0"/>
                    <a:pt x="1037" y="0"/>
                  </a:cubicBezTo>
                  <a:cubicBezTo>
                    <a:pt x="1045" y="0"/>
                    <a:pt x="1052" y="1"/>
                    <a:pt x="1056" y="3"/>
                  </a:cubicBezTo>
                  <a:cubicBezTo>
                    <a:pt x="1057" y="3"/>
                    <a:pt x="1057" y="3"/>
                    <a:pt x="1057" y="3"/>
                  </a:cubicBezTo>
                  <a:cubicBezTo>
                    <a:pt x="1057" y="32"/>
                    <a:pt x="1057" y="32"/>
                    <a:pt x="1057" y="32"/>
                  </a:cubicBezTo>
                  <a:cubicBezTo>
                    <a:pt x="1056" y="32"/>
                    <a:pt x="1056" y="32"/>
                    <a:pt x="1056" y="32"/>
                  </a:cubicBezTo>
                  <a:cubicBezTo>
                    <a:pt x="1051" y="29"/>
                    <a:pt x="1045" y="28"/>
                    <a:pt x="1041" y="28"/>
                  </a:cubicBezTo>
                  <a:cubicBezTo>
                    <a:pt x="1034" y="28"/>
                    <a:pt x="1029" y="31"/>
                    <a:pt x="1025" y="35"/>
                  </a:cubicBezTo>
                  <a:cubicBezTo>
                    <a:pt x="1021" y="39"/>
                    <a:pt x="1019" y="46"/>
                    <a:pt x="1019" y="54"/>
                  </a:cubicBezTo>
                  <a:cubicBezTo>
                    <a:pt x="1019" y="72"/>
                    <a:pt x="1019" y="72"/>
                    <a:pt x="1019" y="72"/>
                  </a:cubicBezTo>
                  <a:cubicBezTo>
                    <a:pt x="1070" y="72"/>
                    <a:pt x="1070" y="72"/>
                    <a:pt x="1070" y="72"/>
                  </a:cubicBezTo>
                  <a:cubicBezTo>
                    <a:pt x="1070" y="40"/>
                    <a:pt x="1070" y="40"/>
                    <a:pt x="1070" y="40"/>
                  </a:cubicBezTo>
                  <a:cubicBezTo>
                    <a:pt x="1071" y="39"/>
                    <a:pt x="1071" y="39"/>
                    <a:pt x="1071" y="39"/>
                  </a:cubicBezTo>
                  <a:cubicBezTo>
                    <a:pt x="1103" y="30"/>
                    <a:pt x="1103" y="30"/>
                    <a:pt x="1103" y="30"/>
                  </a:cubicBezTo>
                  <a:cubicBezTo>
                    <a:pt x="1104" y="29"/>
                    <a:pt x="1104" y="29"/>
                    <a:pt x="1104" y="29"/>
                  </a:cubicBezTo>
                  <a:cubicBezTo>
                    <a:pt x="1104" y="72"/>
                    <a:pt x="1104" y="72"/>
                    <a:pt x="1104" y="72"/>
                  </a:cubicBezTo>
                  <a:cubicBezTo>
                    <a:pt x="1139" y="72"/>
                    <a:pt x="1139" y="72"/>
                    <a:pt x="1139" y="72"/>
                  </a:cubicBezTo>
                  <a:cubicBezTo>
                    <a:pt x="1139" y="100"/>
                    <a:pt x="1139" y="100"/>
                    <a:pt x="1139" y="100"/>
                  </a:cubicBezTo>
                  <a:lnTo>
                    <a:pt x="1104" y="10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55" tIns="44828" rIns="89655" bIns="44828" numCol="1" anchor="t" anchorCtr="0" compatLnSpc="1">
              <a:prstTxWarp prst="textNoShape">
                <a:avLst/>
              </a:prstTxWarp>
            </a:bodyPr>
            <a:lstStyle/>
            <a:p>
              <a:endParaRPr lang="en-US" sz="2352" dirty="0">
                <a:solidFill>
                  <a:srgbClr val="292929"/>
                </a:solidFill>
              </a:endParaRPr>
            </a:p>
          </p:txBody>
        </p:sp>
        <p:sp>
          <p:nvSpPr>
            <p:cNvPr id="6" name="Rectangle 28"/>
            <p:cNvSpPr>
              <a:spLocks noChangeArrowheads="1"/>
            </p:cNvSpPr>
            <p:nvPr/>
          </p:nvSpPr>
          <p:spPr bwMode="auto">
            <a:xfrm>
              <a:off x="4846638" y="3441700"/>
              <a:ext cx="600075" cy="600075"/>
            </a:xfrm>
            <a:prstGeom prst="rect">
              <a:avLst/>
            </a:prstGeom>
            <a:solidFill>
              <a:srgbClr val="F250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55" tIns="44828" rIns="89655" bIns="44828" numCol="1" anchor="t" anchorCtr="0" compatLnSpc="1">
              <a:prstTxWarp prst="textNoShape">
                <a:avLst/>
              </a:prstTxWarp>
            </a:bodyPr>
            <a:lstStyle/>
            <a:p>
              <a:endParaRPr lang="en-US" sz="2352" dirty="0">
                <a:solidFill>
                  <a:srgbClr val="292929"/>
                </a:solidFill>
              </a:endParaRPr>
            </a:p>
          </p:txBody>
        </p:sp>
        <p:sp>
          <p:nvSpPr>
            <p:cNvPr id="7" name="Rectangle 29"/>
            <p:cNvSpPr>
              <a:spLocks noChangeArrowheads="1"/>
            </p:cNvSpPr>
            <p:nvPr/>
          </p:nvSpPr>
          <p:spPr bwMode="auto">
            <a:xfrm>
              <a:off x="5510213" y="3441700"/>
              <a:ext cx="596900" cy="600075"/>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55" tIns="44828" rIns="89655" bIns="44828" numCol="1" anchor="t" anchorCtr="0" compatLnSpc="1">
              <a:prstTxWarp prst="textNoShape">
                <a:avLst/>
              </a:prstTxWarp>
            </a:bodyPr>
            <a:lstStyle/>
            <a:p>
              <a:endParaRPr lang="en-US" sz="2352" dirty="0">
                <a:solidFill>
                  <a:srgbClr val="292929"/>
                </a:solidFill>
              </a:endParaRPr>
            </a:p>
          </p:txBody>
        </p:sp>
        <p:sp>
          <p:nvSpPr>
            <p:cNvPr id="8" name="Rectangle 30"/>
            <p:cNvSpPr>
              <a:spLocks noChangeArrowheads="1"/>
            </p:cNvSpPr>
            <p:nvPr/>
          </p:nvSpPr>
          <p:spPr bwMode="auto">
            <a:xfrm>
              <a:off x="4846638" y="4102100"/>
              <a:ext cx="600075" cy="600075"/>
            </a:xfrm>
            <a:prstGeom prst="rect">
              <a:avLst/>
            </a:prstGeom>
            <a:solidFill>
              <a:srgbClr val="00A4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55" tIns="44828" rIns="89655" bIns="44828" numCol="1" anchor="t" anchorCtr="0" compatLnSpc="1">
              <a:prstTxWarp prst="textNoShape">
                <a:avLst/>
              </a:prstTxWarp>
            </a:bodyPr>
            <a:lstStyle/>
            <a:p>
              <a:endParaRPr lang="en-US" sz="2352" dirty="0">
                <a:solidFill>
                  <a:srgbClr val="292929"/>
                </a:solidFill>
              </a:endParaRPr>
            </a:p>
          </p:txBody>
        </p:sp>
        <p:sp>
          <p:nvSpPr>
            <p:cNvPr id="9" name="Rectangle 31"/>
            <p:cNvSpPr>
              <a:spLocks noChangeArrowheads="1"/>
            </p:cNvSpPr>
            <p:nvPr/>
          </p:nvSpPr>
          <p:spPr bwMode="auto">
            <a:xfrm>
              <a:off x="5510213" y="4102100"/>
              <a:ext cx="596900" cy="6000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55" tIns="44828" rIns="89655" bIns="44828" numCol="1" anchor="t" anchorCtr="0" compatLnSpc="1">
              <a:prstTxWarp prst="textNoShape">
                <a:avLst/>
              </a:prstTxWarp>
            </a:bodyPr>
            <a:lstStyle/>
            <a:p>
              <a:endParaRPr lang="en-US" sz="2352" dirty="0">
                <a:solidFill>
                  <a:srgbClr val="292929"/>
                </a:solidFill>
              </a:endParaRPr>
            </a:p>
          </p:txBody>
        </p:sp>
      </p:grpSp>
      <p:sp>
        <p:nvSpPr>
          <p:cNvPr id="10" name="Text Box 3"/>
          <p:cNvSpPr txBox="1">
            <a:spLocks noChangeArrowheads="1"/>
          </p:cNvSpPr>
          <p:nvPr userDrawn="1"/>
        </p:nvSpPr>
        <p:spPr bwMode="blackWhite">
          <a:xfrm>
            <a:off x="1527293" y="4024007"/>
            <a:ext cx="8927142" cy="720585"/>
          </a:xfrm>
          <a:prstGeom prst="rect">
            <a:avLst/>
          </a:prstGeom>
          <a:noFill/>
          <a:ln w="12700">
            <a:noFill/>
            <a:miter lim="800000"/>
            <a:headEnd type="none" w="sm" len="sm"/>
            <a:tailEnd type="none" w="sm" len="sm"/>
          </a:ln>
          <a:effectLst/>
        </p:spPr>
        <p:txBody>
          <a:bodyPr vert="horz" wrap="square" lIns="179263" tIns="143411" rIns="179263" bIns="143411" numCol="1" anchor="t" anchorCtr="0" compatLnSpc="1">
            <a:prstTxWarp prst="textNoShape">
              <a:avLst/>
            </a:prstTxWarp>
            <a:spAutoFit/>
          </a:bodyPr>
          <a:lstStyle/>
          <a:p>
            <a:pPr defTabSz="913836" eaLnBrk="0" hangingPunct="0"/>
            <a:r>
              <a:rPr lang="en-US" sz="700" dirty="0">
                <a:gradFill>
                  <a:gsLst>
                    <a:gs pos="0">
                      <a:srgbClr val="292929"/>
                    </a:gs>
                    <a:gs pos="100000">
                      <a:srgbClr val="292929"/>
                    </a:gs>
                  </a:gsLst>
                  <a:lin ang="5400000" scaled="0"/>
                </a:gradFill>
                <a:cs typeface="Segoe UI" pitchFamily="34" charset="0"/>
              </a:rPr>
              <a:t>© </a:t>
            </a:r>
            <a:r>
              <a:rPr lang="en-US" sz="700" dirty="0" smtClean="0">
                <a:gradFill>
                  <a:gsLst>
                    <a:gs pos="0">
                      <a:srgbClr val="292929"/>
                    </a:gs>
                    <a:gs pos="100000">
                      <a:srgbClr val="292929"/>
                    </a:gs>
                  </a:gsLst>
                  <a:lin ang="5400000" scaled="0"/>
                </a:gradFill>
                <a:cs typeface="Segoe UI" pitchFamily="34" charset="0"/>
              </a:rPr>
              <a:t>201</a:t>
            </a:r>
            <a:r>
              <a:rPr lang="en-US" altLang="zh-CN" sz="700" dirty="0" smtClean="0">
                <a:gradFill>
                  <a:gsLst>
                    <a:gs pos="0">
                      <a:srgbClr val="292929"/>
                    </a:gs>
                    <a:gs pos="100000">
                      <a:srgbClr val="292929"/>
                    </a:gs>
                  </a:gsLst>
                  <a:lin ang="5400000" scaled="0"/>
                </a:gradFill>
                <a:cs typeface="Segoe UI" pitchFamily="34" charset="0"/>
              </a:rPr>
              <a:t>6</a:t>
            </a:r>
            <a:r>
              <a:rPr lang="en-US" sz="700" dirty="0" smtClean="0">
                <a:gradFill>
                  <a:gsLst>
                    <a:gs pos="0">
                      <a:srgbClr val="292929"/>
                    </a:gs>
                    <a:gs pos="100000">
                      <a:srgbClr val="292929"/>
                    </a:gs>
                  </a:gsLst>
                  <a:lin ang="5400000" scaled="0"/>
                </a:gradFill>
                <a:cs typeface="Segoe UI" pitchFamily="34" charset="0"/>
              </a:rPr>
              <a:t> </a:t>
            </a:r>
            <a:r>
              <a:rPr lang="en-US" sz="700" dirty="0">
                <a:gradFill>
                  <a:gsLst>
                    <a:gs pos="0">
                      <a:srgbClr val="292929"/>
                    </a:gs>
                    <a:gs pos="100000">
                      <a:srgbClr val="292929"/>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13836" eaLnBrk="0" hangingPunct="0"/>
            <a:r>
              <a:rPr lang="en-US" sz="700" dirty="0">
                <a:gradFill>
                  <a:gsLst>
                    <a:gs pos="0">
                      <a:srgbClr val="292929"/>
                    </a:gs>
                    <a:gs pos="100000">
                      <a:srgbClr val="292929"/>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8982255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9" y="1447799"/>
            <a:ext cx="11151917" cy="2000548"/>
          </a:xfrm>
        </p:spPr>
        <p:txBody>
          <a:bodyPr/>
          <a:lstStyle>
            <a:lvl1pPr marL="460237" indent="-460237">
              <a:buClr>
                <a:srgbClr val="FFFFFF"/>
              </a:buClr>
              <a:buSzPct val="70000"/>
              <a:buFontTx/>
              <a:buBlip>
                <a:blip r:embed="rId2"/>
              </a:buBlip>
              <a:defRPr>
                <a:gradFill>
                  <a:gsLst>
                    <a:gs pos="0">
                      <a:srgbClr val="FFFFFF"/>
                    </a:gs>
                    <a:gs pos="86000">
                      <a:srgbClr val="FFFFFF"/>
                    </a:gs>
                  </a:gsLst>
                  <a:lin ang="5400000" scaled="0"/>
                </a:gradFill>
              </a:defRPr>
            </a:lvl1pPr>
            <a:lvl2pPr marL="855406" indent="-395169">
              <a:buClr>
                <a:srgbClr val="FFFFFF"/>
              </a:buClr>
              <a:buSzPct val="70000"/>
              <a:buFontTx/>
              <a:buBlip>
                <a:blip r:embed="rId2"/>
              </a:buBlip>
              <a:defRPr>
                <a:gradFill>
                  <a:gsLst>
                    <a:gs pos="0">
                      <a:srgbClr val="FFFFFF"/>
                    </a:gs>
                    <a:gs pos="86000">
                      <a:srgbClr val="FFFFFF"/>
                    </a:gs>
                  </a:gsLst>
                  <a:lin ang="5400000" scaled="0"/>
                </a:gradFill>
              </a:defRPr>
            </a:lvl2pPr>
            <a:lvl3pPr marL="1258510" indent="-403104">
              <a:buClr>
                <a:srgbClr val="FFFFFF"/>
              </a:buClr>
              <a:buSzPct val="70000"/>
              <a:buFontTx/>
              <a:buBlip>
                <a:blip r:embed="rId2"/>
              </a:buBlip>
              <a:defRPr>
                <a:gradFill>
                  <a:gsLst>
                    <a:gs pos="0">
                      <a:srgbClr val="FFFFFF"/>
                    </a:gs>
                    <a:gs pos="86000">
                      <a:srgbClr val="FFFFFF"/>
                    </a:gs>
                  </a:gsLst>
                  <a:lin ang="5400000" scaled="0"/>
                </a:gradFill>
              </a:defRPr>
            </a:lvl3pPr>
            <a:lvl4pPr marL="1604482" indent="-345971">
              <a:buClr>
                <a:srgbClr val="FFFFFF"/>
              </a:buClr>
              <a:buSzPct val="70000"/>
              <a:buFontTx/>
              <a:buBlip>
                <a:blip r:embed="rId2"/>
              </a:buBlip>
              <a:defRPr>
                <a:gradFill>
                  <a:gsLst>
                    <a:gs pos="0">
                      <a:srgbClr val="FFFFFF"/>
                    </a:gs>
                    <a:gs pos="86000">
                      <a:srgbClr val="FFFFFF"/>
                    </a:gs>
                  </a:gsLst>
                  <a:lin ang="5400000" scaled="0"/>
                </a:gradFill>
              </a:defRPr>
            </a:lvl4pPr>
            <a:lvl5pPr marL="1940931" indent="-336449">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2580168"/>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9" y="1447799"/>
            <a:ext cx="11151917" cy="2000548"/>
          </a:xfrm>
        </p:spPr>
        <p:txBody>
          <a:bodyPr/>
          <a:lstStyle>
            <a:lvl1pPr marL="460237" indent="-460237">
              <a:buClr>
                <a:srgbClr val="FFFFFF"/>
              </a:buClr>
              <a:buSzPct val="70000"/>
              <a:buFontTx/>
              <a:buBlip>
                <a:blip r:embed="rId2"/>
              </a:buBlip>
              <a:defRPr>
                <a:gradFill>
                  <a:gsLst>
                    <a:gs pos="0">
                      <a:srgbClr val="FFFFFF"/>
                    </a:gs>
                    <a:gs pos="86000">
                      <a:srgbClr val="FFFFFF"/>
                    </a:gs>
                  </a:gsLst>
                  <a:lin ang="5400000" scaled="0"/>
                </a:gradFill>
              </a:defRPr>
            </a:lvl1pPr>
            <a:lvl2pPr marL="855406" indent="-395169">
              <a:buClr>
                <a:srgbClr val="FFFFFF"/>
              </a:buClr>
              <a:buSzPct val="70000"/>
              <a:buFontTx/>
              <a:buBlip>
                <a:blip r:embed="rId2"/>
              </a:buBlip>
              <a:defRPr>
                <a:gradFill>
                  <a:gsLst>
                    <a:gs pos="0">
                      <a:srgbClr val="FFFFFF"/>
                    </a:gs>
                    <a:gs pos="86000">
                      <a:srgbClr val="FFFFFF"/>
                    </a:gs>
                  </a:gsLst>
                  <a:lin ang="5400000" scaled="0"/>
                </a:gradFill>
              </a:defRPr>
            </a:lvl2pPr>
            <a:lvl3pPr marL="1258510" indent="-403104">
              <a:buClr>
                <a:srgbClr val="FFFFFF"/>
              </a:buClr>
              <a:buSzPct val="70000"/>
              <a:buFontTx/>
              <a:buBlip>
                <a:blip r:embed="rId2"/>
              </a:buBlip>
              <a:defRPr>
                <a:gradFill>
                  <a:gsLst>
                    <a:gs pos="0">
                      <a:srgbClr val="FFFFFF"/>
                    </a:gs>
                    <a:gs pos="86000">
                      <a:srgbClr val="FFFFFF"/>
                    </a:gs>
                  </a:gsLst>
                  <a:lin ang="5400000" scaled="0"/>
                </a:gradFill>
              </a:defRPr>
            </a:lvl3pPr>
            <a:lvl4pPr marL="1604482" indent="-345971">
              <a:buClr>
                <a:srgbClr val="FFFFFF"/>
              </a:buClr>
              <a:buSzPct val="70000"/>
              <a:buFontTx/>
              <a:buBlip>
                <a:blip r:embed="rId2"/>
              </a:buBlip>
              <a:defRPr>
                <a:gradFill>
                  <a:gsLst>
                    <a:gs pos="0">
                      <a:srgbClr val="FFFFFF"/>
                    </a:gs>
                    <a:gs pos="86000">
                      <a:srgbClr val="FFFFFF"/>
                    </a:gs>
                  </a:gsLst>
                  <a:lin ang="5400000" scaled="0"/>
                </a:gradFill>
              </a:defRPr>
            </a:lvl4pPr>
            <a:lvl5pPr marL="1940931" indent="-336449">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9"/>
            <a:ext cx="12192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3993192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3"/>
            <a:ext cx="11151917" cy="747897"/>
          </a:xfrm>
        </p:spPr>
        <p:txBody>
          <a:bodyPr/>
          <a:lstStyle>
            <a:lvl1pPr>
              <a:defRPr>
                <a:solidFill>
                  <a:schemeClr val="tx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9" y="1447799"/>
            <a:ext cx="11151917" cy="2043636"/>
          </a:xfrm>
          <a:prstGeom prst="rect">
            <a:avLst/>
          </a:prstGeom>
        </p:spPr>
        <p:txBody>
          <a:bodyPr/>
          <a:lstStyle>
            <a:lvl1pPr marL="0" indent="0">
              <a:buFont typeface="Wingdings" pitchFamily="2" charset="2"/>
              <a:buNone/>
              <a:defRPr sz="3999">
                <a:solidFill>
                  <a:schemeClr val="tx1">
                    <a:alpha val="99000"/>
                  </a:schemeClr>
                </a:solidFill>
              </a:defRPr>
            </a:lvl1pPr>
            <a:lvl2pPr marL="284077" marR="0" indent="0" algn="l" defTabSz="914089" rtl="0" eaLnBrk="1" fontAlgn="auto" latinLnBrk="0" hangingPunct="1">
              <a:lnSpc>
                <a:spcPct val="90000"/>
              </a:lnSpc>
              <a:spcBef>
                <a:spcPct val="20000"/>
              </a:spcBef>
              <a:spcAft>
                <a:spcPts val="0"/>
              </a:spcAft>
              <a:buClrTx/>
              <a:buSzPct val="90000"/>
              <a:buFont typeface="Wingdings" pitchFamily="2" charset="2"/>
              <a:buNone/>
              <a:tabLst/>
              <a:defRPr lang="en-US" sz="2399" kern="1200" spc="0" baseline="0" dirty="0" smtClean="0">
                <a:solidFill>
                  <a:schemeClr val="tx1">
                    <a:alpha val="99000"/>
                  </a:schemeClr>
                </a:solidFill>
                <a:latin typeface="+mn-lt"/>
                <a:ea typeface="+mn-ea"/>
                <a:cs typeface="+mn-cs"/>
              </a:defRPr>
            </a:lvl2pPr>
            <a:lvl3pPr marL="517370" indent="0">
              <a:buFont typeface="Wingdings" pitchFamily="2" charset="2"/>
              <a:buNone/>
              <a:tabLst/>
              <a:defRPr>
                <a:solidFill>
                  <a:schemeClr val="tx1">
                    <a:alpha val="99000"/>
                  </a:schemeClr>
                </a:solidFill>
                <a:latin typeface="+mn-lt"/>
              </a:defRPr>
            </a:lvl3pPr>
            <a:lvl4pPr marL="741140" indent="0">
              <a:buFont typeface="Wingdings" pitchFamily="2" charset="2"/>
              <a:buNone/>
              <a:defRPr>
                <a:solidFill>
                  <a:schemeClr val="tx1">
                    <a:alpha val="99000"/>
                  </a:schemeClr>
                </a:solidFill>
                <a:latin typeface="+mn-lt"/>
              </a:defRPr>
            </a:lvl4pPr>
            <a:lvl5pPr marL="914126" indent="0">
              <a:buFont typeface="Wingdings" pitchFamily="2" charset="2"/>
              <a:buNone/>
              <a:tabLst/>
              <a:defRPr>
                <a:solidFill>
                  <a:schemeClr val="tx1">
                    <a:alpha val="99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42756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_Accent 3">
    <p:bg bwMode="lt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49" y="2109542"/>
            <a:ext cx="10240454"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425825"/>
            <a:ext cx="10240454"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831308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4R Pitch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4311650"/>
          </a:xfrm>
          <a:prstGeom prst="rect">
            <a:avLst/>
          </a:prstGeom>
        </p:spPr>
      </p:pic>
      <p:sp>
        <p:nvSpPr>
          <p:cNvPr id="4" name="TextBox 3"/>
          <p:cNvSpPr txBox="1"/>
          <p:nvPr userDrawn="1"/>
        </p:nvSpPr>
        <p:spPr>
          <a:xfrm>
            <a:off x="376663" y="260594"/>
            <a:ext cx="7185672" cy="1526572"/>
          </a:xfrm>
          <a:prstGeom prst="rect">
            <a:avLst/>
          </a:prstGeom>
          <a:noFill/>
        </p:spPr>
        <p:txBody>
          <a:bodyPr wrap="square" lIns="0" tIns="0" rIns="0" bIns="0" rtlCol="0">
            <a:spAutoFit/>
          </a:bodyPr>
          <a:lstStyle/>
          <a:p>
            <a:r>
              <a:rPr lang="en-US" sz="4000" dirty="0" smtClean="0">
                <a:solidFill>
                  <a:srgbClr val="FFFFFF"/>
                </a:solidFill>
                <a:latin typeface="Segoe UI Light" panose="020B0502040204020203" pitchFamily="34" charset="0"/>
              </a:rPr>
              <a:t>Microsoft Azure </a:t>
            </a:r>
            <a:r>
              <a:rPr lang="en-US" sz="4000" dirty="0">
                <a:solidFill>
                  <a:srgbClr val="FFFFFF"/>
                </a:solidFill>
                <a:latin typeface="Segoe UI Light" panose="020B0502040204020203" pitchFamily="34" charset="0"/>
              </a:rPr>
              <a:t>for Research </a:t>
            </a:r>
          </a:p>
          <a:p>
            <a:r>
              <a:rPr lang="en-US" sz="2400" dirty="0">
                <a:solidFill>
                  <a:srgbClr val="FFFFFF"/>
                </a:solidFill>
              </a:rPr>
              <a:t>Accelerate the Speed of Scientific Discovery </a:t>
            </a:r>
          </a:p>
          <a:p>
            <a:pPr>
              <a:lnSpc>
                <a:spcPct val="90000"/>
              </a:lnSpc>
              <a:spcBef>
                <a:spcPct val="20000"/>
              </a:spcBef>
              <a:buClr>
                <a:srgbClr val="4E90CD"/>
              </a:buClr>
              <a:buSzPct val="120000"/>
            </a:pPr>
            <a:endParaRPr lang="en-US" sz="3200" dirty="0" err="1">
              <a:solidFill>
                <a:srgbClr val="FFFFFF"/>
              </a:solidFill>
              <a:latin typeface="Segoe UI Light" pitchFamily="34" charset="0"/>
            </a:endParaRPr>
          </a:p>
        </p:txBody>
      </p:sp>
      <p:sp>
        <p:nvSpPr>
          <p:cNvPr id="5" name="Rectangle 4"/>
          <p:cNvSpPr/>
          <p:nvPr userDrawn="1"/>
        </p:nvSpPr>
        <p:spPr>
          <a:xfrm>
            <a:off x="279908" y="1455951"/>
            <a:ext cx="5800280" cy="917971"/>
          </a:xfrm>
          <a:prstGeom prst="rect">
            <a:avLst/>
          </a:prstGeom>
        </p:spPr>
        <p:txBody>
          <a:bodyPr wrap="square">
            <a:spAutoFit/>
          </a:bodyPr>
          <a:lstStyle/>
          <a:p>
            <a:r>
              <a:rPr lang="en-US" altLang="zh-CN" sz="2000" kern="1800" baseline="30000" dirty="0" smtClean="0">
                <a:solidFill>
                  <a:srgbClr val="FFFFFF"/>
                </a:solidFill>
                <a:ea typeface="Segoe UI" panose="020B0502040204020203" pitchFamily="34" charset="0"/>
                <a:cs typeface="Segoe UI" panose="020B0502040204020203" pitchFamily="34" charset="0"/>
              </a:rPr>
              <a:t>Microsoft A</a:t>
            </a:r>
            <a:r>
              <a:rPr lang="en-US" sz="2000" kern="1800" baseline="30000" dirty="0" smtClean="0">
                <a:solidFill>
                  <a:srgbClr val="FFFFFF"/>
                </a:solidFill>
                <a:ea typeface="Segoe UI" panose="020B0502040204020203" pitchFamily="34" charset="0"/>
                <a:cs typeface="Segoe UI" panose="020B0502040204020203" pitchFamily="34" charset="0"/>
              </a:rPr>
              <a:t>zure </a:t>
            </a:r>
            <a:r>
              <a:rPr lang="en-US" sz="2000" kern="1800" baseline="30000" dirty="0">
                <a:solidFill>
                  <a:srgbClr val="FFFFFF"/>
                </a:solidFill>
                <a:ea typeface="Segoe UI" panose="020B0502040204020203" pitchFamily="34" charset="0"/>
                <a:cs typeface="Segoe UI" panose="020B0502040204020203" pitchFamily="34" charset="0"/>
              </a:rPr>
              <a:t>provides researchers with the power and scalability of cloud computing for collaboration, computation, and data-intensive processing. This open and flexible global cloud platform supports any language, tool, or framework. </a:t>
            </a:r>
            <a:r>
              <a:rPr lang="en-US" kern="1800" baseline="30000" dirty="0">
                <a:solidFill>
                  <a:srgbClr val="FFFFFF"/>
                </a:solidFill>
                <a:ea typeface="Segoe UI" panose="020B0502040204020203" pitchFamily="34" charset="0"/>
                <a:cs typeface="Segoe UI" panose="020B0502040204020203" pitchFamily="34" charset="0"/>
              </a:rPr>
              <a:t> </a:t>
            </a:r>
            <a:r>
              <a:rPr lang="en-US" kern="1600" baseline="30000" dirty="0">
                <a:solidFill>
                  <a:srgbClr val="FFFFFF"/>
                </a:solidFill>
                <a:ea typeface="Segoe UI" panose="020B0502040204020203" pitchFamily="34" charset="0"/>
                <a:cs typeface="Segoe UI" panose="020B0502040204020203" pitchFamily="34" charset="0"/>
              </a:rPr>
              <a:t> </a:t>
            </a:r>
          </a:p>
        </p:txBody>
      </p:sp>
      <p:sp>
        <p:nvSpPr>
          <p:cNvPr id="6" name="Rectangle 5"/>
          <p:cNvSpPr/>
          <p:nvPr userDrawn="1"/>
        </p:nvSpPr>
        <p:spPr>
          <a:xfrm>
            <a:off x="279908" y="4484641"/>
            <a:ext cx="5800280" cy="420628"/>
          </a:xfrm>
          <a:prstGeom prst="rect">
            <a:avLst/>
          </a:prstGeom>
        </p:spPr>
        <p:txBody>
          <a:bodyPr wrap="square">
            <a:spAutoFit/>
          </a:bodyPr>
          <a:lstStyle/>
          <a:p>
            <a:r>
              <a:rPr lang="en-US" sz="3200" baseline="30000" dirty="0">
                <a:solidFill>
                  <a:srgbClr val="C60651"/>
                </a:solidFill>
                <a:latin typeface="Segoe UI Semibold" panose="020B0702040204020203" pitchFamily="34" charset="0"/>
              </a:rPr>
              <a:t>The </a:t>
            </a:r>
            <a:r>
              <a:rPr lang="en-US" sz="3200" baseline="30000" dirty="0" smtClean="0">
                <a:solidFill>
                  <a:srgbClr val="C60651"/>
                </a:solidFill>
                <a:latin typeface="Segoe UI Semibold" panose="020B0702040204020203" pitchFamily="34" charset="0"/>
              </a:rPr>
              <a:t>Microsoft Azure </a:t>
            </a:r>
            <a:r>
              <a:rPr lang="en-US" sz="3200" baseline="30000" dirty="0">
                <a:solidFill>
                  <a:srgbClr val="C60651"/>
                </a:solidFill>
                <a:latin typeface="Segoe UI Semibold" panose="020B0702040204020203" pitchFamily="34" charset="0"/>
              </a:rPr>
              <a:t>for Research program:</a:t>
            </a:r>
            <a:endParaRPr lang="en-US" sz="3200" baseline="30000" dirty="0">
              <a:solidFill>
                <a:srgbClr val="C60651"/>
              </a:solidFill>
              <a:latin typeface="Segoe UI Light" panose="020B0502040204020203" pitchFamily="34" charset="0"/>
            </a:endParaRPr>
          </a:p>
        </p:txBody>
      </p:sp>
      <p:sp>
        <p:nvSpPr>
          <p:cNvPr id="7" name="Rectangle 6"/>
          <p:cNvSpPr/>
          <p:nvPr userDrawn="1"/>
        </p:nvSpPr>
        <p:spPr>
          <a:xfrm>
            <a:off x="329336" y="4734289"/>
            <a:ext cx="5682266" cy="1195199"/>
          </a:xfrm>
          <a:prstGeom prst="rect">
            <a:avLst/>
          </a:prstGeom>
        </p:spPr>
        <p:txBody>
          <a:bodyPr wrap="square">
            <a:spAutoFit/>
          </a:bodyPr>
          <a:lstStyle/>
          <a:p>
            <a:r>
              <a:rPr lang="en-US" sz="2000" b="1" baseline="30000" dirty="0">
                <a:solidFill>
                  <a:srgbClr val="C60651"/>
                </a:solidFill>
              </a:rPr>
              <a:t>·</a:t>
            </a:r>
            <a:r>
              <a:rPr lang="en-US" sz="2000" baseline="30000" dirty="0">
                <a:solidFill>
                  <a:srgbClr val="C60651"/>
                </a:solidFill>
                <a:latin typeface="Segoe UI Light" panose="020B0502040204020203" pitchFamily="34" charset="0"/>
              </a:rPr>
              <a:t>  </a:t>
            </a:r>
            <a:r>
              <a:rPr lang="en-US" sz="2000" baseline="30000" dirty="0">
                <a:solidFill>
                  <a:srgbClr val="717073"/>
                </a:solidFill>
              </a:rPr>
              <a:t>Free access to </a:t>
            </a:r>
            <a:r>
              <a:rPr lang="en-US" sz="2000" baseline="30000" dirty="0" smtClean="0">
                <a:solidFill>
                  <a:srgbClr val="717073"/>
                </a:solidFill>
              </a:rPr>
              <a:t>Microsoft </a:t>
            </a:r>
            <a:r>
              <a:rPr lang="en-US" sz="2000" baseline="30000" dirty="0">
                <a:solidFill>
                  <a:srgbClr val="717073"/>
                </a:solidFill>
              </a:rPr>
              <a:t>Azure cloud computing and storage  </a:t>
            </a:r>
            <a:r>
              <a:rPr lang="en-US" sz="2000" dirty="0">
                <a:solidFill>
                  <a:srgbClr val="717073"/>
                </a:solidFill>
              </a:rPr>
              <a:t>    </a:t>
            </a:r>
          </a:p>
          <a:p>
            <a:pPr>
              <a:spcAft>
                <a:spcPts val="600"/>
              </a:spcAft>
            </a:pPr>
            <a:r>
              <a:rPr lang="en-US" sz="2000" baseline="30000" dirty="0">
                <a:solidFill>
                  <a:srgbClr val="717073"/>
                </a:solidFill>
              </a:rPr>
              <a:t>   (submit proposals for </a:t>
            </a:r>
            <a:r>
              <a:rPr lang="en-US" altLang="zh-CN" sz="2000" baseline="30000" dirty="0" smtClean="0">
                <a:solidFill>
                  <a:srgbClr val="717073"/>
                </a:solidFill>
              </a:rPr>
              <a:t>Microsoft </a:t>
            </a:r>
            <a:r>
              <a:rPr lang="en-US" sz="2000" baseline="30000" dirty="0" smtClean="0">
                <a:solidFill>
                  <a:srgbClr val="717073"/>
                </a:solidFill>
              </a:rPr>
              <a:t>Azure </a:t>
            </a:r>
            <a:r>
              <a:rPr lang="en-US" sz="2000" baseline="30000" dirty="0">
                <a:solidFill>
                  <a:srgbClr val="717073"/>
                </a:solidFill>
              </a:rPr>
              <a:t>Research Awards)</a:t>
            </a:r>
          </a:p>
          <a:p>
            <a:r>
              <a:rPr lang="en-US" sz="2000" b="1" baseline="30000" dirty="0">
                <a:solidFill>
                  <a:srgbClr val="C60651"/>
                </a:solidFill>
              </a:rPr>
              <a:t>·</a:t>
            </a:r>
            <a:r>
              <a:rPr lang="en-US" sz="2000" baseline="30000" dirty="0">
                <a:solidFill>
                  <a:srgbClr val="C60651"/>
                </a:solidFill>
              </a:rPr>
              <a:t>  </a:t>
            </a:r>
            <a:r>
              <a:rPr lang="en-US" altLang="zh-CN" sz="2000" baseline="30000" dirty="0" smtClean="0">
                <a:solidFill>
                  <a:srgbClr val="717073"/>
                </a:solidFill>
              </a:rPr>
              <a:t>Microsoft </a:t>
            </a:r>
            <a:r>
              <a:rPr lang="en-US" sz="2000" baseline="30000" dirty="0" smtClean="0">
                <a:solidFill>
                  <a:srgbClr val="717073"/>
                </a:solidFill>
              </a:rPr>
              <a:t>Azure </a:t>
            </a:r>
            <a:r>
              <a:rPr lang="en-US" sz="2000" baseline="30000" dirty="0">
                <a:solidFill>
                  <a:srgbClr val="717073"/>
                </a:solidFill>
              </a:rPr>
              <a:t>for Research training classes </a:t>
            </a:r>
          </a:p>
          <a:p>
            <a:r>
              <a:rPr lang="en-US" sz="2000" b="1" baseline="30000" dirty="0">
                <a:solidFill>
                  <a:srgbClr val="C60651"/>
                </a:solidFill>
              </a:rPr>
              <a:t>·</a:t>
            </a:r>
            <a:r>
              <a:rPr lang="en-US" sz="2000" baseline="30000" dirty="0">
                <a:solidFill>
                  <a:srgbClr val="C60651"/>
                </a:solidFill>
              </a:rPr>
              <a:t>  </a:t>
            </a:r>
            <a:r>
              <a:rPr lang="en-US" sz="2000" baseline="30000" dirty="0">
                <a:solidFill>
                  <a:srgbClr val="717073"/>
                </a:solidFill>
              </a:rPr>
              <a:t>Support and technical resources</a:t>
            </a:r>
            <a:endParaRPr lang="en-US" sz="2000" dirty="0">
              <a:solidFill>
                <a:srgbClr val="292929"/>
              </a:solidFill>
            </a:endParaRPr>
          </a:p>
        </p:txBody>
      </p:sp>
      <p:sp>
        <p:nvSpPr>
          <p:cNvPr id="8" name="Rectangle 7"/>
          <p:cNvSpPr/>
          <p:nvPr userDrawn="1"/>
        </p:nvSpPr>
        <p:spPr>
          <a:xfrm>
            <a:off x="279908" y="6067160"/>
            <a:ext cx="11261967" cy="338554"/>
          </a:xfrm>
          <a:prstGeom prst="rect">
            <a:avLst/>
          </a:prstGeom>
        </p:spPr>
        <p:txBody>
          <a:bodyPr wrap="square">
            <a:spAutoFit/>
          </a:bodyPr>
          <a:lstStyle/>
          <a:p>
            <a:r>
              <a:rPr lang="en-US" sz="2400" baseline="30000" dirty="0">
                <a:solidFill>
                  <a:srgbClr val="717073"/>
                </a:solidFill>
              </a:rPr>
              <a:t>Apply the power of cloud computing to your computational and data challenges. Experiment at </a:t>
            </a:r>
            <a:r>
              <a:rPr lang="en-US" sz="2400" baseline="30000" dirty="0">
                <a:solidFill>
                  <a:srgbClr val="5191CD"/>
                </a:solidFill>
                <a:latin typeface="Segoe UI Semibold" panose="020B0702040204020203" pitchFamily="34" charset="0"/>
              </a:rPr>
              <a:t>azure4research.com.</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6292" y="6532685"/>
            <a:ext cx="3205707" cy="325315"/>
          </a:xfrm>
          <a:prstGeom prst="rect">
            <a:avLst/>
          </a:prstGeom>
        </p:spPr>
      </p:pic>
      <p:pic>
        <p:nvPicPr>
          <p:cNvPr id="10"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5626" y="3297217"/>
            <a:ext cx="2473200" cy="568936"/>
          </a:xfrm>
          <a:prstGeom prst="rect">
            <a:avLst/>
          </a:prstGeom>
        </p:spPr>
      </p:pic>
    </p:spTree>
    <p:extLst>
      <p:ext uri="{BB962C8B-B14F-4D97-AF65-F5344CB8AC3E}">
        <p14:creationId xmlns:p14="http://schemas.microsoft.com/office/powerpoint/2010/main" val="13091726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e (full page)">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6845"/>
            <a:ext cx="10515600" cy="721995"/>
          </a:xfrm>
        </p:spPr>
        <p:txBody>
          <a:bodyPr/>
          <a:lstStyle>
            <a:lvl1pPr>
              <a:defRPr>
                <a:solidFill>
                  <a:schemeClr val="bg1"/>
                </a:solidFill>
              </a:defRPr>
            </a:lvl1pPr>
          </a:lstStyle>
          <a:p>
            <a:r>
              <a:rPr lang="en-US"/>
              <a:t>Click to edit Master title style</a:t>
            </a:r>
          </a:p>
        </p:txBody>
      </p:sp>
      <p:sp>
        <p:nvSpPr>
          <p:cNvPr id="7" name="Content Placeholder 2"/>
          <p:cNvSpPr>
            <a:spLocks noGrp="1"/>
          </p:cNvSpPr>
          <p:nvPr>
            <p:ph idx="1"/>
          </p:nvPr>
        </p:nvSpPr>
        <p:spPr>
          <a:xfrm>
            <a:off x="838200" y="878840"/>
            <a:ext cx="10515600" cy="5770880"/>
          </a:xfrm>
          <a:solidFill>
            <a:schemeClr val="bg1">
              <a:lumMod val="95000"/>
            </a:schemeClr>
          </a:solidFill>
        </p:spPr>
        <p:txBody>
          <a:bodyPr anchor="ctr">
            <a:normAutofit/>
          </a:bodyPr>
          <a:lstStyle>
            <a:lvl1pPr marL="0" indent="0">
              <a:lnSpc>
                <a:spcPct val="90000"/>
              </a:lnSpc>
              <a:buNone/>
              <a:defRPr sz="1600">
                <a:latin typeface="Lucida Console" panose="020B0609040504020204" pitchFamily="49" charset="0"/>
              </a:defRPr>
            </a:lvl1pPr>
            <a:lvl2pPr marL="457200" indent="0">
              <a:lnSpc>
                <a:spcPct val="90000"/>
              </a:lnSpc>
              <a:buNone/>
              <a:defRPr sz="1600">
                <a:latin typeface="Lucida Console" panose="020B0609040504020204" pitchFamily="49" charset="0"/>
              </a:defRPr>
            </a:lvl2pPr>
            <a:lvl3pPr marL="914400" indent="0">
              <a:lnSpc>
                <a:spcPct val="90000"/>
              </a:lnSpc>
              <a:buNone/>
              <a:defRPr sz="1600">
                <a:latin typeface="Lucida Console" panose="020B0609040504020204" pitchFamily="49" charset="0"/>
              </a:defRPr>
            </a:lvl3pPr>
            <a:lvl4pPr marL="1371600" indent="0">
              <a:lnSpc>
                <a:spcPct val="90000"/>
              </a:lnSpc>
              <a:buNone/>
              <a:defRPr sz="1600">
                <a:latin typeface="Lucida Console" panose="020B0609040504020204" pitchFamily="49" charset="0"/>
              </a:defRPr>
            </a:lvl4pPr>
            <a:lvl5pPr marL="1828800" indent="0">
              <a:lnSpc>
                <a:spcPct val="90000"/>
              </a:lnSpc>
              <a:buNone/>
              <a:defRPr sz="1600">
                <a:latin typeface="Lucida Console" panose="020B0609040504020204" pitchFamily="49" charset="0"/>
              </a:defRPr>
            </a:lvl5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Tree>
    <p:extLst>
      <p:ext uri="{BB962C8B-B14F-4D97-AF65-F5344CB8AC3E}">
        <p14:creationId xmlns:p14="http://schemas.microsoft.com/office/powerpoint/2010/main" val="8845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sole output view">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1995"/>
          </a:xfrm>
        </p:spPr>
        <p:txBody>
          <a:bodyPr/>
          <a:lstStyle/>
          <a:p>
            <a:r>
              <a:rPr lang="en-US"/>
              <a:t>Click to edit Master title style</a:t>
            </a:r>
          </a:p>
        </p:txBody>
      </p:sp>
      <p:sp>
        <p:nvSpPr>
          <p:cNvPr id="7" name="Content Placeholder 2"/>
          <p:cNvSpPr>
            <a:spLocks noGrp="1"/>
          </p:cNvSpPr>
          <p:nvPr>
            <p:ph idx="1"/>
          </p:nvPr>
        </p:nvSpPr>
        <p:spPr>
          <a:xfrm>
            <a:off x="838200" y="1305560"/>
            <a:ext cx="10515600" cy="5344160"/>
          </a:xfrm>
          <a:solidFill>
            <a:schemeClr val="accent2">
              <a:lumMod val="50000"/>
            </a:schemeClr>
          </a:solidFill>
        </p:spPr>
        <p:txBody>
          <a:bodyPr anchor="ctr">
            <a:normAutofit/>
          </a:bodyPr>
          <a:lstStyle>
            <a:lvl1pPr marL="0" indent="0">
              <a:lnSpc>
                <a:spcPct val="50000"/>
              </a:lnSpc>
              <a:buNone/>
              <a:defRPr sz="1600">
                <a:solidFill>
                  <a:schemeClr val="bg1"/>
                </a:solidFill>
                <a:latin typeface="Consolas" panose="020B0609020204030204" pitchFamily="49" charset="0"/>
              </a:defRPr>
            </a:lvl1pPr>
            <a:lvl2pPr marL="457200" indent="0">
              <a:lnSpc>
                <a:spcPct val="50000"/>
              </a:lnSpc>
              <a:buNone/>
              <a:defRPr sz="1600">
                <a:solidFill>
                  <a:schemeClr val="bg1"/>
                </a:solidFill>
                <a:latin typeface="Consolas" panose="020B0609020204030204" pitchFamily="49" charset="0"/>
              </a:defRPr>
            </a:lvl2pPr>
            <a:lvl3pPr marL="914400" indent="0">
              <a:lnSpc>
                <a:spcPct val="50000"/>
              </a:lnSpc>
              <a:buNone/>
              <a:defRPr sz="1600">
                <a:solidFill>
                  <a:schemeClr val="bg1"/>
                </a:solidFill>
                <a:latin typeface="Consolas" panose="020B0609020204030204" pitchFamily="49" charset="0"/>
              </a:defRPr>
            </a:lvl3pPr>
            <a:lvl4pPr marL="1371600" indent="0">
              <a:lnSpc>
                <a:spcPct val="50000"/>
              </a:lnSpc>
              <a:buNone/>
              <a:defRPr sz="1600">
                <a:solidFill>
                  <a:schemeClr val="bg1"/>
                </a:solidFill>
                <a:latin typeface="Consolas" panose="020B0609020204030204" pitchFamily="49" charset="0"/>
              </a:defRPr>
            </a:lvl4pPr>
            <a:lvl5pPr marL="1828800" indent="0">
              <a:lnSpc>
                <a:spcPct val="50000"/>
              </a:lnSpc>
              <a:buNone/>
              <a:defRPr sz="1600">
                <a:solidFill>
                  <a:schemeClr val="bg1"/>
                </a:solidFill>
                <a:latin typeface="Consolas" panose="020B0609020204030204" pitchFamily="49" charset="0"/>
              </a:defRPr>
            </a:lvl5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Tree>
    <p:extLst>
      <p:ext uri="{BB962C8B-B14F-4D97-AF65-F5344CB8AC3E}">
        <p14:creationId xmlns:p14="http://schemas.microsoft.com/office/powerpoint/2010/main" val="103127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de and Description">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823" y="365125"/>
            <a:ext cx="11346611" cy="670045"/>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42823" y="1167442"/>
            <a:ext cx="4019909" cy="5492149"/>
          </a:xfrm>
          <a:solidFill>
            <a:schemeClr val="bg1">
              <a:lumMod val="50000"/>
            </a:schemeClr>
          </a:solidFill>
        </p:spPr>
        <p:txBody>
          <a:bodyPr anchor="ct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462732" y="1167442"/>
            <a:ext cx="7326702" cy="5492149"/>
          </a:xfrm>
          <a:solidFill>
            <a:schemeClr val="bg1">
              <a:lumMod val="95000"/>
            </a:schemeClr>
          </a:solidFill>
        </p:spPr>
        <p:txBody>
          <a:bodyPr anchor="ctr">
            <a:normAutofit/>
          </a:bodyPr>
          <a:lstStyle>
            <a:lvl1pPr marL="0" indent="0">
              <a:lnSpc>
                <a:spcPct val="90000"/>
              </a:lnSpc>
              <a:buNone/>
              <a:defRPr sz="1600">
                <a:latin typeface="Lucida Console" panose="020B0609040504020204" pitchFamily="49" charset="0"/>
              </a:defRPr>
            </a:lvl1pPr>
            <a:lvl2pPr marL="457200" indent="0">
              <a:lnSpc>
                <a:spcPct val="90000"/>
              </a:lnSpc>
              <a:buNone/>
              <a:defRPr sz="1600">
                <a:latin typeface="Lucida Console" panose="020B0609040504020204" pitchFamily="49" charset="0"/>
              </a:defRPr>
            </a:lvl2pPr>
            <a:lvl3pPr marL="914400" indent="0">
              <a:lnSpc>
                <a:spcPct val="90000"/>
              </a:lnSpc>
              <a:buNone/>
              <a:defRPr sz="1600">
                <a:latin typeface="Lucida Console" panose="020B0609040504020204" pitchFamily="49" charset="0"/>
              </a:defRPr>
            </a:lvl3pPr>
            <a:lvl4pPr marL="1371600" indent="0">
              <a:lnSpc>
                <a:spcPct val="90000"/>
              </a:lnSpc>
              <a:buNone/>
              <a:defRPr sz="1600">
                <a:latin typeface="Lucida Console" panose="020B0609040504020204" pitchFamily="49" charset="0"/>
              </a:defRPr>
            </a:lvl4pPr>
            <a:lvl5pPr marL="1828800" indent="0">
              <a:lnSpc>
                <a:spcPct val="90000"/>
              </a:lnSpc>
              <a:buNone/>
              <a:defRPr sz="1600">
                <a:latin typeface="Lucida Console" panose="020B0609040504020204" pitchFamily="49" charset="0"/>
              </a:defRPr>
            </a:lvl5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Tree>
    <p:extLst>
      <p:ext uri="{BB962C8B-B14F-4D97-AF65-F5344CB8AC3E}">
        <p14:creationId xmlns:p14="http://schemas.microsoft.com/office/powerpoint/2010/main" val="4096655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59C166-16D3-4A25-A2F8-C51E0E346B22}"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4316-4355-4038-9262-DF05D0694534}" type="slidenum">
              <a:rPr lang="en-US" smtClean="0"/>
              <a:t>‹#›</a:t>
            </a:fld>
            <a:endParaRPr lang="en-US"/>
          </a:p>
        </p:txBody>
      </p:sp>
    </p:spTree>
    <p:extLst>
      <p:ext uri="{BB962C8B-B14F-4D97-AF65-F5344CB8AC3E}">
        <p14:creationId xmlns:p14="http://schemas.microsoft.com/office/powerpoint/2010/main" val="168391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59C166-16D3-4A25-A2F8-C51E0E346B22}"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4316-4355-4038-9262-DF05D0694534}" type="slidenum">
              <a:rPr lang="en-US" smtClean="0"/>
              <a:t>‹#›</a:t>
            </a:fld>
            <a:endParaRPr lang="en-US"/>
          </a:p>
        </p:txBody>
      </p:sp>
    </p:spTree>
    <p:extLst>
      <p:ext uri="{BB962C8B-B14F-4D97-AF65-F5344CB8AC3E}">
        <p14:creationId xmlns:p14="http://schemas.microsoft.com/office/powerpoint/2010/main" val="395720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59C166-16D3-4A25-A2F8-C51E0E346B22}"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4316-4355-4038-9262-DF05D0694534}" type="slidenum">
              <a:rPr lang="en-US" smtClean="0"/>
              <a:t>‹#›</a:t>
            </a:fld>
            <a:endParaRPr lang="en-US"/>
          </a:p>
        </p:txBody>
      </p:sp>
    </p:spTree>
    <p:extLst>
      <p:ext uri="{BB962C8B-B14F-4D97-AF65-F5344CB8AC3E}">
        <p14:creationId xmlns:p14="http://schemas.microsoft.com/office/powerpoint/2010/main" val="2234854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9C166-16D3-4A25-A2F8-C51E0E346B22}"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E4316-4355-4038-9262-DF05D0694534}" type="slidenum">
              <a:rPr lang="en-US" smtClean="0"/>
              <a:t>‹#›</a:t>
            </a:fld>
            <a:endParaRPr lang="en-US"/>
          </a:p>
        </p:txBody>
      </p:sp>
      <p:grpSp>
        <p:nvGrpSpPr>
          <p:cNvPr id="14" name="Group 13"/>
          <p:cNvGrpSpPr/>
          <p:nvPr userDrawn="1"/>
        </p:nvGrpSpPr>
        <p:grpSpPr>
          <a:xfrm>
            <a:off x="12324441" y="0"/>
            <a:ext cx="324759" cy="1594934"/>
            <a:chOff x="-934359" y="-699584"/>
            <a:chExt cx="5181599" cy="4782997"/>
          </a:xfrm>
        </p:grpSpPr>
        <p:sp>
          <p:nvSpPr>
            <p:cNvPr id="7" name="Rectangle 6"/>
            <p:cNvSpPr/>
            <p:nvPr userDrawn="1"/>
          </p:nvSpPr>
          <p:spPr>
            <a:xfrm>
              <a:off x="-934357" y="-699584"/>
              <a:ext cx="5181597" cy="6995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p:cNvSpPr/>
            <p:nvPr userDrawn="1"/>
          </p:nvSpPr>
          <p:spPr>
            <a:xfrm>
              <a:off x="-934359" y="2046895"/>
              <a:ext cx="5181598" cy="6840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userDrawn="1"/>
          </p:nvSpPr>
          <p:spPr>
            <a:xfrm>
              <a:off x="-934359" y="3399388"/>
              <a:ext cx="5181598" cy="684025"/>
            </a:xfrm>
            <a:prstGeom prst="rect">
              <a:avLst/>
            </a:prstGeom>
            <a:solidFill>
              <a:srgbClr val="23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userDrawn="1"/>
          </p:nvSpPr>
          <p:spPr>
            <a:xfrm>
              <a:off x="-934358" y="0"/>
              <a:ext cx="5181597" cy="68402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userDrawn="1"/>
          </p:nvSpPr>
          <p:spPr>
            <a:xfrm>
              <a:off x="-934359" y="1383610"/>
              <a:ext cx="5181597" cy="699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p:cNvSpPr/>
            <p:nvPr userDrawn="1"/>
          </p:nvSpPr>
          <p:spPr>
            <a:xfrm>
              <a:off x="-934359" y="2715363"/>
              <a:ext cx="5181598" cy="6840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p:cNvSpPr/>
            <p:nvPr userDrawn="1"/>
          </p:nvSpPr>
          <p:spPr>
            <a:xfrm>
              <a:off x="-934359" y="684026"/>
              <a:ext cx="5181597" cy="69958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Tree>
    <p:extLst>
      <p:ext uri="{BB962C8B-B14F-4D97-AF65-F5344CB8AC3E}">
        <p14:creationId xmlns:p14="http://schemas.microsoft.com/office/powerpoint/2010/main" val="1796419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2" r:id="rId5"/>
    <p:sldLayoutId id="214748366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9" y="228603"/>
            <a:ext cx="11151917"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48" y="1447800"/>
            <a:ext cx="11151916"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033400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transition>
    <p:fade/>
  </p:transition>
  <p:timing>
    <p:tnLst>
      <p:par>
        <p:cTn id="1" dur="indefinite" restart="never" nodeType="tmRoot"/>
      </p:par>
    </p:tnLst>
  </p:timing>
  <p:txStyles>
    <p:titleStyle>
      <a:lvl1pPr algn="l" defTabSz="914089" rtl="0" eaLnBrk="1" latinLnBrk="0" hangingPunct="1">
        <a:lnSpc>
          <a:spcPct val="90000"/>
        </a:lnSpc>
        <a:spcBef>
          <a:spcPct val="0"/>
        </a:spcBef>
        <a:buNone/>
        <a:defRPr lang="en-US" sz="5398" b="0" kern="1200" cap="none" spc="-100"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460237" indent="-460237" algn="l" defTabSz="914089" rtl="0" eaLnBrk="1" latinLnBrk="0" hangingPunct="1">
        <a:lnSpc>
          <a:spcPct val="90000"/>
        </a:lnSpc>
        <a:spcBef>
          <a:spcPct val="20000"/>
        </a:spcBef>
        <a:buSzPct val="80000"/>
        <a:buFont typeface="Arial" pitchFamily="34" charset="0"/>
        <a:buChar char="•"/>
        <a:defRPr sz="3199" kern="1200">
          <a:gradFill>
            <a:gsLst>
              <a:gs pos="0">
                <a:srgbClr val="595959"/>
              </a:gs>
              <a:gs pos="86000">
                <a:srgbClr val="595959"/>
              </a:gs>
            </a:gsLst>
            <a:lin ang="5400000" scaled="0"/>
          </a:gradFill>
          <a:latin typeface="+mn-lt"/>
          <a:ea typeface="+mn-ea"/>
          <a:cs typeface="+mn-cs"/>
        </a:defRPr>
      </a:lvl1pPr>
      <a:lvl2pPr marL="855406" indent="-395169" algn="l" defTabSz="914089" rtl="0" eaLnBrk="1" latinLnBrk="0" hangingPunct="1">
        <a:lnSpc>
          <a:spcPct val="90000"/>
        </a:lnSpc>
        <a:spcBef>
          <a:spcPct val="20000"/>
        </a:spcBef>
        <a:buSzPct val="80000"/>
        <a:buFont typeface="Arial" pitchFamily="34" charset="0"/>
        <a:buChar char="•"/>
        <a:defRPr sz="2799" kern="1200">
          <a:gradFill>
            <a:gsLst>
              <a:gs pos="0">
                <a:srgbClr val="595959"/>
              </a:gs>
              <a:gs pos="86000">
                <a:srgbClr val="595959"/>
              </a:gs>
            </a:gsLst>
            <a:lin ang="5400000" scaled="0"/>
          </a:gradFill>
          <a:latin typeface="+mn-lt"/>
          <a:ea typeface="+mn-ea"/>
          <a:cs typeface="+mn-cs"/>
        </a:defRPr>
      </a:lvl2pPr>
      <a:lvl3pPr marL="1258510" indent="-403104" algn="l" defTabSz="914089" rtl="0" eaLnBrk="1" latinLnBrk="0" hangingPunct="1">
        <a:lnSpc>
          <a:spcPct val="90000"/>
        </a:lnSpc>
        <a:spcBef>
          <a:spcPct val="20000"/>
        </a:spcBef>
        <a:buSzPct val="80000"/>
        <a:buFont typeface="Arial" pitchFamily="34" charset="0"/>
        <a:buChar char="•"/>
        <a:defRPr sz="2399" kern="1200">
          <a:gradFill>
            <a:gsLst>
              <a:gs pos="0">
                <a:srgbClr val="595959"/>
              </a:gs>
              <a:gs pos="86000">
                <a:srgbClr val="595959"/>
              </a:gs>
            </a:gsLst>
            <a:lin ang="5400000" scaled="0"/>
          </a:gradFill>
          <a:latin typeface="+mn-lt"/>
          <a:ea typeface="+mn-ea"/>
          <a:cs typeface="+mn-cs"/>
        </a:defRPr>
      </a:lvl3pPr>
      <a:lvl4pPr marL="1604482" indent="-345971" algn="l" defTabSz="914089" rtl="0" eaLnBrk="1" latinLnBrk="0" hangingPunct="1">
        <a:lnSpc>
          <a:spcPct val="90000"/>
        </a:lnSpc>
        <a:spcBef>
          <a:spcPct val="20000"/>
        </a:spcBef>
        <a:buSzPct val="80000"/>
        <a:buFont typeface="Arial" pitchFamily="34" charset="0"/>
        <a:buChar char="•"/>
        <a:defRPr sz="1999" kern="1200">
          <a:gradFill>
            <a:gsLst>
              <a:gs pos="0">
                <a:srgbClr val="595959"/>
              </a:gs>
              <a:gs pos="86000">
                <a:srgbClr val="595959"/>
              </a:gs>
            </a:gsLst>
            <a:lin ang="5400000" scaled="0"/>
          </a:gradFill>
          <a:latin typeface="+mn-lt"/>
          <a:ea typeface="+mn-ea"/>
          <a:cs typeface="+mn-cs"/>
        </a:defRPr>
      </a:lvl4pPr>
      <a:lvl5pPr marL="1940931" indent="-336449" algn="l" defTabSz="914089" rtl="0" eaLnBrk="1" latinLnBrk="0" hangingPunct="1">
        <a:lnSpc>
          <a:spcPct val="90000"/>
        </a:lnSpc>
        <a:spcBef>
          <a:spcPct val="20000"/>
        </a:spcBef>
        <a:buSzPct val="80000"/>
        <a:buFont typeface="Arial" pitchFamily="34" charset="0"/>
        <a:buChar char="•"/>
        <a:defRPr sz="1999" kern="1200">
          <a:gradFill>
            <a:gsLst>
              <a:gs pos="0">
                <a:srgbClr val="595959"/>
              </a:gs>
              <a:gs pos="86000">
                <a:srgbClr val="595959"/>
              </a:gs>
            </a:gsLst>
            <a:lin ang="5400000" scaled="0"/>
          </a:gradFill>
          <a:latin typeface="+mn-lt"/>
          <a:ea typeface="+mn-ea"/>
          <a:cs typeface="+mn-cs"/>
        </a:defRPr>
      </a:lvl5pPr>
      <a:lvl6pPr marL="2513745"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789"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834"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879"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089" rtl="0" eaLnBrk="1" latinLnBrk="0" hangingPunct="1">
        <a:defRPr sz="1799" kern="1200">
          <a:solidFill>
            <a:schemeClr val="tx1"/>
          </a:solidFill>
          <a:latin typeface="+mn-lt"/>
          <a:ea typeface="+mn-ea"/>
          <a:cs typeface="+mn-cs"/>
        </a:defRPr>
      </a:lvl1pPr>
      <a:lvl2pPr marL="457045" algn="l" defTabSz="914089" rtl="0" eaLnBrk="1" latinLnBrk="0" hangingPunct="1">
        <a:defRPr sz="1799" kern="1200">
          <a:solidFill>
            <a:schemeClr val="tx1"/>
          </a:solidFill>
          <a:latin typeface="+mn-lt"/>
          <a:ea typeface="+mn-ea"/>
          <a:cs typeface="+mn-cs"/>
        </a:defRPr>
      </a:lvl2pPr>
      <a:lvl3pPr marL="914089" algn="l" defTabSz="914089" rtl="0" eaLnBrk="1" latinLnBrk="0" hangingPunct="1">
        <a:defRPr sz="1799" kern="1200">
          <a:solidFill>
            <a:schemeClr val="tx1"/>
          </a:solidFill>
          <a:latin typeface="+mn-lt"/>
          <a:ea typeface="+mn-ea"/>
          <a:cs typeface="+mn-cs"/>
        </a:defRPr>
      </a:lvl3pPr>
      <a:lvl4pPr marL="1371134" algn="l" defTabSz="914089" rtl="0" eaLnBrk="1" latinLnBrk="0" hangingPunct="1">
        <a:defRPr sz="1799" kern="1200">
          <a:solidFill>
            <a:schemeClr val="tx1"/>
          </a:solidFill>
          <a:latin typeface="+mn-lt"/>
          <a:ea typeface="+mn-ea"/>
          <a:cs typeface="+mn-cs"/>
        </a:defRPr>
      </a:lvl4pPr>
      <a:lvl5pPr marL="1828178" algn="l" defTabSz="914089" rtl="0" eaLnBrk="1" latinLnBrk="0" hangingPunct="1">
        <a:defRPr sz="1799" kern="1200">
          <a:solidFill>
            <a:schemeClr val="tx1"/>
          </a:solidFill>
          <a:latin typeface="+mn-lt"/>
          <a:ea typeface="+mn-ea"/>
          <a:cs typeface="+mn-cs"/>
        </a:defRPr>
      </a:lvl5pPr>
      <a:lvl6pPr marL="2285223" algn="l" defTabSz="914089" rtl="0" eaLnBrk="1" latinLnBrk="0" hangingPunct="1">
        <a:defRPr sz="1799" kern="1200">
          <a:solidFill>
            <a:schemeClr val="tx1"/>
          </a:solidFill>
          <a:latin typeface="+mn-lt"/>
          <a:ea typeface="+mn-ea"/>
          <a:cs typeface="+mn-cs"/>
        </a:defRPr>
      </a:lvl6pPr>
      <a:lvl7pPr marL="2742267" algn="l" defTabSz="914089" rtl="0" eaLnBrk="1" latinLnBrk="0" hangingPunct="1">
        <a:defRPr sz="1799" kern="1200">
          <a:solidFill>
            <a:schemeClr val="tx1"/>
          </a:solidFill>
          <a:latin typeface="+mn-lt"/>
          <a:ea typeface="+mn-ea"/>
          <a:cs typeface="+mn-cs"/>
        </a:defRPr>
      </a:lvl7pPr>
      <a:lvl8pPr marL="3199312" algn="l" defTabSz="914089" rtl="0" eaLnBrk="1" latinLnBrk="0" hangingPunct="1">
        <a:defRPr sz="1799" kern="1200">
          <a:solidFill>
            <a:schemeClr val="tx1"/>
          </a:solidFill>
          <a:latin typeface="+mn-lt"/>
          <a:ea typeface="+mn-ea"/>
          <a:cs typeface="+mn-cs"/>
        </a:defRPr>
      </a:lvl8pPr>
      <a:lvl9pPr marL="3656357" algn="l" defTabSz="914089"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Azure </a:t>
            </a:r>
            <a:r>
              <a:rPr lang="en-US" dirty="0" smtClean="0"/>
              <a:t>Stream Analytics</a:t>
            </a:r>
            <a:endParaRPr lang="en-US" dirty="0"/>
          </a:p>
        </p:txBody>
      </p:sp>
      <p:sp>
        <p:nvSpPr>
          <p:cNvPr id="3" name="Subtitle 2"/>
          <p:cNvSpPr>
            <a:spLocks noGrp="1"/>
          </p:cNvSpPr>
          <p:nvPr>
            <p:ph type="subTitle" idx="1"/>
          </p:nvPr>
        </p:nvSpPr>
        <p:spPr/>
        <p:txBody>
          <a:bodyPr/>
          <a:lstStyle/>
          <a:p>
            <a:r>
              <a:rPr lang="en-US" dirty="0" smtClean="0">
                <a:solidFill>
                  <a:srgbClr val="FFFF00"/>
                </a:solidFill>
              </a:rPr>
              <a:t>[ Instructor Name ]</a:t>
            </a:r>
            <a:endParaRPr lang="en-US" dirty="0">
              <a:solidFill>
                <a:srgbClr val="FFFF00"/>
              </a:solidFill>
            </a:endParaRPr>
          </a:p>
          <a:p>
            <a:r>
              <a:rPr lang="en-US" dirty="0" smtClean="0">
                <a:solidFill>
                  <a:srgbClr val="FFFF00"/>
                </a:solidFill>
              </a:rPr>
              <a:t>[ Instructor E-mail ]</a:t>
            </a:r>
            <a:endParaRPr lang="en-US" dirty="0">
              <a:solidFill>
                <a:srgbClr val="FFFF00"/>
              </a:solidFill>
            </a:endParaRPr>
          </a:p>
        </p:txBody>
      </p:sp>
    </p:spTree>
    <p:extLst>
      <p:ext uri="{BB962C8B-B14F-4D97-AF65-F5344CB8AC3E}">
        <p14:creationId xmlns:p14="http://schemas.microsoft.com/office/powerpoint/2010/main" val="244850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t>
            </a:r>
            <a:r>
              <a:rPr lang="en-US" dirty="0" err="1" smtClean="0"/>
              <a:t>TumblingWindow</a:t>
            </a:r>
            <a:endParaRPr lang="en-US" dirty="0"/>
          </a:p>
        </p:txBody>
      </p:sp>
      <p:sp>
        <p:nvSpPr>
          <p:cNvPr id="3" name="Content Placeholder 2"/>
          <p:cNvSpPr>
            <a:spLocks noGrp="1"/>
          </p:cNvSpPr>
          <p:nvPr>
            <p:ph sz="half" idx="1"/>
          </p:nvPr>
        </p:nvSpPr>
        <p:spPr>
          <a:xfrm>
            <a:off x="442823" y="1167443"/>
            <a:ext cx="4019909" cy="2925056"/>
          </a:xfrm>
        </p:spPr>
        <p:txBody>
          <a:bodyPr/>
          <a:lstStyle/>
          <a:p>
            <a:r>
              <a:rPr lang="en-US" dirty="0" smtClean="0"/>
              <a:t>How many New York cars enter a toll booth every 5 minutes?</a:t>
            </a:r>
          </a:p>
        </p:txBody>
      </p:sp>
      <p:sp>
        <p:nvSpPr>
          <p:cNvPr id="4" name="Content Placeholder 3"/>
          <p:cNvSpPr>
            <a:spLocks noGrp="1"/>
          </p:cNvSpPr>
          <p:nvPr>
            <p:ph idx="13"/>
          </p:nvPr>
        </p:nvSpPr>
        <p:spPr>
          <a:xfrm>
            <a:off x="4462732" y="1167442"/>
            <a:ext cx="7326702" cy="2925057"/>
          </a:xfrm>
        </p:spPr>
        <p:txBody>
          <a:bodyPr/>
          <a:lstStyle/>
          <a:p>
            <a:pPr>
              <a:lnSpc>
                <a:spcPct val="60000"/>
              </a:lnSpc>
            </a:pPr>
            <a:r>
              <a:rPr lang="en-US" dirty="0"/>
              <a:t>SELECT </a:t>
            </a:r>
            <a:r>
              <a:rPr lang="en-US" dirty="0" err="1"/>
              <a:t>DateAdd</a:t>
            </a:r>
            <a:r>
              <a:rPr lang="en-US" dirty="0"/>
              <a:t>(minute, -5, </a:t>
            </a:r>
            <a:r>
              <a:rPr lang="en-US" dirty="0" err="1"/>
              <a:t>System.TimeStamp</a:t>
            </a:r>
            <a:r>
              <a:rPr lang="en-US" dirty="0"/>
              <a:t>)</a:t>
            </a:r>
          </a:p>
          <a:p>
            <a:pPr>
              <a:lnSpc>
                <a:spcPct val="60000"/>
              </a:lnSpc>
            </a:pPr>
            <a:r>
              <a:rPr lang="en-US" dirty="0"/>
              <a:t>    AS [Start Time], </a:t>
            </a:r>
            <a:r>
              <a:rPr lang="en-US" dirty="0" err="1"/>
              <a:t>System.TimeStamp</a:t>
            </a:r>
            <a:r>
              <a:rPr lang="en-US" dirty="0"/>
              <a:t> AS [End Time</a:t>
            </a:r>
            <a:r>
              <a:rPr lang="en-US" dirty="0" smtClean="0"/>
              <a:t>],</a:t>
            </a:r>
          </a:p>
          <a:p>
            <a:pPr>
              <a:lnSpc>
                <a:spcPct val="60000"/>
              </a:lnSpc>
            </a:pPr>
            <a:r>
              <a:rPr lang="en-US" dirty="0"/>
              <a:t> </a:t>
            </a:r>
            <a:r>
              <a:rPr lang="en-US" dirty="0" smtClean="0"/>
              <a:t>   COUNT(*)</a:t>
            </a:r>
          </a:p>
          <a:p>
            <a:r>
              <a:rPr lang="en-US" dirty="0" smtClean="0"/>
              <a:t>FROM </a:t>
            </a:r>
            <a:r>
              <a:rPr lang="en-US" dirty="0" err="1"/>
              <a:t>EntryData</a:t>
            </a:r>
            <a:r>
              <a:rPr lang="en-US" dirty="0"/>
              <a:t> </a:t>
            </a:r>
            <a:r>
              <a:rPr lang="en-US" dirty="0" smtClean="0"/>
              <a:t>TIMESTAMP </a:t>
            </a:r>
            <a:r>
              <a:rPr lang="en-US" dirty="0"/>
              <a:t>BY </a:t>
            </a:r>
            <a:r>
              <a:rPr lang="en-US" dirty="0" err="1"/>
              <a:t>EntryTime</a:t>
            </a:r>
            <a:endParaRPr lang="en-US" dirty="0"/>
          </a:p>
          <a:p>
            <a:r>
              <a:rPr lang="en-US" dirty="0"/>
              <a:t>WHERE </a:t>
            </a:r>
            <a:r>
              <a:rPr lang="en-US" dirty="0" smtClean="0"/>
              <a:t>State </a:t>
            </a:r>
            <a:r>
              <a:rPr lang="en-US" dirty="0"/>
              <a:t>= 'NY'</a:t>
            </a:r>
          </a:p>
          <a:p>
            <a:r>
              <a:rPr lang="en-US" dirty="0"/>
              <a:t>GROUP BY </a:t>
            </a:r>
            <a:r>
              <a:rPr lang="en-US" dirty="0" err="1" smtClean="0"/>
              <a:t>TumblingWindow</a:t>
            </a:r>
            <a:r>
              <a:rPr lang="en-US" dirty="0" smtClean="0"/>
              <a:t>(minute, 5)</a:t>
            </a:r>
            <a:endParaRPr lang="en-US" dirty="0"/>
          </a:p>
        </p:txBody>
      </p:sp>
      <p:pic>
        <p:nvPicPr>
          <p:cNvPr id="14" name="Picture 13"/>
          <p:cNvPicPr>
            <a:picLocks noChangeAspect="1"/>
          </p:cNvPicPr>
          <p:nvPr/>
        </p:nvPicPr>
        <p:blipFill>
          <a:blip r:embed="rId3"/>
          <a:stretch>
            <a:fillRect/>
          </a:stretch>
        </p:blipFill>
        <p:spPr>
          <a:xfrm>
            <a:off x="442822" y="4449220"/>
            <a:ext cx="11342423" cy="1825664"/>
          </a:xfrm>
          <a:prstGeom prst="rect">
            <a:avLst/>
          </a:prstGeom>
        </p:spPr>
      </p:pic>
    </p:spTree>
    <p:extLst>
      <p:ext uri="{BB962C8B-B14F-4D97-AF65-F5344CB8AC3E}">
        <p14:creationId xmlns:p14="http://schemas.microsoft.com/office/powerpoint/2010/main" val="226127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t>
            </a:r>
            <a:r>
              <a:rPr lang="en-US" dirty="0" err="1" smtClean="0"/>
              <a:t>HoppingWindow</a:t>
            </a:r>
            <a:endParaRPr lang="en-US" dirty="0"/>
          </a:p>
        </p:txBody>
      </p:sp>
      <p:sp>
        <p:nvSpPr>
          <p:cNvPr id="3" name="Content Placeholder 2"/>
          <p:cNvSpPr>
            <a:spLocks noGrp="1"/>
          </p:cNvSpPr>
          <p:nvPr>
            <p:ph sz="half" idx="1"/>
          </p:nvPr>
        </p:nvSpPr>
        <p:spPr>
          <a:xfrm>
            <a:off x="442823" y="1167442"/>
            <a:ext cx="4019909" cy="2925057"/>
          </a:xfrm>
        </p:spPr>
        <p:txBody>
          <a:bodyPr/>
          <a:lstStyle/>
          <a:p>
            <a:r>
              <a:rPr lang="en-US" dirty="0" smtClean="0"/>
              <a:t>What is the average wait time at all toll booths for the last 5 minutes, updated every 1 minute?</a:t>
            </a:r>
            <a:endParaRPr lang="en-US" dirty="0"/>
          </a:p>
        </p:txBody>
      </p:sp>
      <p:sp>
        <p:nvSpPr>
          <p:cNvPr id="4" name="Content Placeholder 3"/>
          <p:cNvSpPr>
            <a:spLocks noGrp="1"/>
          </p:cNvSpPr>
          <p:nvPr>
            <p:ph idx="13"/>
          </p:nvPr>
        </p:nvSpPr>
        <p:spPr>
          <a:xfrm>
            <a:off x="4462732" y="1167442"/>
            <a:ext cx="7326702" cy="2925057"/>
          </a:xfrm>
        </p:spPr>
        <p:txBody>
          <a:bodyPr>
            <a:normAutofit/>
          </a:bodyPr>
          <a:lstStyle/>
          <a:p>
            <a:pPr>
              <a:lnSpc>
                <a:spcPct val="60000"/>
              </a:lnSpc>
            </a:pPr>
            <a:r>
              <a:rPr lang="en-US" dirty="0"/>
              <a:t>SELECT </a:t>
            </a:r>
            <a:r>
              <a:rPr lang="en-US" dirty="0" err="1"/>
              <a:t>DateAdd</a:t>
            </a:r>
            <a:r>
              <a:rPr lang="en-US" dirty="0"/>
              <a:t>(minute, -5, </a:t>
            </a:r>
            <a:r>
              <a:rPr lang="en-US" dirty="0" err="1"/>
              <a:t>System.TimeStamp</a:t>
            </a:r>
            <a:r>
              <a:rPr lang="en-US" dirty="0"/>
              <a:t>)</a:t>
            </a:r>
          </a:p>
          <a:p>
            <a:pPr>
              <a:lnSpc>
                <a:spcPct val="60000"/>
              </a:lnSpc>
            </a:pPr>
            <a:r>
              <a:rPr lang="en-US" dirty="0"/>
              <a:t>    AS [Start Time], </a:t>
            </a:r>
            <a:r>
              <a:rPr lang="en-US" dirty="0" err="1"/>
              <a:t>System.TimeStamp</a:t>
            </a:r>
            <a:r>
              <a:rPr lang="en-US" dirty="0"/>
              <a:t> AS [End Time],</a:t>
            </a:r>
          </a:p>
          <a:p>
            <a:pPr>
              <a:lnSpc>
                <a:spcPct val="60000"/>
              </a:lnSpc>
            </a:pPr>
            <a:r>
              <a:rPr lang="en-US" dirty="0"/>
              <a:t>    AVG(DATEDIFF(minute, </a:t>
            </a:r>
            <a:r>
              <a:rPr lang="en-US" dirty="0" err="1"/>
              <a:t>EN.EntryTime</a:t>
            </a:r>
            <a:r>
              <a:rPr lang="en-US" dirty="0"/>
              <a:t>, </a:t>
            </a:r>
            <a:r>
              <a:rPr lang="en-US" dirty="0" err="1"/>
              <a:t>EX.ExitTime</a:t>
            </a:r>
            <a:r>
              <a:rPr lang="en-US" dirty="0" smtClean="0"/>
              <a:t>))</a:t>
            </a:r>
          </a:p>
          <a:p>
            <a:pPr>
              <a:lnSpc>
                <a:spcPct val="60000"/>
              </a:lnSpc>
            </a:pPr>
            <a:r>
              <a:rPr lang="en-US" dirty="0"/>
              <a:t> </a:t>
            </a:r>
            <a:r>
              <a:rPr lang="en-US" dirty="0" smtClean="0"/>
              <a:t>   AS [Average </a:t>
            </a:r>
            <a:r>
              <a:rPr lang="en-US" dirty="0"/>
              <a:t>Wait Time]</a:t>
            </a:r>
          </a:p>
          <a:p>
            <a:pPr>
              <a:lnSpc>
                <a:spcPct val="60000"/>
              </a:lnSpc>
            </a:pPr>
            <a:r>
              <a:rPr lang="en-US" dirty="0"/>
              <a:t>FROM </a:t>
            </a:r>
            <a:r>
              <a:rPr lang="en-US" dirty="0" err="1"/>
              <a:t>EntryData</a:t>
            </a:r>
            <a:r>
              <a:rPr lang="en-US" dirty="0"/>
              <a:t> EN TIMESTAMP BY </a:t>
            </a:r>
            <a:r>
              <a:rPr lang="en-US" dirty="0" err="1" smtClean="0"/>
              <a:t>EntryTime</a:t>
            </a:r>
            <a:endParaRPr lang="en-US" dirty="0" smtClean="0"/>
          </a:p>
          <a:p>
            <a:pPr>
              <a:lnSpc>
                <a:spcPct val="60000"/>
              </a:lnSpc>
            </a:pPr>
            <a:r>
              <a:rPr lang="en-US" dirty="0" smtClean="0"/>
              <a:t>JOIN </a:t>
            </a:r>
            <a:r>
              <a:rPr lang="en-US" dirty="0" err="1"/>
              <a:t>ExitData</a:t>
            </a:r>
            <a:r>
              <a:rPr lang="en-US" dirty="0"/>
              <a:t> EX TIMESTAMP BY </a:t>
            </a:r>
            <a:r>
              <a:rPr lang="en-US" dirty="0" err="1" smtClean="0"/>
              <a:t>ExitTime</a:t>
            </a:r>
            <a:endParaRPr lang="en-US" dirty="0" smtClean="0"/>
          </a:p>
          <a:p>
            <a:pPr>
              <a:lnSpc>
                <a:spcPct val="60000"/>
              </a:lnSpc>
            </a:pPr>
            <a:r>
              <a:rPr lang="en-US" dirty="0" smtClean="0"/>
              <a:t>    ON </a:t>
            </a:r>
            <a:r>
              <a:rPr lang="en-US" dirty="0" err="1"/>
              <a:t>EN.TollId</a:t>
            </a:r>
            <a:r>
              <a:rPr lang="en-US" dirty="0"/>
              <a:t> = </a:t>
            </a:r>
            <a:r>
              <a:rPr lang="en-US" dirty="0" err="1" smtClean="0"/>
              <a:t>EX.TollId</a:t>
            </a:r>
            <a:endParaRPr lang="en-US" dirty="0" smtClean="0"/>
          </a:p>
          <a:p>
            <a:pPr>
              <a:lnSpc>
                <a:spcPct val="60000"/>
              </a:lnSpc>
            </a:pPr>
            <a:r>
              <a:rPr lang="en-US" dirty="0" smtClean="0"/>
              <a:t>    AND </a:t>
            </a:r>
            <a:r>
              <a:rPr lang="en-US" dirty="0" err="1"/>
              <a:t>EN.LicensePlate</a:t>
            </a:r>
            <a:r>
              <a:rPr lang="en-US" dirty="0"/>
              <a:t> = </a:t>
            </a:r>
            <a:r>
              <a:rPr lang="en-US" dirty="0" err="1" smtClean="0"/>
              <a:t>EX.LicensePlate</a:t>
            </a:r>
            <a:endParaRPr lang="en-US" dirty="0"/>
          </a:p>
          <a:p>
            <a:pPr>
              <a:lnSpc>
                <a:spcPct val="60000"/>
              </a:lnSpc>
            </a:pPr>
            <a:r>
              <a:rPr lang="en-US" dirty="0" smtClean="0"/>
              <a:t>    AND </a:t>
            </a:r>
            <a:r>
              <a:rPr lang="en-US" dirty="0"/>
              <a:t>DATEDIFF(minute, EN, EX) BETWEEN 0 AND </a:t>
            </a:r>
            <a:r>
              <a:rPr lang="en-US" dirty="0" smtClean="0"/>
              <a:t>60</a:t>
            </a:r>
          </a:p>
          <a:p>
            <a:pPr>
              <a:lnSpc>
                <a:spcPct val="60000"/>
              </a:lnSpc>
            </a:pPr>
            <a:r>
              <a:rPr lang="en-US" dirty="0" smtClean="0"/>
              <a:t>GROUP </a:t>
            </a:r>
            <a:r>
              <a:rPr lang="en-US" dirty="0"/>
              <a:t>BY </a:t>
            </a:r>
            <a:r>
              <a:rPr lang="en-US" dirty="0" err="1"/>
              <a:t>HoppingWindow</a:t>
            </a:r>
            <a:r>
              <a:rPr lang="en-US" dirty="0"/>
              <a:t>(minute, 5, 1)</a:t>
            </a:r>
          </a:p>
        </p:txBody>
      </p:sp>
      <p:pic>
        <p:nvPicPr>
          <p:cNvPr id="9" name="Picture 8"/>
          <p:cNvPicPr>
            <a:picLocks noChangeAspect="1"/>
          </p:cNvPicPr>
          <p:nvPr/>
        </p:nvPicPr>
        <p:blipFill>
          <a:blip r:embed="rId3"/>
          <a:stretch>
            <a:fillRect/>
          </a:stretch>
        </p:blipFill>
        <p:spPr>
          <a:xfrm>
            <a:off x="442823" y="4449220"/>
            <a:ext cx="11422202" cy="1784312"/>
          </a:xfrm>
          <a:prstGeom prst="rect">
            <a:avLst/>
          </a:prstGeom>
        </p:spPr>
      </p:pic>
    </p:spTree>
    <p:extLst>
      <p:ext uri="{BB962C8B-B14F-4D97-AF65-F5344CB8AC3E}">
        <p14:creationId xmlns:p14="http://schemas.microsoft.com/office/powerpoint/2010/main" val="230333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t>
            </a:r>
            <a:r>
              <a:rPr lang="en-US" dirty="0" err="1" smtClean="0"/>
              <a:t>SlidingWindow</a:t>
            </a:r>
            <a:endParaRPr lang="en-US" dirty="0"/>
          </a:p>
        </p:txBody>
      </p:sp>
      <p:sp>
        <p:nvSpPr>
          <p:cNvPr id="3" name="Content Placeholder 2"/>
          <p:cNvSpPr>
            <a:spLocks noGrp="1"/>
          </p:cNvSpPr>
          <p:nvPr>
            <p:ph sz="half" idx="1"/>
          </p:nvPr>
        </p:nvSpPr>
        <p:spPr>
          <a:xfrm>
            <a:off x="442823" y="1167442"/>
            <a:ext cx="4019909" cy="2925057"/>
          </a:xfrm>
        </p:spPr>
        <p:txBody>
          <a:bodyPr/>
          <a:lstStyle/>
          <a:p>
            <a:r>
              <a:rPr lang="en-US" dirty="0" smtClean="0"/>
              <a:t>In which 5-minute windows does at least one Connecticut car enter a toll booth?</a:t>
            </a:r>
            <a:endParaRPr lang="en-US" dirty="0"/>
          </a:p>
        </p:txBody>
      </p:sp>
      <p:sp>
        <p:nvSpPr>
          <p:cNvPr id="4" name="Content Placeholder 3"/>
          <p:cNvSpPr>
            <a:spLocks noGrp="1"/>
          </p:cNvSpPr>
          <p:nvPr>
            <p:ph idx="13"/>
          </p:nvPr>
        </p:nvSpPr>
        <p:spPr>
          <a:xfrm>
            <a:off x="4462732" y="1167442"/>
            <a:ext cx="7326702" cy="2925057"/>
          </a:xfrm>
        </p:spPr>
        <p:txBody>
          <a:bodyPr/>
          <a:lstStyle/>
          <a:p>
            <a:r>
              <a:rPr lang="en-US" dirty="0"/>
              <a:t>SELECT </a:t>
            </a:r>
            <a:r>
              <a:rPr lang="en-US" dirty="0" err="1"/>
              <a:t>DateAdd</a:t>
            </a:r>
            <a:r>
              <a:rPr lang="en-US" dirty="0"/>
              <a:t>(minute</a:t>
            </a:r>
            <a:r>
              <a:rPr lang="en-US" dirty="0" smtClean="0"/>
              <a:t>, -</a:t>
            </a:r>
            <a:r>
              <a:rPr lang="en-US" dirty="0"/>
              <a:t>5</a:t>
            </a:r>
            <a:r>
              <a:rPr lang="en-US" dirty="0" smtClean="0"/>
              <a:t>, </a:t>
            </a:r>
            <a:r>
              <a:rPr lang="en-US" dirty="0" err="1" smtClean="0"/>
              <a:t>System.TimeStamp</a:t>
            </a:r>
            <a:r>
              <a:rPr lang="en-US" dirty="0" smtClean="0"/>
              <a:t>)</a:t>
            </a:r>
          </a:p>
          <a:p>
            <a:r>
              <a:rPr lang="en-US" dirty="0"/>
              <a:t> </a:t>
            </a:r>
            <a:r>
              <a:rPr lang="en-US" dirty="0" smtClean="0"/>
              <a:t>   AS </a:t>
            </a:r>
            <a:r>
              <a:rPr lang="en-US" dirty="0"/>
              <a:t>[Start Time</a:t>
            </a:r>
            <a:r>
              <a:rPr lang="en-US" dirty="0" smtClean="0"/>
              <a:t>], </a:t>
            </a:r>
            <a:r>
              <a:rPr lang="en-US" dirty="0" err="1" smtClean="0"/>
              <a:t>System.TimeStamp</a:t>
            </a:r>
            <a:r>
              <a:rPr lang="en-US" dirty="0" smtClean="0"/>
              <a:t> </a:t>
            </a:r>
            <a:r>
              <a:rPr lang="en-US" dirty="0"/>
              <a:t>AS [End Time</a:t>
            </a:r>
            <a:r>
              <a:rPr lang="en-US" dirty="0" smtClean="0"/>
              <a:t>],</a:t>
            </a:r>
          </a:p>
          <a:p>
            <a:r>
              <a:rPr lang="en-US" dirty="0"/>
              <a:t> </a:t>
            </a:r>
            <a:r>
              <a:rPr lang="en-US" dirty="0" smtClean="0"/>
              <a:t>   </a:t>
            </a:r>
            <a:r>
              <a:rPr lang="en-US" dirty="0" err="1" smtClean="0"/>
              <a:t>TollId</a:t>
            </a:r>
            <a:r>
              <a:rPr lang="en-US" dirty="0"/>
              <a:t>, COUNT(*) </a:t>
            </a:r>
          </a:p>
          <a:p>
            <a:r>
              <a:rPr lang="en-US" dirty="0"/>
              <a:t>FROM </a:t>
            </a:r>
            <a:r>
              <a:rPr lang="en-US" dirty="0" err="1"/>
              <a:t>EntryData</a:t>
            </a:r>
            <a:r>
              <a:rPr lang="en-US" dirty="0"/>
              <a:t> TIMESTAMP BY </a:t>
            </a:r>
            <a:r>
              <a:rPr lang="en-US" dirty="0" err="1"/>
              <a:t>EntryTime</a:t>
            </a:r>
            <a:endParaRPr lang="en-US" dirty="0"/>
          </a:p>
          <a:p>
            <a:r>
              <a:rPr lang="en-US" dirty="0"/>
              <a:t>WHERE State = </a:t>
            </a:r>
            <a:r>
              <a:rPr lang="en-US" dirty="0" smtClean="0"/>
              <a:t>'CT'</a:t>
            </a:r>
            <a:endParaRPr lang="en-US" dirty="0"/>
          </a:p>
          <a:p>
            <a:r>
              <a:rPr lang="en-US" dirty="0"/>
              <a:t>GROUP BY </a:t>
            </a:r>
            <a:r>
              <a:rPr lang="en-US" dirty="0" err="1"/>
              <a:t>TollId</a:t>
            </a:r>
            <a:r>
              <a:rPr lang="en-US" dirty="0"/>
              <a:t>, </a:t>
            </a:r>
            <a:r>
              <a:rPr lang="en-US" dirty="0" err="1"/>
              <a:t>SlidingWindow</a:t>
            </a:r>
            <a:r>
              <a:rPr lang="en-US" dirty="0"/>
              <a:t>(minute, 5)</a:t>
            </a:r>
          </a:p>
          <a:p>
            <a:r>
              <a:rPr lang="en-US" dirty="0"/>
              <a:t>HAVING COUNT(*) &gt; </a:t>
            </a:r>
            <a:r>
              <a:rPr lang="en-US" dirty="0" smtClean="0"/>
              <a:t>0</a:t>
            </a:r>
            <a:endParaRPr lang="en-US" dirty="0"/>
          </a:p>
        </p:txBody>
      </p:sp>
      <p:pic>
        <p:nvPicPr>
          <p:cNvPr id="8" name="Picture 7"/>
          <p:cNvPicPr>
            <a:picLocks noChangeAspect="1"/>
          </p:cNvPicPr>
          <p:nvPr/>
        </p:nvPicPr>
        <p:blipFill>
          <a:blip r:embed="rId3"/>
          <a:stretch>
            <a:fillRect/>
          </a:stretch>
        </p:blipFill>
        <p:spPr>
          <a:xfrm>
            <a:off x="442822" y="4450846"/>
            <a:ext cx="11346612" cy="1787480"/>
          </a:xfrm>
          <a:prstGeom prst="rect">
            <a:avLst/>
          </a:prstGeom>
        </p:spPr>
      </p:pic>
    </p:spTree>
    <p:extLst>
      <p:ext uri="{BB962C8B-B14F-4D97-AF65-F5344CB8AC3E}">
        <p14:creationId xmlns:p14="http://schemas.microsoft.com/office/powerpoint/2010/main" val="230675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Real-Time Dashboards</a:t>
            </a:r>
            <a:endParaRPr lang="en-US" dirty="0"/>
          </a:p>
        </p:txBody>
      </p:sp>
      <p:sp>
        <p:nvSpPr>
          <p:cNvPr id="3" name="Content Placeholder 2"/>
          <p:cNvSpPr>
            <a:spLocks noGrp="1"/>
          </p:cNvSpPr>
          <p:nvPr>
            <p:ph idx="1"/>
          </p:nvPr>
        </p:nvSpPr>
        <p:spPr/>
        <p:txBody>
          <a:bodyPr/>
          <a:lstStyle/>
          <a:p>
            <a:r>
              <a:rPr lang="en-US" dirty="0" smtClean="0"/>
              <a:t>Direct Stream Analytics output to an Azure event hub</a:t>
            </a:r>
          </a:p>
          <a:p>
            <a:r>
              <a:rPr lang="en-US" dirty="0" smtClean="0"/>
              <a:t>Write code that subscribes to events from the event hub</a:t>
            </a:r>
            <a:endParaRPr lang="en-US" dirty="0"/>
          </a:p>
        </p:txBody>
      </p:sp>
      <p:pic>
        <p:nvPicPr>
          <p:cNvPr id="5" name="Picture 4"/>
          <p:cNvPicPr>
            <a:picLocks noChangeAspect="1"/>
          </p:cNvPicPr>
          <p:nvPr/>
        </p:nvPicPr>
        <p:blipFill>
          <a:blip r:embed="rId3"/>
          <a:stretch>
            <a:fillRect/>
          </a:stretch>
        </p:blipFill>
        <p:spPr>
          <a:xfrm>
            <a:off x="2234426" y="3188319"/>
            <a:ext cx="7723147" cy="28771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0398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Hands-On Lab</a:t>
            </a:r>
            <a:endParaRPr lang="en-US" dirty="0"/>
          </a:p>
        </p:txBody>
      </p:sp>
      <p:sp>
        <p:nvSpPr>
          <p:cNvPr id="5" name="Text Placeholder 4"/>
          <p:cNvSpPr>
            <a:spLocks noGrp="1"/>
          </p:cNvSpPr>
          <p:nvPr>
            <p:ph type="body" idx="1"/>
          </p:nvPr>
        </p:nvSpPr>
        <p:spPr/>
        <p:txBody>
          <a:bodyPr/>
          <a:lstStyle/>
          <a:p>
            <a:r>
              <a:rPr lang="en-US" dirty="0" smtClean="0"/>
              <a:t>Azure Stream Analytics HOL.html</a:t>
            </a:r>
            <a:endParaRPr lang="en-US" dirty="0"/>
          </a:p>
        </p:txBody>
      </p:sp>
    </p:spTree>
    <p:extLst>
      <p:ext uri="{BB962C8B-B14F-4D97-AF65-F5344CB8AC3E}">
        <p14:creationId xmlns:p14="http://schemas.microsoft.com/office/powerpoint/2010/main" val="3335184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3237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of Things (</a:t>
            </a:r>
            <a:r>
              <a:rPr lang="en-US" dirty="0" err="1" smtClean="0"/>
              <a:t>IoT</a:t>
            </a:r>
            <a:r>
              <a:rPr lang="en-US" dirty="0" smtClean="0"/>
              <a:t>)</a:t>
            </a:r>
            <a:endParaRPr lang="en-US" dirty="0"/>
          </a:p>
        </p:txBody>
      </p:sp>
      <p:sp>
        <p:nvSpPr>
          <p:cNvPr id="3" name="Content Placeholder 2"/>
          <p:cNvSpPr>
            <a:spLocks noGrp="1"/>
          </p:cNvSpPr>
          <p:nvPr>
            <p:ph idx="1"/>
          </p:nvPr>
        </p:nvSpPr>
        <p:spPr>
          <a:xfrm>
            <a:off x="838200" y="1825625"/>
            <a:ext cx="6989956" cy="4351338"/>
          </a:xfrm>
        </p:spPr>
        <p:txBody>
          <a:bodyPr>
            <a:normAutofit/>
          </a:bodyPr>
          <a:lstStyle/>
          <a:p>
            <a:r>
              <a:rPr lang="en-US" dirty="0"/>
              <a:t>Currently 20 billion devices connected to the Internet</a:t>
            </a:r>
          </a:p>
          <a:p>
            <a:r>
              <a:rPr lang="en-US" dirty="0"/>
              <a:t>By 2020, </a:t>
            </a:r>
            <a:r>
              <a:rPr lang="en-US" dirty="0" smtClean="0"/>
              <a:t>expect 50 </a:t>
            </a:r>
            <a:r>
              <a:rPr lang="en-US" dirty="0"/>
              <a:t>billion or more</a:t>
            </a:r>
          </a:p>
          <a:p>
            <a:pPr lvl="1"/>
            <a:r>
              <a:rPr lang="en-US" dirty="0" smtClean="0"/>
              <a:t>Health-monitoring </a:t>
            </a:r>
            <a:r>
              <a:rPr lang="en-US" dirty="0"/>
              <a:t>devices</a:t>
            </a:r>
          </a:p>
          <a:p>
            <a:pPr lvl="1"/>
            <a:r>
              <a:rPr lang="en-US" dirty="0"/>
              <a:t>T</a:t>
            </a:r>
            <a:r>
              <a:rPr lang="en-US" dirty="0" smtClean="0"/>
              <a:t>hermostats</a:t>
            </a:r>
            <a:r>
              <a:rPr lang="en-US" dirty="0"/>
              <a:t>, wind turbines, and solar farms</a:t>
            </a:r>
          </a:p>
          <a:p>
            <a:pPr lvl="1"/>
            <a:r>
              <a:rPr lang="en-US" dirty="0"/>
              <a:t>Cars, </a:t>
            </a:r>
            <a:r>
              <a:rPr lang="en-US" dirty="0" smtClean="0"/>
              <a:t>trucks</a:t>
            </a:r>
            <a:r>
              <a:rPr lang="en-US" dirty="0"/>
              <a:t>, traffic lights, and drones</a:t>
            </a:r>
          </a:p>
          <a:p>
            <a:pPr lvl="1"/>
            <a:r>
              <a:rPr lang="en-US" dirty="0"/>
              <a:t>EVERYTHING will be connected</a:t>
            </a:r>
          </a:p>
          <a:p>
            <a:r>
              <a:rPr lang="en-US" dirty="0"/>
              <a:t>How do you process all that data?</a:t>
            </a:r>
          </a:p>
          <a:p>
            <a:r>
              <a:rPr lang="en-US" dirty="0"/>
              <a:t>How do you process it in real time</a:t>
            </a:r>
            <a:r>
              <a:rPr lang="en-US" dirty="0" smtClean="0"/>
              <a:t>?</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8358" y="1690688"/>
            <a:ext cx="2651133" cy="4238276"/>
          </a:xfrm>
          <a:prstGeom prst="rect">
            <a:avLst/>
          </a:prstGeom>
        </p:spPr>
      </p:pic>
    </p:spTree>
    <p:extLst>
      <p:ext uri="{BB962C8B-B14F-4D97-AF65-F5344CB8AC3E}">
        <p14:creationId xmlns:p14="http://schemas.microsoft.com/office/powerpoint/2010/main" val="2718515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Stream Analytics</a:t>
            </a:r>
            <a:endParaRPr lang="en-US" dirty="0"/>
          </a:p>
        </p:txBody>
      </p:sp>
      <p:sp>
        <p:nvSpPr>
          <p:cNvPr id="3" name="Content Placeholder 2"/>
          <p:cNvSpPr>
            <a:spLocks noGrp="1"/>
          </p:cNvSpPr>
          <p:nvPr>
            <p:ph idx="1"/>
          </p:nvPr>
        </p:nvSpPr>
        <p:spPr/>
        <p:txBody>
          <a:bodyPr/>
          <a:lstStyle/>
          <a:p>
            <a:r>
              <a:rPr lang="en-US" dirty="0"/>
              <a:t>Highly scalable service for analyzing data in motion</a:t>
            </a:r>
          </a:p>
          <a:p>
            <a:r>
              <a:rPr lang="en-US" dirty="0" smtClean="0"/>
              <a:t>Supports </a:t>
            </a:r>
            <a:r>
              <a:rPr lang="en-US" dirty="0"/>
              <a:t>SQL-like query language for data analysis</a:t>
            </a:r>
          </a:p>
          <a:p>
            <a:r>
              <a:rPr lang="en-US" dirty="0"/>
              <a:t>Scales </a:t>
            </a:r>
            <a:r>
              <a:rPr lang="en-US" dirty="0" smtClean="0"/>
              <a:t>using </a:t>
            </a:r>
            <a:r>
              <a:rPr lang="en-US" dirty="0"/>
              <a:t>Streaming Units (1 SU ~= 1 MB/sec)</a:t>
            </a:r>
          </a:p>
          <a:p>
            <a:endParaRPr lang="en-US" dirty="0"/>
          </a:p>
        </p:txBody>
      </p:sp>
      <p:sp>
        <p:nvSpPr>
          <p:cNvPr id="4" name="Chevron 3"/>
          <p:cNvSpPr/>
          <p:nvPr/>
        </p:nvSpPr>
        <p:spPr bwMode="auto">
          <a:xfrm>
            <a:off x="9867612" y="3818057"/>
            <a:ext cx="1396590" cy="2150347"/>
          </a:xfrm>
          <a:prstGeom prst="chevron">
            <a:avLst>
              <a:gd name="adj" fmla="val 20899"/>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Chevron 4"/>
          <p:cNvSpPr/>
          <p:nvPr/>
        </p:nvSpPr>
        <p:spPr bwMode="auto">
          <a:xfrm>
            <a:off x="624959" y="3818057"/>
            <a:ext cx="1396590" cy="2150347"/>
          </a:xfrm>
          <a:prstGeom prst="chevron">
            <a:avLst>
              <a:gd name="adj" fmla="val 20899"/>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Chevron 5"/>
          <p:cNvSpPr/>
          <p:nvPr/>
        </p:nvSpPr>
        <p:spPr bwMode="auto">
          <a:xfrm>
            <a:off x="1935609" y="3818057"/>
            <a:ext cx="1396590" cy="2150347"/>
          </a:xfrm>
          <a:prstGeom prst="chevron">
            <a:avLst>
              <a:gd name="adj" fmla="val 20899"/>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Chevron 6"/>
          <p:cNvSpPr/>
          <p:nvPr/>
        </p:nvSpPr>
        <p:spPr bwMode="auto">
          <a:xfrm>
            <a:off x="3249818" y="3818057"/>
            <a:ext cx="1396590" cy="2150347"/>
          </a:xfrm>
          <a:prstGeom prst="chevron">
            <a:avLst>
              <a:gd name="adj" fmla="val 20899"/>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Chevron 7"/>
          <p:cNvSpPr/>
          <p:nvPr/>
        </p:nvSpPr>
        <p:spPr bwMode="auto">
          <a:xfrm>
            <a:off x="4573026" y="3818057"/>
            <a:ext cx="1396590" cy="2150347"/>
          </a:xfrm>
          <a:prstGeom prst="chevron">
            <a:avLst>
              <a:gd name="adj" fmla="val 20899"/>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Chevron 8"/>
          <p:cNvSpPr/>
          <p:nvPr/>
        </p:nvSpPr>
        <p:spPr bwMode="auto">
          <a:xfrm>
            <a:off x="5919785" y="3818057"/>
            <a:ext cx="1396590" cy="2150347"/>
          </a:xfrm>
          <a:prstGeom prst="chevron">
            <a:avLst>
              <a:gd name="adj" fmla="val 20899"/>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Chevron 9"/>
          <p:cNvSpPr/>
          <p:nvPr/>
        </p:nvSpPr>
        <p:spPr bwMode="auto">
          <a:xfrm>
            <a:off x="7221196" y="3818057"/>
            <a:ext cx="1396590" cy="2150347"/>
          </a:xfrm>
          <a:prstGeom prst="chevron">
            <a:avLst>
              <a:gd name="adj" fmla="val 20899"/>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 name="Chevron 10"/>
          <p:cNvSpPr/>
          <p:nvPr/>
        </p:nvSpPr>
        <p:spPr bwMode="auto">
          <a:xfrm>
            <a:off x="8541085" y="3818057"/>
            <a:ext cx="1396590" cy="2150347"/>
          </a:xfrm>
          <a:prstGeom prst="chevron">
            <a:avLst>
              <a:gd name="adj" fmla="val 20899"/>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Oval 11"/>
          <p:cNvSpPr/>
          <p:nvPr/>
        </p:nvSpPr>
        <p:spPr bwMode="auto">
          <a:xfrm>
            <a:off x="2929815" y="4074440"/>
            <a:ext cx="298015" cy="301450"/>
          </a:xfrm>
          <a:prstGeom prst="ellipse">
            <a:avLst/>
          </a:prstGeom>
          <a:solidFill>
            <a:schemeClr val="bg1"/>
          </a:solidFill>
          <a:ln w="57150">
            <a:solidFill>
              <a:srgbClr val="006DD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cxnSp>
        <p:nvCxnSpPr>
          <p:cNvPr id="13" name="Straight Connector 12"/>
          <p:cNvCxnSpPr/>
          <p:nvPr/>
        </p:nvCxnSpPr>
        <p:spPr>
          <a:xfrm>
            <a:off x="3215593" y="4233910"/>
            <a:ext cx="522391" cy="0"/>
          </a:xfrm>
          <a:prstGeom prst="line">
            <a:avLst/>
          </a:prstGeom>
          <a:ln w="57150">
            <a:solidFill>
              <a:srgbClr val="006DD6"/>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03143" y="4043491"/>
            <a:ext cx="1529073" cy="332399"/>
          </a:xfrm>
          <a:prstGeom prst="rect">
            <a:avLst/>
          </a:prstGeom>
          <a:noFill/>
        </p:spPr>
        <p:txBody>
          <a:bodyPr wrap="none" lIns="0" tIns="0" rIns="0" bIns="0" rtlCol="0">
            <a:spAutoFit/>
          </a:bodyPr>
          <a:lstStyle/>
          <a:p>
            <a:pPr algn="r">
              <a:lnSpc>
                <a:spcPct val="90000"/>
              </a:lnSpc>
              <a:spcBef>
                <a:spcPct val="20000"/>
              </a:spcBef>
              <a:buSzPct val="80000"/>
            </a:pPr>
            <a:r>
              <a:rPr lang="en-US" sz="2400" dirty="0" smtClean="0">
                <a:solidFill>
                  <a:srgbClr val="006DD6"/>
                </a:solidFill>
              </a:rPr>
              <a:t>Event Hubs</a:t>
            </a:r>
            <a:endParaRPr lang="en-US" sz="2400" dirty="0">
              <a:solidFill>
                <a:srgbClr val="006DD6"/>
              </a:solidFill>
            </a:endParaRPr>
          </a:p>
        </p:txBody>
      </p:sp>
      <p:sp>
        <p:nvSpPr>
          <p:cNvPr id="15" name="TextBox 14"/>
          <p:cNvSpPr txBox="1"/>
          <p:nvPr/>
        </p:nvSpPr>
        <p:spPr>
          <a:xfrm>
            <a:off x="752434" y="5355216"/>
            <a:ext cx="2009243" cy="332399"/>
          </a:xfrm>
          <a:prstGeom prst="rect">
            <a:avLst/>
          </a:prstGeom>
          <a:noFill/>
        </p:spPr>
        <p:txBody>
          <a:bodyPr wrap="square" lIns="0" tIns="0" rIns="0" bIns="0" rtlCol="0">
            <a:spAutoFit/>
          </a:bodyPr>
          <a:lstStyle/>
          <a:p>
            <a:pPr algn="r">
              <a:lnSpc>
                <a:spcPct val="90000"/>
              </a:lnSpc>
              <a:spcBef>
                <a:spcPct val="20000"/>
              </a:spcBef>
              <a:buSzPct val="80000"/>
            </a:pPr>
            <a:r>
              <a:rPr lang="en-US" sz="2400" dirty="0" smtClean="0">
                <a:solidFill>
                  <a:srgbClr val="006DD6"/>
                </a:solidFill>
              </a:rPr>
              <a:t>Blob Storage</a:t>
            </a:r>
            <a:endParaRPr lang="en-US" sz="2400" dirty="0">
              <a:solidFill>
                <a:srgbClr val="006DD6"/>
              </a:solidFill>
            </a:endParaRPr>
          </a:p>
        </p:txBody>
      </p:sp>
      <p:sp>
        <p:nvSpPr>
          <p:cNvPr id="16" name="TextBox 15"/>
          <p:cNvSpPr txBox="1"/>
          <p:nvPr/>
        </p:nvSpPr>
        <p:spPr>
          <a:xfrm>
            <a:off x="8084034" y="4960803"/>
            <a:ext cx="3029443" cy="332399"/>
          </a:xfrm>
          <a:prstGeom prst="rect">
            <a:avLst/>
          </a:prstGeom>
          <a:noFill/>
        </p:spPr>
        <p:txBody>
          <a:bodyPr wrap="square" lIns="0" tIns="0" rIns="0" bIns="0" rtlCol="0">
            <a:spAutoFit/>
          </a:bodyPr>
          <a:lstStyle/>
          <a:p>
            <a:pPr>
              <a:lnSpc>
                <a:spcPct val="90000"/>
              </a:lnSpc>
              <a:spcBef>
                <a:spcPct val="20000"/>
              </a:spcBef>
              <a:buSzPct val="80000"/>
            </a:pPr>
            <a:r>
              <a:rPr lang="en-US" sz="2400" dirty="0" smtClean="0">
                <a:solidFill>
                  <a:srgbClr val="006DD6"/>
                </a:solidFill>
              </a:rPr>
              <a:t>Azure SQL Database</a:t>
            </a:r>
            <a:endParaRPr lang="en-US" sz="2400" dirty="0">
              <a:solidFill>
                <a:srgbClr val="006DD6"/>
              </a:solidFill>
            </a:endParaRPr>
          </a:p>
        </p:txBody>
      </p:sp>
      <p:sp>
        <p:nvSpPr>
          <p:cNvPr id="17" name="TextBox 16"/>
          <p:cNvSpPr txBox="1"/>
          <p:nvPr/>
        </p:nvSpPr>
        <p:spPr>
          <a:xfrm>
            <a:off x="8084034" y="4500689"/>
            <a:ext cx="2769527" cy="332399"/>
          </a:xfrm>
          <a:prstGeom prst="rect">
            <a:avLst/>
          </a:prstGeom>
          <a:noFill/>
        </p:spPr>
        <p:txBody>
          <a:bodyPr wrap="square" lIns="0" tIns="0" rIns="0" bIns="0" rtlCol="0">
            <a:spAutoFit/>
          </a:bodyPr>
          <a:lstStyle/>
          <a:p>
            <a:pPr>
              <a:lnSpc>
                <a:spcPct val="90000"/>
              </a:lnSpc>
              <a:spcBef>
                <a:spcPct val="20000"/>
              </a:spcBef>
              <a:buSzPct val="80000"/>
            </a:pPr>
            <a:r>
              <a:rPr lang="en-US" sz="2400" dirty="0" smtClean="0">
                <a:solidFill>
                  <a:srgbClr val="006DD6"/>
                </a:solidFill>
              </a:rPr>
              <a:t>Blob Storage</a:t>
            </a:r>
            <a:endParaRPr lang="en-US" sz="2400" dirty="0">
              <a:solidFill>
                <a:srgbClr val="006DD6"/>
              </a:solidFill>
            </a:endParaRPr>
          </a:p>
        </p:txBody>
      </p:sp>
      <p:sp>
        <p:nvSpPr>
          <p:cNvPr id="18" name="TextBox 17"/>
          <p:cNvSpPr txBox="1"/>
          <p:nvPr/>
        </p:nvSpPr>
        <p:spPr>
          <a:xfrm>
            <a:off x="8084034" y="4058965"/>
            <a:ext cx="2009243" cy="332399"/>
          </a:xfrm>
          <a:prstGeom prst="rect">
            <a:avLst/>
          </a:prstGeom>
          <a:noFill/>
        </p:spPr>
        <p:txBody>
          <a:bodyPr wrap="square" lIns="0" tIns="0" rIns="0" bIns="0" rtlCol="0">
            <a:spAutoFit/>
          </a:bodyPr>
          <a:lstStyle/>
          <a:p>
            <a:pPr>
              <a:lnSpc>
                <a:spcPct val="90000"/>
              </a:lnSpc>
              <a:spcBef>
                <a:spcPct val="20000"/>
              </a:spcBef>
              <a:buSzPct val="80000"/>
            </a:pPr>
            <a:r>
              <a:rPr lang="en-US" sz="2400" dirty="0" smtClean="0">
                <a:solidFill>
                  <a:srgbClr val="006DD6"/>
                </a:solidFill>
              </a:rPr>
              <a:t>Event Hubs</a:t>
            </a:r>
            <a:endParaRPr lang="en-US" sz="2400" dirty="0">
              <a:solidFill>
                <a:srgbClr val="006DD6"/>
              </a:solidFill>
            </a:endParaRPr>
          </a:p>
        </p:txBody>
      </p:sp>
      <p:cxnSp>
        <p:nvCxnSpPr>
          <p:cNvPr id="19" name="Straight Connector 18"/>
          <p:cNvCxnSpPr/>
          <p:nvPr/>
        </p:nvCxnSpPr>
        <p:spPr>
          <a:xfrm>
            <a:off x="7023798" y="4233910"/>
            <a:ext cx="522391" cy="0"/>
          </a:xfrm>
          <a:prstGeom prst="line">
            <a:avLst/>
          </a:prstGeom>
          <a:ln w="57150">
            <a:solidFill>
              <a:srgbClr val="006DD6"/>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bwMode="auto">
          <a:xfrm>
            <a:off x="7561643" y="4074440"/>
            <a:ext cx="298015" cy="301450"/>
          </a:xfrm>
          <a:prstGeom prst="ellipse">
            <a:avLst/>
          </a:prstGeom>
          <a:solidFill>
            <a:schemeClr val="bg1"/>
          </a:solidFill>
          <a:ln w="57150">
            <a:solidFill>
              <a:srgbClr val="006DD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cxnSp>
        <p:nvCxnSpPr>
          <p:cNvPr id="21" name="Straight Connector 20"/>
          <p:cNvCxnSpPr/>
          <p:nvPr/>
        </p:nvCxnSpPr>
        <p:spPr>
          <a:xfrm>
            <a:off x="7023798" y="4675634"/>
            <a:ext cx="522391" cy="0"/>
          </a:xfrm>
          <a:prstGeom prst="line">
            <a:avLst/>
          </a:prstGeom>
          <a:ln w="57150">
            <a:solidFill>
              <a:srgbClr val="006DD6"/>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bwMode="auto">
          <a:xfrm>
            <a:off x="7561643" y="4516164"/>
            <a:ext cx="298015" cy="301450"/>
          </a:xfrm>
          <a:prstGeom prst="ellipse">
            <a:avLst/>
          </a:prstGeom>
          <a:solidFill>
            <a:schemeClr val="bg1"/>
          </a:solidFill>
          <a:ln w="57150">
            <a:solidFill>
              <a:srgbClr val="006DD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cxnSp>
        <p:nvCxnSpPr>
          <p:cNvPr id="23" name="Straight Connector 22"/>
          <p:cNvCxnSpPr/>
          <p:nvPr/>
        </p:nvCxnSpPr>
        <p:spPr>
          <a:xfrm>
            <a:off x="7023798" y="5127003"/>
            <a:ext cx="522391" cy="0"/>
          </a:xfrm>
          <a:prstGeom prst="line">
            <a:avLst/>
          </a:prstGeom>
          <a:ln w="57150">
            <a:solidFill>
              <a:srgbClr val="006DD6"/>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bwMode="auto">
          <a:xfrm>
            <a:off x="7561643" y="4967533"/>
            <a:ext cx="298015" cy="301450"/>
          </a:xfrm>
          <a:prstGeom prst="ellipse">
            <a:avLst/>
          </a:prstGeom>
          <a:solidFill>
            <a:schemeClr val="bg1"/>
          </a:solidFill>
          <a:ln w="57150">
            <a:solidFill>
              <a:srgbClr val="006DD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cxnSp>
        <p:nvCxnSpPr>
          <p:cNvPr id="25" name="Straight Connector 24"/>
          <p:cNvCxnSpPr/>
          <p:nvPr/>
        </p:nvCxnSpPr>
        <p:spPr>
          <a:xfrm>
            <a:off x="7023798" y="5559489"/>
            <a:ext cx="522391" cy="0"/>
          </a:xfrm>
          <a:prstGeom prst="line">
            <a:avLst/>
          </a:prstGeom>
          <a:ln w="57150">
            <a:solidFill>
              <a:srgbClr val="006DD6"/>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bwMode="auto">
          <a:xfrm>
            <a:off x="7561643" y="5400019"/>
            <a:ext cx="298015" cy="301450"/>
          </a:xfrm>
          <a:prstGeom prst="ellipse">
            <a:avLst/>
          </a:prstGeom>
          <a:solidFill>
            <a:schemeClr val="bg1"/>
          </a:solidFill>
          <a:ln w="57150">
            <a:solidFill>
              <a:srgbClr val="006DD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7" name="TextBox 26"/>
          <p:cNvSpPr txBox="1"/>
          <p:nvPr/>
        </p:nvSpPr>
        <p:spPr>
          <a:xfrm>
            <a:off x="8084034" y="5393289"/>
            <a:ext cx="3029443" cy="332399"/>
          </a:xfrm>
          <a:prstGeom prst="rect">
            <a:avLst/>
          </a:prstGeom>
          <a:noFill/>
        </p:spPr>
        <p:txBody>
          <a:bodyPr wrap="square" lIns="0" tIns="0" rIns="0" bIns="0" rtlCol="0">
            <a:spAutoFit/>
          </a:bodyPr>
          <a:lstStyle/>
          <a:p>
            <a:pPr>
              <a:lnSpc>
                <a:spcPct val="90000"/>
              </a:lnSpc>
              <a:spcBef>
                <a:spcPct val="20000"/>
              </a:spcBef>
              <a:buSzPct val="80000"/>
            </a:pPr>
            <a:r>
              <a:rPr lang="en-US" sz="2400" dirty="0" smtClean="0">
                <a:solidFill>
                  <a:srgbClr val="006DD6"/>
                </a:solidFill>
              </a:rPr>
              <a:t>Other Output Sinks</a:t>
            </a:r>
            <a:endParaRPr lang="en-US" sz="2400" dirty="0">
              <a:solidFill>
                <a:srgbClr val="006DD6"/>
              </a:solidFill>
            </a:endParaRPr>
          </a:p>
        </p:txBody>
      </p:sp>
      <p:cxnSp>
        <p:nvCxnSpPr>
          <p:cNvPr id="28" name="Straight Connector 27"/>
          <p:cNvCxnSpPr/>
          <p:nvPr/>
        </p:nvCxnSpPr>
        <p:spPr>
          <a:xfrm>
            <a:off x="3215593" y="5549441"/>
            <a:ext cx="522391" cy="0"/>
          </a:xfrm>
          <a:prstGeom prst="line">
            <a:avLst/>
          </a:prstGeom>
          <a:ln w="57150">
            <a:solidFill>
              <a:srgbClr val="006DD6"/>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bwMode="auto">
          <a:xfrm>
            <a:off x="2929815" y="5375617"/>
            <a:ext cx="298015" cy="301450"/>
          </a:xfrm>
          <a:prstGeom prst="ellipse">
            <a:avLst/>
          </a:prstGeom>
          <a:solidFill>
            <a:schemeClr val="bg1"/>
          </a:solidFill>
          <a:ln w="57150">
            <a:solidFill>
              <a:srgbClr val="006DD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0" name="Rounded Rectangle 29"/>
          <p:cNvSpPr/>
          <p:nvPr/>
        </p:nvSpPr>
        <p:spPr bwMode="auto">
          <a:xfrm>
            <a:off x="3737987" y="3713703"/>
            <a:ext cx="3285811" cy="2359056"/>
          </a:xfrm>
          <a:prstGeom prst="roundRect">
            <a:avLst/>
          </a:prstGeom>
          <a:solidFill>
            <a:schemeClr val="bg1"/>
          </a:solidFill>
          <a:ln w="57150">
            <a:solidFill>
              <a:srgbClr val="006DD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7148" y="3713703"/>
            <a:ext cx="1967486" cy="1967486"/>
          </a:xfrm>
          <a:prstGeom prst="rect">
            <a:avLst/>
          </a:prstGeom>
        </p:spPr>
      </p:pic>
      <p:sp>
        <p:nvSpPr>
          <p:cNvPr id="32" name="TextBox 31"/>
          <p:cNvSpPr txBox="1"/>
          <p:nvPr/>
        </p:nvSpPr>
        <p:spPr>
          <a:xfrm>
            <a:off x="4079670" y="5507570"/>
            <a:ext cx="2602444" cy="387798"/>
          </a:xfrm>
          <a:prstGeom prst="rect">
            <a:avLst/>
          </a:prstGeom>
          <a:noFill/>
        </p:spPr>
        <p:txBody>
          <a:bodyPr wrap="none" lIns="0" tIns="0" rIns="0" bIns="0" rtlCol="0">
            <a:spAutoFit/>
          </a:bodyPr>
          <a:lstStyle/>
          <a:p>
            <a:pPr algn="ctr">
              <a:lnSpc>
                <a:spcPct val="90000"/>
              </a:lnSpc>
              <a:spcBef>
                <a:spcPct val="20000"/>
              </a:spcBef>
              <a:buSzPct val="80000"/>
            </a:pPr>
            <a:r>
              <a:rPr lang="en-US" sz="2800" dirty="0" smtClean="0">
                <a:solidFill>
                  <a:srgbClr val="006DD6"/>
                </a:solidFill>
              </a:rPr>
              <a:t>Stream Analytics</a:t>
            </a:r>
            <a:endParaRPr lang="en-US" sz="2800" dirty="0">
              <a:solidFill>
                <a:srgbClr val="006DD6"/>
              </a:solidFill>
            </a:endParaRPr>
          </a:p>
        </p:txBody>
      </p:sp>
      <p:sp>
        <p:nvSpPr>
          <p:cNvPr id="33" name="Oval 32"/>
          <p:cNvSpPr/>
          <p:nvPr/>
        </p:nvSpPr>
        <p:spPr bwMode="auto">
          <a:xfrm>
            <a:off x="2929815" y="4731602"/>
            <a:ext cx="298015" cy="301450"/>
          </a:xfrm>
          <a:prstGeom prst="ellipse">
            <a:avLst/>
          </a:prstGeom>
          <a:solidFill>
            <a:schemeClr val="bg1"/>
          </a:solidFill>
          <a:ln w="57150">
            <a:solidFill>
              <a:srgbClr val="006DD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cxnSp>
        <p:nvCxnSpPr>
          <p:cNvPr id="34" name="Straight Connector 33"/>
          <p:cNvCxnSpPr/>
          <p:nvPr/>
        </p:nvCxnSpPr>
        <p:spPr>
          <a:xfrm>
            <a:off x="3215593" y="4891072"/>
            <a:ext cx="522391" cy="0"/>
          </a:xfrm>
          <a:prstGeom prst="line">
            <a:avLst/>
          </a:prstGeom>
          <a:ln w="57150">
            <a:solidFill>
              <a:srgbClr val="006DD6"/>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518742" y="4700653"/>
            <a:ext cx="1213474" cy="332399"/>
          </a:xfrm>
          <a:prstGeom prst="rect">
            <a:avLst/>
          </a:prstGeom>
          <a:noFill/>
        </p:spPr>
        <p:txBody>
          <a:bodyPr wrap="none" lIns="0" tIns="0" rIns="0" bIns="0" rtlCol="0">
            <a:spAutoFit/>
          </a:bodyPr>
          <a:lstStyle/>
          <a:p>
            <a:pPr algn="r">
              <a:lnSpc>
                <a:spcPct val="90000"/>
              </a:lnSpc>
              <a:spcBef>
                <a:spcPct val="20000"/>
              </a:spcBef>
              <a:buSzPct val="80000"/>
            </a:pPr>
            <a:r>
              <a:rPr lang="en-US" sz="2400" dirty="0" err="1" smtClean="0">
                <a:solidFill>
                  <a:srgbClr val="006DD6"/>
                </a:solidFill>
              </a:rPr>
              <a:t>IoT</a:t>
            </a:r>
            <a:r>
              <a:rPr lang="en-US" sz="2400" dirty="0" smtClean="0">
                <a:solidFill>
                  <a:srgbClr val="006DD6"/>
                </a:solidFill>
              </a:rPr>
              <a:t> Hubs</a:t>
            </a:r>
            <a:endParaRPr lang="en-US" sz="2400" dirty="0">
              <a:solidFill>
                <a:srgbClr val="006DD6"/>
              </a:solidFill>
            </a:endParaRPr>
          </a:p>
        </p:txBody>
      </p:sp>
    </p:spTree>
    <p:extLst>
      <p:ext uri="{BB962C8B-B14F-4D97-AF65-F5344CB8AC3E}">
        <p14:creationId xmlns:p14="http://schemas.microsoft.com/office/powerpoint/2010/main" val="307039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Analytics at Work</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510" y="1533944"/>
            <a:ext cx="10351393" cy="5001324"/>
          </a:xfrm>
          <a:prstGeom prst="rect">
            <a:avLst/>
          </a:prstGeom>
        </p:spPr>
      </p:pic>
    </p:spTree>
    <p:extLst>
      <p:ext uri="{BB962C8B-B14F-4D97-AF65-F5344CB8AC3E}">
        <p14:creationId xmlns:p14="http://schemas.microsoft.com/office/powerpoint/2010/main" val="407520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Analytics Query Language</a:t>
            </a:r>
            <a:endParaRPr lang="en-US" dirty="0"/>
          </a:p>
        </p:txBody>
      </p:sp>
      <p:sp>
        <p:nvSpPr>
          <p:cNvPr id="3" name="Content Placeholder 2"/>
          <p:cNvSpPr>
            <a:spLocks noGrp="1"/>
          </p:cNvSpPr>
          <p:nvPr>
            <p:ph idx="1"/>
          </p:nvPr>
        </p:nvSpPr>
        <p:spPr>
          <a:xfrm>
            <a:off x="838199" y="1825625"/>
            <a:ext cx="10658707" cy="4351338"/>
          </a:xfrm>
        </p:spPr>
        <p:txBody>
          <a:bodyPr>
            <a:normAutofit/>
          </a:bodyPr>
          <a:lstStyle/>
          <a:p>
            <a:r>
              <a:rPr lang="en-US" dirty="0"/>
              <a:t>SQL-like language for querying live data streams</a:t>
            </a:r>
          </a:p>
          <a:p>
            <a:pPr lvl="1"/>
            <a:r>
              <a:rPr lang="en-US" dirty="0"/>
              <a:t>Subset of T-SQL</a:t>
            </a:r>
          </a:p>
          <a:p>
            <a:pPr lvl="1"/>
            <a:r>
              <a:rPr lang="en-US" dirty="0"/>
              <a:t>Supports </a:t>
            </a:r>
            <a:r>
              <a:rPr lang="en-US" dirty="0" err="1"/>
              <a:t>bigint</a:t>
            </a:r>
            <a:r>
              <a:rPr lang="en-US" dirty="0"/>
              <a:t>, float, </a:t>
            </a:r>
            <a:r>
              <a:rPr lang="en-US" dirty="0" err="1"/>
              <a:t>nvarchar</a:t>
            </a:r>
            <a:r>
              <a:rPr lang="en-US" dirty="0"/>
              <a:t>(max), </a:t>
            </a:r>
            <a:r>
              <a:rPr lang="en-US" dirty="0" err="1"/>
              <a:t>datetime</a:t>
            </a:r>
            <a:r>
              <a:rPr lang="en-US" dirty="0"/>
              <a:t>, record, and array</a:t>
            </a:r>
          </a:p>
          <a:p>
            <a:pPr lvl="1"/>
            <a:r>
              <a:rPr lang="en-US" dirty="0"/>
              <a:t>Supports SELECT, FROM, WHERE, GROUP BY, and other </a:t>
            </a:r>
            <a:r>
              <a:rPr lang="en-US" dirty="0" smtClean="0"/>
              <a:t>common Data Manipulation Language (DML) statements</a:t>
            </a:r>
            <a:endParaRPr lang="en-US" dirty="0"/>
          </a:p>
          <a:p>
            <a:pPr lvl="1"/>
            <a:r>
              <a:rPr lang="en-US" dirty="0"/>
              <a:t>Supports COUNT, AVG, DATEDIFF, and other common functions</a:t>
            </a:r>
          </a:p>
          <a:p>
            <a:r>
              <a:rPr lang="en-US" dirty="0" smtClean="0"/>
              <a:t>Adds extensions </a:t>
            </a:r>
            <a:r>
              <a:rPr lang="en-US" dirty="0"/>
              <a:t>such as TIMESTAMP BY and </a:t>
            </a:r>
            <a:r>
              <a:rPr lang="en-US" dirty="0" err="1"/>
              <a:t>System.Timestamp</a:t>
            </a:r>
            <a:endParaRPr lang="en-US" dirty="0"/>
          </a:p>
          <a:p>
            <a:r>
              <a:rPr lang="en-US" dirty="0"/>
              <a:t>Supports temporal grouping of events via "windowing</a:t>
            </a:r>
            <a:r>
              <a:rPr lang="en-US" dirty="0" smtClean="0"/>
              <a:t>"</a:t>
            </a:r>
            <a:endParaRPr lang="en-US" dirty="0"/>
          </a:p>
        </p:txBody>
      </p:sp>
    </p:spTree>
    <p:extLst>
      <p:ext uri="{BB962C8B-B14F-4D97-AF65-F5344CB8AC3E}">
        <p14:creationId xmlns:p14="http://schemas.microsoft.com/office/powerpoint/2010/main" val="252188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Querying a Data Stream</a:t>
            </a:r>
            <a:endParaRPr lang="en-US" dirty="0"/>
          </a:p>
        </p:txBody>
      </p:sp>
      <p:sp>
        <p:nvSpPr>
          <p:cNvPr id="3" name="Content Placeholder 2"/>
          <p:cNvSpPr>
            <a:spLocks noGrp="1"/>
          </p:cNvSpPr>
          <p:nvPr>
            <p:ph sz="half" idx="1"/>
          </p:nvPr>
        </p:nvSpPr>
        <p:spPr>
          <a:xfrm>
            <a:off x="442823" y="1167442"/>
            <a:ext cx="4019909" cy="2925056"/>
          </a:xfrm>
        </p:spPr>
        <p:txBody>
          <a:bodyPr/>
          <a:lstStyle/>
          <a:p>
            <a:r>
              <a:rPr lang="en-US" dirty="0" smtClean="0"/>
              <a:t>List all Connecticut cars that enter a toll booth, and include the entry time, toll booth ID, and license-plate number</a:t>
            </a:r>
            <a:endParaRPr lang="en-US" dirty="0"/>
          </a:p>
        </p:txBody>
      </p:sp>
      <p:sp>
        <p:nvSpPr>
          <p:cNvPr id="4" name="Content Placeholder 3"/>
          <p:cNvSpPr>
            <a:spLocks noGrp="1"/>
          </p:cNvSpPr>
          <p:nvPr>
            <p:ph idx="13"/>
          </p:nvPr>
        </p:nvSpPr>
        <p:spPr>
          <a:xfrm>
            <a:off x="4462732" y="1167442"/>
            <a:ext cx="7326702" cy="2925055"/>
          </a:xfrm>
        </p:spPr>
        <p:txBody>
          <a:bodyPr/>
          <a:lstStyle/>
          <a:p>
            <a:r>
              <a:rPr lang="en-US" dirty="0"/>
              <a:t>SELECT </a:t>
            </a:r>
            <a:r>
              <a:rPr lang="en-US" dirty="0" err="1"/>
              <a:t>EntryTime</a:t>
            </a:r>
            <a:r>
              <a:rPr lang="en-US" dirty="0"/>
              <a:t>, </a:t>
            </a:r>
            <a:r>
              <a:rPr lang="en-US" dirty="0" err="1"/>
              <a:t>TollId</a:t>
            </a:r>
            <a:r>
              <a:rPr lang="en-US" dirty="0"/>
              <a:t>, </a:t>
            </a:r>
            <a:r>
              <a:rPr lang="en-US" dirty="0" err="1"/>
              <a:t>LicensePlate</a:t>
            </a:r>
            <a:endParaRPr lang="en-US" dirty="0"/>
          </a:p>
          <a:p>
            <a:r>
              <a:rPr lang="en-US" dirty="0"/>
              <a:t>FROM </a:t>
            </a:r>
            <a:r>
              <a:rPr lang="en-US" dirty="0" err="1"/>
              <a:t>EntryData</a:t>
            </a:r>
            <a:endParaRPr lang="en-US" dirty="0"/>
          </a:p>
          <a:p>
            <a:r>
              <a:rPr lang="en-US" dirty="0" smtClean="0"/>
              <a:t>WHERE State </a:t>
            </a:r>
            <a:r>
              <a:rPr lang="en-US" dirty="0"/>
              <a:t>= </a:t>
            </a:r>
            <a:r>
              <a:rPr lang="en-US" dirty="0" smtClean="0"/>
              <a:t>'CT'</a:t>
            </a:r>
            <a:endParaRPr lang="en-US" dirty="0"/>
          </a:p>
        </p:txBody>
      </p:sp>
      <p:pic>
        <p:nvPicPr>
          <p:cNvPr id="8" name="Picture 7"/>
          <p:cNvPicPr>
            <a:picLocks noChangeAspect="1"/>
          </p:cNvPicPr>
          <p:nvPr/>
        </p:nvPicPr>
        <p:blipFill>
          <a:blip r:embed="rId3"/>
          <a:stretch>
            <a:fillRect/>
          </a:stretch>
        </p:blipFill>
        <p:spPr>
          <a:xfrm>
            <a:off x="442823" y="4450846"/>
            <a:ext cx="11328246" cy="1776475"/>
          </a:xfrm>
          <a:prstGeom prst="rect">
            <a:avLst/>
          </a:prstGeom>
        </p:spPr>
      </p:pic>
    </p:spTree>
    <p:extLst>
      <p:ext uri="{BB962C8B-B14F-4D97-AF65-F5344CB8AC3E}">
        <p14:creationId xmlns:p14="http://schemas.microsoft.com/office/powerpoint/2010/main" val="2335474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Designating a Field as the Event Time</a:t>
            </a:r>
            <a:endParaRPr lang="en-US" dirty="0"/>
          </a:p>
        </p:txBody>
      </p:sp>
      <p:sp>
        <p:nvSpPr>
          <p:cNvPr id="3" name="Content Placeholder 2"/>
          <p:cNvSpPr>
            <a:spLocks noGrp="1"/>
          </p:cNvSpPr>
          <p:nvPr>
            <p:ph sz="half" idx="1"/>
          </p:nvPr>
        </p:nvSpPr>
        <p:spPr>
          <a:xfrm>
            <a:off x="442823" y="1167442"/>
            <a:ext cx="4019909" cy="2925056"/>
          </a:xfrm>
        </p:spPr>
        <p:txBody>
          <a:bodyPr/>
          <a:lstStyle/>
          <a:p>
            <a:r>
              <a:rPr lang="en-US" dirty="0" smtClean="0"/>
              <a:t>Designate the </a:t>
            </a:r>
            <a:r>
              <a:rPr lang="en-US" dirty="0" err="1" smtClean="0"/>
              <a:t>EntryTime</a:t>
            </a:r>
            <a:r>
              <a:rPr lang="en-US" dirty="0" smtClean="0"/>
              <a:t> field as the event time for calculations that involve event time</a:t>
            </a:r>
            <a:endParaRPr lang="en-US" dirty="0"/>
          </a:p>
        </p:txBody>
      </p:sp>
      <p:sp>
        <p:nvSpPr>
          <p:cNvPr id="4" name="Content Placeholder 3"/>
          <p:cNvSpPr>
            <a:spLocks noGrp="1"/>
          </p:cNvSpPr>
          <p:nvPr>
            <p:ph idx="13"/>
          </p:nvPr>
        </p:nvSpPr>
        <p:spPr>
          <a:xfrm>
            <a:off x="4462732" y="1167442"/>
            <a:ext cx="7326702" cy="2925055"/>
          </a:xfrm>
        </p:spPr>
        <p:txBody>
          <a:bodyPr/>
          <a:lstStyle/>
          <a:p>
            <a:r>
              <a:rPr lang="en-US" dirty="0"/>
              <a:t>SELECT </a:t>
            </a:r>
            <a:r>
              <a:rPr lang="en-US" dirty="0" err="1" smtClean="0"/>
              <a:t>System.Timestamp</a:t>
            </a:r>
            <a:r>
              <a:rPr lang="en-US" dirty="0" smtClean="0"/>
              <a:t> AS [Entry Time],</a:t>
            </a:r>
          </a:p>
          <a:p>
            <a:r>
              <a:rPr lang="en-US" dirty="0"/>
              <a:t> </a:t>
            </a:r>
            <a:r>
              <a:rPr lang="en-US" dirty="0" smtClean="0"/>
              <a:t>   </a:t>
            </a:r>
            <a:r>
              <a:rPr lang="en-US" dirty="0" err="1" smtClean="0"/>
              <a:t>TollId</a:t>
            </a:r>
            <a:r>
              <a:rPr lang="en-US" dirty="0"/>
              <a:t>, </a:t>
            </a:r>
            <a:r>
              <a:rPr lang="en-US" dirty="0" err="1"/>
              <a:t>LicensePlate</a:t>
            </a:r>
            <a:endParaRPr lang="en-US" dirty="0"/>
          </a:p>
          <a:p>
            <a:r>
              <a:rPr lang="en-US" dirty="0"/>
              <a:t>FROM </a:t>
            </a:r>
            <a:r>
              <a:rPr lang="en-US" dirty="0" err="1" smtClean="0"/>
              <a:t>EntryData</a:t>
            </a:r>
            <a:r>
              <a:rPr lang="en-US" dirty="0" smtClean="0"/>
              <a:t> TIMESTAMP BY </a:t>
            </a:r>
            <a:r>
              <a:rPr lang="en-US" dirty="0" err="1" smtClean="0"/>
              <a:t>EntryTime</a:t>
            </a:r>
            <a:endParaRPr lang="en-US" dirty="0"/>
          </a:p>
          <a:p>
            <a:r>
              <a:rPr lang="en-US" dirty="0"/>
              <a:t>WHERE State = 'CT</a:t>
            </a:r>
            <a:r>
              <a:rPr lang="en-US" dirty="0" smtClean="0"/>
              <a:t>'</a:t>
            </a:r>
            <a:endParaRPr lang="en-US" dirty="0"/>
          </a:p>
        </p:txBody>
      </p:sp>
      <p:pic>
        <p:nvPicPr>
          <p:cNvPr id="8" name="Picture 7"/>
          <p:cNvPicPr>
            <a:picLocks noChangeAspect="1"/>
          </p:cNvPicPr>
          <p:nvPr/>
        </p:nvPicPr>
        <p:blipFill>
          <a:blip r:embed="rId3"/>
          <a:stretch>
            <a:fillRect/>
          </a:stretch>
        </p:blipFill>
        <p:spPr>
          <a:xfrm>
            <a:off x="442823" y="4450846"/>
            <a:ext cx="11328246" cy="1776475"/>
          </a:xfrm>
          <a:prstGeom prst="rect">
            <a:avLst/>
          </a:prstGeom>
        </p:spPr>
      </p:pic>
    </p:spTree>
    <p:extLst>
      <p:ext uri="{BB962C8B-B14F-4D97-AF65-F5344CB8AC3E}">
        <p14:creationId xmlns:p14="http://schemas.microsoft.com/office/powerpoint/2010/main" val="3268351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JOINing</a:t>
            </a:r>
            <a:r>
              <a:rPr lang="en-US" dirty="0" smtClean="0"/>
              <a:t> Two Data Streams</a:t>
            </a:r>
            <a:endParaRPr lang="en-US" dirty="0"/>
          </a:p>
        </p:txBody>
      </p:sp>
      <p:sp>
        <p:nvSpPr>
          <p:cNvPr id="5" name="Content Placeholder 2"/>
          <p:cNvSpPr>
            <a:spLocks noGrp="1"/>
          </p:cNvSpPr>
          <p:nvPr>
            <p:ph sz="half" idx="1"/>
          </p:nvPr>
        </p:nvSpPr>
        <p:spPr>
          <a:xfrm>
            <a:off x="442823" y="1167442"/>
            <a:ext cx="4019909" cy="2925057"/>
          </a:xfrm>
        </p:spPr>
        <p:txBody>
          <a:bodyPr/>
          <a:lstStyle/>
          <a:p>
            <a:r>
              <a:rPr lang="en-US" dirty="0" smtClean="0"/>
              <a:t>How long does it take each car that enters a tool booth to pay the toll and exit the booth?</a:t>
            </a:r>
            <a:endParaRPr lang="en-US" dirty="0"/>
          </a:p>
        </p:txBody>
      </p:sp>
      <p:sp>
        <p:nvSpPr>
          <p:cNvPr id="6" name="Content Placeholder 3"/>
          <p:cNvSpPr>
            <a:spLocks noGrp="1"/>
          </p:cNvSpPr>
          <p:nvPr>
            <p:ph idx="13"/>
          </p:nvPr>
        </p:nvSpPr>
        <p:spPr>
          <a:xfrm>
            <a:off x="4462732" y="1167442"/>
            <a:ext cx="7326702" cy="2925057"/>
          </a:xfrm>
        </p:spPr>
        <p:txBody>
          <a:bodyPr/>
          <a:lstStyle/>
          <a:p>
            <a:r>
              <a:rPr lang="en-US" dirty="0"/>
              <a:t>SELECT </a:t>
            </a:r>
            <a:r>
              <a:rPr lang="en-US" dirty="0" err="1"/>
              <a:t>EN.TollId</a:t>
            </a:r>
            <a:r>
              <a:rPr lang="en-US" dirty="0"/>
              <a:t>, </a:t>
            </a:r>
            <a:r>
              <a:rPr lang="en-US" dirty="0" err="1"/>
              <a:t>EN.EntryTime</a:t>
            </a:r>
            <a:r>
              <a:rPr lang="en-US" dirty="0"/>
              <a:t>, </a:t>
            </a:r>
            <a:r>
              <a:rPr lang="en-US" dirty="0" err="1" smtClean="0"/>
              <a:t>EN.LicensePlate</a:t>
            </a:r>
            <a:r>
              <a:rPr lang="en-US" dirty="0" smtClean="0"/>
              <a:t>,</a:t>
            </a:r>
          </a:p>
          <a:p>
            <a:r>
              <a:rPr lang="en-US" dirty="0"/>
              <a:t> </a:t>
            </a:r>
            <a:r>
              <a:rPr lang="en-US" dirty="0" smtClean="0"/>
              <a:t>   DATEDIFF(minute</a:t>
            </a:r>
            <a:r>
              <a:rPr lang="en-US" dirty="0"/>
              <a:t>, </a:t>
            </a:r>
            <a:r>
              <a:rPr lang="en-US" dirty="0" err="1"/>
              <a:t>EN.EntryTime</a:t>
            </a:r>
            <a:r>
              <a:rPr lang="en-US" dirty="0"/>
              <a:t>, </a:t>
            </a:r>
            <a:r>
              <a:rPr lang="en-US" dirty="0" err="1" smtClean="0"/>
              <a:t>EX.ExitTime</a:t>
            </a:r>
            <a:r>
              <a:rPr lang="en-US" dirty="0" smtClean="0"/>
              <a:t>) AS Minutes</a:t>
            </a:r>
            <a:endParaRPr lang="en-US" dirty="0"/>
          </a:p>
          <a:p>
            <a:r>
              <a:rPr lang="en-US" dirty="0"/>
              <a:t>FROM </a:t>
            </a:r>
            <a:r>
              <a:rPr lang="en-US" dirty="0" err="1"/>
              <a:t>EntryData</a:t>
            </a:r>
            <a:r>
              <a:rPr lang="en-US" dirty="0"/>
              <a:t> EN TIMESTAMP BY </a:t>
            </a:r>
            <a:r>
              <a:rPr lang="en-US" dirty="0" err="1"/>
              <a:t>EntryTime</a:t>
            </a:r>
            <a:endParaRPr lang="en-US" dirty="0"/>
          </a:p>
          <a:p>
            <a:r>
              <a:rPr lang="en-US" dirty="0"/>
              <a:t>JOIN </a:t>
            </a:r>
            <a:r>
              <a:rPr lang="en-US" dirty="0" err="1"/>
              <a:t>ExitData</a:t>
            </a:r>
            <a:r>
              <a:rPr lang="en-US" dirty="0"/>
              <a:t> EX TIMESTAMP BY </a:t>
            </a:r>
            <a:r>
              <a:rPr lang="en-US" dirty="0" err="1"/>
              <a:t>ExitTime</a:t>
            </a:r>
            <a:endParaRPr lang="en-US" dirty="0"/>
          </a:p>
          <a:p>
            <a:r>
              <a:rPr lang="en-US" dirty="0" smtClean="0"/>
              <a:t>    ON </a:t>
            </a:r>
            <a:r>
              <a:rPr lang="en-US" dirty="0" err="1"/>
              <a:t>EN.TollId</a:t>
            </a:r>
            <a:r>
              <a:rPr lang="en-US" dirty="0"/>
              <a:t> = </a:t>
            </a:r>
            <a:r>
              <a:rPr lang="en-US" dirty="0" err="1" smtClean="0"/>
              <a:t>EX.TollId</a:t>
            </a:r>
            <a:endParaRPr lang="en-US" dirty="0"/>
          </a:p>
          <a:p>
            <a:r>
              <a:rPr lang="en-US" dirty="0" smtClean="0"/>
              <a:t>    AND </a:t>
            </a:r>
            <a:r>
              <a:rPr lang="en-US" dirty="0" err="1"/>
              <a:t>EN.LicensePlate</a:t>
            </a:r>
            <a:r>
              <a:rPr lang="en-US" dirty="0"/>
              <a:t> = </a:t>
            </a:r>
            <a:r>
              <a:rPr lang="en-US" dirty="0" err="1"/>
              <a:t>EX.LicensePlate</a:t>
            </a:r>
            <a:endParaRPr lang="en-US" dirty="0"/>
          </a:p>
          <a:p>
            <a:r>
              <a:rPr lang="en-US" dirty="0" smtClean="0"/>
              <a:t>    AND </a:t>
            </a:r>
            <a:r>
              <a:rPr lang="en-US" dirty="0"/>
              <a:t>DATEDIFF(minute, EN, EX) BETWEEN 0 AND 60</a:t>
            </a:r>
          </a:p>
        </p:txBody>
      </p:sp>
      <p:pic>
        <p:nvPicPr>
          <p:cNvPr id="11" name="Picture 10"/>
          <p:cNvPicPr>
            <a:picLocks noChangeAspect="1"/>
          </p:cNvPicPr>
          <p:nvPr/>
        </p:nvPicPr>
        <p:blipFill>
          <a:blip r:embed="rId3"/>
          <a:stretch>
            <a:fillRect/>
          </a:stretch>
        </p:blipFill>
        <p:spPr>
          <a:xfrm>
            <a:off x="442823" y="4450847"/>
            <a:ext cx="11342254" cy="1771823"/>
          </a:xfrm>
          <a:prstGeom prst="rect">
            <a:avLst/>
          </a:prstGeom>
        </p:spPr>
      </p:pic>
    </p:spTree>
    <p:extLst>
      <p:ext uri="{BB962C8B-B14F-4D97-AF65-F5344CB8AC3E}">
        <p14:creationId xmlns:p14="http://schemas.microsoft.com/office/powerpoint/2010/main" val="2217972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Windowing</a:t>
            </a:r>
            <a:endParaRPr lang="en-US" dirty="0"/>
          </a:p>
        </p:txBody>
      </p:sp>
      <p:sp>
        <p:nvSpPr>
          <p:cNvPr id="3" name="Content Placeholder 2"/>
          <p:cNvSpPr>
            <a:spLocks noGrp="1"/>
          </p:cNvSpPr>
          <p:nvPr>
            <p:ph idx="1"/>
          </p:nvPr>
        </p:nvSpPr>
        <p:spPr/>
        <p:txBody>
          <a:bodyPr/>
          <a:lstStyle/>
          <a:p>
            <a:r>
              <a:rPr lang="en-US" dirty="0" smtClean="0"/>
              <a:t>Count or aggregate events over a specified time period</a:t>
            </a:r>
            <a:endParaRPr lang="en-US" dirty="0"/>
          </a:p>
        </p:txBody>
      </p:sp>
      <p:cxnSp>
        <p:nvCxnSpPr>
          <p:cNvPr id="4" name="Straight Connector 3"/>
          <p:cNvCxnSpPr/>
          <p:nvPr/>
        </p:nvCxnSpPr>
        <p:spPr>
          <a:xfrm>
            <a:off x="688763" y="3240275"/>
            <a:ext cx="2945083" cy="8905"/>
          </a:xfrm>
          <a:prstGeom prst="line">
            <a:avLst/>
          </a:prstGeom>
          <a:ln w="38100">
            <a:solidFill>
              <a:srgbClr val="235888"/>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bwMode="auto">
          <a:xfrm>
            <a:off x="902519" y="3174960"/>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1080649" y="3174960"/>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1258779" y="3174960"/>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2636317" y="3174960"/>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2826323" y="3174960"/>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Rectangle 9"/>
          <p:cNvSpPr/>
          <p:nvPr/>
        </p:nvSpPr>
        <p:spPr bwMode="auto">
          <a:xfrm>
            <a:off x="688762" y="3608410"/>
            <a:ext cx="1472542" cy="866899"/>
          </a:xfrm>
          <a:prstGeom prst="rect">
            <a:avLst/>
          </a:prstGeom>
          <a:ln w="38100">
            <a:solidFill>
              <a:srgbClr val="235888"/>
            </a:solidFill>
          </a:ln>
        </p:spPr>
        <p:style>
          <a:lnRef idx="1">
            <a:schemeClr val="accent1"/>
          </a:lnRef>
          <a:fillRef idx="0">
            <a:schemeClr val="accent1"/>
          </a:fillRef>
          <a:effectRef idx="0">
            <a:schemeClr val="accent1"/>
          </a:effectRef>
          <a:fontRef idx="minor">
            <a:schemeClr val="tx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 name="Rectangle 10"/>
          <p:cNvSpPr/>
          <p:nvPr/>
        </p:nvSpPr>
        <p:spPr bwMode="auto">
          <a:xfrm>
            <a:off x="2161304" y="4475308"/>
            <a:ext cx="1472542" cy="866899"/>
          </a:xfrm>
          <a:prstGeom prst="rect">
            <a:avLst/>
          </a:prstGeom>
          <a:ln w="38100">
            <a:solidFill>
              <a:srgbClr val="235888"/>
            </a:solidFill>
          </a:ln>
        </p:spPr>
        <p:style>
          <a:lnRef idx="1">
            <a:schemeClr val="accent1"/>
          </a:lnRef>
          <a:fillRef idx="0">
            <a:schemeClr val="accent1"/>
          </a:fillRef>
          <a:effectRef idx="0">
            <a:schemeClr val="accent1"/>
          </a:effectRef>
          <a:fontRef idx="minor">
            <a:schemeClr val="tx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 name="Rectangle 11"/>
          <p:cNvSpPr/>
          <p:nvPr/>
        </p:nvSpPr>
        <p:spPr bwMode="auto">
          <a:xfrm>
            <a:off x="902519" y="3933309"/>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 name="Rectangle 12"/>
          <p:cNvSpPr/>
          <p:nvPr/>
        </p:nvSpPr>
        <p:spPr bwMode="auto">
          <a:xfrm>
            <a:off x="1080649" y="3933309"/>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 name="Rectangle 13"/>
          <p:cNvSpPr/>
          <p:nvPr/>
        </p:nvSpPr>
        <p:spPr bwMode="auto">
          <a:xfrm>
            <a:off x="1258779" y="3933309"/>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5" name="Rectangle 14"/>
          <p:cNvSpPr/>
          <p:nvPr/>
        </p:nvSpPr>
        <p:spPr bwMode="auto">
          <a:xfrm>
            <a:off x="2636317" y="4800208"/>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6" name="Rectangle 15"/>
          <p:cNvSpPr/>
          <p:nvPr/>
        </p:nvSpPr>
        <p:spPr bwMode="auto">
          <a:xfrm>
            <a:off x="2826323" y="4800208"/>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7" name="TextBox 16"/>
          <p:cNvSpPr txBox="1"/>
          <p:nvPr/>
        </p:nvSpPr>
        <p:spPr>
          <a:xfrm>
            <a:off x="688762" y="2593959"/>
            <a:ext cx="2945084" cy="387798"/>
          </a:xfrm>
          <a:prstGeom prst="rect">
            <a:avLst/>
          </a:prstGeom>
          <a:noFill/>
        </p:spPr>
        <p:txBody>
          <a:bodyPr wrap="square" lIns="0" tIns="0" rIns="0" bIns="0" rtlCol="0">
            <a:spAutoFit/>
          </a:bodyPr>
          <a:lstStyle/>
          <a:p>
            <a:pPr algn="ctr">
              <a:lnSpc>
                <a:spcPct val="90000"/>
              </a:lnSpc>
              <a:spcBef>
                <a:spcPct val="20000"/>
              </a:spcBef>
              <a:buSzPct val="80000"/>
            </a:pPr>
            <a:r>
              <a:rPr lang="en-US" sz="2800" dirty="0" err="1" smtClean="0">
                <a:solidFill>
                  <a:srgbClr val="5095D1"/>
                </a:solidFill>
              </a:rPr>
              <a:t>TumblingWindow</a:t>
            </a:r>
            <a:endParaRPr lang="en-US" sz="2800" dirty="0">
              <a:solidFill>
                <a:srgbClr val="5095D1"/>
              </a:solidFill>
            </a:endParaRPr>
          </a:p>
        </p:txBody>
      </p:sp>
      <p:cxnSp>
        <p:nvCxnSpPr>
          <p:cNvPr id="18" name="Straight Connector 17"/>
          <p:cNvCxnSpPr/>
          <p:nvPr/>
        </p:nvCxnSpPr>
        <p:spPr>
          <a:xfrm>
            <a:off x="4441370" y="3240275"/>
            <a:ext cx="2945083" cy="8905"/>
          </a:xfrm>
          <a:prstGeom prst="line">
            <a:avLst/>
          </a:prstGeom>
          <a:ln w="38100">
            <a:solidFill>
              <a:srgbClr val="235888"/>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4655126" y="3174960"/>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0" name="Rectangle 19"/>
          <p:cNvSpPr/>
          <p:nvPr/>
        </p:nvSpPr>
        <p:spPr bwMode="auto">
          <a:xfrm>
            <a:off x="4833256" y="3174960"/>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1" name="Rectangle 20"/>
          <p:cNvSpPr/>
          <p:nvPr/>
        </p:nvSpPr>
        <p:spPr bwMode="auto">
          <a:xfrm>
            <a:off x="5011386" y="3174960"/>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2" name="Rectangle 21"/>
          <p:cNvSpPr/>
          <p:nvPr/>
        </p:nvSpPr>
        <p:spPr bwMode="auto">
          <a:xfrm>
            <a:off x="6388924" y="3174960"/>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3" name="Rectangle 22"/>
          <p:cNvSpPr/>
          <p:nvPr/>
        </p:nvSpPr>
        <p:spPr bwMode="auto">
          <a:xfrm>
            <a:off x="6578930" y="3174960"/>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4" name="Rectangle 23"/>
          <p:cNvSpPr/>
          <p:nvPr/>
        </p:nvSpPr>
        <p:spPr bwMode="auto">
          <a:xfrm>
            <a:off x="4441369" y="3608410"/>
            <a:ext cx="1472542" cy="866899"/>
          </a:xfrm>
          <a:prstGeom prst="rect">
            <a:avLst/>
          </a:prstGeom>
          <a:ln w="38100">
            <a:solidFill>
              <a:srgbClr val="235888"/>
            </a:solidFill>
          </a:ln>
        </p:spPr>
        <p:style>
          <a:lnRef idx="1">
            <a:schemeClr val="accent1"/>
          </a:lnRef>
          <a:fillRef idx="0">
            <a:schemeClr val="accent1"/>
          </a:fillRef>
          <a:effectRef idx="0">
            <a:schemeClr val="accent1"/>
          </a:effectRef>
          <a:fontRef idx="minor">
            <a:schemeClr val="tx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5" name="Rectangle 24"/>
          <p:cNvSpPr/>
          <p:nvPr/>
        </p:nvSpPr>
        <p:spPr bwMode="auto">
          <a:xfrm>
            <a:off x="5913911" y="5356673"/>
            <a:ext cx="1472542" cy="866899"/>
          </a:xfrm>
          <a:prstGeom prst="rect">
            <a:avLst/>
          </a:prstGeom>
          <a:ln w="38100">
            <a:solidFill>
              <a:srgbClr val="235888"/>
            </a:solidFill>
          </a:ln>
        </p:spPr>
        <p:style>
          <a:lnRef idx="1">
            <a:schemeClr val="accent1"/>
          </a:lnRef>
          <a:fillRef idx="0">
            <a:schemeClr val="accent1"/>
          </a:fillRef>
          <a:effectRef idx="0">
            <a:schemeClr val="accent1"/>
          </a:effectRef>
          <a:fontRef idx="minor">
            <a:schemeClr val="tx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6" name="Rectangle 25"/>
          <p:cNvSpPr/>
          <p:nvPr/>
        </p:nvSpPr>
        <p:spPr bwMode="auto">
          <a:xfrm>
            <a:off x="4655126" y="3933309"/>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7" name="Rectangle 26"/>
          <p:cNvSpPr/>
          <p:nvPr/>
        </p:nvSpPr>
        <p:spPr bwMode="auto">
          <a:xfrm>
            <a:off x="4833256" y="3933309"/>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8" name="Rectangle 27"/>
          <p:cNvSpPr/>
          <p:nvPr/>
        </p:nvSpPr>
        <p:spPr bwMode="auto">
          <a:xfrm>
            <a:off x="5011386" y="3933309"/>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9" name="TextBox 28"/>
          <p:cNvSpPr txBox="1"/>
          <p:nvPr/>
        </p:nvSpPr>
        <p:spPr>
          <a:xfrm>
            <a:off x="4441369" y="2593959"/>
            <a:ext cx="2945084" cy="387798"/>
          </a:xfrm>
          <a:prstGeom prst="rect">
            <a:avLst/>
          </a:prstGeom>
          <a:noFill/>
        </p:spPr>
        <p:txBody>
          <a:bodyPr wrap="square" lIns="0" tIns="0" rIns="0" bIns="0" rtlCol="0">
            <a:spAutoFit/>
          </a:bodyPr>
          <a:lstStyle/>
          <a:p>
            <a:pPr algn="ctr">
              <a:lnSpc>
                <a:spcPct val="90000"/>
              </a:lnSpc>
              <a:spcBef>
                <a:spcPct val="20000"/>
              </a:spcBef>
              <a:buSzPct val="80000"/>
            </a:pPr>
            <a:r>
              <a:rPr lang="en-US" sz="2800" dirty="0" err="1" smtClean="0">
                <a:solidFill>
                  <a:srgbClr val="5095D1"/>
                </a:solidFill>
              </a:rPr>
              <a:t>HoppingWindow</a:t>
            </a:r>
            <a:endParaRPr lang="en-US" sz="2800" dirty="0">
              <a:solidFill>
                <a:srgbClr val="5095D1"/>
              </a:solidFill>
            </a:endParaRPr>
          </a:p>
        </p:txBody>
      </p:sp>
      <p:cxnSp>
        <p:nvCxnSpPr>
          <p:cNvPr id="30" name="Straight Connector 29"/>
          <p:cNvCxnSpPr/>
          <p:nvPr/>
        </p:nvCxnSpPr>
        <p:spPr>
          <a:xfrm>
            <a:off x="8098970" y="3240275"/>
            <a:ext cx="2945083" cy="8905"/>
          </a:xfrm>
          <a:prstGeom prst="line">
            <a:avLst/>
          </a:prstGeom>
          <a:ln w="38100">
            <a:solidFill>
              <a:srgbClr val="235888"/>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8312726" y="3174960"/>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2" name="Rectangle 31"/>
          <p:cNvSpPr/>
          <p:nvPr/>
        </p:nvSpPr>
        <p:spPr bwMode="auto">
          <a:xfrm>
            <a:off x="8490856" y="3174960"/>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3" name="Rectangle 32"/>
          <p:cNvSpPr/>
          <p:nvPr/>
        </p:nvSpPr>
        <p:spPr bwMode="auto">
          <a:xfrm>
            <a:off x="8668986" y="3174960"/>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4" name="Rectangle 33"/>
          <p:cNvSpPr/>
          <p:nvPr/>
        </p:nvSpPr>
        <p:spPr bwMode="auto">
          <a:xfrm>
            <a:off x="10046524" y="3174960"/>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5" name="Rectangle 34"/>
          <p:cNvSpPr/>
          <p:nvPr/>
        </p:nvSpPr>
        <p:spPr bwMode="auto">
          <a:xfrm>
            <a:off x="10236530" y="3174960"/>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6" name="Rectangle 35"/>
          <p:cNvSpPr/>
          <p:nvPr/>
        </p:nvSpPr>
        <p:spPr bwMode="auto">
          <a:xfrm>
            <a:off x="8312730" y="3608410"/>
            <a:ext cx="1472542" cy="866899"/>
          </a:xfrm>
          <a:prstGeom prst="rect">
            <a:avLst/>
          </a:prstGeom>
          <a:ln w="38100">
            <a:solidFill>
              <a:srgbClr val="235888"/>
            </a:solidFill>
          </a:ln>
        </p:spPr>
        <p:style>
          <a:lnRef idx="1">
            <a:schemeClr val="accent1"/>
          </a:lnRef>
          <a:fillRef idx="0">
            <a:schemeClr val="accent1"/>
          </a:fillRef>
          <a:effectRef idx="0">
            <a:schemeClr val="accent1"/>
          </a:effectRef>
          <a:fontRef idx="minor">
            <a:schemeClr val="tx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7" name="Rectangle 36"/>
          <p:cNvSpPr/>
          <p:nvPr/>
        </p:nvSpPr>
        <p:spPr bwMode="auto">
          <a:xfrm>
            <a:off x="10046524" y="4475308"/>
            <a:ext cx="1472542" cy="866899"/>
          </a:xfrm>
          <a:prstGeom prst="rect">
            <a:avLst/>
          </a:prstGeom>
          <a:ln w="38100">
            <a:solidFill>
              <a:srgbClr val="235888"/>
            </a:solidFill>
          </a:ln>
        </p:spPr>
        <p:style>
          <a:lnRef idx="1">
            <a:schemeClr val="accent1"/>
          </a:lnRef>
          <a:fillRef idx="0">
            <a:schemeClr val="accent1"/>
          </a:fillRef>
          <a:effectRef idx="0">
            <a:schemeClr val="accent1"/>
          </a:effectRef>
          <a:fontRef idx="minor">
            <a:schemeClr val="tx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8" name="Rectangle 37"/>
          <p:cNvSpPr/>
          <p:nvPr/>
        </p:nvSpPr>
        <p:spPr bwMode="auto">
          <a:xfrm>
            <a:off x="8312726" y="3933309"/>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9" name="Rectangle 38"/>
          <p:cNvSpPr/>
          <p:nvPr/>
        </p:nvSpPr>
        <p:spPr bwMode="auto">
          <a:xfrm>
            <a:off x="8490856" y="3933309"/>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0" name="Rectangle 39"/>
          <p:cNvSpPr/>
          <p:nvPr/>
        </p:nvSpPr>
        <p:spPr bwMode="auto">
          <a:xfrm>
            <a:off x="8668986" y="3933309"/>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1" name="Rectangle 40"/>
          <p:cNvSpPr/>
          <p:nvPr/>
        </p:nvSpPr>
        <p:spPr bwMode="auto">
          <a:xfrm>
            <a:off x="10046524" y="4800208"/>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2" name="Rectangle 41"/>
          <p:cNvSpPr/>
          <p:nvPr/>
        </p:nvSpPr>
        <p:spPr bwMode="auto">
          <a:xfrm>
            <a:off x="10236530" y="4800208"/>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3" name="TextBox 42"/>
          <p:cNvSpPr txBox="1"/>
          <p:nvPr/>
        </p:nvSpPr>
        <p:spPr>
          <a:xfrm>
            <a:off x="8098969" y="2593959"/>
            <a:ext cx="2945084" cy="387798"/>
          </a:xfrm>
          <a:prstGeom prst="rect">
            <a:avLst/>
          </a:prstGeom>
          <a:noFill/>
        </p:spPr>
        <p:txBody>
          <a:bodyPr wrap="square" lIns="0" tIns="0" rIns="0" bIns="0" rtlCol="0">
            <a:spAutoFit/>
          </a:bodyPr>
          <a:lstStyle/>
          <a:p>
            <a:pPr algn="ctr">
              <a:lnSpc>
                <a:spcPct val="90000"/>
              </a:lnSpc>
              <a:spcBef>
                <a:spcPct val="20000"/>
              </a:spcBef>
              <a:buSzPct val="80000"/>
            </a:pPr>
            <a:r>
              <a:rPr lang="en-US" sz="2800" dirty="0" err="1" smtClean="0">
                <a:solidFill>
                  <a:srgbClr val="5095D1"/>
                </a:solidFill>
              </a:rPr>
              <a:t>SlidingWindow</a:t>
            </a:r>
            <a:endParaRPr lang="en-US" sz="2800" dirty="0">
              <a:solidFill>
                <a:srgbClr val="5095D1"/>
              </a:solidFill>
            </a:endParaRPr>
          </a:p>
        </p:txBody>
      </p:sp>
      <p:sp>
        <p:nvSpPr>
          <p:cNvPr id="44" name="Rectangle 43"/>
          <p:cNvSpPr/>
          <p:nvPr/>
        </p:nvSpPr>
        <p:spPr bwMode="auto">
          <a:xfrm>
            <a:off x="6388924" y="5715903"/>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5" name="Rectangle 44"/>
          <p:cNvSpPr/>
          <p:nvPr/>
        </p:nvSpPr>
        <p:spPr bwMode="auto">
          <a:xfrm>
            <a:off x="6578930" y="5715903"/>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6" name="Rectangle 45"/>
          <p:cNvSpPr/>
          <p:nvPr/>
        </p:nvSpPr>
        <p:spPr bwMode="auto">
          <a:xfrm>
            <a:off x="5177640" y="4476604"/>
            <a:ext cx="1472542" cy="866899"/>
          </a:xfrm>
          <a:prstGeom prst="rect">
            <a:avLst/>
          </a:prstGeom>
          <a:ln w="38100">
            <a:solidFill>
              <a:srgbClr val="235888"/>
            </a:solidFill>
          </a:ln>
        </p:spPr>
        <p:style>
          <a:lnRef idx="1">
            <a:schemeClr val="accent1"/>
          </a:lnRef>
          <a:fillRef idx="0">
            <a:schemeClr val="accent1"/>
          </a:fillRef>
          <a:effectRef idx="0">
            <a:schemeClr val="accent1"/>
          </a:effectRef>
          <a:fontRef idx="minor">
            <a:schemeClr val="tx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7" name="Rectangle 46"/>
          <p:cNvSpPr/>
          <p:nvPr/>
        </p:nvSpPr>
        <p:spPr bwMode="auto">
          <a:xfrm>
            <a:off x="6388924" y="4849004"/>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8" name="Rectangle 47"/>
          <p:cNvSpPr/>
          <p:nvPr/>
        </p:nvSpPr>
        <p:spPr bwMode="auto">
          <a:xfrm>
            <a:off x="6578930" y="4849004"/>
            <a:ext cx="95002" cy="148441"/>
          </a:xfrm>
          <a:prstGeom prst="rect">
            <a:avLst/>
          </a:prstGeom>
          <a:solidFill>
            <a:schemeClr val="accent1">
              <a:lumMod val="60000"/>
              <a:lumOff val="40000"/>
            </a:schemeClr>
          </a:solidFill>
          <a:ln>
            <a:solidFill>
              <a:srgbClr val="5095D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553216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9CC3E5"/>
      </a:accent1>
      <a:accent2>
        <a:srgbClr val="2E75B5"/>
      </a:accent2>
      <a:accent3>
        <a:srgbClr val="1E4E79"/>
      </a:accent3>
      <a:accent4>
        <a:srgbClr val="FFC000"/>
      </a:accent4>
      <a:accent5>
        <a:srgbClr val="4472C4"/>
      </a:accent5>
      <a:accent6>
        <a:srgbClr val="70AD47"/>
      </a:accent6>
      <a:hlink>
        <a:srgbClr val="0563C1"/>
      </a:hlink>
      <a:folHlink>
        <a:srgbClr val="954F72"/>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75000"/>
          </a:schemeClr>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S1444_Windows Azure Template 16x9_r08a">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extLst>
    <a:ext uri="{05A4C25C-085E-4340-85A3-A5531E510DB2}">
      <thm15:themeFamily xmlns:thm15="http://schemas.microsoft.com/office/thememl/2012/main" name="Azure4ResearchTemplate" id="{DD1C6CE8-BDBA-0D4F-9930-3643ABC8EF0E}" vid="{B5C66FD7-0952-994B-96D6-AB3BB89097F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7699</TotalTime>
  <Words>1637</Words>
  <Application>Microsoft Office PowerPoint</Application>
  <PresentationFormat>Widescreen</PresentationFormat>
  <Paragraphs>117</Paragraphs>
  <Slides>15</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Consolas</vt:lpstr>
      <vt:lpstr>Lucida Console</vt:lpstr>
      <vt:lpstr>Segoe UI</vt:lpstr>
      <vt:lpstr>Segoe UI Light</vt:lpstr>
      <vt:lpstr>Segoe UI Semibold</vt:lpstr>
      <vt:lpstr>Wingdings</vt:lpstr>
      <vt:lpstr>Office Theme</vt:lpstr>
      <vt:lpstr>1_MS1444_Windows Azure Template 16x9_r08a</vt:lpstr>
      <vt:lpstr>Azure Stream Analytics</vt:lpstr>
      <vt:lpstr>The Internet of Things (IoT)</vt:lpstr>
      <vt:lpstr>Azure Stream Analytics</vt:lpstr>
      <vt:lpstr>Stream Analytics at Work</vt:lpstr>
      <vt:lpstr>Stream Analytics Query Language</vt:lpstr>
      <vt:lpstr>Querying a Data Stream</vt:lpstr>
      <vt:lpstr>Designating a Field as the Event Time</vt:lpstr>
      <vt:lpstr>JOINing Two Data Streams</vt:lpstr>
      <vt:lpstr>Windowing</vt:lpstr>
      <vt:lpstr>Using TumblingWindow</vt:lpstr>
      <vt:lpstr>Using HoppingWindow</vt:lpstr>
      <vt:lpstr>Using SlidingWindow</vt:lpstr>
      <vt:lpstr>Building Real-Time Dashboards</vt:lpstr>
      <vt:lpstr>Hands-On Lab</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Stream Analytics</dc:title>
  <dc:creator>Gavin Gear</dc:creator>
  <cp:lastModifiedBy>Jeff Prosise</cp:lastModifiedBy>
  <cp:revision>146</cp:revision>
  <dcterms:created xsi:type="dcterms:W3CDTF">2016-04-21T18:51:19Z</dcterms:created>
  <dcterms:modified xsi:type="dcterms:W3CDTF">2016-06-22T19:26:40Z</dcterms:modified>
</cp:coreProperties>
</file>