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0" r:id="rId4"/>
    <p:sldMasterId id="2147484284" r:id="rId5"/>
    <p:sldMasterId id="2147484676" r:id="rId6"/>
    <p:sldMasterId id="2147484699" r:id="rId7"/>
  </p:sldMasterIdLst>
  <p:notesMasterIdLst>
    <p:notesMasterId r:id="rId50"/>
  </p:notesMasterIdLst>
  <p:sldIdLst>
    <p:sldId id="364" r:id="rId8"/>
    <p:sldId id="365" r:id="rId9"/>
    <p:sldId id="366" r:id="rId10"/>
    <p:sldId id="367" r:id="rId11"/>
    <p:sldId id="368" r:id="rId12"/>
    <p:sldId id="361" r:id="rId13"/>
    <p:sldId id="257" r:id="rId14"/>
    <p:sldId id="360" r:id="rId15"/>
    <p:sldId id="358" r:id="rId16"/>
    <p:sldId id="306" r:id="rId17"/>
    <p:sldId id="307" r:id="rId18"/>
    <p:sldId id="310" r:id="rId19"/>
    <p:sldId id="309" r:id="rId20"/>
    <p:sldId id="311" r:id="rId21"/>
    <p:sldId id="312" r:id="rId22"/>
    <p:sldId id="332" r:id="rId23"/>
    <p:sldId id="314" r:id="rId24"/>
    <p:sldId id="317" r:id="rId25"/>
    <p:sldId id="320" r:id="rId26"/>
    <p:sldId id="321" r:id="rId27"/>
    <p:sldId id="323" r:id="rId28"/>
    <p:sldId id="324" r:id="rId29"/>
    <p:sldId id="330" r:id="rId30"/>
    <p:sldId id="333" r:id="rId31"/>
    <p:sldId id="337" r:id="rId32"/>
    <p:sldId id="338" r:id="rId33"/>
    <p:sldId id="339" r:id="rId34"/>
    <p:sldId id="343" r:id="rId35"/>
    <p:sldId id="344" r:id="rId36"/>
    <p:sldId id="345" r:id="rId37"/>
    <p:sldId id="346" r:id="rId38"/>
    <p:sldId id="349" r:id="rId39"/>
    <p:sldId id="352" r:id="rId40"/>
    <p:sldId id="355" r:id="rId41"/>
    <p:sldId id="350" r:id="rId42"/>
    <p:sldId id="351" r:id="rId43"/>
    <p:sldId id="353" r:id="rId44"/>
    <p:sldId id="354" r:id="rId45"/>
    <p:sldId id="356" r:id="rId46"/>
    <p:sldId id="305" r:id="rId47"/>
    <p:sldId id="362" r:id="rId48"/>
    <p:sldId id="363" r:id="rId49"/>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008" userDrawn="1">
          <p15:clr>
            <a:srgbClr val="A4A3A4"/>
          </p15:clr>
        </p15:guide>
        <p15:guide id="2" pos="384" userDrawn="1">
          <p15:clr>
            <a:srgbClr val="A4A3A4"/>
          </p15:clr>
        </p15:guide>
        <p15:guide id="3" pos="7232" userDrawn="1">
          <p15:clr>
            <a:srgbClr val="A4A3A4"/>
          </p15:clr>
        </p15:guide>
        <p15:guide id="4" pos="400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Willingham" initials="TW"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2C6"/>
    <a:srgbClr val="000066"/>
    <a:srgbClr val="0000CC"/>
    <a:srgbClr val="0000FF"/>
    <a:srgbClr val="DECD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73" autoAdjust="0"/>
    <p:restoredTop sz="90580" autoAdjust="0"/>
  </p:normalViewPr>
  <p:slideViewPr>
    <p:cSldViewPr>
      <p:cViewPr varScale="1">
        <p:scale>
          <a:sx n="102" d="100"/>
          <a:sy n="102" d="100"/>
        </p:scale>
        <p:origin x="1272" y="108"/>
      </p:cViewPr>
      <p:guideLst>
        <p:guide orient="horz" pos="1008"/>
        <p:guide pos="384"/>
        <p:guide pos="7232"/>
        <p:guide pos="4003"/>
      </p:guideLst>
    </p:cSldViewPr>
  </p:slideViewPr>
  <p:outlineViewPr>
    <p:cViewPr>
      <p:scale>
        <a:sx n="33" d="100"/>
        <a:sy n="33" d="100"/>
      </p:scale>
      <p:origin x="0" y="-25781"/>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8" Type="http://schemas.openxmlformats.org/officeDocument/2006/relationships/slide" Target="slides/slide1.xml"/><Relationship Id="rId51" Type="http://schemas.openxmlformats.org/officeDocument/2006/relationships/commentAuthors" Target="commentAuthors.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9F582325-8CCC-4C92-8B55-C15E349926B4}" type="datetimeFigureOut">
              <a:rPr lang="en-US"/>
              <a:pPr>
                <a:defRPr/>
              </a:pPr>
              <a:t>10/4/2013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CAAAF81-A5F6-48E9-909A-339FD0DCE333}" type="slidenum">
              <a:rPr lang="en-US"/>
              <a:pPr>
                <a:defRPr/>
              </a:pPr>
              <a:t>‹#›</a:t>
            </a:fld>
            <a:endParaRPr lang="en-US"/>
          </a:p>
        </p:txBody>
      </p:sp>
    </p:spTree>
    <p:extLst>
      <p:ext uri="{BB962C8B-B14F-4D97-AF65-F5344CB8AC3E}">
        <p14:creationId xmlns:p14="http://schemas.microsoft.com/office/powerpoint/2010/main" val="35844028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971C9C8-82BF-4D33-A618-4C01AB7907ED}" type="slidenum">
              <a:rPr lang="en-US" smtClean="0">
                <a:solidFill>
                  <a:prstClr val="black"/>
                </a:solidFill>
                <a:latin typeface="Arial" panose="020B0604020202020204" pitchFamily="34" charset="0"/>
              </a:rPr>
              <a:pPr>
                <a:spcBef>
                  <a:spcPct val="0"/>
                </a:spcBef>
              </a:pPr>
              <a:t>1</a:t>
            </a:fld>
            <a:endParaRPr lang="en-US" smtClean="0">
              <a:solidFill>
                <a:prstClr val="black"/>
              </a:solidFill>
              <a:latin typeface="Arial" panose="020B0604020202020204" pitchFamily="34" charset="0"/>
            </a:endParaRPr>
          </a:p>
        </p:txBody>
      </p:sp>
    </p:spTree>
    <p:extLst>
      <p:ext uri="{BB962C8B-B14F-4D97-AF65-F5344CB8AC3E}">
        <p14:creationId xmlns:p14="http://schemas.microsoft.com/office/powerpoint/2010/main" val="25080282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10E7C7-86D7-4707-B7F1-CF4BE56612E4}" type="slidenum">
              <a:rPr lang="en-US" smtClean="0">
                <a:latin typeface="Arial" panose="020B0604020202020204" pitchFamily="34" charset="0"/>
              </a:rPr>
              <a:pPr>
                <a:spcBef>
                  <a:spcPct val="0"/>
                </a:spcBef>
              </a:pPr>
              <a:t>12</a:t>
            </a:fld>
            <a:endParaRPr lang="en-US" smtClean="0">
              <a:latin typeface="Arial" panose="020B0604020202020204" pitchFamily="34" charset="0"/>
            </a:endParaRPr>
          </a:p>
        </p:txBody>
      </p:sp>
    </p:spTree>
    <p:extLst>
      <p:ext uri="{BB962C8B-B14F-4D97-AF65-F5344CB8AC3E}">
        <p14:creationId xmlns:p14="http://schemas.microsoft.com/office/powerpoint/2010/main" val="17136953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0733209-8849-4A8B-8DA5-FD576D442DA6}" type="slidenum">
              <a:rPr lang="en-US" smtClean="0">
                <a:latin typeface="Arial" panose="020B0604020202020204" pitchFamily="34" charset="0"/>
              </a:rPr>
              <a:pPr>
                <a:spcBef>
                  <a:spcPct val="0"/>
                </a:spcBef>
              </a:pPr>
              <a:t>13</a:t>
            </a:fld>
            <a:endParaRPr lang="en-US" smtClean="0">
              <a:latin typeface="Arial" panose="020B0604020202020204" pitchFamily="34" charset="0"/>
            </a:endParaRPr>
          </a:p>
        </p:txBody>
      </p:sp>
    </p:spTree>
    <p:extLst>
      <p:ext uri="{BB962C8B-B14F-4D97-AF65-F5344CB8AC3E}">
        <p14:creationId xmlns:p14="http://schemas.microsoft.com/office/powerpoint/2010/main" val="8588210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631644-8987-4AA8-97DD-EDB2F314C0E9}" type="slidenum">
              <a:rPr lang="en-US" smtClean="0">
                <a:latin typeface="Arial" panose="020B0604020202020204" pitchFamily="34" charset="0"/>
              </a:rPr>
              <a:pPr>
                <a:spcBef>
                  <a:spcPct val="0"/>
                </a:spcBef>
              </a:pPr>
              <a:t>14</a:t>
            </a:fld>
            <a:endParaRPr lang="en-US" smtClean="0">
              <a:latin typeface="Arial" panose="020B0604020202020204" pitchFamily="34" charset="0"/>
            </a:endParaRPr>
          </a:p>
        </p:txBody>
      </p:sp>
    </p:spTree>
    <p:extLst>
      <p:ext uri="{BB962C8B-B14F-4D97-AF65-F5344CB8AC3E}">
        <p14:creationId xmlns:p14="http://schemas.microsoft.com/office/powerpoint/2010/main" val="37943478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This adapter might be integrated into the motherboard or act as a separate device that connects to a PCI slot or perhaps a PC card slot or USB port. </a:t>
            </a:r>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526349-0A29-4BAA-9E7F-9E94F80AC38A}" type="slidenum">
              <a:rPr lang="en-US" smtClean="0">
                <a:latin typeface="Arial" panose="020B0604020202020204" pitchFamily="34" charset="0"/>
              </a:rPr>
              <a:pPr>
                <a:spcBef>
                  <a:spcPct val="0"/>
                </a:spcBef>
              </a:pPr>
              <a:t>15</a:t>
            </a:fld>
            <a:endParaRPr lang="en-US" smtClean="0">
              <a:latin typeface="Arial" panose="020B0604020202020204" pitchFamily="34" charset="0"/>
            </a:endParaRPr>
          </a:p>
        </p:txBody>
      </p:sp>
    </p:spTree>
    <p:extLst>
      <p:ext uri="{BB962C8B-B14F-4D97-AF65-F5344CB8AC3E}">
        <p14:creationId xmlns:p14="http://schemas.microsoft.com/office/powerpoint/2010/main" val="16442537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32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614CF5-318B-40A5-8298-4EDA94C6C928}" type="slidenum">
              <a:rPr lang="en-US" smtClean="0">
                <a:latin typeface="Arial" panose="020B0604020202020204" pitchFamily="34" charset="0"/>
              </a:rPr>
              <a:pPr>
                <a:spcBef>
                  <a:spcPct val="0"/>
                </a:spcBef>
              </a:pPr>
              <a:t>16</a:t>
            </a:fld>
            <a:endParaRPr lang="en-US" smtClean="0">
              <a:latin typeface="Arial" panose="020B0604020202020204" pitchFamily="34" charset="0"/>
            </a:endParaRPr>
          </a:p>
        </p:txBody>
      </p:sp>
    </p:spTree>
    <p:extLst>
      <p:ext uri="{BB962C8B-B14F-4D97-AF65-F5344CB8AC3E}">
        <p14:creationId xmlns:p14="http://schemas.microsoft.com/office/powerpoint/2010/main" val="11084394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952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D4315B-614F-4168-84F7-853DC791843A}" type="slidenum">
              <a:rPr lang="en-US" smtClean="0">
                <a:latin typeface="Arial" panose="020B0604020202020204" pitchFamily="34" charset="0"/>
              </a:rPr>
              <a:pPr>
                <a:spcBef>
                  <a:spcPct val="0"/>
                </a:spcBef>
              </a:pPr>
              <a:t>17</a:t>
            </a:fld>
            <a:endParaRPr lang="en-US" smtClean="0">
              <a:latin typeface="Arial" panose="020B0604020202020204" pitchFamily="34" charset="0"/>
            </a:endParaRPr>
          </a:p>
        </p:txBody>
      </p:sp>
    </p:spTree>
    <p:extLst>
      <p:ext uri="{BB962C8B-B14F-4D97-AF65-F5344CB8AC3E}">
        <p14:creationId xmlns:p14="http://schemas.microsoft.com/office/powerpoint/2010/main" val="34499512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01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FC74E2-6C25-4D2A-AFCC-D6337E213B41}" type="slidenum">
              <a:rPr lang="en-US" smtClean="0">
                <a:latin typeface="Arial" panose="020B0604020202020204" pitchFamily="34" charset="0"/>
              </a:rPr>
              <a:pPr>
                <a:spcBef>
                  <a:spcPct val="0"/>
                </a:spcBef>
              </a:pPr>
              <a:t>18</a:t>
            </a:fld>
            <a:endParaRPr lang="en-US" smtClean="0">
              <a:latin typeface="Arial" panose="020B0604020202020204" pitchFamily="34" charset="0"/>
            </a:endParaRPr>
          </a:p>
        </p:txBody>
      </p:sp>
    </p:spTree>
    <p:extLst>
      <p:ext uri="{BB962C8B-B14F-4D97-AF65-F5344CB8AC3E}">
        <p14:creationId xmlns:p14="http://schemas.microsoft.com/office/powerpoint/2010/main" val="12465226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075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44B5FA3-FC81-428D-8FE6-72ADFFFBBEB9}" type="slidenum">
              <a:rPr lang="en-US" smtClean="0">
                <a:latin typeface="Arial" panose="020B0604020202020204" pitchFamily="34" charset="0"/>
              </a:rPr>
              <a:pPr>
                <a:spcBef>
                  <a:spcPct val="0"/>
                </a:spcBef>
              </a:pPr>
              <a:t>19</a:t>
            </a:fld>
            <a:endParaRPr lang="en-US" smtClean="0">
              <a:latin typeface="Arial" panose="020B0604020202020204" pitchFamily="34" charset="0"/>
            </a:endParaRPr>
          </a:p>
        </p:txBody>
      </p:sp>
    </p:spTree>
    <p:extLst>
      <p:ext uri="{BB962C8B-B14F-4D97-AF65-F5344CB8AC3E}">
        <p14:creationId xmlns:p14="http://schemas.microsoft.com/office/powerpoint/2010/main" val="7831778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09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F02DEAA-83F6-4834-86FE-82A137532C97}" type="slidenum">
              <a:rPr lang="en-US" smtClean="0">
                <a:latin typeface="Arial" panose="020B0604020202020204" pitchFamily="34" charset="0"/>
              </a:rPr>
              <a:pPr>
                <a:spcBef>
                  <a:spcPct val="0"/>
                </a:spcBef>
              </a:pPr>
              <a:t>20</a:t>
            </a:fld>
            <a:endParaRPr lang="en-US" smtClean="0">
              <a:latin typeface="Arial" panose="020B0604020202020204" pitchFamily="34" charset="0"/>
            </a:endParaRPr>
          </a:p>
        </p:txBody>
      </p:sp>
    </p:spTree>
    <p:extLst>
      <p:ext uri="{BB962C8B-B14F-4D97-AF65-F5344CB8AC3E}">
        <p14:creationId xmlns:p14="http://schemas.microsoft.com/office/powerpoint/2010/main" val="15695491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13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D920441-2947-474A-BC87-D628098398BC}" type="slidenum">
              <a:rPr lang="en-US" smtClean="0">
                <a:latin typeface="Arial" panose="020B0604020202020204" pitchFamily="34" charset="0"/>
              </a:rPr>
              <a:pPr>
                <a:spcBef>
                  <a:spcPct val="0"/>
                </a:spcBef>
              </a:pPr>
              <a:t>21</a:t>
            </a:fld>
            <a:endParaRPr lang="en-US" smtClean="0">
              <a:latin typeface="Arial" panose="020B0604020202020204" pitchFamily="34" charset="0"/>
            </a:endParaRPr>
          </a:p>
        </p:txBody>
      </p:sp>
    </p:spTree>
    <p:extLst>
      <p:ext uri="{BB962C8B-B14F-4D97-AF65-F5344CB8AC3E}">
        <p14:creationId xmlns:p14="http://schemas.microsoft.com/office/powerpoint/2010/main" val="2860725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minute</a:t>
            </a:r>
            <a:endParaRPr lang="en-US" dirty="0"/>
          </a:p>
        </p:txBody>
      </p:sp>
      <p:sp>
        <p:nvSpPr>
          <p:cNvPr id="4" name="Slide Number Placeholder 3"/>
          <p:cNvSpPr>
            <a:spLocks noGrp="1"/>
          </p:cNvSpPr>
          <p:nvPr>
            <p:ph type="sldNum" sz="quarter" idx="10"/>
          </p:nvPr>
        </p:nvSpPr>
        <p:spPr/>
        <p:txBody>
          <a:bodyPr/>
          <a:lstStyle/>
          <a:p>
            <a:fld id="{13F0F35F-DD44-4607-AEC1-49D7A4BC4066}" type="slidenum">
              <a:rPr lang="en-US" smtClean="0"/>
              <a:pPr/>
              <a:t>2</a:t>
            </a:fld>
            <a:endParaRPr lang="en-US" dirty="0"/>
          </a:p>
        </p:txBody>
      </p:sp>
    </p:spTree>
    <p:extLst>
      <p:ext uri="{BB962C8B-B14F-4D97-AF65-F5344CB8AC3E}">
        <p14:creationId xmlns:p14="http://schemas.microsoft.com/office/powerpoint/2010/main" val="25859036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157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DB72C8-A211-4ECA-9157-1DA2BDE680F5}" type="slidenum">
              <a:rPr lang="en-US" smtClean="0">
                <a:latin typeface="Arial" panose="020B0604020202020204" pitchFamily="34" charset="0"/>
              </a:rPr>
              <a:pPr>
                <a:spcBef>
                  <a:spcPct val="0"/>
                </a:spcBef>
              </a:pPr>
              <a:t>22</a:t>
            </a:fld>
            <a:endParaRPr lang="en-US" smtClean="0">
              <a:latin typeface="Arial" panose="020B0604020202020204" pitchFamily="34" charset="0"/>
            </a:endParaRPr>
          </a:p>
        </p:txBody>
      </p:sp>
    </p:spTree>
    <p:extLst>
      <p:ext uri="{BB962C8B-B14F-4D97-AF65-F5344CB8AC3E}">
        <p14:creationId xmlns:p14="http://schemas.microsoft.com/office/powerpoint/2010/main" val="35700315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280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B4FD74-5E96-4DB6-9F17-F286850EBB8E}" type="slidenum">
              <a:rPr lang="en-US" smtClean="0">
                <a:latin typeface="Arial" panose="020B0604020202020204" pitchFamily="34" charset="0"/>
              </a:rPr>
              <a:pPr>
                <a:spcBef>
                  <a:spcPct val="0"/>
                </a:spcBef>
              </a:pPr>
              <a:t>23</a:t>
            </a:fld>
            <a:endParaRPr lang="en-US" smtClean="0">
              <a:latin typeface="Arial" panose="020B0604020202020204" pitchFamily="34" charset="0"/>
            </a:endParaRPr>
          </a:p>
        </p:txBody>
      </p:sp>
    </p:spTree>
    <p:extLst>
      <p:ext uri="{BB962C8B-B14F-4D97-AF65-F5344CB8AC3E}">
        <p14:creationId xmlns:p14="http://schemas.microsoft.com/office/powerpoint/2010/main" val="22451778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34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E6B9D89-A2ED-44BA-A6D9-5BE7C79481C6}" type="slidenum">
              <a:rPr lang="en-US" smtClean="0">
                <a:latin typeface="Arial" panose="020B0604020202020204" pitchFamily="34" charset="0"/>
              </a:rPr>
              <a:pPr>
                <a:spcBef>
                  <a:spcPct val="0"/>
                </a:spcBef>
              </a:pPr>
              <a:t>24</a:t>
            </a:fld>
            <a:endParaRPr lang="en-US" smtClean="0">
              <a:latin typeface="Arial" panose="020B0604020202020204" pitchFamily="34" charset="0"/>
            </a:endParaRPr>
          </a:p>
        </p:txBody>
      </p:sp>
    </p:spTree>
    <p:extLst>
      <p:ext uri="{BB962C8B-B14F-4D97-AF65-F5344CB8AC3E}">
        <p14:creationId xmlns:p14="http://schemas.microsoft.com/office/powerpoint/2010/main" val="10903812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42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FDF5776-8762-4C42-9258-BD9AD7BACBB3}" type="slidenum">
              <a:rPr lang="en-US" smtClean="0">
                <a:latin typeface="Arial" panose="020B0604020202020204" pitchFamily="34" charset="0"/>
              </a:rPr>
              <a:pPr>
                <a:spcBef>
                  <a:spcPct val="0"/>
                </a:spcBef>
              </a:pPr>
              <a:t>25</a:t>
            </a:fld>
            <a:endParaRPr lang="en-US" smtClean="0">
              <a:latin typeface="Arial" panose="020B0604020202020204" pitchFamily="34" charset="0"/>
            </a:endParaRPr>
          </a:p>
        </p:txBody>
      </p:sp>
    </p:spTree>
    <p:extLst>
      <p:ext uri="{BB962C8B-B14F-4D97-AF65-F5344CB8AC3E}">
        <p14:creationId xmlns:p14="http://schemas.microsoft.com/office/powerpoint/2010/main" val="580882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44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D0342A-9966-49C0-AC73-AC6279D06743}" type="slidenum">
              <a:rPr lang="en-US" smtClean="0">
                <a:latin typeface="Arial" panose="020B0604020202020204" pitchFamily="34" charset="0"/>
              </a:rPr>
              <a:pPr>
                <a:spcBef>
                  <a:spcPct val="0"/>
                </a:spcBef>
              </a:pPr>
              <a:t>26</a:t>
            </a:fld>
            <a:endParaRPr lang="en-US" smtClean="0">
              <a:latin typeface="Arial" panose="020B0604020202020204" pitchFamily="34" charset="0"/>
            </a:endParaRPr>
          </a:p>
        </p:txBody>
      </p:sp>
    </p:spTree>
    <p:extLst>
      <p:ext uri="{BB962C8B-B14F-4D97-AF65-F5344CB8AC3E}">
        <p14:creationId xmlns:p14="http://schemas.microsoft.com/office/powerpoint/2010/main" val="28176355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46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A8B83A-99C0-42B5-B0C8-B3EEC30B356D}" type="slidenum">
              <a:rPr lang="en-US" smtClean="0">
                <a:latin typeface="Arial" panose="020B0604020202020204" pitchFamily="34" charset="0"/>
              </a:rPr>
              <a:pPr>
                <a:spcBef>
                  <a:spcPct val="0"/>
                </a:spcBef>
              </a:pPr>
              <a:t>27</a:t>
            </a:fld>
            <a:endParaRPr lang="en-US" smtClean="0">
              <a:latin typeface="Arial" panose="020B0604020202020204" pitchFamily="34" charset="0"/>
            </a:endParaRPr>
          </a:p>
        </p:txBody>
      </p:sp>
    </p:spTree>
    <p:extLst>
      <p:ext uri="{BB962C8B-B14F-4D97-AF65-F5344CB8AC3E}">
        <p14:creationId xmlns:p14="http://schemas.microsoft.com/office/powerpoint/2010/main" val="8716739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48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5CE2FBA-EC59-438B-A815-1F779B37FB8C}" type="slidenum">
              <a:rPr lang="en-US" smtClean="0">
                <a:latin typeface="Arial" panose="020B0604020202020204" pitchFamily="34" charset="0"/>
              </a:rPr>
              <a:pPr>
                <a:spcBef>
                  <a:spcPct val="0"/>
                </a:spcBef>
              </a:pPr>
              <a:t>28</a:t>
            </a:fld>
            <a:endParaRPr lang="en-US" smtClean="0">
              <a:latin typeface="Arial" panose="020B0604020202020204" pitchFamily="34" charset="0"/>
            </a:endParaRPr>
          </a:p>
        </p:txBody>
      </p:sp>
    </p:spTree>
    <p:extLst>
      <p:ext uri="{BB962C8B-B14F-4D97-AF65-F5344CB8AC3E}">
        <p14:creationId xmlns:p14="http://schemas.microsoft.com/office/powerpoint/2010/main" val="13508301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50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8264027-891A-42E0-BDC2-FD4C4E22CB5E}" type="slidenum">
              <a:rPr lang="en-US" smtClean="0">
                <a:latin typeface="Arial" panose="020B0604020202020204" pitchFamily="34" charset="0"/>
              </a:rPr>
              <a:pPr>
                <a:spcBef>
                  <a:spcPct val="0"/>
                </a:spcBef>
              </a:pPr>
              <a:t>29</a:t>
            </a:fld>
            <a:endParaRPr lang="en-US" smtClean="0">
              <a:latin typeface="Arial" panose="020B0604020202020204" pitchFamily="34" charset="0"/>
            </a:endParaRPr>
          </a:p>
        </p:txBody>
      </p:sp>
    </p:spTree>
    <p:extLst>
      <p:ext uri="{BB962C8B-B14F-4D97-AF65-F5344CB8AC3E}">
        <p14:creationId xmlns:p14="http://schemas.microsoft.com/office/powerpoint/2010/main" val="2567695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2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52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5C2BA00-70DD-48B6-BE7F-4E509D54561E}" type="slidenum">
              <a:rPr lang="en-US" smtClean="0">
                <a:latin typeface="Arial" panose="020B0604020202020204" pitchFamily="34" charset="0"/>
              </a:rPr>
              <a:pPr>
                <a:spcBef>
                  <a:spcPct val="0"/>
                </a:spcBef>
              </a:pPr>
              <a:t>30</a:t>
            </a:fld>
            <a:endParaRPr lang="en-US" smtClean="0">
              <a:latin typeface="Arial" panose="020B0604020202020204" pitchFamily="34" charset="0"/>
            </a:endParaRPr>
          </a:p>
        </p:txBody>
      </p:sp>
    </p:spTree>
    <p:extLst>
      <p:ext uri="{BB962C8B-B14F-4D97-AF65-F5344CB8AC3E}">
        <p14:creationId xmlns:p14="http://schemas.microsoft.com/office/powerpoint/2010/main" val="34925715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54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7F8F12-4CF2-4795-9AB8-2D251A840609}" type="slidenum">
              <a:rPr lang="en-US" smtClean="0">
                <a:latin typeface="Arial" panose="020B0604020202020204" pitchFamily="34" charset="0"/>
              </a:rPr>
              <a:pPr>
                <a:spcBef>
                  <a:spcPct val="0"/>
                </a:spcBef>
              </a:pPr>
              <a:t>31</a:t>
            </a:fld>
            <a:endParaRPr lang="en-US" smtClean="0">
              <a:latin typeface="Arial" panose="020B0604020202020204" pitchFamily="34" charset="0"/>
            </a:endParaRPr>
          </a:p>
        </p:txBody>
      </p:sp>
    </p:spTree>
    <p:extLst>
      <p:ext uri="{BB962C8B-B14F-4D97-AF65-F5344CB8AC3E}">
        <p14:creationId xmlns:p14="http://schemas.microsoft.com/office/powerpoint/2010/main" val="2854324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minute</a:t>
            </a:r>
            <a:endParaRPr lang="en-US" dirty="0"/>
          </a:p>
        </p:txBody>
      </p:sp>
      <p:sp>
        <p:nvSpPr>
          <p:cNvPr id="4" name="Slide Number Placeholder 3"/>
          <p:cNvSpPr>
            <a:spLocks noGrp="1"/>
          </p:cNvSpPr>
          <p:nvPr>
            <p:ph type="sldNum" sz="quarter" idx="10"/>
          </p:nvPr>
        </p:nvSpPr>
        <p:spPr/>
        <p:txBody>
          <a:bodyPr/>
          <a:lstStyle/>
          <a:p>
            <a:fld id="{13F0F35F-DD44-4607-AEC1-49D7A4BC4066}" type="slidenum">
              <a:rPr lang="en-US" smtClean="0"/>
              <a:pPr/>
              <a:t>3</a:t>
            </a:fld>
            <a:endParaRPr lang="en-US" dirty="0"/>
          </a:p>
        </p:txBody>
      </p:sp>
    </p:spTree>
    <p:extLst>
      <p:ext uri="{BB962C8B-B14F-4D97-AF65-F5344CB8AC3E}">
        <p14:creationId xmlns:p14="http://schemas.microsoft.com/office/powerpoint/2010/main" val="28510647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60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6E1B917-9FC0-47AE-8E20-1C77064756FE}" type="slidenum">
              <a:rPr lang="en-US" smtClean="0">
                <a:latin typeface="Arial" panose="020B0604020202020204" pitchFamily="34" charset="0"/>
              </a:rPr>
              <a:pPr>
                <a:spcBef>
                  <a:spcPct val="0"/>
                </a:spcBef>
              </a:pPr>
              <a:t>32</a:t>
            </a:fld>
            <a:endParaRPr lang="en-US" smtClean="0">
              <a:latin typeface="Arial" panose="020B0604020202020204" pitchFamily="34" charset="0"/>
            </a:endParaRPr>
          </a:p>
        </p:txBody>
      </p:sp>
    </p:spTree>
    <p:extLst>
      <p:ext uri="{BB962C8B-B14F-4D97-AF65-F5344CB8AC3E}">
        <p14:creationId xmlns:p14="http://schemas.microsoft.com/office/powerpoint/2010/main" val="2644887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6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66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E23B9D2-A43B-42B8-AA47-5C9E9D66BE2B}" type="slidenum">
              <a:rPr lang="en-US" smtClean="0">
                <a:latin typeface="Arial" panose="020B0604020202020204" pitchFamily="34" charset="0"/>
              </a:rPr>
              <a:pPr>
                <a:spcBef>
                  <a:spcPct val="0"/>
                </a:spcBef>
              </a:pPr>
              <a:t>33</a:t>
            </a:fld>
            <a:endParaRPr lang="en-US" smtClean="0">
              <a:latin typeface="Arial" panose="020B0604020202020204" pitchFamily="34" charset="0"/>
            </a:endParaRPr>
          </a:p>
        </p:txBody>
      </p:sp>
    </p:spTree>
    <p:extLst>
      <p:ext uri="{BB962C8B-B14F-4D97-AF65-F5344CB8AC3E}">
        <p14:creationId xmlns:p14="http://schemas.microsoft.com/office/powerpoint/2010/main" val="18077937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3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73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50D24FB-13B7-45D1-842D-1FE12DD1EF15}" type="slidenum">
              <a:rPr lang="en-US" smtClean="0">
                <a:latin typeface="Arial" panose="020B0604020202020204" pitchFamily="34" charset="0"/>
              </a:rPr>
              <a:pPr>
                <a:spcBef>
                  <a:spcPct val="0"/>
                </a:spcBef>
              </a:pPr>
              <a:t>34</a:t>
            </a:fld>
            <a:endParaRPr lang="en-US" smtClean="0">
              <a:latin typeface="Arial" panose="020B0604020202020204" pitchFamily="34" charset="0"/>
            </a:endParaRPr>
          </a:p>
        </p:txBody>
      </p:sp>
    </p:spTree>
    <p:extLst>
      <p:ext uri="{BB962C8B-B14F-4D97-AF65-F5344CB8AC3E}">
        <p14:creationId xmlns:p14="http://schemas.microsoft.com/office/powerpoint/2010/main" val="23936423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62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91BB3CF-6E32-4AEC-AA81-4A9440276E94}" type="slidenum">
              <a:rPr lang="en-US" smtClean="0">
                <a:latin typeface="Arial" panose="020B0604020202020204" pitchFamily="34" charset="0"/>
              </a:rPr>
              <a:pPr>
                <a:spcBef>
                  <a:spcPct val="0"/>
                </a:spcBef>
              </a:pPr>
              <a:t>35</a:t>
            </a:fld>
            <a:endParaRPr lang="en-US" smtClean="0">
              <a:latin typeface="Arial" panose="020B0604020202020204" pitchFamily="34" charset="0"/>
            </a:endParaRPr>
          </a:p>
        </p:txBody>
      </p:sp>
    </p:spTree>
    <p:extLst>
      <p:ext uri="{BB962C8B-B14F-4D97-AF65-F5344CB8AC3E}">
        <p14:creationId xmlns:p14="http://schemas.microsoft.com/office/powerpoint/2010/main" val="14381875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4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64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BF8A1B3-A146-4B78-8C82-FD882AF66C57}" type="slidenum">
              <a:rPr lang="en-US" smtClean="0">
                <a:latin typeface="Arial" panose="020B0604020202020204" pitchFamily="34" charset="0"/>
              </a:rPr>
              <a:pPr>
                <a:spcBef>
                  <a:spcPct val="0"/>
                </a:spcBef>
              </a:pPr>
              <a:t>36</a:t>
            </a:fld>
            <a:endParaRPr lang="en-US" smtClean="0">
              <a:latin typeface="Arial" panose="020B0604020202020204" pitchFamily="34" charset="0"/>
            </a:endParaRPr>
          </a:p>
        </p:txBody>
      </p:sp>
    </p:spTree>
    <p:extLst>
      <p:ext uri="{BB962C8B-B14F-4D97-AF65-F5344CB8AC3E}">
        <p14:creationId xmlns:p14="http://schemas.microsoft.com/office/powerpoint/2010/main" val="33524813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8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68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BA4FF62-613F-4E18-86D7-6D1059723B80}" type="slidenum">
              <a:rPr lang="en-US" smtClean="0">
                <a:latin typeface="Arial" panose="020B0604020202020204" pitchFamily="34" charset="0"/>
              </a:rPr>
              <a:pPr>
                <a:spcBef>
                  <a:spcPct val="0"/>
                </a:spcBef>
              </a:pPr>
              <a:t>37</a:t>
            </a:fld>
            <a:endParaRPr lang="en-US" smtClean="0">
              <a:latin typeface="Arial" panose="020B0604020202020204" pitchFamily="34" charset="0"/>
            </a:endParaRPr>
          </a:p>
        </p:txBody>
      </p:sp>
    </p:spTree>
    <p:extLst>
      <p:ext uri="{BB962C8B-B14F-4D97-AF65-F5344CB8AC3E}">
        <p14:creationId xmlns:p14="http://schemas.microsoft.com/office/powerpoint/2010/main" val="81010192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71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009126-72E6-451A-96A3-8099869A1788}" type="slidenum">
              <a:rPr lang="en-US" smtClean="0">
                <a:latin typeface="Arial" panose="020B0604020202020204" pitchFamily="34" charset="0"/>
              </a:rPr>
              <a:pPr>
                <a:spcBef>
                  <a:spcPct val="0"/>
                </a:spcBef>
              </a:pPr>
              <a:t>38</a:t>
            </a:fld>
            <a:endParaRPr lang="en-US" smtClean="0">
              <a:latin typeface="Arial" panose="020B0604020202020204" pitchFamily="34" charset="0"/>
            </a:endParaRPr>
          </a:p>
        </p:txBody>
      </p:sp>
    </p:spTree>
    <p:extLst>
      <p:ext uri="{BB962C8B-B14F-4D97-AF65-F5344CB8AC3E}">
        <p14:creationId xmlns:p14="http://schemas.microsoft.com/office/powerpoint/2010/main" val="96464454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75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84A8938-45D5-465E-8DB3-BB7E36E00AB7}" type="slidenum">
              <a:rPr lang="en-US" smtClean="0">
                <a:latin typeface="Arial" panose="020B0604020202020204" pitchFamily="34" charset="0"/>
              </a:rPr>
              <a:pPr>
                <a:spcBef>
                  <a:spcPct val="0"/>
                </a:spcBef>
              </a:pPr>
              <a:t>39</a:t>
            </a:fld>
            <a:endParaRPr lang="en-US" smtClean="0">
              <a:latin typeface="Arial" panose="020B0604020202020204" pitchFamily="34" charset="0"/>
            </a:endParaRPr>
          </a:p>
        </p:txBody>
      </p:sp>
    </p:spTree>
    <p:extLst>
      <p:ext uri="{BB962C8B-B14F-4D97-AF65-F5344CB8AC3E}">
        <p14:creationId xmlns:p14="http://schemas.microsoft.com/office/powerpoint/2010/main" val="153405476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7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77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FF89A56-59F1-4C72-929E-F88D4B722BAA}" type="slidenum">
              <a:rPr lang="en-US" smtClean="0">
                <a:latin typeface="Arial" panose="020B0604020202020204" pitchFamily="34" charset="0"/>
              </a:rPr>
              <a:pPr>
                <a:spcBef>
                  <a:spcPct val="0"/>
                </a:spcBef>
              </a:pPr>
              <a:t>40</a:t>
            </a:fld>
            <a:endParaRPr lang="en-US" smtClean="0">
              <a:latin typeface="Arial" panose="020B0604020202020204" pitchFamily="34" charset="0"/>
            </a:endParaRPr>
          </a:p>
        </p:txBody>
      </p:sp>
    </p:spTree>
    <p:extLst>
      <p:ext uri="{BB962C8B-B14F-4D97-AF65-F5344CB8AC3E}">
        <p14:creationId xmlns:p14="http://schemas.microsoft.com/office/powerpoint/2010/main" val="332724949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9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7920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smtClean="0">
              <a:solidFill>
                <a:srgbClr val="000000"/>
              </a:solidFill>
            </a:endParaRPr>
          </a:p>
        </p:txBody>
      </p:sp>
      <p:sp>
        <p:nvSpPr>
          <p:cNvPr id="179205"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005B555-1355-462E-923F-8F85E08FAFF8}" type="datetime8">
              <a:rPr lang="en-US" smtClean="0">
                <a:solidFill>
                  <a:srgbClr val="000000"/>
                </a:solidFill>
              </a:rPr>
              <a:pPr/>
              <a:t>10/4/2013 8:16 AM</a:t>
            </a:fld>
            <a:endParaRPr lang="en-US" smtClean="0">
              <a:solidFill>
                <a:srgbClr val="000000"/>
              </a:solidFill>
            </a:endParaRPr>
          </a:p>
        </p:txBody>
      </p:sp>
      <p:sp>
        <p:nvSpPr>
          <p:cNvPr id="17920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2A292B4-FD99-4F19-96EF-D5274208EF34}" type="slidenum">
              <a:rPr lang="en-US" smtClean="0">
                <a:solidFill>
                  <a:srgbClr val="000000"/>
                </a:solidFill>
              </a:rPr>
              <a:pPr/>
              <a:t>42</a:t>
            </a:fld>
            <a:endParaRPr lang="en-US" smtClean="0">
              <a:solidFill>
                <a:srgbClr val="000000"/>
              </a:solidFill>
            </a:endParaRPr>
          </a:p>
        </p:txBody>
      </p:sp>
      <p:sp>
        <p:nvSpPr>
          <p:cNvPr id="179207" name="Footer Placeholder 3"/>
          <p:cNvSpPr>
            <a:spLocks noGrp="1"/>
          </p:cNvSpPr>
          <p:nvPr>
            <p:ph type="ftr" sz="quarter" idx="4"/>
          </p:nvPr>
        </p:nvSpPr>
        <p:spPr bwMode="auto">
          <a:xfrm>
            <a:off x="0" y="8685213"/>
            <a:ext cx="6248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500" smtClean="0">
                <a:solidFill>
                  <a:srgbClr val="000000"/>
                </a:solidFill>
                <a:latin typeface="Segoe UI" panose="020B0502040204020203" pitchFamily="34" charset="0"/>
              </a:rPr>
              <a:t>© 2010 Microsoft Corporation. All rights reserved. Microsoft, Windows, Windows Vista and other product names are or may be registered trademarks and/or trademarks in the U.S. and/or other countries.</a:t>
            </a:r>
          </a:p>
          <a:p>
            <a:r>
              <a:rPr lang="en-US" sz="500" smtClean="0">
                <a:solidFill>
                  <a:srgbClr val="000000"/>
                </a:solidFill>
                <a:latin typeface="Segoe UI" panose="020B0502040204020203"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smtClean="0">
                <a:solidFill>
                  <a:srgbClr val="000000"/>
                </a:solidFill>
                <a:latin typeface="Segoe UI" panose="020B0502040204020203" pitchFamily="34" charset="0"/>
              </a:rPr>
            </a:br>
            <a:r>
              <a:rPr lang="en-US" sz="500" smtClean="0">
                <a:solidFill>
                  <a:srgbClr val="000000"/>
                </a:solidFill>
                <a:latin typeface="Segoe UI" panose="020B0502040204020203" pitchFamily="34" charset="0"/>
              </a:rPr>
              <a:t>MICROSOFT MAKES NO WARRANTIES, EXPRESS, IMPLIED OR STATUTORY, AS TO THE INFORMATION IN THIS PRESENTATION.</a:t>
            </a:r>
          </a:p>
        </p:txBody>
      </p:sp>
    </p:spTree>
    <p:extLst>
      <p:ext uri="{BB962C8B-B14F-4D97-AF65-F5344CB8AC3E}">
        <p14:creationId xmlns:p14="http://schemas.microsoft.com/office/powerpoint/2010/main" val="3967872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minute</a:t>
            </a:r>
            <a:endParaRPr lang="en-US" dirty="0"/>
          </a:p>
        </p:txBody>
      </p:sp>
      <p:sp>
        <p:nvSpPr>
          <p:cNvPr id="4" name="Slide Number Placeholder 3"/>
          <p:cNvSpPr>
            <a:spLocks noGrp="1"/>
          </p:cNvSpPr>
          <p:nvPr>
            <p:ph type="sldNum" sz="quarter" idx="10"/>
          </p:nvPr>
        </p:nvSpPr>
        <p:spPr/>
        <p:txBody>
          <a:bodyPr/>
          <a:lstStyle/>
          <a:p>
            <a:fld id="{13F0F35F-DD44-4607-AEC1-49D7A4BC4066}" type="slidenum">
              <a:rPr lang="en-US" smtClean="0"/>
              <a:pPr/>
              <a:t>4</a:t>
            </a:fld>
            <a:endParaRPr lang="en-US" dirty="0"/>
          </a:p>
        </p:txBody>
      </p:sp>
    </p:spTree>
    <p:extLst>
      <p:ext uri="{BB962C8B-B14F-4D97-AF65-F5344CB8AC3E}">
        <p14:creationId xmlns:p14="http://schemas.microsoft.com/office/powerpoint/2010/main" val="2919586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CA" b="0" dirty="0" smtClean="0"/>
              <a:t>1 minute</a:t>
            </a:r>
          </a:p>
        </p:txBody>
      </p:sp>
      <p:sp>
        <p:nvSpPr>
          <p:cNvPr id="4" name="Slide Number Placeholder 3"/>
          <p:cNvSpPr>
            <a:spLocks noGrp="1"/>
          </p:cNvSpPr>
          <p:nvPr>
            <p:ph type="sldNum" sz="quarter" idx="10"/>
          </p:nvPr>
        </p:nvSpPr>
        <p:spPr/>
        <p:txBody>
          <a:bodyPr/>
          <a:lstStyle/>
          <a:p>
            <a:fld id="{13F0F35F-DD44-4607-AEC1-49D7A4BC4066}" type="slidenum">
              <a:rPr lang="en-US" smtClean="0"/>
              <a:pPr/>
              <a:t>5</a:t>
            </a:fld>
            <a:endParaRPr lang="en-US" dirty="0"/>
          </a:p>
        </p:txBody>
      </p:sp>
    </p:spTree>
    <p:extLst>
      <p:ext uri="{BB962C8B-B14F-4D97-AF65-F5344CB8AC3E}">
        <p14:creationId xmlns:p14="http://schemas.microsoft.com/office/powerpoint/2010/main" val="307558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971C9C8-82BF-4D33-A618-4C01AB7907ED}" type="slidenum">
              <a:rPr lang="en-US" smtClean="0">
                <a:solidFill>
                  <a:prstClr val="black"/>
                </a:solidFill>
                <a:latin typeface="Arial" panose="020B0604020202020204" pitchFamily="34" charset="0"/>
              </a:rPr>
              <a:pPr>
                <a:spcBef>
                  <a:spcPct val="0"/>
                </a:spcBef>
              </a:pPr>
              <a:t>6</a:t>
            </a:fld>
            <a:endParaRPr lang="en-US" smtClean="0">
              <a:solidFill>
                <a:prstClr val="black"/>
              </a:solidFill>
              <a:latin typeface="Arial" panose="020B0604020202020204" pitchFamily="34" charset="0"/>
            </a:endParaRPr>
          </a:p>
        </p:txBody>
      </p:sp>
    </p:spTree>
    <p:extLst>
      <p:ext uri="{BB962C8B-B14F-4D97-AF65-F5344CB8AC3E}">
        <p14:creationId xmlns:p14="http://schemas.microsoft.com/office/powerpoint/2010/main" val="41592309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This should also be a review for the 70-642.</a:t>
            </a:r>
          </a:p>
          <a:p>
            <a:pPr eaLnBrk="1" hangingPunct="1"/>
            <a:endParaRPr lang="en-US" smtClean="0"/>
          </a:p>
        </p:txBody>
      </p:sp>
    </p:spTree>
    <p:extLst>
      <p:ext uri="{BB962C8B-B14F-4D97-AF65-F5344CB8AC3E}">
        <p14:creationId xmlns:p14="http://schemas.microsoft.com/office/powerpoint/2010/main" val="4172987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FBD0110-A0DC-43BC-8CC8-74477B482DA5}" type="slidenum">
              <a:rPr lang="en-US" smtClean="0">
                <a:latin typeface="Arial" panose="020B0604020202020204" pitchFamily="34" charset="0"/>
              </a:rPr>
              <a:pPr>
                <a:spcBef>
                  <a:spcPct val="0"/>
                </a:spcBef>
              </a:pPr>
              <a:t>10</a:t>
            </a:fld>
            <a:endParaRPr lang="en-US" smtClean="0">
              <a:latin typeface="Arial" panose="020B0604020202020204" pitchFamily="34" charset="0"/>
            </a:endParaRPr>
          </a:p>
        </p:txBody>
      </p:sp>
    </p:spTree>
    <p:extLst>
      <p:ext uri="{BB962C8B-B14F-4D97-AF65-F5344CB8AC3E}">
        <p14:creationId xmlns:p14="http://schemas.microsoft.com/office/powerpoint/2010/main" val="2016608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0696428-D382-421D-B28C-7C746B85A338}" type="slidenum">
              <a:rPr lang="en-US" smtClean="0">
                <a:latin typeface="Arial" panose="020B0604020202020204" pitchFamily="34" charset="0"/>
              </a:rPr>
              <a:pPr>
                <a:spcBef>
                  <a:spcPct val="0"/>
                </a:spcBef>
              </a:pPr>
              <a:t>11</a:t>
            </a:fld>
            <a:endParaRPr lang="en-US" smtClean="0">
              <a:latin typeface="Arial" panose="020B0604020202020204" pitchFamily="34" charset="0"/>
            </a:endParaRPr>
          </a:p>
        </p:txBody>
      </p:sp>
    </p:spTree>
    <p:extLst>
      <p:ext uri="{BB962C8B-B14F-4D97-AF65-F5344CB8AC3E}">
        <p14:creationId xmlns:p14="http://schemas.microsoft.com/office/powerpoint/2010/main" val="1489379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C345C48-72A0-4398-AA21-A5935720F93F}" type="datetimeFigureOut">
              <a:rPr lang="en-US"/>
              <a:pPr>
                <a:defRPr/>
              </a:pPr>
              <a:t>10/4/2013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5FF2F8-851A-4686-B50F-76BD3C44D47F}" type="slidenum">
              <a:rPr lang="en-US"/>
              <a:pPr>
                <a:defRPr/>
              </a:pPr>
              <a:t>‹#›</a:t>
            </a:fld>
            <a:endParaRPr lang="en-US"/>
          </a:p>
        </p:txBody>
      </p:sp>
    </p:spTree>
    <p:extLst>
      <p:ext uri="{BB962C8B-B14F-4D97-AF65-F5344CB8AC3E}">
        <p14:creationId xmlns:p14="http://schemas.microsoft.com/office/powerpoint/2010/main" val="2505332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485902"/>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fld id="{BC345C48-72A0-4398-AA21-A5935720F93F}" type="datetimeFigureOut">
              <a:rPr lang="en-US">
                <a:solidFill>
                  <a:srgbClr val="000000"/>
                </a:solidFill>
              </a:rPr>
              <a:pPr>
                <a:defRPr/>
              </a:pPr>
              <a:t>10/4/2013</a:t>
            </a:fld>
            <a:endParaRPr lang="en-US">
              <a:solidFill>
                <a:srgbClr val="000000"/>
              </a:solidFill>
            </a:endParaRPr>
          </a:p>
        </p:txBody>
      </p:sp>
      <p:sp>
        <p:nvSpPr>
          <p:cNvPr id="5"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xfrm>
            <a:off x="8737600" y="6245225"/>
            <a:ext cx="2844800" cy="476250"/>
          </a:xfrm>
          <a:prstGeom prst="rect">
            <a:avLst/>
          </a:prstGeom>
          <a:ln/>
        </p:spPr>
        <p:txBody>
          <a:bodyPr/>
          <a:lstStyle>
            <a:lvl1pPr>
              <a:defRPr/>
            </a:lvl1pPr>
          </a:lstStyle>
          <a:p>
            <a:pPr>
              <a:defRPr/>
            </a:pPr>
            <a:fld id="{F85FF2F8-851A-4686-B50F-76BD3C44D47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18270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2-color Non-bulleted text">
    <p:bg>
      <p:bgPr>
        <a:solidFill>
          <a:srgbClr val="0072C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lumMod val="95000"/>
                  </a:schemeClr>
                </a:solidFill>
              </a:defRPr>
            </a:lvl1p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58456" y="1189177"/>
            <a:ext cx="11475213" cy="1898468"/>
          </a:xfrm>
        </p:spPr>
        <p:txBody>
          <a:bodyPr/>
          <a:lstStyle>
            <a:lvl1pPr marL="0" indent="0">
              <a:buNone/>
              <a:defRPr>
                <a:solidFill>
                  <a:schemeClr val="bg1">
                    <a:lumMod val="95000"/>
                  </a:schemeClr>
                </a:solidFill>
              </a:defRPr>
            </a:lvl1pPr>
            <a:lvl2pPr marL="0" indent="0">
              <a:buFontTx/>
              <a:buNone/>
              <a:defRPr sz="1961">
                <a:solidFill>
                  <a:schemeClr val="bg1">
                    <a:lumMod val="95000"/>
                  </a:schemeClr>
                </a:solidFill>
              </a:defRPr>
            </a:lvl2pPr>
            <a:lvl3pPr marL="224119" indent="0">
              <a:buNone/>
              <a:defRPr>
                <a:solidFill>
                  <a:schemeClr val="bg1">
                    <a:lumMod val="95000"/>
                  </a:schemeClr>
                </a:solidFill>
              </a:defRPr>
            </a:lvl3pPr>
            <a:lvl4pPr marL="448239" indent="0">
              <a:buNone/>
              <a:defRPr>
                <a:solidFill>
                  <a:schemeClr val="bg1">
                    <a:lumMod val="95000"/>
                  </a:schemeClr>
                </a:solidFill>
              </a:defRPr>
            </a:lvl4pPr>
            <a:lvl5pPr marL="672358" indent="0">
              <a:buNone/>
              <a:defRPr>
                <a:solidFill>
                  <a:schemeClr val="bg1">
                    <a:lumMod val="9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9304248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and Content">
    <p:bg>
      <p:bgPr>
        <a:solidFill>
          <a:srgbClr val="0072C6"/>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39" y="1189177"/>
            <a:ext cx="11653523" cy="1587999"/>
          </a:xfrm>
        </p:spPr>
        <p:txBody>
          <a:bodyPr>
            <a:spAutoFit/>
          </a:bodyPr>
          <a:lstStyle>
            <a:lvl1pPr>
              <a:defRPr>
                <a:solidFill>
                  <a:schemeClr val="bg1">
                    <a:lumMod val="95000"/>
                  </a:schemeClr>
                </a:solidFill>
              </a:defRPr>
            </a:lvl1pPr>
            <a:lvl2pPr>
              <a:defRPr>
                <a:solidFill>
                  <a:schemeClr val="bg1">
                    <a:lumMod val="95000"/>
                  </a:schemeClr>
                </a:solidFill>
              </a:defRPr>
            </a:lvl2pPr>
            <a:lvl3pPr>
              <a:defRPr>
                <a:solidFill>
                  <a:schemeClr val="bg1">
                    <a:lumMod val="95000"/>
                  </a:schemeClr>
                </a:solidFill>
              </a:defRPr>
            </a:lvl3pPr>
            <a:lvl4pPr>
              <a:defRPr>
                <a:solidFill>
                  <a:schemeClr val="bg1">
                    <a:lumMod val="95000"/>
                  </a:schemeClr>
                </a:solidFill>
              </a:defRPr>
            </a:lvl4pPr>
            <a:lvl5pPr>
              <a:defRPr>
                <a:solidFill>
                  <a:schemeClr val="bg1">
                    <a:lumMod val="9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lvl1pPr>
              <a:defRPr>
                <a:solidFill>
                  <a:schemeClr val="bg1">
                    <a:lumMod val="95000"/>
                  </a:schemeClr>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284467575"/>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and Content 1st level color text">
    <p:bg>
      <p:bgPr>
        <a:solidFill>
          <a:srgbClr val="0072C6"/>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39" y="1189177"/>
            <a:ext cx="11653523" cy="1587999"/>
          </a:xfrm>
        </p:spPr>
        <p:txBody>
          <a:bodyPr>
            <a:spAutoFit/>
          </a:bodyPr>
          <a:lstStyle>
            <a:lvl1pPr>
              <a:defRPr>
                <a:solidFill>
                  <a:schemeClr val="bg1">
                    <a:lumMod val="95000"/>
                  </a:schemeClr>
                </a:solidFill>
              </a:defRPr>
            </a:lvl1pPr>
            <a:lvl2pPr>
              <a:defRPr>
                <a:solidFill>
                  <a:schemeClr val="bg1">
                    <a:lumMod val="95000"/>
                  </a:schemeClr>
                </a:solidFill>
              </a:defRPr>
            </a:lvl2pPr>
            <a:lvl3pPr>
              <a:defRPr>
                <a:solidFill>
                  <a:schemeClr val="bg1">
                    <a:lumMod val="95000"/>
                  </a:schemeClr>
                </a:solidFill>
              </a:defRPr>
            </a:lvl3pPr>
            <a:lvl4pPr>
              <a:defRPr>
                <a:solidFill>
                  <a:schemeClr val="bg1">
                    <a:lumMod val="95000"/>
                  </a:schemeClr>
                </a:solidFill>
              </a:defRPr>
            </a:lvl4pPr>
            <a:lvl5pPr>
              <a:defRPr>
                <a:solidFill>
                  <a:schemeClr val="bg1">
                    <a:lumMod val="9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lvl1pPr>
              <a:defRPr>
                <a:solidFill>
                  <a:schemeClr val="bg1">
                    <a:lumMod val="95000"/>
                  </a:schemeClr>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874368358"/>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wo Column Bullet text 1st level color">
    <p:bg>
      <p:bgPr>
        <a:solidFill>
          <a:srgbClr val="0072C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lumMod val="95000"/>
                  </a:schemeClr>
                </a:solidFill>
              </a:defRPr>
            </a:lvl1pPr>
          </a:lstStyle>
          <a:p>
            <a:r>
              <a:rPr lang="en-US" dirty="0" smtClean="0"/>
              <a:t>Click to edit Master title style</a:t>
            </a:r>
            <a:endParaRPr lang="en-US" dirty="0"/>
          </a:p>
        </p:txBody>
      </p:sp>
      <p:sp>
        <p:nvSpPr>
          <p:cNvPr id="4" name="Text Placeholder 3"/>
          <p:cNvSpPr>
            <a:spLocks noGrp="1"/>
          </p:cNvSpPr>
          <p:nvPr>
            <p:ph type="body" sz="quarter" idx="10"/>
          </p:nvPr>
        </p:nvSpPr>
        <p:spPr>
          <a:xfrm>
            <a:off x="269241" y="1189177"/>
            <a:ext cx="5378548" cy="1547347"/>
          </a:xfrm>
        </p:spPr>
        <p:txBody>
          <a:bodyPr wrap="square">
            <a:spAutoFit/>
          </a:bodyPr>
          <a:lstStyle>
            <a:lvl1pPr marL="211280" indent="-211280">
              <a:spcBef>
                <a:spcPts val="900"/>
              </a:spcBef>
              <a:buClr>
                <a:schemeClr val="tx2"/>
              </a:buClr>
              <a:buFont typeface="Arial" pitchFamily="34" charset="0"/>
              <a:buChar char="•"/>
              <a:defRPr sz="2647">
                <a:solidFill>
                  <a:schemeClr val="bg1">
                    <a:lumMod val="95000"/>
                  </a:schemeClr>
                </a:solidFill>
              </a:defRPr>
            </a:lvl1pPr>
            <a:lvl2pPr marL="390566" indent="-171468">
              <a:defRPr sz="1765"/>
            </a:lvl2pPr>
            <a:lvl3pPr marL="514405" indent="-123838">
              <a:tabLst/>
              <a:defRPr sz="1471"/>
            </a:lvl3pPr>
            <a:lvl4pPr marL="647768" indent="-133364">
              <a:defRPr/>
            </a:lvl4pPr>
            <a:lvl5pPr marL="771607" indent="-123838">
              <a:tab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3"/>
          <p:cNvSpPr>
            <a:spLocks noGrp="1"/>
          </p:cNvSpPr>
          <p:nvPr>
            <p:ph type="body" sz="quarter" idx="11"/>
          </p:nvPr>
        </p:nvSpPr>
        <p:spPr>
          <a:xfrm>
            <a:off x="6544215" y="1189177"/>
            <a:ext cx="5378548" cy="1547347"/>
          </a:xfrm>
        </p:spPr>
        <p:txBody>
          <a:bodyPr wrap="square">
            <a:spAutoFit/>
          </a:bodyPr>
          <a:lstStyle>
            <a:lvl1pPr marL="211280" indent="-211280">
              <a:spcBef>
                <a:spcPts val="900"/>
              </a:spcBef>
              <a:buClr>
                <a:schemeClr val="tx2"/>
              </a:buClr>
              <a:buFont typeface="Arial" pitchFamily="34" charset="0"/>
              <a:buChar char="•"/>
              <a:defRPr sz="2647">
                <a:solidFill>
                  <a:schemeClr val="bg1">
                    <a:lumMod val="95000"/>
                  </a:schemeClr>
                </a:solidFill>
              </a:defRPr>
            </a:lvl1pPr>
            <a:lvl2pPr marL="390566" indent="-171468">
              <a:defRPr sz="1765"/>
            </a:lvl2pPr>
            <a:lvl3pPr marL="514405" indent="-123838">
              <a:tabLst/>
              <a:defRPr sz="1471"/>
            </a:lvl3pPr>
            <a:lvl4pPr marL="647768" indent="-133364">
              <a:defRPr/>
            </a:lvl4pPr>
            <a:lvl5pPr marL="771607" indent="-123838">
              <a:tab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05559128"/>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0215822"/>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bl">
  <p:cSld name="Title and Table">
    <p:bg>
      <p:bgPr>
        <a:solidFill>
          <a:srgbClr val="0072C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914400"/>
          </a:xfrm>
        </p:spPr>
        <p:txBody>
          <a:bodyPr/>
          <a:lstStyle>
            <a:lvl1pPr>
              <a:defRPr>
                <a:solidFill>
                  <a:schemeClr val="bg1">
                    <a:lumMod val="95000"/>
                  </a:schemeClr>
                </a:solidFill>
              </a:defRPr>
            </a:lvl1pPr>
          </a:lstStyle>
          <a:p>
            <a:r>
              <a:rPr lang="en-US" smtClean="0"/>
              <a:t>Click to edit Master title style</a:t>
            </a:r>
            <a:endParaRPr lang="en-US"/>
          </a:p>
        </p:txBody>
      </p:sp>
      <p:sp>
        <p:nvSpPr>
          <p:cNvPr id="3" name="Table Placeholder 2"/>
          <p:cNvSpPr>
            <a:spLocks noGrp="1"/>
          </p:cNvSpPr>
          <p:nvPr>
            <p:ph type="tbl" idx="1"/>
          </p:nvPr>
        </p:nvSpPr>
        <p:spPr>
          <a:xfrm>
            <a:off x="609600" y="1447800"/>
            <a:ext cx="10972800" cy="591957"/>
          </a:xfrm>
        </p:spPr>
        <p:txBody>
          <a:bodyPr/>
          <a:lstStyle>
            <a:lvl1pPr>
              <a:defRPr>
                <a:solidFill>
                  <a:schemeClr val="bg1">
                    <a:lumMod val="95000"/>
                  </a:schemeClr>
                </a:solidFill>
              </a:defRPr>
            </a:lvl1pPr>
          </a:lstStyle>
          <a:p>
            <a:pPr lvl="0"/>
            <a:endParaRPr lang="en-US" noProof="0" smtClean="0"/>
          </a:p>
        </p:txBody>
      </p:sp>
      <p:sp>
        <p:nvSpPr>
          <p:cNvPr id="4" name="Rectangle 4"/>
          <p:cNvSpPr>
            <a:spLocks noGrp="1" noChangeArrowheads="1"/>
          </p:cNvSpPr>
          <p:nvPr>
            <p:ph type="dt" sz="half" idx="10"/>
          </p:nvPr>
        </p:nvSpPr>
        <p:spPr>
          <a:xfrm>
            <a:off x="609600" y="6245225"/>
            <a:ext cx="2844800" cy="476250"/>
          </a:xfrm>
          <a:prstGeom prst="rect">
            <a:avLst/>
          </a:prstGeom>
        </p:spPr>
        <p:txBody>
          <a:bodyPr/>
          <a:lstStyle>
            <a:lvl1pPr algn="r" eaLnBrk="1" hangingPunct="1">
              <a:defRPr>
                <a:solidFill>
                  <a:schemeClr val="bg1">
                    <a:lumMod val="95000"/>
                  </a:schemeClr>
                </a:solidFill>
              </a:defRPr>
            </a:lvl1pPr>
          </a:lstStyle>
          <a:p>
            <a:pPr>
              <a:defRPr/>
            </a:pPr>
            <a:fld id="{F8A226C8-C980-4FA9-B95E-B904A9F8E37B}" type="datetimeFigureOut">
              <a:rPr lang="en-US" smtClean="0"/>
              <a:pPr>
                <a:defRPr/>
              </a:pPr>
              <a:t>10/4/2013</a:t>
            </a:fld>
            <a:endParaRPr lang="en-US"/>
          </a:p>
        </p:txBody>
      </p:sp>
      <p:sp>
        <p:nvSpPr>
          <p:cNvPr id="5" name="Rectangle 5"/>
          <p:cNvSpPr>
            <a:spLocks noGrp="1" noChangeArrowheads="1"/>
          </p:cNvSpPr>
          <p:nvPr>
            <p:ph type="ftr" sz="quarter" idx="11"/>
          </p:nvPr>
        </p:nvSpPr>
        <p:spPr>
          <a:xfrm>
            <a:off x="4165600" y="6245225"/>
            <a:ext cx="3860800" cy="476250"/>
          </a:xfrm>
          <a:prstGeom prst="rect">
            <a:avLst/>
          </a:prstGeom>
        </p:spPr>
        <p:txBody>
          <a:bodyPr/>
          <a:lstStyle>
            <a:lvl1pPr algn="r" eaLnBrk="1" hangingPunct="1">
              <a:defRPr>
                <a:solidFill>
                  <a:schemeClr val="bg1">
                    <a:lumMod val="95000"/>
                  </a:schemeClr>
                </a:solidFill>
              </a:defRPr>
            </a:lvl1pPr>
          </a:lstStyle>
          <a:p>
            <a:pPr>
              <a:defRPr/>
            </a:pPr>
            <a:endParaRPr lang="en-US"/>
          </a:p>
        </p:txBody>
      </p:sp>
      <p:sp>
        <p:nvSpPr>
          <p:cNvPr id="6" name="Rectangle 6"/>
          <p:cNvSpPr>
            <a:spLocks noGrp="1" noChangeArrowheads="1"/>
          </p:cNvSpPr>
          <p:nvPr>
            <p:ph type="sldNum" sz="quarter" idx="12"/>
          </p:nvPr>
        </p:nvSpPr>
        <p:spPr>
          <a:xfrm>
            <a:off x="8737600" y="6245225"/>
            <a:ext cx="2844800" cy="476250"/>
          </a:xfrm>
          <a:prstGeom prst="rect">
            <a:avLst/>
          </a:prstGeom>
        </p:spPr>
        <p:txBody>
          <a:bodyPr/>
          <a:lstStyle>
            <a:lvl1pPr algn="r" eaLnBrk="1" hangingPunct="1">
              <a:defRPr>
                <a:solidFill>
                  <a:schemeClr val="bg1">
                    <a:lumMod val="95000"/>
                  </a:schemeClr>
                </a:solidFill>
              </a:defRPr>
            </a:lvl1pPr>
          </a:lstStyle>
          <a:p>
            <a:pPr>
              <a:defRPr/>
            </a:pPr>
            <a:fld id="{573461F5-0891-46C2-9CF0-137485AB26B4}" type="slidenum">
              <a:rPr lang="en-US" smtClean="0"/>
              <a:pPr>
                <a:defRPr/>
              </a:pPr>
              <a:t>‹#›</a:t>
            </a:fld>
            <a:endParaRPr lang="en-US"/>
          </a:p>
        </p:txBody>
      </p:sp>
    </p:spTree>
    <p:extLst>
      <p:ext uri="{BB962C8B-B14F-4D97-AF65-F5344CB8AC3E}">
        <p14:creationId xmlns:p14="http://schemas.microsoft.com/office/powerpoint/2010/main" val="3945472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Title and Content">
    <p:bg>
      <p:bgPr>
        <a:solidFill>
          <a:srgbClr val="0072C6"/>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41" y="1189177"/>
            <a:ext cx="11617961" cy="1209562"/>
          </a:xfrm>
        </p:spPr>
        <p:txBody>
          <a:bodyPr/>
          <a:lstStyle>
            <a:lvl1pPr>
              <a:defRPr>
                <a:solidFill>
                  <a:schemeClr val="bg1">
                    <a:lumMod val="95000"/>
                  </a:schemeClr>
                </a:solidFill>
                <a:latin typeface="+mj-lt"/>
              </a:defRPr>
            </a:lvl1pPr>
            <a:lvl2pPr>
              <a:defRPr>
                <a:solidFill>
                  <a:schemeClr val="bg1">
                    <a:lumMod val="95000"/>
                  </a:schemeClr>
                </a:solidFill>
                <a:latin typeface="+mj-lt"/>
              </a:defRPr>
            </a:lvl2pPr>
            <a:lvl3pPr>
              <a:defRPr>
                <a:solidFill>
                  <a:schemeClr val="bg1">
                    <a:lumMod val="95000"/>
                  </a:schemeClr>
                </a:solidFill>
                <a:latin typeface="+mj-lt"/>
              </a:defRPr>
            </a:lvl3pPr>
            <a:lvl4pPr>
              <a:defRPr>
                <a:solidFill>
                  <a:schemeClr val="bg1">
                    <a:lumMod val="95000"/>
                  </a:schemeClr>
                </a:solidFill>
                <a:latin typeface="+mj-lt"/>
              </a:defRPr>
            </a:lvl4pPr>
            <a:lvl5pPr>
              <a:defRPr>
                <a:solidFill>
                  <a:schemeClr val="bg1">
                    <a:lumMod val="95000"/>
                  </a:schemeClr>
                </a:solidFill>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lvl1pPr>
              <a:defRPr>
                <a:solidFill>
                  <a:schemeClr val="bg1">
                    <a:lumMod val="95000"/>
                  </a:schemeClr>
                </a:solidFill>
                <a:latin typeface="+mj-lt"/>
              </a:defRPr>
            </a:lvl1pPr>
          </a:lstStyle>
          <a:p>
            <a:r>
              <a:rPr lang="en-US" smtClean="0"/>
              <a:t>Click to edit Master title style</a:t>
            </a:r>
            <a:endParaRPr lang="en-US"/>
          </a:p>
        </p:txBody>
      </p:sp>
    </p:spTree>
    <p:extLst>
      <p:ext uri="{BB962C8B-B14F-4D97-AF65-F5344CB8AC3E}">
        <p14:creationId xmlns:p14="http://schemas.microsoft.com/office/powerpoint/2010/main" val="341046577"/>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bl">
  <p:cSld name="Title and Table">
    <p:bg>
      <p:bgPr>
        <a:solidFill>
          <a:srgbClr val="0072C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914400"/>
          </a:xfrm>
        </p:spPr>
        <p:txBody>
          <a:bodyPr/>
          <a:lstStyle>
            <a:lvl1pPr>
              <a:defRPr>
                <a:solidFill>
                  <a:schemeClr val="bg1">
                    <a:lumMod val="95000"/>
                  </a:schemeClr>
                </a:solidFill>
              </a:defRPr>
            </a:lvl1pPr>
          </a:lstStyle>
          <a:p>
            <a:r>
              <a:rPr lang="en-US" smtClean="0"/>
              <a:t>Click to edit Master title style</a:t>
            </a:r>
            <a:endParaRPr lang="en-US"/>
          </a:p>
        </p:txBody>
      </p:sp>
      <p:sp>
        <p:nvSpPr>
          <p:cNvPr id="3" name="Table Placeholder 2"/>
          <p:cNvSpPr>
            <a:spLocks noGrp="1"/>
          </p:cNvSpPr>
          <p:nvPr>
            <p:ph type="tbl" idx="1"/>
          </p:nvPr>
        </p:nvSpPr>
        <p:spPr>
          <a:xfrm>
            <a:off x="609600" y="1447800"/>
            <a:ext cx="10972800" cy="485902"/>
          </a:xfrm>
        </p:spPr>
        <p:txBody>
          <a:bodyPr/>
          <a:lstStyle>
            <a:lvl1pPr>
              <a:defRPr>
                <a:solidFill>
                  <a:schemeClr val="bg1">
                    <a:lumMod val="95000"/>
                  </a:schemeClr>
                </a:solidFill>
              </a:defRPr>
            </a:lvl1pPr>
          </a:lstStyle>
          <a:p>
            <a:pPr lvl="0"/>
            <a:endParaRPr lang="en-US" noProof="0" smtClean="0"/>
          </a:p>
        </p:txBody>
      </p:sp>
      <p:sp>
        <p:nvSpPr>
          <p:cNvPr id="4" name="Rectangle 4"/>
          <p:cNvSpPr>
            <a:spLocks noGrp="1" noChangeArrowheads="1"/>
          </p:cNvSpPr>
          <p:nvPr>
            <p:ph type="dt" sz="half" idx="10"/>
          </p:nvPr>
        </p:nvSpPr>
        <p:spPr>
          <a:xfrm>
            <a:off x="609600" y="6245225"/>
            <a:ext cx="2844800" cy="476250"/>
          </a:xfrm>
          <a:prstGeom prst="rect">
            <a:avLst/>
          </a:prstGeom>
        </p:spPr>
        <p:txBody>
          <a:bodyPr/>
          <a:lstStyle>
            <a:lvl1pPr algn="r" eaLnBrk="1" hangingPunct="1">
              <a:defRPr>
                <a:solidFill>
                  <a:schemeClr val="bg1">
                    <a:lumMod val="95000"/>
                  </a:schemeClr>
                </a:solidFill>
              </a:defRPr>
            </a:lvl1pPr>
          </a:lstStyle>
          <a:p>
            <a:pPr>
              <a:defRPr/>
            </a:pPr>
            <a:fld id="{8774321A-F457-4C57-A343-6E9F75E7CAE2}" type="datetimeFigureOut">
              <a:rPr lang="en-US" smtClean="0">
                <a:solidFill>
                  <a:srgbClr val="FFFFFF">
                    <a:lumMod val="95000"/>
                  </a:srgbClr>
                </a:solidFill>
              </a:rPr>
              <a:pPr>
                <a:defRPr/>
              </a:pPr>
              <a:t>10/4/2013</a:t>
            </a:fld>
            <a:endParaRPr lang="en-US">
              <a:solidFill>
                <a:srgbClr val="FFFFFF">
                  <a:lumMod val="95000"/>
                </a:srgbClr>
              </a:solidFill>
            </a:endParaRPr>
          </a:p>
        </p:txBody>
      </p:sp>
      <p:sp>
        <p:nvSpPr>
          <p:cNvPr id="5" name="Rectangle 5"/>
          <p:cNvSpPr>
            <a:spLocks noGrp="1" noChangeArrowheads="1"/>
          </p:cNvSpPr>
          <p:nvPr>
            <p:ph type="ftr" sz="quarter" idx="11"/>
          </p:nvPr>
        </p:nvSpPr>
        <p:spPr>
          <a:xfrm>
            <a:off x="4165600" y="6245225"/>
            <a:ext cx="3860800" cy="476250"/>
          </a:xfrm>
          <a:prstGeom prst="rect">
            <a:avLst/>
          </a:prstGeom>
        </p:spPr>
        <p:txBody>
          <a:bodyPr/>
          <a:lstStyle>
            <a:lvl1pPr algn="r" eaLnBrk="1" hangingPunct="1">
              <a:defRPr>
                <a:solidFill>
                  <a:schemeClr val="bg1">
                    <a:lumMod val="95000"/>
                  </a:schemeClr>
                </a:solidFill>
              </a:defRPr>
            </a:lvl1pPr>
          </a:lstStyle>
          <a:p>
            <a:pPr>
              <a:defRPr/>
            </a:pPr>
            <a:endParaRPr lang="en-US">
              <a:solidFill>
                <a:srgbClr val="FFFFFF">
                  <a:lumMod val="95000"/>
                </a:srgbClr>
              </a:solidFill>
            </a:endParaRPr>
          </a:p>
        </p:txBody>
      </p:sp>
      <p:sp>
        <p:nvSpPr>
          <p:cNvPr id="6" name="Rectangle 6"/>
          <p:cNvSpPr>
            <a:spLocks noGrp="1" noChangeArrowheads="1"/>
          </p:cNvSpPr>
          <p:nvPr>
            <p:ph type="sldNum" sz="quarter" idx="12"/>
          </p:nvPr>
        </p:nvSpPr>
        <p:spPr>
          <a:xfrm>
            <a:off x="8737600" y="6245225"/>
            <a:ext cx="2844800" cy="476250"/>
          </a:xfrm>
          <a:prstGeom prst="rect">
            <a:avLst/>
          </a:prstGeom>
        </p:spPr>
        <p:txBody>
          <a:bodyPr/>
          <a:lstStyle>
            <a:lvl1pPr algn="r" eaLnBrk="1" hangingPunct="1">
              <a:defRPr smtClean="0">
                <a:solidFill>
                  <a:schemeClr val="bg1">
                    <a:lumMod val="95000"/>
                  </a:schemeClr>
                </a:solidFill>
              </a:defRPr>
            </a:lvl1pPr>
          </a:lstStyle>
          <a:p>
            <a:pPr>
              <a:defRPr/>
            </a:pPr>
            <a:fld id="{23B1EC95-740C-40F9-8E35-E452A4754335}" type="slidenum">
              <a:rPr lang="en-US">
                <a:solidFill>
                  <a:srgbClr val="FFFFFF">
                    <a:lumMod val="95000"/>
                  </a:srgbClr>
                </a:solidFill>
              </a:rPr>
              <a:pPr>
                <a:defRPr/>
              </a:pPr>
              <a:t>‹#›</a:t>
            </a:fld>
            <a:endParaRPr lang="en-US">
              <a:solidFill>
                <a:srgbClr val="FFFFFF">
                  <a:lumMod val="95000"/>
                </a:srgbClr>
              </a:solidFill>
            </a:endParaRPr>
          </a:p>
        </p:txBody>
      </p:sp>
    </p:spTree>
    <p:extLst>
      <p:ext uri="{BB962C8B-B14F-4D97-AF65-F5344CB8AC3E}">
        <p14:creationId xmlns:p14="http://schemas.microsoft.com/office/powerpoint/2010/main" val="232331506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theme" Target="../theme/theme3.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72C6"/>
        </a:solidFill>
        <a:effectLst/>
      </p:bgPr>
    </p:bg>
    <p:spTree>
      <p:nvGrpSpPr>
        <p:cNvPr id="1" name=""/>
        <p:cNvGrpSpPr/>
        <p:nvPr/>
      </p:nvGrpSpPr>
      <p:grpSpPr>
        <a:xfrm>
          <a:off x="0" y="0"/>
          <a:ext cx="0" cy="0"/>
          <a:chOff x="0" y="0"/>
          <a:chExt cx="0" cy="0"/>
        </a:xfrm>
      </p:grpSpPr>
      <p:sp>
        <p:nvSpPr>
          <p:cNvPr id="7" name="Rounded Rectangle 6"/>
          <p:cNvSpPr/>
          <p:nvPr userDrawn="1"/>
        </p:nvSpPr>
        <p:spPr>
          <a:xfrm>
            <a:off x="406401" y="328613"/>
            <a:ext cx="11377084"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149506" name="Rectangle 2"/>
          <p:cNvSpPr>
            <a:spLocks noGrp="1" noChangeArrowheads="1"/>
          </p:cNvSpPr>
          <p:nvPr>
            <p:ph type="title"/>
          </p:nvPr>
        </p:nvSpPr>
        <p:spPr bwMode="auto">
          <a:xfrm>
            <a:off x="609600" y="457200"/>
            <a:ext cx="10972800" cy="914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1032" name="Rectangle 3"/>
          <p:cNvSpPr>
            <a:spLocks noGrp="1" noChangeArrowheads="1"/>
          </p:cNvSpPr>
          <p:nvPr>
            <p:ph type="body" idx="1"/>
          </p:nvPr>
        </p:nvSpPr>
        <p:spPr bwMode="auto">
          <a:xfrm>
            <a:off x="609600" y="1447800"/>
            <a:ext cx="109728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4950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400">
                <a:latin typeface="Arial" charset="0"/>
              </a:defRPr>
            </a:lvl1pPr>
          </a:lstStyle>
          <a:p>
            <a:pPr>
              <a:defRPr/>
            </a:pPr>
            <a:fld id="{E9C98E6D-E18E-431F-8293-BE6335D31365}" type="datetimeFigureOut">
              <a:rPr lang="en-US"/>
              <a:pPr>
                <a:defRPr/>
              </a:pPr>
              <a:t>10/4/2013</a:t>
            </a:fld>
            <a:endParaRPr lang="en-US"/>
          </a:p>
        </p:txBody>
      </p:sp>
      <p:sp>
        <p:nvSpPr>
          <p:cNvPr id="14950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Arial" charset="0"/>
              </a:defRPr>
            </a:lvl1pPr>
          </a:lstStyle>
          <a:p>
            <a:pPr>
              <a:defRPr/>
            </a:pPr>
            <a:endParaRPr lang="en-US"/>
          </a:p>
        </p:txBody>
      </p:sp>
      <p:sp>
        <p:nvSpPr>
          <p:cNvPr id="14951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vl1pPr>
          </a:lstStyle>
          <a:p>
            <a:pPr>
              <a:defRPr/>
            </a:pPr>
            <a:fld id="{8EC42CBC-F9AB-47D9-B84E-D0C53A1D3C4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555" r:id="rId1"/>
  </p:sldLayoutIdLst>
  <p:txStyles>
    <p:titleStyle>
      <a:lvl1pPr algn="l" rtl="0" eaLnBrk="0" fontAlgn="base" hangingPunct="0">
        <a:spcBef>
          <a:spcPct val="0"/>
        </a:spcBef>
        <a:spcAft>
          <a:spcPct val="0"/>
        </a:spcAft>
        <a:defRPr sz="3200">
          <a:solidFill>
            <a:schemeClr val="bg1">
              <a:lumMod val="95000"/>
            </a:schemeClr>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200">
          <a:solidFill>
            <a:srgbClr val="0000CC"/>
          </a:solidFill>
          <a:effectLst>
            <a:outerShdw blurRad="38100" dist="38100" dir="2700000" algn="tl">
              <a:srgbClr val="000000"/>
            </a:outerShdw>
          </a:effectLst>
          <a:latin typeface="Franklin Gothic Medium" pitchFamily="34" charset="0"/>
        </a:defRPr>
      </a:lvl2pPr>
      <a:lvl3pPr algn="l" rtl="0" eaLnBrk="0" fontAlgn="base" hangingPunct="0">
        <a:spcBef>
          <a:spcPct val="0"/>
        </a:spcBef>
        <a:spcAft>
          <a:spcPct val="0"/>
        </a:spcAft>
        <a:defRPr sz="3200">
          <a:solidFill>
            <a:srgbClr val="0000CC"/>
          </a:solidFill>
          <a:effectLst>
            <a:outerShdw blurRad="38100" dist="38100" dir="2700000" algn="tl">
              <a:srgbClr val="000000"/>
            </a:outerShdw>
          </a:effectLst>
          <a:latin typeface="Franklin Gothic Medium" pitchFamily="34" charset="0"/>
        </a:defRPr>
      </a:lvl3pPr>
      <a:lvl4pPr algn="l" rtl="0" eaLnBrk="0" fontAlgn="base" hangingPunct="0">
        <a:spcBef>
          <a:spcPct val="0"/>
        </a:spcBef>
        <a:spcAft>
          <a:spcPct val="0"/>
        </a:spcAft>
        <a:defRPr sz="3200">
          <a:solidFill>
            <a:srgbClr val="0000CC"/>
          </a:solidFill>
          <a:effectLst>
            <a:outerShdw blurRad="38100" dist="38100" dir="2700000" algn="tl">
              <a:srgbClr val="000000"/>
            </a:outerShdw>
          </a:effectLst>
          <a:latin typeface="Franklin Gothic Medium" pitchFamily="34" charset="0"/>
        </a:defRPr>
      </a:lvl4pPr>
      <a:lvl5pPr algn="l" rtl="0" eaLnBrk="0" fontAlgn="base" hangingPunct="0">
        <a:spcBef>
          <a:spcPct val="0"/>
        </a:spcBef>
        <a:spcAft>
          <a:spcPct val="0"/>
        </a:spcAft>
        <a:defRPr sz="3200">
          <a:solidFill>
            <a:srgbClr val="0000CC"/>
          </a:solidFill>
          <a:effectLst>
            <a:outerShdw blurRad="38100" dist="38100" dir="2700000" algn="tl">
              <a:srgbClr val="000000"/>
            </a:outerShdw>
          </a:effectLst>
          <a:latin typeface="Franklin Gothic Medium" pitchFamily="34" charset="0"/>
        </a:defRPr>
      </a:lvl5pPr>
      <a:lvl6pPr marL="457200" algn="l" rtl="0" fontAlgn="base">
        <a:spcBef>
          <a:spcPct val="0"/>
        </a:spcBef>
        <a:spcAft>
          <a:spcPct val="0"/>
        </a:spcAft>
        <a:defRPr sz="3200">
          <a:solidFill>
            <a:srgbClr val="0000CC"/>
          </a:solidFill>
          <a:effectLst>
            <a:outerShdw blurRad="38100" dist="38100" dir="2700000" algn="tl">
              <a:srgbClr val="000000"/>
            </a:outerShdw>
          </a:effectLst>
          <a:latin typeface="Franklin Gothic Medium" pitchFamily="34" charset="0"/>
        </a:defRPr>
      </a:lvl6pPr>
      <a:lvl7pPr marL="914400" algn="l" rtl="0" fontAlgn="base">
        <a:spcBef>
          <a:spcPct val="0"/>
        </a:spcBef>
        <a:spcAft>
          <a:spcPct val="0"/>
        </a:spcAft>
        <a:defRPr sz="3200">
          <a:solidFill>
            <a:srgbClr val="0000CC"/>
          </a:solidFill>
          <a:effectLst>
            <a:outerShdw blurRad="38100" dist="38100" dir="2700000" algn="tl">
              <a:srgbClr val="000000"/>
            </a:outerShdw>
          </a:effectLst>
          <a:latin typeface="Franklin Gothic Medium" pitchFamily="34" charset="0"/>
        </a:defRPr>
      </a:lvl7pPr>
      <a:lvl8pPr marL="1371600" algn="l" rtl="0" fontAlgn="base">
        <a:spcBef>
          <a:spcPct val="0"/>
        </a:spcBef>
        <a:spcAft>
          <a:spcPct val="0"/>
        </a:spcAft>
        <a:defRPr sz="3200">
          <a:solidFill>
            <a:srgbClr val="0000CC"/>
          </a:solidFill>
          <a:effectLst>
            <a:outerShdw blurRad="38100" dist="38100" dir="2700000" algn="tl">
              <a:srgbClr val="000000"/>
            </a:outerShdw>
          </a:effectLst>
          <a:latin typeface="Franklin Gothic Medium" pitchFamily="34" charset="0"/>
        </a:defRPr>
      </a:lvl8pPr>
      <a:lvl9pPr marL="1828800" algn="l" rtl="0" fontAlgn="base">
        <a:spcBef>
          <a:spcPct val="0"/>
        </a:spcBef>
        <a:spcAft>
          <a:spcPct val="0"/>
        </a:spcAft>
        <a:defRPr sz="3200">
          <a:solidFill>
            <a:srgbClr val="0000CC"/>
          </a:solidFill>
          <a:effectLst>
            <a:outerShdw blurRad="38100" dist="38100" dir="2700000" algn="tl">
              <a:srgbClr val="000000"/>
            </a:outerShdw>
          </a:effectLst>
          <a:latin typeface="Franklin Gothic Medium" pitchFamily="34" charset="0"/>
        </a:defRPr>
      </a:lvl9pPr>
    </p:titleStyle>
    <p:bodyStyle>
      <a:lvl1pPr marL="342900" indent="-342900" algn="l" rtl="0" eaLnBrk="0" fontAlgn="base" hangingPunct="0">
        <a:spcBef>
          <a:spcPct val="20000"/>
        </a:spcBef>
        <a:spcAft>
          <a:spcPct val="0"/>
        </a:spcAft>
        <a:buClr>
          <a:srgbClr val="0000CC"/>
        </a:buClr>
        <a:buChar char="•"/>
        <a:defRPr sz="3200">
          <a:solidFill>
            <a:schemeClr val="bg1">
              <a:lumMod val="95000"/>
            </a:schemeClr>
          </a:solidFill>
          <a:latin typeface="+mn-lt"/>
          <a:ea typeface="+mn-ea"/>
          <a:cs typeface="+mn-cs"/>
        </a:defRPr>
      </a:lvl1pPr>
      <a:lvl2pPr marL="742950" indent="-285750" algn="l" rtl="0" eaLnBrk="0" fontAlgn="base" hangingPunct="0">
        <a:spcBef>
          <a:spcPct val="20000"/>
        </a:spcBef>
        <a:spcAft>
          <a:spcPct val="0"/>
        </a:spcAft>
        <a:buClr>
          <a:srgbClr val="0000CC"/>
        </a:buClr>
        <a:buChar char="–"/>
        <a:defRPr sz="3000">
          <a:solidFill>
            <a:schemeClr val="bg1">
              <a:lumMod val="95000"/>
            </a:schemeClr>
          </a:solidFill>
          <a:latin typeface="+mn-lt"/>
        </a:defRPr>
      </a:lvl2pPr>
      <a:lvl3pPr marL="1143000" indent="-228600" algn="l" rtl="0" eaLnBrk="0" fontAlgn="base" hangingPunct="0">
        <a:spcBef>
          <a:spcPct val="20000"/>
        </a:spcBef>
        <a:spcAft>
          <a:spcPct val="0"/>
        </a:spcAft>
        <a:buClr>
          <a:schemeClr val="tx1"/>
        </a:buClr>
        <a:buChar char="•"/>
        <a:defRPr sz="2800">
          <a:solidFill>
            <a:schemeClr val="bg1">
              <a:lumMod val="95000"/>
            </a:schemeClr>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7718" y="288926"/>
            <a:ext cx="11474449" cy="900113"/>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357718" y="1189039"/>
            <a:ext cx="11474449" cy="1955920"/>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4602" r:id="rId1"/>
  </p:sldLayoutIdLst>
  <p:transition>
    <p:fade/>
  </p:transition>
  <p:timing>
    <p:tnLst>
      <p:par>
        <p:cTn id="1" dur="indefinite" restart="never" nodeType="tmRoot"/>
      </p:par>
    </p:tnLst>
  </p:timing>
  <p:txStyles>
    <p:titleStyle>
      <a:lvl1pPr algn="l" rtl="0" eaLnBrk="0" fontAlgn="base" hangingPunct="0">
        <a:lnSpc>
          <a:spcPct val="90000"/>
        </a:lnSpc>
        <a:spcBef>
          <a:spcPct val="0"/>
        </a:spcBef>
        <a:spcAft>
          <a:spcPct val="0"/>
        </a:spcAft>
        <a:defRPr lang="en-US" sz="4700" kern="1200" spc="-100" dirty="0">
          <a:ln w="3175">
            <a:noFill/>
          </a:ln>
          <a:gradFill>
            <a:gsLst>
              <a:gs pos="1250">
                <a:schemeClr val="tx1"/>
              </a:gs>
              <a:gs pos="100000">
                <a:schemeClr val="tx1"/>
              </a:gs>
            </a:gsLst>
            <a:lin ang="5400000" scaled="0"/>
          </a:gradFill>
          <a:latin typeface="+mj-lt"/>
          <a:ea typeface="+mn-ea"/>
          <a:cs typeface="Segoe UI" pitchFamily="34" charset="0"/>
        </a:defRPr>
      </a:lvl1pPr>
      <a:lvl2pPr algn="l" rtl="0" eaLnBrk="0" fontAlgn="base" hangingPunct="0">
        <a:lnSpc>
          <a:spcPct val="90000"/>
        </a:lnSpc>
        <a:spcBef>
          <a:spcPct val="0"/>
        </a:spcBef>
        <a:spcAft>
          <a:spcPct val="0"/>
        </a:spcAft>
        <a:defRPr sz="4700">
          <a:solidFill>
            <a:schemeClr val="tx1"/>
          </a:solidFill>
          <a:latin typeface="Segoe UI Light" panose="020B0502040204020203" pitchFamily="34" charset="0"/>
          <a:cs typeface="Segoe UI" panose="020B0502040204020203" pitchFamily="34" charset="0"/>
        </a:defRPr>
      </a:lvl2pPr>
      <a:lvl3pPr algn="l" rtl="0" eaLnBrk="0" fontAlgn="base" hangingPunct="0">
        <a:lnSpc>
          <a:spcPct val="90000"/>
        </a:lnSpc>
        <a:spcBef>
          <a:spcPct val="0"/>
        </a:spcBef>
        <a:spcAft>
          <a:spcPct val="0"/>
        </a:spcAft>
        <a:defRPr sz="4700">
          <a:solidFill>
            <a:schemeClr val="tx1"/>
          </a:solidFill>
          <a:latin typeface="Segoe UI Light" panose="020B0502040204020203" pitchFamily="34" charset="0"/>
          <a:cs typeface="Segoe UI" panose="020B0502040204020203" pitchFamily="34" charset="0"/>
        </a:defRPr>
      </a:lvl3pPr>
      <a:lvl4pPr algn="l" rtl="0" eaLnBrk="0" fontAlgn="base" hangingPunct="0">
        <a:lnSpc>
          <a:spcPct val="90000"/>
        </a:lnSpc>
        <a:spcBef>
          <a:spcPct val="0"/>
        </a:spcBef>
        <a:spcAft>
          <a:spcPct val="0"/>
        </a:spcAft>
        <a:defRPr sz="4700">
          <a:solidFill>
            <a:schemeClr val="tx1"/>
          </a:solidFill>
          <a:latin typeface="Segoe UI Light" panose="020B0502040204020203" pitchFamily="34" charset="0"/>
          <a:cs typeface="Segoe UI" panose="020B0502040204020203" pitchFamily="34" charset="0"/>
        </a:defRPr>
      </a:lvl4pPr>
      <a:lvl5pPr algn="l" rtl="0" eaLnBrk="0" fontAlgn="base" hangingPunct="0">
        <a:lnSpc>
          <a:spcPct val="90000"/>
        </a:lnSpc>
        <a:spcBef>
          <a:spcPct val="0"/>
        </a:spcBef>
        <a:spcAft>
          <a:spcPct val="0"/>
        </a:spcAft>
        <a:defRPr sz="4700">
          <a:solidFill>
            <a:schemeClr val="tx1"/>
          </a:solidFill>
          <a:latin typeface="Segoe UI Light" panose="020B0502040204020203" pitchFamily="34" charset="0"/>
          <a:cs typeface="Segoe UI" panose="020B0502040204020203" pitchFamily="34" charset="0"/>
        </a:defRPr>
      </a:lvl5pPr>
      <a:lvl6pPr marL="457200" algn="l" rtl="0" fontAlgn="base">
        <a:lnSpc>
          <a:spcPct val="90000"/>
        </a:lnSpc>
        <a:spcBef>
          <a:spcPct val="0"/>
        </a:spcBef>
        <a:spcAft>
          <a:spcPct val="0"/>
        </a:spcAft>
        <a:defRPr sz="4700">
          <a:solidFill>
            <a:schemeClr val="tx1"/>
          </a:solidFill>
          <a:latin typeface="Segoe UI Light" panose="020B0502040204020203" pitchFamily="34" charset="0"/>
          <a:cs typeface="Segoe UI" panose="020B0502040204020203" pitchFamily="34" charset="0"/>
        </a:defRPr>
      </a:lvl6pPr>
      <a:lvl7pPr marL="914400" algn="l" rtl="0" fontAlgn="base">
        <a:lnSpc>
          <a:spcPct val="90000"/>
        </a:lnSpc>
        <a:spcBef>
          <a:spcPct val="0"/>
        </a:spcBef>
        <a:spcAft>
          <a:spcPct val="0"/>
        </a:spcAft>
        <a:defRPr sz="4700">
          <a:solidFill>
            <a:schemeClr val="tx1"/>
          </a:solidFill>
          <a:latin typeface="Segoe UI Light" panose="020B0502040204020203" pitchFamily="34" charset="0"/>
          <a:cs typeface="Segoe UI" panose="020B0502040204020203" pitchFamily="34" charset="0"/>
        </a:defRPr>
      </a:lvl7pPr>
      <a:lvl8pPr marL="1371600" algn="l" rtl="0" fontAlgn="base">
        <a:lnSpc>
          <a:spcPct val="90000"/>
        </a:lnSpc>
        <a:spcBef>
          <a:spcPct val="0"/>
        </a:spcBef>
        <a:spcAft>
          <a:spcPct val="0"/>
        </a:spcAft>
        <a:defRPr sz="4700">
          <a:solidFill>
            <a:schemeClr val="tx1"/>
          </a:solidFill>
          <a:latin typeface="Segoe UI Light" panose="020B0502040204020203" pitchFamily="34" charset="0"/>
          <a:cs typeface="Segoe UI" panose="020B0502040204020203" pitchFamily="34" charset="0"/>
        </a:defRPr>
      </a:lvl8pPr>
      <a:lvl9pPr marL="1828800" algn="l" rtl="0" fontAlgn="base">
        <a:lnSpc>
          <a:spcPct val="90000"/>
        </a:lnSpc>
        <a:spcBef>
          <a:spcPct val="0"/>
        </a:spcBef>
        <a:spcAft>
          <a:spcPct val="0"/>
        </a:spcAft>
        <a:defRPr sz="4700">
          <a:solidFill>
            <a:schemeClr val="tx1"/>
          </a:solidFill>
          <a:latin typeface="Segoe UI Light" panose="020B0502040204020203" pitchFamily="34" charset="0"/>
          <a:cs typeface="Segoe UI" panose="020B0502040204020203" pitchFamily="34" charset="0"/>
        </a:defRPr>
      </a:lvl9pPr>
    </p:titleStyle>
    <p:bodyStyle>
      <a:lvl1pPr marL="334963" indent="-334963" algn="l" rtl="0" eaLnBrk="0" fontAlgn="base" hangingPunct="0">
        <a:lnSpc>
          <a:spcPct val="90000"/>
        </a:lnSpc>
        <a:spcBef>
          <a:spcPct val="20000"/>
        </a:spcBef>
        <a:spcAft>
          <a:spcPct val="0"/>
        </a:spcAft>
        <a:buSzPct val="90000"/>
        <a:buFont typeface="Arial" panose="020B0604020202020204" pitchFamily="34" charset="0"/>
        <a:buChar char="•"/>
        <a:defRPr sz="3500" kern="1200">
          <a:gradFill>
            <a:gsLst>
              <a:gs pos="1250">
                <a:schemeClr val="tx1"/>
              </a:gs>
              <a:gs pos="99000">
                <a:schemeClr val="tx1"/>
              </a:gs>
            </a:gsLst>
            <a:lin ang="5400000" scaled="0"/>
          </a:gradFill>
          <a:latin typeface="+mj-lt"/>
          <a:ea typeface="+mn-ea"/>
          <a:cs typeface="+mn-cs"/>
        </a:defRPr>
      </a:lvl1pPr>
      <a:lvl2pPr marL="571500" indent="-236538" algn="l" rtl="0" eaLnBrk="0" fontAlgn="base" hangingPunct="0">
        <a:lnSpc>
          <a:spcPct val="90000"/>
        </a:lnSpc>
        <a:spcBef>
          <a:spcPct val="20000"/>
        </a:spcBef>
        <a:spcAft>
          <a:spcPct val="0"/>
        </a:spcAft>
        <a:buSzPct val="90000"/>
        <a:buFont typeface="Arial" panose="020B0604020202020204" pitchFamily="34" charset="0"/>
        <a:buChar char="•"/>
        <a:defRPr sz="2300" kern="1200">
          <a:gradFill>
            <a:gsLst>
              <a:gs pos="1250">
                <a:schemeClr val="tx1"/>
              </a:gs>
              <a:gs pos="99000">
                <a:schemeClr val="tx1"/>
              </a:gs>
            </a:gsLst>
            <a:lin ang="5400000" scaled="0"/>
          </a:gradFill>
          <a:latin typeface="+mn-lt"/>
          <a:ea typeface="+mn-ea"/>
          <a:cs typeface="+mn-cs"/>
        </a:defRPr>
      </a:lvl2pPr>
      <a:lvl3pPr marL="784225" indent="-223838" algn="l" rtl="0" eaLnBrk="0" fontAlgn="base" hangingPunct="0">
        <a:lnSpc>
          <a:spcPct val="90000"/>
        </a:lnSpc>
        <a:spcBef>
          <a:spcPct val="20000"/>
        </a:spcBef>
        <a:spcAft>
          <a:spcPct val="0"/>
        </a:spcAft>
        <a:buSzPct val="90000"/>
        <a:buFont typeface="Arial" panose="020B0604020202020204" pitchFamily="34" charset="0"/>
        <a:buChar char="•"/>
        <a:defRPr sz="1900" kern="1200">
          <a:gradFill>
            <a:gsLst>
              <a:gs pos="1250">
                <a:schemeClr val="tx1"/>
              </a:gs>
              <a:gs pos="99000">
                <a:schemeClr val="tx1"/>
              </a:gs>
            </a:gsLst>
            <a:lin ang="5400000" scaled="0"/>
          </a:gradFill>
          <a:latin typeface="+mn-lt"/>
          <a:ea typeface="+mn-ea"/>
          <a:cs typeface="+mn-cs"/>
        </a:defRPr>
      </a:lvl3pPr>
      <a:lvl4pPr marL="1008063" indent="-223838" algn="l" rtl="0" eaLnBrk="0" fontAlgn="base" hangingPunct="0">
        <a:lnSpc>
          <a:spcPct val="90000"/>
        </a:lnSpc>
        <a:spcBef>
          <a:spcPct val="20000"/>
        </a:spcBef>
        <a:spcAft>
          <a:spcPct val="0"/>
        </a:spcAft>
        <a:buSzPct val="90000"/>
        <a:buFont typeface="Arial" panose="020B0604020202020204" pitchFamily="34" charset="0"/>
        <a:buChar char="•"/>
        <a:defRPr sz="1700" kern="1200">
          <a:gradFill>
            <a:gsLst>
              <a:gs pos="1250">
                <a:schemeClr val="tx1"/>
              </a:gs>
              <a:gs pos="99000">
                <a:schemeClr val="tx1"/>
              </a:gs>
            </a:gsLst>
            <a:lin ang="5400000" scaled="0"/>
          </a:gradFill>
          <a:latin typeface="+mn-lt"/>
          <a:ea typeface="+mn-ea"/>
          <a:cs typeface="+mn-cs"/>
        </a:defRPr>
      </a:lvl4pPr>
      <a:lvl5pPr marL="1231900" indent="-223838" algn="l" rtl="0" eaLnBrk="0" fontAlgn="base" hangingPunct="0">
        <a:lnSpc>
          <a:spcPct val="90000"/>
        </a:lnSpc>
        <a:spcBef>
          <a:spcPct val="20000"/>
        </a:spcBef>
        <a:spcAft>
          <a:spcPct val="0"/>
        </a:spcAft>
        <a:buSzPct val="90000"/>
        <a:buFont typeface="Arial" panose="020B0604020202020204" pitchFamily="34" charset="0"/>
        <a:buChar char="•"/>
        <a:defRPr sz="1700" kern="1200">
          <a:gradFill>
            <a:gsLst>
              <a:gs pos="1250">
                <a:schemeClr val="tx1"/>
              </a:gs>
              <a:gs pos="99000">
                <a:schemeClr val="tx1"/>
              </a:gs>
            </a:gsLst>
            <a:lin ang="5400000" scaled="0"/>
          </a:gradFill>
          <a:latin typeface="+mn-lt"/>
          <a:ea typeface="+mn-ea"/>
          <a:cs typeface="+mn-cs"/>
        </a:defRPr>
      </a:lvl5pPr>
      <a:lvl6pPr marL="2514765" indent="-228616" algn="l" defTabSz="914460"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996" indent="-228616" algn="l" defTabSz="914460"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9226" indent="-228616" algn="l" defTabSz="914460"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458" indent="-228616" algn="l" defTabSz="914460"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460" rtl="0" eaLnBrk="1" latinLnBrk="0" hangingPunct="1">
        <a:defRPr sz="1765" kern="1200">
          <a:solidFill>
            <a:schemeClr val="tx1"/>
          </a:solidFill>
          <a:latin typeface="+mn-lt"/>
          <a:ea typeface="+mn-ea"/>
          <a:cs typeface="+mn-cs"/>
        </a:defRPr>
      </a:lvl1pPr>
      <a:lvl2pPr marL="457230" algn="l" defTabSz="914460" rtl="0" eaLnBrk="1" latinLnBrk="0" hangingPunct="1">
        <a:defRPr sz="1765" kern="1200">
          <a:solidFill>
            <a:schemeClr val="tx1"/>
          </a:solidFill>
          <a:latin typeface="+mn-lt"/>
          <a:ea typeface="+mn-ea"/>
          <a:cs typeface="+mn-cs"/>
        </a:defRPr>
      </a:lvl2pPr>
      <a:lvl3pPr marL="914460" algn="l" defTabSz="914460" rtl="0" eaLnBrk="1" latinLnBrk="0" hangingPunct="1">
        <a:defRPr sz="1765" kern="1200">
          <a:solidFill>
            <a:schemeClr val="tx1"/>
          </a:solidFill>
          <a:latin typeface="+mn-lt"/>
          <a:ea typeface="+mn-ea"/>
          <a:cs typeface="+mn-cs"/>
        </a:defRPr>
      </a:lvl3pPr>
      <a:lvl4pPr marL="1371690" algn="l" defTabSz="914460" rtl="0" eaLnBrk="1" latinLnBrk="0" hangingPunct="1">
        <a:defRPr sz="1765" kern="1200">
          <a:solidFill>
            <a:schemeClr val="tx1"/>
          </a:solidFill>
          <a:latin typeface="+mn-lt"/>
          <a:ea typeface="+mn-ea"/>
          <a:cs typeface="+mn-cs"/>
        </a:defRPr>
      </a:lvl4pPr>
      <a:lvl5pPr marL="1828921" algn="l" defTabSz="914460" rtl="0" eaLnBrk="1" latinLnBrk="0" hangingPunct="1">
        <a:defRPr sz="1765" kern="1200">
          <a:solidFill>
            <a:schemeClr val="tx1"/>
          </a:solidFill>
          <a:latin typeface="+mn-lt"/>
          <a:ea typeface="+mn-ea"/>
          <a:cs typeface="+mn-cs"/>
        </a:defRPr>
      </a:lvl5pPr>
      <a:lvl6pPr marL="2286152" algn="l" defTabSz="914460" rtl="0" eaLnBrk="1" latinLnBrk="0" hangingPunct="1">
        <a:defRPr sz="1765" kern="1200">
          <a:solidFill>
            <a:schemeClr val="tx1"/>
          </a:solidFill>
          <a:latin typeface="+mn-lt"/>
          <a:ea typeface="+mn-ea"/>
          <a:cs typeface="+mn-cs"/>
        </a:defRPr>
      </a:lvl6pPr>
      <a:lvl7pPr marL="2743381" algn="l" defTabSz="914460" rtl="0" eaLnBrk="1" latinLnBrk="0" hangingPunct="1">
        <a:defRPr sz="1765" kern="1200">
          <a:solidFill>
            <a:schemeClr val="tx1"/>
          </a:solidFill>
          <a:latin typeface="+mn-lt"/>
          <a:ea typeface="+mn-ea"/>
          <a:cs typeface="+mn-cs"/>
        </a:defRPr>
      </a:lvl7pPr>
      <a:lvl8pPr marL="3200611" algn="l" defTabSz="914460" rtl="0" eaLnBrk="1" latinLnBrk="0" hangingPunct="1">
        <a:defRPr sz="1765" kern="1200">
          <a:solidFill>
            <a:schemeClr val="tx1"/>
          </a:solidFill>
          <a:latin typeface="+mn-lt"/>
          <a:ea typeface="+mn-ea"/>
          <a:cs typeface="+mn-cs"/>
        </a:defRPr>
      </a:lvl8pPr>
      <a:lvl9pPr marL="3657842" algn="l" defTabSz="914460" rtl="0" eaLnBrk="1" latinLnBrk="0" hangingPunct="1">
        <a:defRPr sz="1765"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9240" y="289512"/>
            <a:ext cx="11655840" cy="89966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69241" y="1189179"/>
            <a:ext cx="11653520" cy="1587999"/>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ounded Rectangle 4"/>
          <p:cNvSpPr/>
          <p:nvPr userDrawn="1"/>
        </p:nvSpPr>
        <p:spPr>
          <a:xfrm>
            <a:off x="406401" y="328613"/>
            <a:ext cx="11377084"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6" name="Rounded Rectangle 5"/>
          <p:cNvSpPr/>
          <p:nvPr userDrawn="1"/>
        </p:nvSpPr>
        <p:spPr>
          <a:xfrm>
            <a:off x="558129" y="435546"/>
            <a:ext cx="11075745" cy="603387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cxnSp>
        <p:nvCxnSpPr>
          <p:cNvPr id="7" name="Straight Connector 7"/>
          <p:cNvCxnSpPr>
            <a:cxnSpLocks noChangeShapeType="1"/>
          </p:cNvCxnSpPr>
          <p:nvPr userDrawn="1"/>
        </p:nvCxnSpPr>
        <p:spPr bwMode="auto">
          <a:xfrm>
            <a:off x="711200" y="1447800"/>
            <a:ext cx="10769600" cy="1588"/>
          </a:xfrm>
          <a:prstGeom prst="line">
            <a:avLst/>
          </a:prstGeom>
          <a:noFill/>
          <a:ln w="57150" algn="ctr">
            <a:solidFill>
              <a:srgbClr val="00008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58638342"/>
      </p:ext>
    </p:extLst>
  </p:cSld>
  <p:clrMap bg1="lt1" tx1="dk1" bg2="lt2" tx2="dk2" accent1="accent1" accent2="accent2" accent3="accent3" accent4="accent4" accent5="accent5" accent6="accent6" hlink="hlink" folHlink="folHlink"/>
  <p:sldLayoutIdLst>
    <p:sldLayoutId id="2147484685" r:id="rId1"/>
    <p:sldLayoutId id="2147484686" r:id="rId2"/>
    <p:sldLayoutId id="2147484690" r:id="rId3"/>
    <p:sldLayoutId id="2147484693" r:id="rId4"/>
    <p:sldLayoutId id="2147484698" r:id="rId5"/>
  </p:sldLayoutIdLst>
  <p:transition>
    <p:fade/>
  </p:transition>
  <p:timing>
    <p:tnLst>
      <p:par>
        <p:cTn id="1" dur="indefinite" restart="never" nodeType="tmRoot"/>
      </p:par>
    </p:tnLst>
  </p:timing>
  <p:txStyles>
    <p:titleStyle>
      <a:lvl1pPr algn="l" defTabSz="685845" rtl="0" eaLnBrk="1" latinLnBrk="0" hangingPunct="1">
        <a:lnSpc>
          <a:spcPct val="90000"/>
        </a:lnSpc>
        <a:spcBef>
          <a:spcPct val="0"/>
        </a:spcBef>
        <a:buNone/>
        <a:defRPr lang="en-US" sz="3971" b="0" kern="1200" cap="none" spc="-75"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252134" marR="0" indent="-252134" algn="l" defTabSz="685845" rtl="0" eaLnBrk="1" fontAlgn="auto" latinLnBrk="0" hangingPunct="1">
        <a:lnSpc>
          <a:spcPct val="90000"/>
        </a:lnSpc>
        <a:spcBef>
          <a:spcPct val="20000"/>
        </a:spcBef>
        <a:spcAft>
          <a:spcPts val="0"/>
        </a:spcAft>
        <a:buClrTx/>
        <a:buSzPct val="90000"/>
        <a:buFont typeface="Arial" pitchFamily="34" charset="0"/>
        <a:buChar char="•"/>
        <a:tabLst/>
        <a:defRPr sz="2941" kern="1200" spc="0" baseline="0">
          <a:gradFill>
            <a:gsLst>
              <a:gs pos="1250">
                <a:schemeClr val="tx1"/>
              </a:gs>
              <a:gs pos="100000">
                <a:schemeClr val="tx1"/>
              </a:gs>
            </a:gsLst>
            <a:lin ang="5400000" scaled="0"/>
          </a:gradFill>
          <a:latin typeface="+mj-lt"/>
          <a:ea typeface="+mn-ea"/>
          <a:cs typeface="+mn-cs"/>
        </a:defRPr>
      </a:lvl1pPr>
      <a:lvl2pPr marL="429562" marR="0" indent="-177428" algn="l" defTabSz="685845"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2pPr>
      <a:lvl3pPr marL="588314" marR="0" indent="-168090" algn="l" defTabSz="685845" rtl="0" eaLnBrk="1" fontAlgn="auto" latinLnBrk="0" hangingPunct="1">
        <a:lnSpc>
          <a:spcPct val="90000"/>
        </a:lnSpc>
        <a:spcBef>
          <a:spcPct val="20000"/>
        </a:spcBef>
        <a:spcAft>
          <a:spcPts val="0"/>
        </a:spcAft>
        <a:buClrTx/>
        <a:buSzPct val="90000"/>
        <a:buFont typeface="Arial" pitchFamily="34" charset="0"/>
        <a:buChar char="•"/>
        <a:tabLst/>
        <a:defRPr sz="1471" kern="1200" spc="0" baseline="0">
          <a:gradFill>
            <a:gsLst>
              <a:gs pos="1250">
                <a:schemeClr val="tx1"/>
              </a:gs>
              <a:gs pos="100000">
                <a:schemeClr val="tx1"/>
              </a:gs>
            </a:gsLst>
            <a:lin ang="5400000" scaled="0"/>
          </a:gradFill>
          <a:latin typeface="+mn-lt"/>
          <a:ea typeface="+mn-ea"/>
          <a:cs typeface="+mn-cs"/>
        </a:defRPr>
      </a:lvl3pPr>
      <a:lvl4pPr marL="756403" marR="0" indent="-168090" algn="l" defTabSz="685845" rtl="0" eaLnBrk="1" fontAlgn="auto" latinLnBrk="0" hangingPunct="1">
        <a:lnSpc>
          <a:spcPct val="90000"/>
        </a:lnSpc>
        <a:spcBef>
          <a:spcPct val="20000"/>
        </a:spcBef>
        <a:spcAft>
          <a:spcPts val="0"/>
        </a:spcAft>
        <a:buClrTx/>
        <a:buSzPct val="90000"/>
        <a:buFont typeface="Arial" pitchFamily="34" charset="0"/>
        <a:buChar char="•"/>
        <a:tabLst/>
        <a:defRPr sz="1324" kern="1200" spc="0" baseline="0">
          <a:gradFill>
            <a:gsLst>
              <a:gs pos="1250">
                <a:schemeClr val="tx1"/>
              </a:gs>
              <a:gs pos="100000">
                <a:schemeClr val="tx1"/>
              </a:gs>
            </a:gsLst>
            <a:lin ang="5400000" scaled="0"/>
          </a:gradFill>
          <a:latin typeface="+mn-lt"/>
          <a:ea typeface="+mn-ea"/>
          <a:cs typeface="+mn-cs"/>
        </a:defRPr>
      </a:lvl4pPr>
      <a:lvl5pPr marL="924493" marR="0" indent="-168090" algn="l" defTabSz="685845" rtl="0" eaLnBrk="1" fontAlgn="auto" latinLnBrk="0" hangingPunct="1">
        <a:lnSpc>
          <a:spcPct val="90000"/>
        </a:lnSpc>
        <a:spcBef>
          <a:spcPct val="20000"/>
        </a:spcBef>
        <a:spcAft>
          <a:spcPts val="0"/>
        </a:spcAft>
        <a:buClrTx/>
        <a:buSzPct val="90000"/>
        <a:buFont typeface="Arial" pitchFamily="34" charset="0"/>
        <a:buChar char="•"/>
        <a:tabLst/>
        <a:defRPr sz="1324" kern="1200" spc="0" baseline="0">
          <a:gradFill>
            <a:gsLst>
              <a:gs pos="1250">
                <a:schemeClr val="tx1"/>
              </a:gs>
              <a:gs pos="100000">
                <a:schemeClr val="tx1"/>
              </a:gs>
            </a:gsLst>
            <a:lin ang="5400000" scaled="0"/>
          </a:gradFill>
          <a:latin typeface="+mn-lt"/>
          <a:ea typeface="+mn-ea"/>
          <a:cs typeface="+mn-cs"/>
        </a:defRPr>
      </a:lvl5pPr>
      <a:lvl6pPr marL="1886074" indent="-171462" algn="l" defTabSz="685845" rtl="0" eaLnBrk="1" latinLnBrk="0" hangingPunct="1">
        <a:spcBef>
          <a:spcPct val="20000"/>
        </a:spcBef>
        <a:buFont typeface="Arial" pitchFamily="34" charset="0"/>
        <a:buChar char="•"/>
        <a:defRPr sz="1471" kern="1200">
          <a:solidFill>
            <a:schemeClr val="tx1"/>
          </a:solidFill>
          <a:latin typeface="+mn-lt"/>
          <a:ea typeface="+mn-ea"/>
          <a:cs typeface="+mn-cs"/>
        </a:defRPr>
      </a:lvl6pPr>
      <a:lvl7pPr marL="2228997" indent="-171462" algn="l" defTabSz="685845" rtl="0" eaLnBrk="1" latinLnBrk="0" hangingPunct="1">
        <a:spcBef>
          <a:spcPct val="20000"/>
        </a:spcBef>
        <a:buFont typeface="Arial" pitchFamily="34" charset="0"/>
        <a:buChar char="•"/>
        <a:defRPr sz="1471" kern="1200">
          <a:solidFill>
            <a:schemeClr val="tx1"/>
          </a:solidFill>
          <a:latin typeface="+mn-lt"/>
          <a:ea typeface="+mn-ea"/>
          <a:cs typeface="+mn-cs"/>
        </a:defRPr>
      </a:lvl7pPr>
      <a:lvl8pPr marL="2571920" indent="-171462" algn="l" defTabSz="685845" rtl="0" eaLnBrk="1" latinLnBrk="0" hangingPunct="1">
        <a:spcBef>
          <a:spcPct val="20000"/>
        </a:spcBef>
        <a:buFont typeface="Arial" pitchFamily="34" charset="0"/>
        <a:buChar char="•"/>
        <a:defRPr sz="1471" kern="1200">
          <a:solidFill>
            <a:schemeClr val="tx1"/>
          </a:solidFill>
          <a:latin typeface="+mn-lt"/>
          <a:ea typeface="+mn-ea"/>
          <a:cs typeface="+mn-cs"/>
        </a:defRPr>
      </a:lvl8pPr>
      <a:lvl9pPr marL="2914843" indent="-171462" algn="l" defTabSz="685845" rtl="0" eaLnBrk="1" latinLnBrk="0" hangingPunct="1">
        <a:spcBef>
          <a:spcPct val="20000"/>
        </a:spcBef>
        <a:buFont typeface="Arial" pitchFamily="34" charset="0"/>
        <a:buChar char="•"/>
        <a:defRPr sz="1471" kern="1200">
          <a:solidFill>
            <a:schemeClr val="tx1"/>
          </a:solidFill>
          <a:latin typeface="+mn-lt"/>
          <a:ea typeface="+mn-ea"/>
          <a:cs typeface="+mn-cs"/>
        </a:defRPr>
      </a:lvl9pPr>
    </p:bodyStyle>
    <p:otherStyle>
      <a:defPPr>
        <a:defRPr lang="en-US"/>
      </a:defPPr>
      <a:lvl1pPr marL="0" algn="l" defTabSz="685845" rtl="0" eaLnBrk="1" latinLnBrk="0" hangingPunct="1">
        <a:defRPr sz="1324" kern="1200">
          <a:solidFill>
            <a:schemeClr val="tx1"/>
          </a:solidFill>
          <a:latin typeface="+mn-lt"/>
          <a:ea typeface="+mn-ea"/>
          <a:cs typeface="+mn-cs"/>
        </a:defRPr>
      </a:lvl1pPr>
      <a:lvl2pPr marL="342923" algn="l" defTabSz="685845" rtl="0" eaLnBrk="1" latinLnBrk="0" hangingPunct="1">
        <a:defRPr sz="1324" kern="1200">
          <a:solidFill>
            <a:schemeClr val="tx1"/>
          </a:solidFill>
          <a:latin typeface="+mn-lt"/>
          <a:ea typeface="+mn-ea"/>
          <a:cs typeface="+mn-cs"/>
        </a:defRPr>
      </a:lvl2pPr>
      <a:lvl3pPr marL="685845" algn="l" defTabSz="685845" rtl="0" eaLnBrk="1" latinLnBrk="0" hangingPunct="1">
        <a:defRPr sz="1324" kern="1200">
          <a:solidFill>
            <a:schemeClr val="tx1"/>
          </a:solidFill>
          <a:latin typeface="+mn-lt"/>
          <a:ea typeface="+mn-ea"/>
          <a:cs typeface="+mn-cs"/>
        </a:defRPr>
      </a:lvl3pPr>
      <a:lvl4pPr marL="1028768" algn="l" defTabSz="685845" rtl="0" eaLnBrk="1" latinLnBrk="0" hangingPunct="1">
        <a:defRPr sz="1324" kern="1200">
          <a:solidFill>
            <a:schemeClr val="tx1"/>
          </a:solidFill>
          <a:latin typeface="+mn-lt"/>
          <a:ea typeface="+mn-ea"/>
          <a:cs typeface="+mn-cs"/>
        </a:defRPr>
      </a:lvl4pPr>
      <a:lvl5pPr marL="1371690" algn="l" defTabSz="685845" rtl="0" eaLnBrk="1" latinLnBrk="0" hangingPunct="1">
        <a:defRPr sz="1324" kern="1200">
          <a:solidFill>
            <a:schemeClr val="tx1"/>
          </a:solidFill>
          <a:latin typeface="+mn-lt"/>
          <a:ea typeface="+mn-ea"/>
          <a:cs typeface="+mn-cs"/>
        </a:defRPr>
      </a:lvl5pPr>
      <a:lvl6pPr marL="1714614" algn="l" defTabSz="685845" rtl="0" eaLnBrk="1" latinLnBrk="0" hangingPunct="1">
        <a:defRPr sz="1324" kern="1200">
          <a:solidFill>
            <a:schemeClr val="tx1"/>
          </a:solidFill>
          <a:latin typeface="+mn-lt"/>
          <a:ea typeface="+mn-ea"/>
          <a:cs typeface="+mn-cs"/>
        </a:defRPr>
      </a:lvl6pPr>
      <a:lvl7pPr marL="2057536" algn="l" defTabSz="685845" rtl="0" eaLnBrk="1" latinLnBrk="0" hangingPunct="1">
        <a:defRPr sz="1324" kern="1200">
          <a:solidFill>
            <a:schemeClr val="tx1"/>
          </a:solidFill>
          <a:latin typeface="+mn-lt"/>
          <a:ea typeface="+mn-ea"/>
          <a:cs typeface="+mn-cs"/>
        </a:defRPr>
      </a:lvl7pPr>
      <a:lvl8pPr marL="2400458" algn="l" defTabSz="685845" rtl="0" eaLnBrk="1" latinLnBrk="0" hangingPunct="1">
        <a:defRPr sz="1324" kern="1200">
          <a:solidFill>
            <a:schemeClr val="tx1"/>
          </a:solidFill>
          <a:latin typeface="+mn-lt"/>
          <a:ea typeface="+mn-ea"/>
          <a:cs typeface="+mn-cs"/>
        </a:defRPr>
      </a:lvl8pPr>
      <a:lvl9pPr marL="2743382" algn="l" defTabSz="685845" rtl="0" eaLnBrk="1" latinLnBrk="0" hangingPunct="1">
        <a:defRPr sz="1324"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0072C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6701" y="288928"/>
            <a:ext cx="11620499" cy="900113"/>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68818" y="1189038"/>
            <a:ext cx="11618383" cy="1209562"/>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730210953"/>
      </p:ext>
    </p:extLst>
  </p:cSld>
  <p:clrMap bg1="lt1" tx1="dk1" bg2="lt2" tx2="dk2" accent1="accent1" accent2="accent2" accent3="accent3" accent4="accent4" accent5="accent5" accent6="accent6" hlink="hlink" folHlink="folHlink"/>
  <p:sldLayoutIdLst>
    <p:sldLayoutId id="2147484700" r:id="rId1"/>
    <p:sldLayoutId id="2147484701" r:id="rId2"/>
    <p:sldLayoutId id="2147484702" r:id="rId3"/>
  </p:sldLayoutIdLst>
  <p:transition>
    <p:fade/>
  </p:transition>
  <p:timing>
    <p:tnLst>
      <p:par>
        <p:cTn id="1" dur="indefinite" restart="never" nodeType="tmRoot"/>
      </p:par>
    </p:tnLst>
  </p:timing>
  <p:txStyles>
    <p:titleStyle>
      <a:lvl1pPr algn="l" defTabSz="514350" rtl="0" fontAlgn="base">
        <a:lnSpc>
          <a:spcPct val="90000"/>
        </a:lnSpc>
        <a:spcBef>
          <a:spcPct val="0"/>
        </a:spcBef>
        <a:spcAft>
          <a:spcPct val="0"/>
        </a:spcAft>
        <a:defRPr lang="en-US" sz="2925" kern="1200" spc="-56" dirty="0">
          <a:ln w="3175">
            <a:noFill/>
          </a:ln>
          <a:solidFill>
            <a:schemeClr val="bg1">
              <a:lumMod val="95000"/>
            </a:schemeClr>
          </a:solidFill>
          <a:latin typeface="+mj-lt"/>
          <a:ea typeface="+mn-ea"/>
          <a:cs typeface="Segoe UI" pitchFamily="34" charset="0"/>
        </a:defRPr>
      </a:lvl1pPr>
      <a:lvl2pPr algn="l" defTabSz="514350" rtl="0" fontAlgn="base">
        <a:lnSpc>
          <a:spcPct val="90000"/>
        </a:lnSpc>
        <a:spcBef>
          <a:spcPct val="0"/>
        </a:spcBef>
        <a:spcAft>
          <a:spcPct val="0"/>
        </a:spcAft>
        <a:defRPr sz="2925">
          <a:solidFill>
            <a:schemeClr val="tx1"/>
          </a:solidFill>
          <a:latin typeface="Segoe UI Light" panose="020B0502040204020203" pitchFamily="34" charset="0"/>
          <a:cs typeface="Segoe UI" panose="020B0502040204020203" pitchFamily="34" charset="0"/>
        </a:defRPr>
      </a:lvl2pPr>
      <a:lvl3pPr algn="l" defTabSz="514350" rtl="0" fontAlgn="base">
        <a:lnSpc>
          <a:spcPct val="90000"/>
        </a:lnSpc>
        <a:spcBef>
          <a:spcPct val="0"/>
        </a:spcBef>
        <a:spcAft>
          <a:spcPct val="0"/>
        </a:spcAft>
        <a:defRPr sz="2925">
          <a:solidFill>
            <a:schemeClr val="tx1"/>
          </a:solidFill>
          <a:latin typeface="Segoe UI Light" panose="020B0502040204020203" pitchFamily="34" charset="0"/>
          <a:cs typeface="Segoe UI" panose="020B0502040204020203" pitchFamily="34" charset="0"/>
        </a:defRPr>
      </a:lvl3pPr>
      <a:lvl4pPr algn="l" defTabSz="514350" rtl="0" fontAlgn="base">
        <a:lnSpc>
          <a:spcPct val="90000"/>
        </a:lnSpc>
        <a:spcBef>
          <a:spcPct val="0"/>
        </a:spcBef>
        <a:spcAft>
          <a:spcPct val="0"/>
        </a:spcAft>
        <a:defRPr sz="2925">
          <a:solidFill>
            <a:schemeClr val="tx1"/>
          </a:solidFill>
          <a:latin typeface="Segoe UI Light" panose="020B0502040204020203" pitchFamily="34" charset="0"/>
          <a:cs typeface="Segoe UI" panose="020B0502040204020203" pitchFamily="34" charset="0"/>
        </a:defRPr>
      </a:lvl4pPr>
      <a:lvl5pPr algn="l" defTabSz="514350" rtl="0" fontAlgn="base">
        <a:lnSpc>
          <a:spcPct val="90000"/>
        </a:lnSpc>
        <a:spcBef>
          <a:spcPct val="0"/>
        </a:spcBef>
        <a:spcAft>
          <a:spcPct val="0"/>
        </a:spcAft>
        <a:defRPr sz="2925">
          <a:solidFill>
            <a:schemeClr val="tx1"/>
          </a:solidFill>
          <a:latin typeface="Segoe UI Light" panose="020B0502040204020203" pitchFamily="34" charset="0"/>
          <a:cs typeface="Segoe UI" panose="020B0502040204020203" pitchFamily="34" charset="0"/>
        </a:defRPr>
      </a:lvl5pPr>
      <a:lvl6pPr marL="342900" algn="l" defTabSz="514350" rtl="0" fontAlgn="base">
        <a:lnSpc>
          <a:spcPct val="90000"/>
        </a:lnSpc>
        <a:spcBef>
          <a:spcPct val="0"/>
        </a:spcBef>
        <a:spcAft>
          <a:spcPct val="0"/>
        </a:spcAft>
        <a:defRPr sz="2925">
          <a:solidFill>
            <a:schemeClr val="tx1"/>
          </a:solidFill>
          <a:latin typeface="Segoe UI Light" panose="020B0502040204020203" pitchFamily="34" charset="0"/>
          <a:cs typeface="Segoe UI" panose="020B0502040204020203" pitchFamily="34" charset="0"/>
        </a:defRPr>
      </a:lvl6pPr>
      <a:lvl7pPr marL="685800" algn="l" defTabSz="514350" rtl="0" fontAlgn="base">
        <a:lnSpc>
          <a:spcPct val="90000"/>
        </a:lnSpc>
        <a:spcBef>
          <a:spcPct val="0"/>
        </a:spcBef>
        <a:spcAft>
          <a:spcPct val="0"/>
        </a:spcAft>
        <a:defRPr sz="2925">
          <a:solidFill>
            <a:schemeClr val="tx1"/>
          </a:solidFill>
          <a:latin typeface="Segoe UI Light" panose="020B0502040204020203" pitchFamily="34" charset="0"/>
          <a:cs typeface="Segoe UI" panose="020B0502040204020203" pitchFamily="34" charset="0"/>
        </a:defRPr>
      </a:lvl7pPr>
      <a:lvl8pPr marL="1028700" algn="l" defTabSz="514350" rtl="0" fontAlgn="base">
        <a:lnSpc>
          <a:spcPct val="90000"/>
        </a:lnSpc>
        <a:spcBef>
          <a:spcPct val="0"/>
        </a:spcBef>
        <a:spcAft>
          <a:spcPct val="0"/>
        </a:spcAft>
        <a:defRPr sz="2925">
          <a:solidFill>
            <a:schemeClr val="tx1"/>
          </a:solidFill>
          <a:latin typeface="Segoe UI Light" panose="020B0502040204020203" pitchFamily="34" charset="0"/>
          <a:cs typeface="Segoe UI" panose="020B0502040204020203" pitchFamily="34" charset="0"/>
        </a:defRPr>
      </a:lvl8pPr>
      <a:lvl9pPr marL="1371600" algn="l" defTabSz="514350" rtl="0" fontAlgn="base">
        <a:lnSpc>
          <a:spcPct val="90000"/>
        </a:lnSpc>
        <a:spcBef>
          <a:spcPct val="0"/>
        </a:spcBef>
        <a:spcAft>
          <a:spcPct val="0"/>
        </a:spcAft>
        <a:defRPr sz="2925">
          <a:solidFill>
            <a:schemeClr val="tx1"/>
          </a:solidFill>
          <a:latin typeface="Segoe UI Light" panose="020B0502040204020203" pitchFamily="34" charset="0"/>
          <a:cs typeface="Segoe UI" panose="020B0502040204020203" pitchFamily="34" charset="0"/>
        </a:defRPr>
      </a:lvl9pPr>
    </p:titleStyle>
    <p:bodyStyle>
      <a:lvl1pPr marL="188119" indent="-188119" algn="l" defTabSz="514350" rtl="0" fontAlgn="base">
        <a:lnSpc>
          <a:spcPct val="90000"/>
        </a:lnSpc>
        <a:spcBef>
          <a:spcPct val="20000"/>
        </a:spcBef>
        <a:spcAft>
          <a:spcPct val="0"/>
        </a:spcAft>
        <a:buSzPct val="90000"/>
        <a:buFont typeface="Arial" panose="020B0604020202020204" pitchFamily="34" charset="0"/>
        <a:buChar char="•"/>
        <a:defRPr sz="2175" kern="1200">
          <a:solidFill>
            <a:schemeClr val="bg1">
              <a:lumMod val="95000"/>
            </a:schemeClr>
          </a:solidFill>
          <a:latin typeface="+mj-lt"/>
          <a:ea typeface="+mn-ea"/>
          <a:cs typeface="+mn-cs"/>
        </a:defRPr>
      </a:lvl1pPr>
      <a:lvl2pPr marL="321469" indent="-132160" algn="l" defTabSz="514350" rtl="0" fontAlgn="base">
        <a:lnSpc>
          <a:spcPct val="90000"/>
        </a:lnSpc>
        <a:spcBef>
          <a:spcPct val="20000"/>
        </a:spcBef>
        <a:spcAft>
          <a:spcPct val="0"/>
        </a:spcAft>
        <a:buSzPct val="90000"/>
        <a:buFont typeface="Arial" panose="020B0604020202020204" pitchFamily="34" charset="0"/>
        <a:buChar char="•"/>
        <a:defRPr sz="1275" kern="1200">
          <a:solidFill>
            <a:schemeClr val="bg1">
              <a:lumMod val="95000"/>
            </a:schemeClr>
          </a:solidFill>
          <a:latin typeface="+mn-lt"/>
          <a:ea typeface="+mn-ea"/>
          <a:cs typeface="+mn-cs"/>
        </a:defRPr>
      </a:lvl2pPr>
      <a:lvl3pPr marL="440531" indent="-125016" algn="l" defTabSz="514350" rtl="0" fontAlgn="base">
        <a:lnSpc>
          <a:spcPct val="90000"/>
        </a:lnSpc>
        <a:spcBef>
          <a:spcPct val="20000"/>
        </a:spcBef>
        <a:spcAft>
          <a:spcPct val="0"/>
        </a:spcAft>
        <a:buSzPct val="90000"/>
        <a:buFont typeface="Arial" panose="020B0604020202020204" pitchFamily="34" charset="0"/>
        <a:buChar char="•"/>
        <a:defRPr sz="1050" kern="1200">
          <a:solidFill>
            <a:schemeClr val="bg1">
              <a:lumMod val="95000"/>
            </a:schemeClr>
          </a:solidFill>
          <a:latin typeface="+mn-lt"/>
          <a:ea typeface="+mn-ea"/>
          <a:cs typeface="+mn-cs"/>
        </a:defRPr>
      </a:lvl3pPr>
      <a:lvl4pPr marL="566738" indent="-125016" algn="l" defTabSz="514350" rtl="0" fontAlgn="base">
        <a:lnSpc>
          <a:spcPct val="90000"/>
        </a:lnSpc>
        <a:spcBef>
          <a:spcPct val="20000"/>
        </a:spcBef>
        <a:spcAft>
          <a:spcPct val="0"/>
        </a:spcAft>
        <a:buSzPct val="90000"/>
        <a:buFont typeface="Arial" panose="020B0604020202020204" pitchFamily="34" charset="0"/>
        <a:buChar char="•"/>
        <a:defRPr sz="975" kern="1200">
          <a:solidFill>
            <a:schemeClr val="bg1">
              <a:lumMod val="95000"/>
            </a:schemeClr>
          </a:solidFill>
          <a:latin typeface="+mn-lt"/>
          <a:ea typeface="+mn-ea"/>
          <a:cs typeface="+mn-cs"/>
        </a:defRPr>
      </a:lvl4pPr>
      <a:lvl5pPr marL="692944" indent="-125016" algn="l" defTabSz="514350" rtl="0" fontAlgn="base">
        <a:lnSpc>
          <a:spcPct val="90000"/>
        </a:lnSpc>
        <a:spcBef>
          <a:spcPct val="20000"/>
        </a:spcBef>
        <a:spcAft>
          <a:spcPct val="0"/>
        </a:spcAft>
        <a:buSzPct val="90000"/>
        <a:buFont typeface="Arial" panose="020B0604020202020204" pitchFamily="34" charset="0"/>
        <a:buChar char="•"/>
        <a:defRPr sz="975" kern="1200">
          <a:solidFill>
            <a:schemeClr val="bg1">
              <a:lumMod val="95000"/>
            </a:schemeClr>
          </a:solidFill>
          <a:latin typeface="+mn-lt"/>
          <a:ea typeface="+mn-ea"/>
          <a:cs typeface="+mn-cs"/>
        </a:defRPr>
      </a:lvl5pPr>
      <a:lvl6pPr marL="1414556" indent="-128597" algn="l" defTabSz="514384" rtl="0" eaLnBrk="1" latinLnBrk="0" hangingPunct="1">
        <a:spcBef>
          <a:spcPct val="20000"/>
        </a:spcBef>
        <a:buFont typeface="Arial" pitchFamily="34" charset="0"/>
        <a:buChar char="•"/>
        <a:defRPr sz="1103" kern="1200">
          <a:solidFill>
            <a:schemeClr val="tx1"/>
          </a:solidFill>
          <a:latin typeface="+mn-lt"/>
          <a:ea typeface="+mn-ea"/>
          <a:cs typeface="+mn-cs"/>
        </a:defRPr>
      </a:lvl6pPr>
      <a:lvl7pPr marL="1671748" indent="-128597" algn="l" defTabSz="514384" rtl="0" eaLnBrk="1" latinLnBrk="0" hangingPunct="1">
        <a:spcBef>
          <a:spcPct val="20000"/>
        </a:spcBef>
        <a:buFont typeface="Arial" pitchFamily="34" charset="0"/>
        <a:buChar char="•"/>
        <a:defRPr sz="1103" kern="1200">
          <a:solidFill>
            <a:schemeClr val="tx1"/>
          </a:solidFill>
          <a:latin typeface="+mn-lt"/>
          <a:ea typeface="+mn-ea"/>
          <a:cs typeface="+mn-cs"/>
        </a:defRPr>
      </a:lvl7pPr>
      <a:lvl8pPr marL="1928940" indent="-128597" algn="l" defTabSz="514384" rtl="0" eaLnBrk="1" latinLnBrk="0" hangingPunct="1">
        <a:spcBef>
          <a:spcPct val="20000"/>
        </a:spcBef>
        <a:buFont typeface="Arial" pitchFamily="34" charset="0"/>
        <a:buChar char="•"/>
        <a:defRPr sz="1103" kern="1200">
          <a:solidFill>
            <a:schemeClr val="tx1"/>
          </a:solidFill>
          <a:latin typeface="+mn-lt"/>
          <a:ea typeface="+mn-ea"/>
          <a:cs typeface="+mn-cs"/>
        </a:defRPr>
      </a:lvl8pPr>
      <a:lvl9pPr marL="2186132" indent="-128597" algn="l" defTabSz="514384" rtl="0" eaLnBrk="1" latinLnBrk="0" hangingPunct="1">
        <a:spcBef>
          <a:spcPct val="20000"/>
        </a:spcBef>
        <a:buFont typeface="Arial" pitchFamily="34" charset="0"/>
        <a:buChar char="•"/>
        <a:defRPr sz="1103" kern="1200">
          <a:solidFill>
            <a:schemeClr val="tx1"/>
          </a:solidFill>
          <a:latin typeface="+mn-lt"/>
          <a:ea typeface="+mn-ea"/>
          <a:cs typeface="+mn-cs"/>
        </a:defRPr>
      </a:lvl9pPr>
    </p:bodyStyle>
    <p:otherStyle>
      <a:defPPr>
        <a:defRPr lang="en-US"/>
      </a:defPPr>
      <a:lvl1pPr marL="0" algn="l" defTabSz="514384" rtl="0" eaLnBrk="1" latinLnBrk="0" hangingPunct="1">
        <a:defRPr sz="993" kern="1200">
          <a:solidFill>
            <a:schemeClr val="tx1"/>
          </a:solidFill>
          <a:latin typeface="+mn-lt"/>
          <a:ea typeface="+mn-ea"/>
          <a:cs typeface="+mn-cs"/>
        </a:defRPr>
      </a:lvl1pPr>
      <a:lvl2pPr marL="257192" algn="l" defTabSz="514384" rtl="0" eaLnBrk="1" latinLnBrk="0" hangingPunct="1">
        <a:defRPr sz="993" kern="1200">
          <a:solidFill>
            <a:schemeClr val="tx1"/>
          </a:solidFill>
          <a:latin typeface="+mn-lt"/>
          <a:ea typeface="+mn-ea"/>
          <a:cs typeface="+mn-cs"/>
        </a:defRPr>
      </a:lvl2pPr>
      <a:lvl3pPr marL="514384" algn="l" defTabSz="514384" rtl="0" eaLnBrk="1" latinLnBrk="0" hangingPunct="1">
        <a:defRPr sz="993" kern="1200">
          <a:solidFill>
            <a:schemeClr val="tx1"/>
          </a:solidFill>
          <a:latin typeface="+mn-lt"/>
          <a:ea typeface="+mn-ea"/>
          <a:cs typeface="+mn-cs"/>
        </a:defRPr>
      </a:lvl3pPr>
      <a:lvl4pPr marL="771576" algn="l" defTabSz="514384" rtl="0" eaLnBrk="1" latinLnBrk="0" hangingPunct="1">
        <a:defRPr sz="993" kern="1200">
          <a:solidFill>
            <a:schemeClr val="tx1"/>
          </a:solidFill>
          <a:latin typeface="+mn-lt"/>
          <a:ea typeface="+mn-ea"/>
          <a:cs typeface="+mn-cs"/>
        </a:defRPr>
      </a:lvl4pPr>
      <a:lvl5pPr marL="1028768" algn="l" defTabSz="514384" rtl="0" eaLnBrk="1" latinLnBrk="0" hangingPunct="1">
        <a:defRPr sz="993" kern="1200">
          <a:solidFill>
            <a:schemeClr val="tx1"/>
          </a:solidFill>
          <a:latin typeface="+mn-lt"/>
          <a:ea typeface="+mn-ea"/>
          <a:cs typeface="+mn-cs"/>
        </a:defRPr>
      </a:lvl5pPr>
      <a:lvl6pPr marL="1285961" algn="l" defTabSz="514384" rtl="0" eaLnBrk="1" latinLnBrk="0" hangingPunct="1">
        <a:defRPr sz="993" kern="1200">
          <a:solidFill>
            <a:schemeClr val="tx1"/>
          </a:solidFill>
          <a:latin typeface="+mn-lt"/>
          <a:ea typeface="+mn-ea"/>
          <a:cs typeface="+mn-cs"/>
        </a:defRPr>
      </a:lvl6pPr>
      <a:lvl7pPr marL="1543152" algn="l" defTabSz="514384" rtl="0" eaLnBrk="1" latinLnBrk="0" hangingPunct="1">
        <a:defRPr sz="993" kern="1200">
          <a:solidFill>
            <a:schemeClr val="tx1"/>
          </a:solidFill>
          <a:latin typeface="+mn-lt"/>
          <a:ea typeface="+mn-ea"/>
          <a:cs typeface="+mn-cs"/>
        </a:defRPr>
      </a:lvl7pPr>
      <a:lvl8pPr marL="1800344" algn="l" defTabSz="514384" rtl="0" eaLnBrk="1" latinLnBrk="0" hangingPunct="1">
        <a:defRPr sz="993" kern="1200">
          <a:solidFill>
            <a:schemeClr val="tx1"/>
          </a:solidFill>
          <a:latin typeface="+mn-lt"/>
          <a:ea typeface="+mn-ea"/>
          <a:cs typeface="+mn-cs"/>
        </a:defRPr>
      </a:lvl8pPr>
      <a:lvl9pPr marL="2057537" algn="l" defTabSz="514384" rtl="0" eaLnBrk="1" latinLnBrk="0" hangingPunct="1">
        <a:defRPr sz="99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9.emf"/><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image" Target="../media/image5.emf"/><Relationship Id="rId7"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image" Target="../media/image5.emf"/><Relationship Id="rId7" Type="http://schemas.openxmlformats.org/officeDocument/2006/relationships/image" Target="../media/image13.emf"/><Relationship Id="rId2" Type="http://schemas.openxmlformats.org/officeDocument/2006/relationships/notesSlide" Target="../notesSlides/notesSlide21.xml"/><Relationship Id="rId1" Type="http://schemas.openxmlformats.org/officeDocument/2006/relationships/slideLayout" Target="../slideLayouts/slideLayout3.xml"/><Relationship Id="rId6" Type="http://schemas.openxmlformats.org/officeDocument/2006/relationships/image" Target="../media/image9.emf"/><Relationship Id="rId11" Type="http://schemas.openxmlformats.org/officeDocument/2006/relationships/image" Target="../media/image17.emf"/><Relationship Id="rId5" Type="http://schemas.openxmlformats.org/officeDocument/2006/relationships/image" Target="../media/image7.emf"/><Relationship Id="rId10" Type="http://schemas.openxmlformats.org/officeDocument/2006/relationships/image" Target="../media/image16.emf"/><Relationship Id="rId4" Type="http://schemas.openxmlformats.org/officeDocument/2006/relationships/image" Target="../media/image6.emf"/><Relationship Id="rId9" Type="http://schemas.openxmlformats.org/officeDocument/2006/relationships/image" Target="../media/image15.emf"/></Relationships>
</file>

<file path=ppt/slides/_rels/slide24.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image" Target="../media/image5.emf"/><Relationship Id="rId7" Type="http://schemas.openxmlformats.org/officeDocument/2006/relationships/image" Target="../media/image13.emf"/><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image" Target="../media/image9.emf"/><Relationship Id="rId5" Type="http://schemas.openxmlformats.org/officeDocument/2006/relationships/image" Target="../media/image7.emf"/><Relationship Id="rId4" Type="http://schemas.openxmlformats.org/officeDocument/2006/relationships/image" Target="../media/image6.emf"/><Relationship Id="rId9" Type="http://schemas.openxmlformats.org/officeDocument/2006/relationships/image" Target="../media/image17.emf"/></Relationships>
</file>

<file path=ppt/slides/_rels/slide25.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9.emf"/><Relationship Id="rId2" Type="http://schemas.openxmlformats.org/officeDocument/2006/relationships/notesSlide" Target="../notesSlides/notesSlide24.xml"/><Relationship Id="rId1" Type="http://schemas.openxmlformats.org/officeDocument/2006/relationships/slideLayout" Target="../slideLayouts/slideLayout3.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_rels/slide2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4.jp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31.xml"/><Relationship Id="rId1" Type="http://schemas.openxmlformats.org/officeDocument/2006/relationships/slideLayout" Target="../slideLayouts/slideLayout3.xml"/><Relationship Id="rId4" Type="http://schemas.openxmlformats.org/officeDocument/2006/relationships/image" Target="../media/image20.emf"/></Relationships>
</file>

<file path=ppt/slides/_rels/slide34.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4.xml"/><Relationship Id="rId4" Type="http://schemas.openxmlformats.org/officeDocument/2006/relationships/image" Target="../media/image24.emf"/></Relationships>
</file>

<file path=ppt/slides/_rels/slide4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en-US" sz="3200" dirty="0" smtClean="0"/>
              <a:t>Exam Prep: </a:t>
            </a:r>
            <a:br>
              <a:rPr lang="en-US" sz="3200" dirty="0" smtClean="0"/>
            </a:br>
            <a:r>
              <a:rPr lang="en-US" sz="3200" dirty="0" smtClean="0"/>
              <a:t>Microsoft Technology Associate 98-366</a:t>
            </a:r>
            <a:r>
              <a:rPr lang="en-US" sz="3200" dirty="0"/>
              <a:t>: </a:t>
            </a:r>
            <a:r>
              <a:rPr lang="en-US" sz="3200" dirty="0" smtClean="0"/>
              <a:t>Networking </a:t>
            </a:r>
            <a:r>
              <a:rPr lang="en-US" sz="3200" dirty="0"/>
              <a:t>Fundamentals</a:t>
            </a:r>
            <a:endParaRPr lang="en-US" sz="3200" dirty="0">
              <a:effectLs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025" y="6096000"/>
            <a:ext cx="1428750" cy="571500"/>
          </a:xfrm>
          <a:prstGeom prst="rect">
            <a:avLst/>
          </a:prstGeom>
        </p:spPr>
      </p:pic>
    </p:spTree>
    <p:extLst>
      <p:ext uri="{BB962C8B-B14F-4D97-AF65-F5344CB8AC3E}">
        <p14:creationId xmlns:p14="http://schemas.microsoft.com/office/powerpoint/2010/main" val="22076507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sz="quarter" idx="10"/>
          </p:nvPr>
        </p:nvSpPr>
        <p:spPr>
          <a:xfrm>
            <a:off x="1725929" y="1189178"/>
            <a:ext cx="8740142" cy="1985993"/>
          </a:xfrm>
        </p:spPr>
        <p:txBody>
          <a:bodyPr/>
          <a:lstStyle/>
          <a:p>
            <a:r>
              <a:rPr lang="en-US" dirty="0" smtClean="0"/>
              <a:t>Networks are used to exchange data</a:t>
            </a:r>
          </a:p>
          <a:p>
            <a:r>
              <a:rPr lang="en-US" dirty="0"/>
              <a:t>Reasons</a:t>
            </a:r>
            <a:r>
              <a:rPr lang="en-US" dirty="0" smtClean="0"/>
              <a:t> for networks include</a:t>
            </a:r>
          </a:p>
          <a:p>
            <a:pPr lvl="1"/>
            <a:r>
              <a:rPr lang="en-US" dirty="0" smtClean="0"/>
              <a:t>Sharing information</a:t>
            </a:r>
          </a:p>
          <a:p>
            <a:pPr lvl="1"/>
            <a:r>
              <a:rPr lang="en-US" dirty="0" smtClean="0"/>
              <a:t>Communication</a:t>
            </a:r>
          </a:p>
          <a:p>
            <a:pPr lvl="1"/>
            <a:r>
              <a:rPr lang="en-US" dirty="0" smtClean="0"/>
              <a:t>Organizing data</a:t>
            </a:r>
          </a:p>
        </p:txBody>
      </p:sp>
      <p:sp>
        <p:nvSpPr>
          <p:cNvPr id="224258" name="Rectangle 2"/>
          <p:cNvSpPr>
            <a:spLocks noGrp="1" noChangeArrowheads="1"/>
          </p:cNvSpPr>
          <p:nvPr>
            <p:ph type="title"/>
          </p:nvPr>
        </p:nvSpPr>
        <p:spPr/>
        <p:txBody>
          <a:bodyPr/>
          <a:lstStyle/>
          <a:p>
            <a:r>
              <a:rPr lang="en-US" smtClean="0"/>
              <a:t>Networks</a:t>
            </a:r>
            <a:endParaRPr lang="en-US"/>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sz="quarter" idx="10"/>
          </p:nvPr>
        </p:nvSpPr>
        <p:spPr>
          <a:xfrm>
            <a:off x="1725929" y="1189177"/>
            <a:ext cx="8740142" cy="3216778"/>
          </a:xfrm>
        </p:spPr>
        <p:txBody>
          <a:bodyPr/>
          <a:lstStyle/>
          <a:p>
            <a:r>
              <a:rPr lang="en-US" dirty="0"/>
              <a:t>Network </a:t>
            </a:r>
            <a:r>
              <a:rPr lang="en-US" dirty="0" smtClean="0"/>
              <a:t>documentation helps </a:t>
            </a:r>
            <a:r>
              <a:rPr lang="en-US" dirty="0"/>
              <a:t>describe, define, and </a:t>
            </a:r>
            <a:r>
              <a:rPr lang="en-US" dirty="0" smtClean="0"/>
              <a:t>explain the physical </a:t>
            </a:r>
            <a:r>
              <a:rPr lang="en-US" dirty="0"/>
              <a:t>and logical </a:t>
            </a:r>
            <a:r>
              <a:rPr lang="en-US" dirty="0" smtClean="0"/>
              <a:t>method for connecting devices</a:t>
            </a:r>
          </a:p>
          <a:p>
            <a:r>
              <a:rPr lang="en-US" dirty="0" smtClean="0"/>
              <a:t>The documentation phase occurs before a network is built, or when changes are made to the network</a:t>
            </a:r>
          </a:p>
          <a:p>
            <a:r>
              <a:rPr lang="en-US" dirty="0" smtClean="0"/>
              <a:t>Microsoft Visio is a tool that can be used to document networks</a:t>
            </a:r>
            <a:endParaRPr lang="en-US" dirty="0"/>
          </a:p>
        </p:txBody>
      </p:sp>
      <p:sp>
        <p:nvSpPr>
          <p:cNvPr id="224258" name="Rectangle 2"/>
          <p:cNvSpPr>
            <a:spLocks noGrp="1" noChangeArrowheads="1"/>
          </p:cNvSpPr>
          <p:nvPr>
            <p:ph type="title"/>
          </p:nvPr>
        </p:nvSpPr>
        <p:spPr/>
        <p:txBody>
          <a:bodyPr/>
          <a:lstStyle/>
          <a:p>
            <a:r>
              <a:rPr lang="en-US" smtClean="0"/>
              <a:t>Network Documentation</a:t>
            </a:r>
            <a:endParaRPr lang="en-US"/>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sz="quarter" idx="10"/>
          </p:nvPr>
        </p:nvSpPr>
        <p:spPr>
          <a:xfrm>
            <a:off x="1725930" y="1189178"/>
            <a:ext cx="4446271" cy="4438651"/>
          </a:xfrm>
        </p:spPr>
        <p:txBody>
          <a:bodyPr/>
          <a:lstStyle/>
          <a:p>
            <a:r>
              <a:rPr lang="en-US" dirty="0" smtClean="0"/>
              <a:t>A Hub is the most basic central connecting device</a:t>
            </a:r>
          </a:p>
          <a:p>
            <a:r>
              <a:rPr lang="en-US" dirty="0" smtClean="0"/>
              <a:t>Hubs enable computers on a network to communicate</a:t>
            </a:r>
          </a:p>
          <a:p>
            <a:r>
              <a:rPr lang="en-US" dirty="0" smtClean="0"/>
              <a:t>A host sends data to the hub. The hub sends the data to all devices connected to the hub</a:t>
            </a:r>
          </a:p>
        </p:txBody>
      </p:sp>
      <p:sp>
        <p:nvSpPr>
          <p:cNvPr id="224258" name="Rectangle 2"/>
          <p:cNvSpPr>
            <a:spLocks noGrp="1" noChangeArrowheads="1"/>
          </p:cNvSpPr>
          <p:nvPr>
            <p:ph type="title"/>
          </p:nvPr>
        </p:nvSpPr>
        <p:spPr/>
        <p:txBody>
          <a:bodyPr/>
          <a:lstStyle/>
          <a:p>
            <a:r>
              <a:rPr lang="en-US" dirty="0" smtClean="0"/>
              <a:t>Hub</a:t>
            </a:r>
            <a:endParaRPr lang="en-US" dirty="0"/>
          </a:p>
        </p:txBody>
      </p:sp>
      <p:pic>
        <p:nvPicPr>
          <p:cNvPr id="2" name="Picture 1"/>
          <p:cNvPicPr>
            <a:picLocks noChangeAspect="1"/>
          </p:cNvPicPr>
          <p:nvPr/>
        </p:nvPicPr>
        <p:blipFill>
          <a:blip r:embed="rId3"/>
          <a:stretch>
            <a:fillRect/>
          </a:stretch>
        </p:blipFill>
        <p:spPr>
          <a:xfrm>
            <a:off x="7002570" y="1434405"/>
            <a:ext cx="609600" cy="926898"/>
          </a:xfrm>
          <a:prstGeom prst="rect">
            <a:avLst/>
          </a:prstGeom>
        </p:spPr>
      </p:pic>
      <p:pic>
        <p:nvPicPr>
          <p:cNvPr id="3" name="Picture 2"/>
          <p:cNvPicPr>
            <a:picLocks noChangeAspect="1"/>
          </p:cNvPicPr>
          <p:nvPr/>
        </p:nvPicPr>
        <p:blipFill>
          <a:blip r:embed="rId4"/>
          <a:stretch>
            <a:fillRect/>
          </a:stretch>
        </p:blipFill>
        <p:spPr>
          <a:xfrm>
            <a:off x="8488500" y="4816660"/>
            <a:ext cx="990569" cy="791887"/>
          </a:xfrm>
          <a:prstGeom prst="rect">
            <a:avLst/>
          </a:prstGeom>
        </p:spPr>
      </p:pic>
      <p:pic>
        <p:nvPicPr>
          <p:cNvPr id="4" name="Picture 3"/>
          <p:cNvPicPr>
            <a:picLocks noChangeAspect="1"/>
          </p:cNvPicPr>
          <p:nvPr/>
        </p:nvPicPr>
        <p:blipFill>
          <a:blip r:embed="rId5"/>
          <a:stretch>
            <a:fillRect/>
          </a:stretch>
        </p:blipFill>
        <p:spPr>
          <a:xfrm>
            <a:off x="10233431" y="1480425"/>
            <a:ext cx="1064229" cy="902649"/>
          </a:xfrm>
          <a:prstGeom prst="rect">
            <a:avLst/>
          </a:prstGeom>
        </p:spPr>
      </p:pic>
      <p:pic>
        <p:nvPicPr>
          <p:cNvPr id="5" name="Picture 4"/>
          <p:cNvPicPr>
            <a:picLocks noChangeAspect="1"/>
          </p:cNvPicPr>
          <p:nvPr/>
        </p:nvPicPr>
        <p:blipFill>
          <a:blip r:embed="rId6"/>
          <a:stretch>
            <a:fillRect/>
          </a:stretch>
        </p:blipFill>
        <p:spPr>
          <a:xfrm rot="2084462">
            <a:off x="7462998" y="2606979"/>
            <a:ext cx="1281306" cy="340638"/>
          </a:xfrm>
          <a:prstGeom prst="rect">
            <a:avLst/>
          </a:prstGeom>
        </p:spPr>
      </p:pic>
      <p:pic>
        <p:nvPicPr>
          <p:cNvPr id="6" name="Picture 5"/>
          <p:cNvPicPr>
            <a:picLocks noChangeAspect="1"/>
          </p:cNvPicPr>
          <p:nvPr/>
        </p:nvPicPr>
        <p:blipFill>
          <a:blip r:embed="rId7"/>
          <a:stretch>
            <a:fillRect/>
          </a:stretch>
        </p:blipFill>
        <p:spPr>
          <a:xfrm>
            <a:off x="8610600" y="3170503"/>
            <a:ext cx="697500" cy="238000"/>
          </a:xfrm>
          <a:prstGeom prst="rect">
            <a:avLst/>
          </a:prstGeom>
        </p:spPr>
      </p:pic>
      <p:pic>
        <p:nvPicPr>
          <p:cNvPr id="10" name="Picture 9"/>
          <p:cNvPicPr>
            <a:picLocks noChangeAspect="1"/>
          </p:cNvPicPr>
          <p:nvPr/>
        </p:nvPicPr>
        <p:blipFill>
          <a:blip r:embed="rId6"/>
          <a:stretch>
            <a:fillRect/>
          </a:stretch>
        </p:blipFill>
        <p:spPr>
          <a:xfrm rot="19065646">
            <a:off x="9168688" y="2672800"/>
            <a:ext cx="1275208" cy="333152"/>
          </a:xfrm>
          <a:prstGeom prst="rect">
            <a:avLst/>
          </a:prstGeom>
        </p:spPr>
      </p:pic>
      <p:pic>
        <p:nvPicPr>
          <p:cNvPr id="11" name="Picture 10"/>
          <p:cNvPicPr>
            <a:picLocks noChangeAspect="1"/>
          </p:cNvPicPr>
          <p:nvPr/>
        </p:nvPicPr>
        <p:blipFill>
          <a:blip r:embed="rId6"/>
          <a:stretch>
            <a:fillRect/>
          </a:stretch>
        </p:blipFill>
        <p:spPr>
          <a:xfrm rot="5400000">
            <a:off x="8343089" y="3878085"/>
            <a:ext cx="1310876" cy="371718"/>
          </a:xfrm>
          <a:prstGeom prst="rect">
            <a:avLst/>
          </a:prstGeom>
        </p:spPr>
      </p:pic>
      <p:sp>
        <p:nvSpPr>
          <p:cNvPr id="7" name="TextBox 6"/>
          <p:cNvSpPr txBox="1"/>
          <p:nvPr/>
        </p:nvSpPr>
        <p:spPr>
          <a:xfrm>
            <a:off x="7557156" y="1955038"/>
            <a:ext cx="605137" cy="664797"/>
          </a:xfrm>
          <a:prstGeom prst="rect">
            <a:avLst/>
          </a:prstGeom>
          <a:noFill/>
        </p:spPr>
        <p:txBody>
          <a:bodyPr wrap="square" lIns="182880" tIns="146304" rIns="182880" bIns="146304" rtlCol="0">
            <a:spAutoFit/>
          </a:bodyPr>
          <a:lstStyle/>
          <a:p>
            <a:r>
              <a:rPr lang="en-US" sz="2400" dirty="0">
                <a:solidFill>
                  <a:schemeClr val="bg1"/>
                </a:solidFill>
              </a:rPr>
              <a:t>•</a:t>
            </a:r>
          </a:p>
        </p:txBody>
      </p:sp>
      <p:sp>
        <p:nvSpPr>
          <p:cNvPr id="15" name="TextBox 14"/>
          <p:cNvSpPr txBox="1"/>
          <p:nvPr/>
        </p:nvSpPr>
        <p:spPr>
          <a:xfrm>
            <a:off x="8727159" y="2922980"/>
            <a:ext cx="605137" cy="664797"/>
          </a:xfrm>
          <a:prstGeom prst="rect">
            <a:avLst/>
          </a:prstGeom>
          <a:noFill/>
        </p:spPr>
        <p:txBody>
          <a:bodyPr wrap="square" lIns="182880" tIns="146304" rIns="182880" bIns="146304" rtlCol="0">
            <a:spAutoFit/>
          </a:bodyPr>
          <a:lstStyle/>
          <a:p>
            <a:r>
              <a:rPr lang="en-US" sz="2400" dirty="0">
                <a:solidFill>
                  <a:schemeClr val="bg1"/>
                </a:solidFill>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5"/>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3" nodeType="click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42" presetClass="path" presetSubtype="0" accel="50000" decel="50000" fill="hold" grpId="0" nodeType="clickEffect">
                                  <p:stCondLst>
                                    <p:cond delay="0"/>
                                  </p:stCondLst>
                                  <p:childTnLst>
                                    <p:animMotion origin="layout" path="M -1.45833E-6 -4.81481E-6 L 0.09284 0.14514 " pathEditMode="relative" rAng="0" ptsTypes="AA">
                                      <p:cBhvr>
                                        <p:cTn id="31" dur="2000" fill="hold"/>
                                        <p:tgtEl>
                                          <p:spTgt spid="7">
                                            <p:txEl>
                                              <p:pRg st="0" end="0"/>
                                            </p:txEl>
                                          </p:spTgt>
                                        </p:tgtEl>
                                        <p:attrNameLst>
                                          <p:attrName>ppt_x</p:attrName>
                                          <p:attrName>ppt_y</p:attrName>
                                        </p:attrNameLst>
                                      </p:cBhvr>
                                      <p:rCtr x="4635" y="7245"/>
                                    </p:animMotion>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4" nodeType="clickEffect">
                                  <p:stCondLst>
                                    <p:cond delay="0"/>
                                  </p:stCondLst>
                                  <p:childTnLst>
                                    <p:set>
                                      <p:cBhvr>
                                        <p:cTn id="35" dur="1" fill="hold">
                                          <p:stCondLst>
                                            <p:cond delay="0"/>
                                          </p:stCondLst>
                                        </p:cTn>
                                        <p:tgtEl>
                                          <p:spTgt spid="15">
                                            <p:txEl>
                                              <p:pRg st="0" end="0"/>
                                            </p:txEl>
                                          </p:spTgt>
                                        </p:tgtEl>
                                        <p:attrNameLst>
                                          <p:attrName>style.visibility</p:attrName>
                                        </p:attrNameLst>
                                      </p:cBhvr>
                                      <p:to>
                                        <p:strVal val="visible"/>
                                      </p:to>
                                    </p:set>
                                  </p:childTnLst>
                                </p:cTn>
                              </p:par>
                              <p:par>
                                <p:cTn id="36" presetID="42" presetClass="path" presetSubtype="0" accel="50000" decel="50000" fill="hold" grpId="2" nodeType="withEffect">
                                  <p:stCondLst>
                                    <p:cond delay="0"/>
                                  </p:stCondLst>
                                  <p:childTnLst>
                                    <p:animMotion origin="layout" path="M 0.09284 0.14514 L 0.09518 0.35741 " pathEditMode="relative" rAng="0" ptsTypes="AA">
                                      <p:cBhvr>
                                        <p:cTn id="37" dur="2000" fill="hold"/>
                                        <p:tgtEl>
                                          <p:spTgt spid="7">
                                            <p:txEl>
                                              <p:pRg st="0" end="0"/>
                                            </p:txEl>
                                          </p:spTgt>
                                        </p:tgtEl>
                                        <p:attrNameLst>
                                          <p:attrName>ppt_x</p:attrName>
                                          <p:attrName>ppt_y</p:attrName>
                                        </p:attrNameLst>
                                      </p:cBhvr>
                                      <p:rCtr x="117" y="10602"/>
                                    </p:animMotion>
                                  </p:childTnLst>
                                </p:cTn>
                              </p:par>
                              <p:par>
                                <p:cTn id="38" presetID="42" presetClass="path" presetSubtype="0" accel="50000" decel="50000" fill="hold" grpId="5" nodeType="withEffect">
                                  <p:stCondLst>
                                    <p:cond delay="0"/>
                                  </p:stCondLst>
                                  <p:childTnLst>
                                    <p:animMotion origin="layout" path="M -1.66667E-6 -4.07407E-6 L 0.10781 -0.16666 " pathEditMode="relative" rAng="0" ptsTypes="AA">
                                      <p:cBhvr>
                                        <p:cTn id="39" dur="2000" fill="hold"/>
                                        <p:tgtEl>
                                          <p:spTgt spid="15">
                                            <p:txEl>
                                              <p:pRg st="0" end="0"/>
                                            </p:txEl>
                                          </p:spTgt>
                                        </p:tgtEl>
                                        <p:attrNameLst>
                                          <p:attrName>ppt_x</p:attrName>
                                          <p:attrName>ppt_y</p:attrName>
                                        </p:attrNameLst>
                                      </p:cBhvr>
                                      <p:rCtr x="5391" y="-833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P spid="7" grpId="2" build="allAtOnce"/>
      <p:bldP spid="7" grpId="3" build="allAtOnce"/>
      <p:bldP spid="15" grpId="4" build="allAtOnce"/>
      <p:bldP spid="15" grpId="5"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1725929" y="1189178"/>
            <a:ext cx="4369297" cy="1904367"/>
          </a:xfrm>
        </p:spPr>
        <p:txBody>
          <a:bodyPr/>
          <a:lstStyle/>
          <a:p>
            <a:r>
              <a:rPr lang="en-US" dirty="0" smtClean="0"/>
              <a:t>Switches work the same was as a hub, but they can identify the intended recipient of the data</a:t>
            </a:r>
          </a:p>
          <a:p>
            <a:r>
              <a:rPr lang="en-US" dirty="0" smtClean="0"/>
              <a:t>Switches can send and receive data at the same time</a:t>
            </a:r>
            <a:endParaRPr lang="en-US" dirty="0"/>
          </a:p>
        </p:txBody>
      </p:sp>
      <p:sp>
        <p:nvSpPr>
          <p:cNvPr id="224258" name="Rectangle 2"/>
          <p:cNvSpPr>
            <a:spLocks noGrp="1" noChangeArrowheads="1"/>
          </p:cNvSpPr>
          <p:nvPr>
            <p:ph type="title"/>
          </p:nvPr>
        </p:nvSpPr>
        <p:spPr/>
        <p:txBody>
          <a:bodyPr/>
          <a:lstStyle/>
          <a:p>
            <a:r>
              <a:rPr lang="en-US" smtClean="0"/>
              <a:t>Switch</a:t>
            </a:r>
            <a:endParaRPr lang="en-US"/>
          </a:p>
        </p:txBody>
      </p:sp>
      <p:pic>
        <p:nvPicPr>
          <p:cNvPr id="5" name="Picture 4"/>
          <p:cNvPicPr>
            <a:picLocks noChangeAspect="1"/>
          </p:cNvPicPr>
          <p:nvPr/>
        </p:nvPicPr>
        <p:blipFill>
          <a:blip r:embed="rId3"/>
          <a:stretch>
            <a:fillRect/>
          </a:stretch>
        </p:blipFill>
        <p:spPr>
          <a:xfrm>
            <a:off x="7002570" y="1434405"/>
            <a:ext cx="609600" cy="926898"/>
          </a:xfrm>
          <a:prstGeom prst="rect">
            <a:avLst/>
          </a:prstGeom>
        </p:spPr>
      </p:pic>
      <p:pic>
        <p:nvPicPr>
          <p:cNvPr id="6" name="Picture 5"/>
          <p:cNvPicPr>
            <a:picLocks noChangeAspect="1"/>
          </p:cNvPicPr>
          <p:nvPr/>
        </p:nvPicPr>
        <p:blipFill>
          <a:blip r:embed="rId4"/>
          <a:stretch>
            <a:fillRect/>
          </a:stretch>
        </p:blipFill>
        <p:spPr>
          <a:xfrm>
            <a:off x="8488500" y="4816660"/>
            <a:ext cx="990569" cy="791887"/>
          </a:xfrm>
          <a:prstGeom prst="rect">
            <a:avLst/>
          </a:prstGeom>
        </p:spPr>
      </p:pic>
      <p:pic>
        <p:nvPicPr>
          <p:cNvPr id="7" name="Picture 6"/>
          <p:cNvPicPr>
            <a:picLocks noChangeAspect="1"/>
          </p:cNvPicPr>
          <p:nvPr/>
        </p:nvPicPr>
        <p:blipFill>
          <a:blip r:embed="rId5"/>
          <a:stretch>
            <a:fillRect/>
          </a:stretch>
        </p:blipFill>
        <p:spPr>
          <a:xfrm>
            <a:off x="10233431" y="1480425"/>
            <a:ext cx="1064229" cy="902649"/>
          </a:xfrm>
          <a:prstGeom prst="rect">
            <a:avLst/>
          </a:prstGeom>
        </p:spPr>
      </p:pic>
      <p:pic>
        <p:nvPicPr>
          <p:cNvPr id="8" name="Picture 7"/>
          <p:cNvPicPr>
            <a:picLocks noChangeAspect="1"/>
          </p:cNvPicPr>
          <p:nvPr/>
        </p:nvPicPr>
        <p:blipFill>
          <a:blip r:embed="rId6"/>
          <a:stretch>
            <a:fillRect/>
          </a:stretch>
        </p:blipFill>
        <p:spPr>
          <a:xfrm rot="2084462">
            <a:off x="7462998" y="2606979"/>
            <a:ext cx="1281306" cy="340638"/>
          </a:xfrm>
          <a:prstGeom prst="rect">
            <a:avLst/>
          </a:prstGeom>
        </p:spPr>
      </p:pic>
      <p:pic>
        <p:nvPicPr>
          <p:cNvPr id="9" name="Picture 8"/>
          <p:cNvPicPr>
            <a:picLocks noChangeAspect="1"/>
          </p:cNvPicPr>
          <p:nvPr/>
        </p:nvPicPr>
        <p:blipFill>
          <a:blip r:embed="rId7"/>
          <a:stretch>
            <a:fillRect/>
          </a:stretch>
        </p:blipFill>
        <p:spPr>
          <a:xfrm>
            <a:off x="8610600" y="3170503"/>
            <a:ext cx="697500" cy="238000"/>
          </a:xfrm>
          <a:prstGeom prst="rect">
            <a:avLst/>
          </a:prstGeom>
        </p:spPr>
      </p:pic>
      <p:pic>
        <p:nvPicPr>
          <p:cNvPr id="10" name="Picture 9"/>
          <p:cNvPicPr>
            <a:picLocks noChangeAspect="1"/>
          </p:cNvPicPr>
          <p:nvPr/>
        </p:nvPicPr>
        <p:blipFill>
          <a:blip r:embed="rId6"/>
          <a:stretch>
            <a:fillRect/>
          </a:stretch>
        </p:blipFill>
        <p:spPr>
          <a:xfrm rot="19065646">
            <a:off x="9168688" y="2672800"/>
            <a:ext cx="1275208" cy="333152"/>
          </a:xfrm>
          <a:prstGeom prst="rect">
            <a:avLst/>
          </a:prstGeom>
        </p:spPr>
      </p:pic>
      <p:pic>
        <p:nvPicPr>
          <p:cNvPr id="11" name="Picture 10"/>
          <p:cNvPicPr>
            <a:picLocks noChangeAspect="1"/>
          </p:cNvPicPr>
          <p:nvPr/>
        </p:nvPicPr>
        <p:blipFill>
          <a:blip r:embed="rId6"/>
          <a:stretch>
            <a:fillRect/>
          </a:stretch>
        </p:blipFill>
        <p:spPr>
          <a:xfrm rot="5400000">
            <a:off x="8343089" y="3878085"/>
            <a:ext cx="1310876" cy="371718"/>
          </a:xfrm>
          <a:prstGeom prst="rect">
            <a:avLst/>
          </a:prstGeom>
        </p:spPr>
      </p:pic>
      <p:sp>
        <p:nvSpPr>
          <p:cNvPr id="12" name="TextBox 11"/>
          <p:cNvSpPr txBox="1"/>
          <p:nvPr/>
        </p:nvSpPr>
        <p:spPr>
          <a:xfrm>
            <a:off x="7557156" y="1955038"/>
            <a:ext cx="605137" cy="664797"/>
          </a:xfrm>
          <a:prstGeom prst="rect">
            <a:avLst/>
          </a:prstGeom>
          <a:noFill/>
        </p:spPr>
        <p:txBody>
          <a:bodyPr wrap="square" lIns="182880" tIns="146304" rIns="182880" bIns="146304" rtlCol="0">
            <a:spAutoFit/>
          </a:bodyPr>
          <a:lstStyle/>
          <a:p>
            <a:r>
              <a:rPr lang="en-US" sz="2400" dirty="0">
                <a:solidFill>
                  <a:schemeClr val="bg1"/>
                </a:solidFill>
              </a:rPr>
              <a:t>•</a:t>
            </a:r>
          </a:p>
        </p:txBody>
      </p:sp>
      <p:sp>
        <p:nvSpPr>
          <p:cNvPr id="13" name="TextBox 12"/>
          <p:cNvSpPr txBox="1"/>
          <p:nvPr/>
        </p:nvSpPr>
        <p:spPr>
          <a:xfrm>
            <a:off x="8727159" y="2922980"/>
            <a:ext cx="605137" cy="664797"/>
          </a:xfrm>
          <a:prstGeom prst="rect">
            <a:avLst/>
          </a:prstGeom>
          <a:noFill/>
        </p:spPr>
        <p:txBody>
          <a:bodyPr wrap="square" lIns="182880" tIns="146304" rIns="182880" bIns="146304" rtlCol="0">
            <a:spAutoFit/>
          </a:bodyPr>
          <a:lstStyle/>
          <a:p>
            <a:r>
              <a:rPr lang="en-US" sz="2400" dirty="0">
                <a:solidFill>
                  <a:schemeClr val="bg1"/>
                </a:solidFill>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 presetClass="entr" presetSubtype="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2" nodeType="clickEffect">
                                  <p:stCondLst>
                                    <p:cond delay="0"/>
                                  </p:stCondLst>
                                  <p:childTnLst>
                                    <p:set>
                                      <p:cBhvr>
                                        <p:cTn id="25"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42" presetClass="path" presetSubtype="0" accel="50000" decel="50000" fill="hold" grpId="0" nodeType="clickEffect">
                                  <p:stCondLst>
                                    <p:cond delay="0"/>
                                  </p:stCondLst>
                                  <p:childTnLst>
                                    <p:animMotion origin="layout" path="M -1.45833E-6 -4.81481E-6 L 0.09284 0.14514 " pathEditMode="relative" rAng="0" ptsTypes="AA">
                                      <p:cBhvr>
                                        <p:cTn id="29" dur="2000" fill="hold"/>
                                        <p:tgtEl>
                                          <p:spTgt spid="12">
                                            <p:txEl>
                                              <p:pRg st="0" end="0"/>
                                            </p:txEl>
                                          </p:spTgt>
                                        </p:tgtEl>
                                        <p:attrNameLst>
                                          <p:attrName>ppt_x</p:attrName>
                                          <p:attrName>ppt_y</p:attrName>
                                        </p:attrNameLst>
                                      </p:cBhvr>
                                      <p:rCtr x="4635" y="7245"/>
                                    </p:animMotion>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3">
                                            <p:txEl>
                                              <p:pRg st="0" end="0"/>
                                            </p:txEl>
                                          </p:spTgt>
                                        </p:tgtEl>
                                        <p:attrNameLst>
                                          <p:attrName>style.visibility</p:attrName>
                                        </p:attrNameLst>
                                      </p:cBhvr>
                                      <p:to>
                                        <p:strVal val="visible"/>
                                      </p:to>
                                    </p:set>
                                  </p:childTnLst>
                                </p:cTn>
                              </p:par>
                              <p:par>
                                <p:cTn id="34" presetID="42" presetClass="path" presetSubtype="0" accel="50000" decel="50000" fill="hold" grpId="1" nodeType="withEffect">
                                  <p:stCondLst>
                                    <p:cond delay="0"/>
                                  </p:stCondLst>
                                  <p:childTnLst>
                                    <p:animMotion origin="layout" path="M 0.09284 0.14514 L 0.09518 0.35741 " pathEditMode="relative" rAng="0" ptsTypes="AA">
                                      <p:cBhvr>
                                        <p:cTn id="35" dur="2000" fill="hold"/>
                                        <p:tgtEl>
                                          <p:spTgt spid="12">
                                            <p:txEl>
                                              <p:pRg st="0" end="0"/>
                                            </p:txEl>
                                          </p:spTgt>
                                        </p:tgtEl>
                                        <p:attrNameLst>
                                          <p:attrName>ppt_x</p:attrName>
                                          <p:attrName>ppt_y</p:attrName>
                                        </p:attrNameLst>
                                      </p:cBhvr>
                                      <p:rCtr x="117" y="10602"/>
                                    </p:animMotion>
                                  </p:childTnLst>
                                </p:cTn>
                              </p:par>
                              <p:par>
                                <p:cTn id="36" presetID="42" presetClass="path" presetSubtype="0" accel="50000" decel="50000" fill="hold" grpId="1" nodeType="withEffect">
                                  <p:stCondLst>
                                    <p:cond delay="0"/>
                                  </p:stCondLst>
                                  <p:childTnLst>
                                    <p:animMotion origin="layout" path="M 0.10521 -0.16666 L 3.33333E-6 2.22222E-6 " pathEditMode="relative" rAng="0" ptsTypes="AA">
                                      <p:cBhvr>
                                        <p:cTn id="37" dur="2000" fill="hold"/>
                                        <p:tgtEl>
                                          <p:spTgt spid="13">
                                            <p:txEl>
                                              <p:pRg st="0" end="0"/>
                                            </p:txEl>
                                          </p:spTgt>
                                        </p:tgtEl>
                                        <p:attrNameLst>
                                          <p:attrName>ppt_x</p:attrName>
                                          <p:attrName>ppt_y</p:attrName>
                                        </p:attrNameLst>
                                      </p:cBhvr>
                                      <p:rCtr x="-4792" y="7894"/>
                                    </p:animMotion>
                                  </p:childTnLst>
                                </p:cTn>
                              </p:par>
                            </p:childTnLst>
                          </p:cTn>
                        </p:par>
                      </p:childTnLst>
                    </p:cTn>
                  </p:par>
                  <p:par>
                    <p:cTn id="38" fill="hold">
                      <p:stCondLst>
                        <p:cond delay="indefinite"/>
                      </p:stCondLst>
                      <p:childTnLst>
                        <p:par>
                          <p:cTn id="39" fill="hold">
                            <p:stCondLst>
                              <p:cond delay="0"/>
                            </p:stCondLst>
                            <p:childTnLst>
                              <p:par>
                                <p:cTn id="40" presetID="42" presetClass="path" presetSubtype="0" accel="50000" decel="50000" fill="hold" grpId="2" nodeType="clickEffect">
                                  <p:stCondLst>
                                    <p:cond delay="0"/>
                                  </p:stCondLst>
                                  <p:childTnLst>
                                    <p:animMotion origin="layout" path="M -1.66667E-6 -4.07407E-6 L -0.09596 -0.14098 " pathEditMode="relative" rAng="0" ptsTypes="AA">
                                      <p:cBhvr>
                                        <p:cTn id="41" dur="2000" fill="hold"/>
                                        <p:tgtEl>
                                          <p:spTgt spid="13">
                                            <p:txEl>
                                              <p:pRg st="0" end="0"/>
                                            </p:txEl>
                                          </p:spTgt>
                                        </p:tgtEl>
                                        <p:attrNameLst>
                                          <p:attrName>ppt_x</p:attrName>
                                          <p:attrName>ppt_y</p:attrName>
                                        </p:attrNameLst>
                                      </p:cBhvr>
                                      <p:rCtr x="-5052" y="-805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allAtOnce"/>
      <p:bldP spid="12" grpId="1" build="allAtOnce"/>
      <p:bldP spid="12" grpId="2" build="allAtOnce"/>
      <p:bldP spid="13" grpId="0" build="allAtOnce"/>
      <p:bldP spid="13" grpId="1" build="allAtOnce"/>
      <p:bldP spid="13" grpId="2"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sz="quarter" idx="10"/>
          </p:nvPr>
        </p:nvSpPr>
        <p:spPr>
          <a:xfrm>
            <a:off x="1725930" y="1189177"/>
            <a:ext cx="4522471" cy="4755404"/>
          </a:xfrm>
        </p:spPr>
        <p:txBody>
          <a:bodyPr/>
          <a:lstStyle/>
          <a:p>
            <a:r>
              <a:rPr lang="en-US" dirty="0" smtClean="0"/>
              <a:t>Routers enable computers to communicate and allow communication between two networks – such as your home network and the Internet</a:t>
            </a:r>
          </a:p>
          <a:p>
            <a:r>
              <a:rPr lang="en-US" dirty="0" smtClean="0"/>
              <a:t>This communications link between the one network and the other is where the LAN ends</a:t>
            </a:r>
            <a:endParaRPr lang="en-US" dirty="0"/>
          </a:p>
        </p:txBody>
      </p:sp>
      <p:sp>
        <p:nvSpPr>
          <p:cNvPr id="224258" name="Rectangle 2"/>
          <p:cNvSpPr>
            <a:spLocks noGrp="1" noChangeArrowheads="1"/>
          </p:cNvSpPr>
          <p:nvPr>
            <p:ph type="title"/>
          </p:nvPr>
        </p:nvSpPr>
        <p:spPr/>
        <p:txBody>
          <a:bodyPr/>
          <a:lstStyle/>
          <a:p>
            <a:r>
              <a:rPr lang="en-US" smtClean="0"/>
              <a:t>Router</a:t>
            </a:r>
            <a:endParaRPr lang="en-US"/>
          </a:p>
        </p:txBody>
      </p:sp>
      <p:pic>
        <p:nvPicPr>
          <p:cNvPr id="5" name="Picture 4"/>
          <p:cNvPicPr>
            <a:picLocks noChangeAspect="1"/>
          </p:cNvPicPr>
          <p:nvPr/>
        </p:nvPicPr>
        <p:blipFill>
          <a:blip r:embed="rId3"/>
          <a:stretch>
            <a:fillRect/>
          </a:stretch>
        </p:blipFill>
        <p:spPr>
          <a:xfrm>
            <a:off x="6758850" y="2176532"/>
            <a:ext cx="609600" cy="926898"/>
          </a:xfrm>
          <a:prstGeom prst="rect">
            <a:avLst/>
          </a:prstGeom>
        </p:spPr>
      </p:pic>
      <p:pic>
        <p:nvPicPr>
          <p:cNvPr id="6" name="Picture 5"/>
          <p:cNvPicPr>
            <a:picLocks noChangeAspect="1"/>
          </p:cNvPicPr>
          <p:nvPr/>
        </p:nvPicPr>
        <p:blipFill>
          <a:blip r:embed="rId4"/>
          <a:stretch>
            <a:fillRect/>
          </a:stretch>
        </p:blipFill>
        <p:spPr>
          <a:xfrm>
            <a:off x="8488500" y="4816660"/>
            <a:ext cx="990569" cy="791887"/>
          </a:xfrm>
          <a:prstGeom prst="rect">
            <a:avLst/>
          </a:prstGeom>
        </p:spPr>
      </p:pic>
      <p:pic>
        <p:nvPicPr>
          <p:cNvPr id="7" name="Picture 6"/>
          <p:cNvPicPr>
            <a:picLocks noChangeAspect="1"/>
          </p:cNvPicPr>
          <p:nvPr/>
        </p:nvPicPr>
        <p:blipFill>
          <a:blip r:embed="rId5"/>
          <a:stretch>
            <a:fillRect/>
          </a:stretch>
        </p:blipFill>
        <p:spPr>
          <a:xfrm>
            <a:off x="10533535" y="2367804"/>
            <a:ext cx="1064229" cy="902649"/>
          </a:xfrm>
          <a:prstGeom prst="rect">
            <a:avLst/>
          </a:prstGeom>
        </p:spPr>
      </p:pic>
      <p:pic>
        <p:nvPicPr>
          <p:cNvPr id="8" name="Picture 7"/>
          <p:cNvPicPr>
            <a:picLocks noChangeAspect="1"/>
          </p:cNvPicPr>
          <p:nvPr/>
        </p:nvPicPr>
        <p:blipFill>
          <a:blip r:embed="rId6"/>
          <a:stretch>
            <a:fillRect/>
          </a:stretch>
        </p:blipFill>
        <p:spPr>
          <a:xfrm rot="1294801">
            <a:off x="7399607" y="2933111"/>
            <a:ext cx="1176226" cy="340638"/>
          </a:xfrm>
          <a:prstGeom prst="rect">
            <a:avLst/>
          </a:prstGeom>
        </p:spPr>
      </p:pic>
      <p:pic>
        <p:nvPicPr>
          <p:cNvPr id="9" name="Picture 8"/>
          <p:cNvPicPr>
            <a:picLocks noChangeAspect="1"/>
          </p:cNvPicPr>
          <p:nvPr/>
        </p:nvPicPr>
        <p:blipFill>
          <a:blip r:embed="rId7"/>
          <a:stretch>
            <a:fillRect/>
          </a:stretch>
        </p:blipFill>
        <p:spPr>
          <a:xfrm>
            <a:off x="8610600" y="3170503"/>
            <a:ext cx="697500" cy="238000"/>
          </a:xfrm>
          <a:prstGeom prst="rect">
            <a:avLst/>
          </a:prstGeom>
        </p:spPr>
      </p:pic>
      <p:pic>
        <p:nvPicPr>
          <p:cNvPr id="10" name="Picture 9"/>
          <p:cNvPicPr>
            <a:picLocks noChangeAspect="1"/>
          </p:cNvPicPr>
          <p:nvPr/>
        </p:nvPicPr>
        <p:blipFill>
          <a:blip r:embed="rId6"/>
          <a:stretch>
            <a:fillRect/>
          </a:stretch>
        </p:blipFill>
        <p:spPr>
          <a:xfrm rot="20287674">
            <a:off x="9295112" y="2875974"/>
            <a:ext cx="1275208" cy="333152"/>
          </a:xfrm>
          <a:prstGeom prst="rect">
            <a:avLst/>
          </a:prstGeom>
        </p:spPr>
      </p:pic>
      <p:pic>
        <p:nvPicPr>
          <p:cNvPr id="11" name="Picture 10"/>
          <p:cNvPicPr>
            <a:picLocks noChangeAspect="1"/>
          </p:cNvPicPr>
          <p:nvPr/>
        </p:nvPicPr>
        <p:blipFill>
          <a:blip r:embed="rId6"/>
          <a:stretch>
            <a:fillRect/>
          </a:stretch>
        </p:blipFill>
        <p:spPr>
          <a:xfrm rot="5400000">
            <a:off x="8343089" y="3878085"/>
            <a:ext cx="1310876" cy="371718"/>
          </a:xfrm>
          <a:prstGeom prst="rect">
            <a:avLst/>
          </a:prstGeom>
        </p:spPr>
      </p:pic>
      <p:sp>
        <p:nvSpPr>
          <p:cNvPr id="14" name="TextBox 13"/>
          <p:cNvSpPr txBox="1"/>
          <p:nvPr/>
        </p:nvSpPr>
        <p:spPr>
          <a:xfrm>
            <a:off x="9493390" y="3879162"/>
            <a:ext cx="1636014" cy="572464"/>
          </a:xfrm>
          <a:prstGeom prst="rect">
            <a:avLst/>
          </a:prstGeom>
          <a:noFill/>
        </p:spPr>
        <p:txBody>
          <a:bodyPr wrap="square" lIns="182880" tIns="146304" rIns="182880" bIns="146304" rtlCol="0">
            <a:spAutoFit/>
          </a:bodyPr>
          <a:lstStyle/>
          <a:p>
            <a:pPr>
              <a:lnSpc>
                <a:spcPct val="90000"/>
              </a:lnSpc>
              <a:spcAft>
                <a:spcPts val="600"/>
              </a:spcAft>
            </a:pPr>
            <a:r>
              <a:rPr lang="en-US" sz="2000" dirty="0" smtClean="0">
                <a:solidFill>
                  <a:schemeClr val="bg1">
                    <a:lumMod val="95000"/>
                  </a:schemeClr>
                </a:solidFill>
                <a:latin typeface="+mj-lt"/>
              </a:rPr>
              <a:t>192.168.1.1</a:t>
            </a:r>
          </a:p>
        </p:txBody>
      </p:sp>
      <p:grpSp>
        <p:nvGrpSpPr>
          <p:cNvPr id="30" name="Group 29"/>
          <p:cNvGrpSpPr/>
          <p:nvPr/>
        </p:nvGrpSpPr>
        <p:grpSpPr>
          <a:xfrm>
            <a:off x="7848600" y="521227"/>
            <a:ext cx="3335433" cy="2649276"/>
            <a:chOff x="7848600" y="521227"/>
            <a:chExt cx="3335433" cy="2649276"/>
          </a:xfrm>
        </p:grpSpPr>
        <p:grpSp>
          <p:nvGrpSpPr>
            <p:cNvPr id="29" name="Group 28"/>
            <p:cNvGrpSpPr/>
            <p:nvPr/>
          </p:nvGrpSpPr>
          <p:grpSpPr>
            <a:xfrm>
              <a:off x="7848600" y="521227"/>
              <a:ext cx="3335433" cy="2580701"/>
              <a:chOff x="7848600" y="521227"/>
              <a:chExt cx="3335433" cy="2580701"/>
            </a:xfrm>
          </p:grpSpPr>
          <p:grpSp>
            <p:nvGrpSpPr>
              <p:cNvPr id="28" name="Group 27"/>
              <p:cNvGrpSpPr/>
              <p:nvPr/>
            </p:nvGrpSpPr>
            <p:grpSpPr>
              <a:xfrm>
                <a:off x="7848600" y="521227"/>
                <a:ext cx="2261854" cy="1335900"/>
                <a:chOff x="7848600" y="521227"/>
                <a:chExt cx="2261854" cy="1335900"/>
              </a:xfrm>
            </p:grpSpPr>
            <p:pic>
              <p:nvPicPr>
                <p:cNvPr id="3" name="Picture 2"/>
                <p:cNvPicPr>
                  <a:picLocks noChangeAspect="1"/>
                </p:cNvPicPr>
                <p:nvPr/>
              </p:nvPicPr>
              <p:blipFill>
                <a:blip r:embed="rId8"/>
                <a:stretch>
                  <a:fillRect/>
                </a:stretch>
              </p:blipFill>
              <p:spPr>
                <a:xfrm>
                  <a:off x="7848600" y="521227"/>
                  <a:ext cx="2261854" cy="1335900"/>
                </a:xfrm>
                <a:prstGeom prst="rect">
                  <a:avLst/>
                </a:prstGeom>
              </p:spPr>
            </p:pic>
            <p:sp>
              <p:nvSpPr>
                <p:cNvPr id="4" name="TextBox 3"/>
                <p:cNvSpPr txBox="1"/>
                <p:nvPr/>
              </p:nvSpPr>
              <p:spPr>
                <a:xfrm>
                  <a:off x="8460721" y="917431"/>
                  <a:ext cx="1295400" cy="572464"/>
                </a:xfrm>
                <a:prstGeom prst="rect">
                  <a:avLst/>
                </a:prstGeom>
                <a:noFill/>
              </p:spPr>
              <p:txBody>
                <a:bodyPr wrap="square" lIns="182880" tIns="146304" rIns="182880" bIns="146304" rtlCol="0">
                  <a:spAutoFit/>
                </a:bodyPr>
                <a:lstStyle/>
                <a:p>
                  <a:pPr>
                    <a:lnSpc>
                      <a:spcPct val="90000"/>
                    </a:lnSpc>
                    <a:spcAft>
                      <a:spcPts val="600"/>
                    </a:spcAft>
                  </a:pPr>
                  <a:r>
                    <a:rPr lang="en-US" sz="2000" dirty="0" smtClean="0">
                      <a:solidFill>
                        <a:schemeClr val="bg1">
                          <a:lumMod val="95000"/>
                        </a:schemeClr>
                      </a:solidFill>
                      <a:latin typeface="+mj-lt"/>
                    </a:rPr>
                    <a:t>Internet</a:t>
                  </a:r>
                </a:p>
              </p:txBody>
            </p:sp>
          </p:grpSp>
          <p:pic>
            <p:nvPicPr>
              <p:cNvPr id="17" name="Picture 16"/>
              <p:cNvPicPr>
                <a:picLocks noChangeAspect="1"/>
              </p:cNvPicPr>
              <p:nvPr/>
            </p:nvPicPr>
            <p:blipFill>
              <a:blip r:embed="rId6"/>
              <a:stretch>
                <a:fillRect/>
              </a:stretch>
            </p:blipFill>
            <p:spPr>
              <a:xfrm rot="5400000">
                <a:off x="8349989" y="2343496"/>
                <a:ext cx="1176226" cy="340638"/>
              </a:xfrm>
              <a:prstGeom prst="rect">
                <a:avLst/>
              </a:prstGeom>
            </p:spPr>
          </p:pic>
          <p:sp>
            <p:nvSpPr>
              <p:cNvPr id="20" name="TextBox 19"/>
              <p:cNvSpPr txBox="1"/>
              <p:nvPr/>
            </p:nvSpPr>
            <p:spPr>
              <a:xfrm>
                <a:off x="9377935" y="1754511"/>
                <a:ext cx="1806098" cy="572464"/>
              </a:xfrm>
              <a:prstGeom prst="rect">
                <a:avLst/>
              </a:prstGeom>
              <a:noFill/>
            </p:spPr>
            <p:txBody>
              <a:bodyPr wrap="square" lIns="182880" tIns="146304" rIns="182880" bIns="146304" rtlCol="0">
                <a:spAutoFit/>
              </a:bodyPr>
              <a:lstStyle/>
              <a:p>
                <a:pPr>
                  <a:lnSpc>
                    <a:spcPct val="90000"/>
                  </a:lnSpc>
                  <a:spcAft>
                    <a:spcPts val="600"/>
                  </a:spcAft>
                </a:pPr>
                <a:r>
                  <a:rPr lang="en-US" sz="2000" dirty="0" smtClean="0">
                    <a:solidFill>
                      <a:schemeClr val="bg1">
                        <a:lumMod val="95000"/>
                      </a:schemeClr>
                    </a:solidFill>
                    <a:latin typeface="+mj-lt"/>
                  </a:rPr>
                  <a:t>24.136.72.110</a:t>
                </a:r>
              </a:p>
            </p:txBody>
          </p:sp>
        </p:grpSp>
        <p:cxnSp>
          <p:nvCxnSpPr>
            <p:cNvPr id="21" name="Straight Arrow Connector 20"/>
            <p:cNvCxnSpPr>
              <a:stCxn id="20" idx="2"/>
              <a:endCxn id="9" idx="0"/>
            </p:cNvCxnSpPr>
            <p:nvPr/>
          </p:nvCxnSpPr>
          <p:spPr>
            <a:xfrm flipH="1">
              <a:off x="8959350" y="2326975"/>
              <a:ext cx="1321634" cy="843528"/>
            </a:xfrm>
            <a:prstGeom prst="straightConnector1">
              <a:avLst/>
            </a:prstGeom>
            <a:ln>
              <a:solidFill>
                <a:schemeClr val="bg1">
                  <a:lumMod val="95000"/>
                </a:schemeClr>
              </a:solidFill>
              <a:headEnd type="none"/>
              <a:tailEnd type="triangle"/>
            </a:ln>
          </p:spPr>
          <p:style>
            <a:lnRef idx="1">
              <a:schemeClr val="accent1"/>
            </a:lnRef>
            <a:fillRef idx="0">
              <a:schemeClr val="accent1"/>
            </a:fillRef>
            <a:effectRef idx="0">
              <a:schemeClr val="accent1"/>
            </a:effectRef>
            <a:fontRef idx="minor">
              <a:schemeClr val="tx1"/>
            </a:fontRef>
          </p:style>
        </p:cxnSp>
      </p:grpSp>
      <p:cxnSp>
        <p:nvCxnSpPr>
          <p:cNvPr id="27" name="Straight Arrow Connector 26"/>
          <p:cNvCxnSpPr>
            <a:stCxn id="14" idx="0"/>
            <a:endCxn id="11" idx="1"/>
          </p:cNvCxnSpPr>
          <p:nvPr/>
        </p:nvCxnSpPr>
        <p:spPr>
          <a:xfrm flipH="1" flipV="1">
            <a:off x="8998527" y="3408506"/>
            <a:ext cx="1312870" cy="470656"/>
          </a:xfrm>
          <a:prstGeom prst="straightConnector1">
            <a:avLst/>
          </a:prstGeom>
          <a:ln>
            <a:solidFill>
              <a:schemeClr val="bg1">
                <a:lumMod val="95000"/>
              </a:schemeClr>
            </a:solidFill>
            <a:headEnd type="none"/>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 presetClass="entr" presetSubtype="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nodeType="click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1000"/>
                                        <p:tgtEl>
                                          <p:spTgt spid="30"/>
                                        </p:tgtEl>
                                      </p:cBhvr>
                                    </p:animEffect>
                                    <p:anim calcmode="lin" valueType="num">
                                      <p:cBhvr>
                                        <p:cTn id="27" dur="1000" fill="hold"/>
                                        <p:tgtEl>
                                          <p:spTgt spid="30"/>
                                        </p:tgtEl>
                                        <p:attrNameLst>
                                          <p:attrName>ppt_x</p:attrName>
                                        </p:attrNameLst>
                                      </p:cBhvr>
                                      <p:tavLst>
                                        <p:tav tm="0">
                                          <p:val>
                                            <p:strVal val="#ppt_x"/>
                                          </p:val>
                                        </p:tav>
                                        <p:tav tm="100000">
                                          <p:val>
                                            <p:strVal val="#ppt_x"/>
                                          </p:val>
                                        </p:tav>
                                      </p:tavLst>
                                    </p:anim>
                                    <p:anim calcmode="lin" valueType="num">
                                      <p:cBhvr>
                                        <p:cTn id="28"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sz="quarter" idx="10"/>
          </p:nvPr>
        </p:nvSpPr>
        <p:spPr>
          <a:xfrm>
            <a:off x="1905000" y="5563438"/>
            <a:ext cx="8740142" cy="999248"/>
          </a:xfrm>
        </p:spPr>
        <p:txBody>
          <a:bodyPr/>
          <a:lstStyle/>
          <a:p>
            <a:r>
              <a:rPr lang="en-US" dirty="0" smtClean="0"/>
              <a:t>A network adapter can connect to the network by using cable (wired) or by air (wireless)</a:t>
            </a:r>
          </a:p>
        </p:txBody>
      </p:sp>
      <p:sp>
        <p:nvSpPr>
          <p:cNvPr id="224258" name="Rectangle 2"/>
          <p:cNvSpPr>
            <a:spLocks noGrp="1" noChangeArrowheads="1"/>
          </p:cNvSpPr>
          <p:nvPr>
            <p:ph type="title"/>
          </p:nvPr>
        </p:nvSpPr>
        <p:spPr/>
        <p:txBody>
          <a:bodyPr/>
          <a:lstStyle/>
          <a:p>
            <a:r>
              <a:rPr lang="en-US" smtClean="0"/>
              <a:t>Network Adapter and RJ45 Patch Cable</a:t>
            </a:r>
            <a:endParaRPr lang="en-US"/>
          </a:p>
        </p:txBody>
      </p:sp>
      <p:sp>
        <p:nvSpPr>
          <p:cNvPr id="2" name="TextBox 1"/>
          <p:cNvSpPr txBox="1"/>
          <p:nvPr/>
        </p:nvSpPr>
        <p:spPr>
          <a:xfrm>
            <a:off x="838200" y="1444706"/>
            <a:ext cx="3810000" cy="2034403"/>
          </a:xfrm>
          <a:prstGeom prst="rect">
            <a:avLst/>
          </a:prstGeom>
          <a:solidFill>
            <a:schemeClr val="accent2"/>
          </a:solidFill>
        </p:spPr>
        <p:txBody>
          <a:bodyPr wrap="square" lIns="182880" tIns="146304" rIns="182880" bIns="146304" rtlCol="0">
            <a:spAutoFit/>
          </a:bodyPr>
          <a:lstStyle/>
          <a:p>
            <a:pPr>
              <a:lnSpc>
                <a:spcPct val="90000"/>
              </a:lnSpc>
              <a:spcAft>
                <a:spcPts val="600"/>
              </a:spcAft>
            </a:pPr>
            <a:r>
              <a:rPr lang="en-US" sz="2000" dirty="0">
                <a:solidFill>
                  <a:schemeClr val="bg1">
                    <a:lumMod val="95000"/>
                  </a:schemeClr>
                </a:solidFill>
                <a:latin typeface="+mj-lt"/>
              </a:rPr>
              <a:t>A network adapter, also known as a network interface card (NIC), is the hardware device that enables you to send and receive from your computer</a:t>
            </a:r>
          </a:p>
          <a:p>
            <a:pPr>
              <a:lnSpc>
                <a:spcPct val="90000"/>
              </a:lnSpc>
              <a:spcAft>
                <a:spcPts val="600"/>
              </a:spcAft>
            </a:pPr>
            <a:endParaRPr lang="en-US" sz="2000" dirty="0" err="1" smtClean="0">
              <a:solidFill>
                <a:schemeClr val="bg1">
                  <a:lumMod val="95000"/>
                </a:schemeClr>
              </a:solidFill>
              <a:latin typeface="+mj-lt"/>
            </a:endParaRPr>
          </a:p>
        </p:txBody>
      </p:sp>
      <p:sp>
        <p:nvSpPr>
          <p:cNvPr id="6" name="TextBox 5"/>
          <p:cNvSpPr txBox="1"/>
          <p:nvPr/>
        </p:nvSpPr>
        <p:spPr>
          <a:xfrm>
            <a:off x="7467600" y="1456428"/>
            <a:ext cx="3810000" cy="2049792"/>
          </a:xfrm>
          <a:prstGeom prst="rect">
            <a:avLst/>
          </a:prstGeom>
          <a:solidFill>
            <a:schemeClr val="accent3"/>
          </a:solidFill>
        </p:spPr>
        <p:txBody>
          <a:bodyPr wrap="square" lIns="182880" tIns="146304" rIns="182880" bIns="146304" rtlCol="0">
            <a:spAutoFit/>
          </a:bodyPr>
          <a:lstStyle/>
          <a:p>
            <a:r>
              <a:rPr lang="en-US" sz="2000" dirty="0">
                <a:solidFill>
                  <a:schemeClr val="bg1">
                    <a:lumMod val="95000"/>
                  </a:schemeClr>
                </a:solidFill>
                <a:latin typeface="+mj-lt"/>
              </a:rPr>
              <a:t>RJ45 </a:t>
            </a:r>
            <a:r>
              <a:rPr lang="en-US" sz="2000" dirty="0" smtClean="0">
                <a:solidFill>
                  <a:schemeClr val="bg1">
                    <a:lumMod val="95000"/>
                  </a:schemeClr>
                </a:solidFill>
                <a:latin typeface="+mj-lt"/>
              </a:rPr>
              <a:t>is </a:t>
            </a:r>
            <a:r>
              <a:rPr lang="en-US" sz="2000" dirty="0">
                <a:solidFill>
                  <a:schemeClr val="bg1">
                    <a:lumMod val="95000"/>
                  </a:schemeClr>
                </a:solidFill>
                <a:latin typeface="+mj-lt"/>
              </a:rPr>
              <a:t>the most common type of network adapter </a:t>
            </a:r>
            <a:r>
              <a:rPr lang="en-US" sz="2000" dirty="0" smtClean="0">
                <a:solidFill>
                  <a:schemeClr val="bg1">
                    <a:lumMod val="95000"/>
                  </a:schemeClr>
                </a:solidFill>
                <a:latin typeface="+mj-lt"/>
              </a:rPr>
              <a:t>connection</a:t>
            </a:r>
          </a:p>
          <a:p>
            <a:endParaRPr lang="en-US" dirty="0">
              <a:solidFill>
                <a:schemeClr val="bg1">
                  <a:lumMod val="95000"/>
                </a:schemeClr>
              </a:solidFill>
              <a:latin typeface="+mj-lt"/>
            </a:endParaRPr>
          </a:p>
          <a:p>
            <a:endParaRPr lang="en-US" dirty="0" smtClean="0">
              <a:solidFill>
                <a:schemeClr val="bg1">
                  <a:lumMod val="95000"/>
                </a:schemeClr>
              </a:solidFill>
              <a:latin typeface="+mj-lt"/>
            </a:endParaRPr>
          </a:p>
          <a:p>
            <a:endParaRPr lang="en-US" dirty="0">
              <a:solidFill>
                <a:schemeClr val="bg1">
                  <a:lumMod val="95000"/>
                </a:schemeClr>
              </a:solidFill>
              <a:latin typeface="+mj-lt"/>
            </a:endParaRPr>
          </a:p>
          <a:p>
            <a:endParaRPr lang="en-US" sz="2000" dirty="0">
              <a:solidFill>
                <a:schemeClr val="bg1">
                  <a:lumMod val="95000"/>
                </a:schemeClr>
              </a:solidFill>
              <a:latin typeface="+mj-lt"/>
            </a:endParaRPr>
          </a:p>
        </p:txBody>
      </p:sp>
      <p:pic>
        <p:nvPicPr>
          <p:cNvPr id="7" name="Picture 4" descr="01fig04"/>
          <p:cNvPicPr>
            <a:picLocks noChangeAspect="1" noChangeArrowheads="1"/>
          </p:cNvPicPr>
          <p:nvPr/>
        </p:nvPicPr>
        <p:blipFill>
          <a:blip r:embed="rId3" cstate="print">
            <a:extLst>
              <a:ext uri="{28A0092B-C50C-407E-A947-70E740481C1C}">
                <a14:useLocalDpi xmlns:a14="http://schemas.microsoft.com/office/drawing/2010/main" val="0"/>
              </a:ext>
            </a:extLst>
          </a:blip>
          <a:srcRect l="14127" r="22417"/>
          <a:stretch>
            <a:fillRect/>
          </a:stretch>
        </p:blipFill>
        <p:spPr bwMode="auto">
          <a:xfrm>
            <a:off x="4317668" y="1905838"/>
            <a:ext cx="1740232"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01fig0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53200" y="2528871"/>
            <a:ext cx="2532870" cy="248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0-#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1+#ppt_w/2"/>
                                          </p:val>
                                        </p:tav>
                                        <p:tav tm="100000">
                                          <p:val>
                                            <p:strVal val="#ppt_x"/>
                                          </p:val>
                                        </p:tav>
                                      </p:tavLst>
                                    </p:anim>
                                    <p:anim calcmode="lin" valueType="num">
                                      <p:cBhvr additive="base">
                                        <p:cTn id="18" dur="500" fill="hold"/>
                                        <p:tgtEl>
                                          <p:spTgt spid="8"/>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1+#ppt_w/2"/>
                                          </p:val>
                                        </p:tav>
                                        <p:tav tm="100000">
                                          <p:val>
                                            <p:strVal val="#ppt_x"/>
                                          </p:val>
                                        </p:tav>
                                      </p:tavLst>
                                    </p:anim>
                                    <p:anim calcmode="lin" valueType="num">
                                      <p:cBhvr additive="base">
                                        <p:cTn id="22"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0243">
                                            <p:txEl>
                                              <p:pRg st="0" end="0"/>
                                            </p:txEl>
                                          </p:spTgt>
                                        </p:tgtEl>
                                        <p:attrNameLst>
                                          <p:attrName>style.visibility</p:attrName>
                                        </p:attrNameLst>
                                      </p:cBhvr>
                                      <p:to>
                                        <p:strVal val="visible"/>
                                      </p:to>
                                    </p:set>
                                    <p:anim calcmode="lin" valueType="num">
                                      <p:cBhvr additive="base">
                                        <p:cTn id="2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P spid="2"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72C6"/>
        </a:solidFill>
        <a:effectLst/>
      </p:bgPr>
    </p:bg>
    <p:spTree>
      <p:nvGrpSpPr>
        <p:cNvPr id="1" name=""/>
        <p:cNvGrpSpPr/>
        <p:nvPr/>
      </p:nvGrpSpPr>
      <p:grpSpPr>
        <a:xfrm>
          <a:off x="0" y="0"/>
          <a:ext cx="0" cy="0"/>
          <a:chOff x="0" y="0"/>
          <a:chExt cx="0" cy="0"/>
        </a:xfrm>
      </p:grpSpPr>
      <p:sp>
        <p:nvSpPr>
          <p:cNvPr id="30723" name="Rectangle 3"/>
          <p:cNvSpPr>
            <a:spLocks noGrp="1" noChangeArrowheads="1"/>
          </p:cNvSpPr>
          <p:nvPr>
            <p:ph type="body" sz="quarter" idx="10"/>
          </p:nvPr>
        </p:nvSpPr>
        <p:spPr>
          <a:xfrm>
            <a:off x="1725929" y="1189178"/>
            <a:ext cx="8740142" cy="4140301"/>
          </a:xfrm>
        </p:spPr>
        <p:txBody>
          <a:bodyPr/>
          <a:lstStyle/>
          <a:p>
            <a:r>
              <a:rPr lang="en-US" dirty="0" smtClean="0"/>
              <a:t>The wireless access point (WAP) acts as the central connecting device for the network</a:t>
            </a:r>
          </a:p>
          <a:p>
            <a:r>
              <a:rPr lang="en-US" dirty="0" smtClean="0"/>
              <a:t>Wireless networks can consist of many types of devices other than traditional PCs:</a:t>
            </a:r>
          </a:p>
          <a:p>
            <a:pPr lvl="1"/>
            <a:r>
              <a:rPr lang="en-US" dirty="0" smtClean="0"/>
              <a:t>Smart phones</a:t>
            </a:r>
          </a:p>
          <a:p>
            <a:pPr lvl="1"/>
            <a:r>
              <a:rPr lang="en-US" dirty="0" smtClean="0"/>
              <a:t>PDAs</a:t>
            </a:r>
          </a:p>
          <a:p>
            <a:pPr lvl="1"/>
            <a:r>
              <a:rPr lang="en-US" dirty="0" smtClean="0"/>
              <a:t>Tablet computers</a:t>
            </a:r>
          </a:p>
          <a:p>
            <a:pPr lvl="1"/>
            <a:r>
              <a:rPr lang="en-US" dirty="0" smtClean="0"/>
              <a:t>Micro computers</a:t>
            </a:r>
          </a:p>
          <a:p>
            <a:pPr lvl="1"/>
            <a:r>
              <a:rPr lang="en-US" dirty="0" smtClean="0"/>
              <a:t>PCs and laptops equipped with wireless network adapters can connect to these networks as well</a:t>
            </a:r>
          </a:p>
          <a:p>
            <a:endParaRPr lang="en-US" dirty="0" smtClean="0"/>
          </a:p>
        </p:txBody>
      </p:sp>
      <p:sp>
        <p:nvSpPr>
          <p:cNvPr id="224258" name="Rectangle 2"/>
          <p:cNvSpPr>
            <a:spLocks noGrp="1" noChangeArrowheads="1"/>
          </p:cNvSpPr>
          <p:nvPr>
            <p:ph type="title"/>
          </p:nvPr>
        </p:nvSpPr>
        <p:spPr/>
        <p:txBody>
          <a:bodyPr/>
          <a:lstStyle/>
          <a:p>
            <a:r>
              <a:rPr lang="en-US" smtClean="0"/>
              <a:t>Wireless Access Point</a:t>
            </a:r>
            <a:endParaRPr lang="en-US"/>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1725929" y="1189177"/>
            <a:ext cx="8740142" cy="1587614"/>
          </a:xfrm>
        </p:spPr>
        <p:txBody>
          <a:bodyPr/>
          <a:lstStyle/>
          <a:p>
            <a:r>
              <a:rPr lang="en-US" dirty="0"/>
              <a:t>Device Manager Showing Network </a:t>
            </a:r>
            <a:r>
              <a:rPr lang="en-US" dirty="0" smtClean="0"/>
              <a:t>Adapters</a:t>
            </a:r>
          </a:p>
          <a:p>
            <a:r>
              <a:rPr lang="en-US" dirty="0"/>
              <a:t>Network Adapter </a:t>
            </a:r>
            <a:r>
              <a:rPr lang="en-US" dirty="0" smtClean="0"/>
              <a:t>Properties</a:t>
            </a:r>
          </a:p>
          <a:p>
            <a:r>
              <a:rPr lang="en-US" dirty="0" smtClean="0"/>
              <a:t>IP Address</a:t>
            </a:r>
            <a:endParaRPr lang="en-US" dirty="0"/>
          </a:p>
        </p:txBody>
      </p:sp>
      <p:sp>
        <p:nvSpPr>
          <p:cNvPr id="224258" name="Rectangle 2"/>
          <p:cNvSpPr>
            <a:spLocks noGrp="1" noChangeArrowheads="1"/>
          </p:cNvSpPr>
          <p:nvPr>
            <p:ph type="title"/>
          </p:nvPr>
        </p:nvSpPr>
        <p:spPr/>
        <p:txBody>
          <a:bodyPr/>
          <a:lstStyle/>
          <a:p>
            <a:r>
              <a:rPr lang="en-US" dirty="0" smtClean="0"/>
              <a:t>Demo</a:t>
            </a:r>
            <a:endParaRPr 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sz="quarter" idx="10"/>
          </p:nvPr>
        </p:nvSpPr>
        <p:spPr>
          <a:xfrm>
            <a:off x="1725929" y="1189177"/>
            <a:ext cx="8740142" cy="2311658"/>
          </a:xfrm>
        </p:spPr>
        <p:txBody>
          <a:bodyPr/>
          <a:lstStyle/>
          <a:p>
            <a:r>
              <a:rPr lang="en-US" dirty="0"/>
              <a:t>Serial data transfer </a:t>
            </a:r>
            <a:r>
              <a:rPr lang="en-US" dirty="0" smtClean="0"/>
              <a:t>is the </a:t>
            </a:r>
            <a:r>
              <a:rPr lang="en-US" dirty="0"/>
              <a:t>transfer of one bit at a time—in other words, transfer in a single-bit </a:t>
            </a:r>
            <a:r>
              <a:rPr lang="en-US" dirty="0" smtClean="0"/>
              <a:t>stream, like a one lane highway</a:t>
            </a:r>
            <a:endParaRPr lang="en-US" dirty="0"/>
          </a:p>
          <a:p>
            <a:r>
              <a:rPr lang="en-US" dirty="0" smtClean="0"/>
              <a:t>On the network cable, data travels in a single bit stream</a:t>
            </a:r>
          </a:p>
        </p:txBody>
      </p:sp>
      <p:sp>
        <p:nvSpPr>
          <p:cNvPr id="224258" name="Rectangle 2"/>
          <p:cNvSpPr>
            <a:spLocks noGrp="1" noChangeArrowheads="1"/>
          </p:cNvSpPr>
          <p:nvPr>
            <p:ph type="title"/>
          </p:nvPr>
        </p:nvSpPr>
        <p:spPr/>
        <p:txBody>
          <a:bodyPr/>
          <a:lstStyle/>
          <a:p>
            <a:r>
              <a:rPr lang="en-US" smtClean="0"/>
              <a:t>Serial Data Transfer</a:t>
            </a:r>
            <a:endParaRPr lang="en-US"/>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sz="quarter" idx="10"/>
          </p:nvPr>
        </p:nvSpPr>
        <p:spPr>
          <a:xfrm>
            <a:off x="1725929" y="1189178"/>
            <a:ext cx="8740142" cy="4905189"/>
          </a:xfrm>
        </p:spPr>
        <p:txBody>
          <a:bodyPr/>
          <a:lstStyle/>
          <a:p>
            <a:r>
              <a:rPr lang="en-US" sz="2800" dirty="0" smtClean="0"/>
              <a:t>Data transfer rate defines the maximum bits per second (bps) that can be transmitted over a network</a:t>
            </a:r>
          </a:p>
          <a:p>
            <a:r>
              <a:rPr lang="en-US" sz="2800" dirty="0" smtClean="0"/>
              <a:t>Rated in bits, and signified with a lowercase b (for example, 10 Mbps)</a:t>
            </a:r>
          </a:p>
          <a:p>
            <a:r>
              <a:rPr lang="en-US" sz="2800" dirty="0" smtClean="0"/>
              <a:t>The lowercase b differentiates this unit from data that is stored on a hard drive, which uses an upper case B that stands for bytes (for example 10 MB)</a:t>
            </a:r>
          </a:p>
          <a:p>
            <a:r>
              <a:rPr lang="en-US" u="sng" dirty="0" smtClean="0"/>
              <a:t>Types of Transfers</a:t>
            </a:r>
          </a:p>
          <a:p>
            <a:pPr lvl="1"/>
            <a:r>
              <a:rPr lang="en-US" sz="2800" dirty="0">
                <a:latin typeface="+mj-lt"/>
              </a:rPr>
              <a:t>Broadcast sends data to every other host on the network</a:t>
            </a:r>
          </a:p>
          <a:p>
            <a:pPr lvl="1"/>
            <a:r>
              <a:rPr lang="en-US" sz="2800" dirty="0">
                <a:latin typeface="+mj-lt"/>
              </a:rPr>
              <a:t>Unicast sends data to a specific </a:t>
            </a:r>
            <a:r>
              <a:rPr lang="en-US" sz="2800" dirty="0" smtClean="0">
                <a:latin typeface="+mj-lt"/>
              </a:rPr>
              <a:t>host</a:t>
            </a:r>
          </a:p>
        </p:txBody>
      </p:sp>
      <p:sp>
        <p:nvSpPr>
          <p:cNvPr id="224258" name="Rectangle 2"/>
          <p:cNvSpPr>
            <a:spLocks noGrp="1" noChangeArrowheads="1"/>
          </p:cNvSpPr>
          <p:nvPr>
            <p:ph type="title"/>
          </p:nvPr>
        </p:nvSpPr>
        <p:spPr/>
        <p:txBody>
          <a:bodyPr/>
          <a:lstStyle/>
          <a:p>
            <a:r>
              <a:rPr lang="en-US" smtClean="0"/>
              <a:t>Data Transfer Rate</a:t>
            </a:r>
            <a:endParaRPr lang="en-US"/>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3940" y="1066800"/>
            <a:ext cx="11719460" cy="5410200"/>
          </a:xfrm>
          <a:prstGeom prst="rect">
            <a:avLst/>
          </a:prstGeom>
          <a:solidFill>
            <a:schemeClr val="accent3">
              <a:lumMod val="75000"/>
            </a:schemeClr>
          </a:solidFill>
        </p:spPr>
        <p:txBody>
          <a:bodyPr wrap="square" lIns="182880" tIns="146304" rIns="182880" bIns="146304" rtlCol="0">
            <a:spAutoFit/>
          </a:bodyPr>
          <a:lstStyle/>
          <a:p>
            <a:pPr>
              <a:lnSpc>
                <a:spcPct val="90000"/>
              </a:lnSpc>
              <a:spcAft>
                <a:spcPts val="600"/>
              </a:spcAft>
            </a:pPr>
            <a:endParaRPr lang="en-US" sz="2400" dirty="0" err="1" smtClean="0">
              <a:gradFill>
                <a:gsLst>
                  <a:gs pos="2917">
                    <a:schemeClr val="tx1"/>
                  </a:gs>
                  <a:gs pos="30000">
                    <a:schemeClr val="tx1"/>
                  </a:gs>
                </a:gsLst>
                <a:lin ang="5400000" scaled="0"/>
              </a:gradFill>
            </a:endParaRPr>
          </a:p>
        </p:txBody>
      </p:sp>
      <p:sp>
        <p:nvSpPr>
          <p:cNvPr id="7" name="Content Placeholder 6"/>
          <p:cNvSpPr>
            <a:spLocks noGrp="1"/>
          </p:cNvSpPr>
          <p:nvPr>
            <p:ph type="body" sz="quarter" idx="10"/>
          </p:nvPr>
        </p:nvSpPr>
        <p:spPr>
          <a:xfrm>
            <a:off x="3697184" y="1828800"/>
            <a:ext cx="8126681" cy="4561249"/>
          </a:xfrm>
        </p:spPr>
        <p:txBody>
          <a:bodyPr/>
          <a:lstStyle/>
          <a:p>
            <a:pPr marL="0" indent="0">
              <a:buNone/>
            </a:pPr>
            <a:r>
              <a:rPr lang="en-US" sz="2400" u="sng" dirty="0" smtClean="0"/>
              <a:t>Background</a:t>
            </a:r>
            <a:endParaRPr lang="en-US" sz="2400" u="sng" dirty="0"/>
          </a:p>
          <a:p>
            <a:pPr lvl="1"/>
            <a:endParaRPr lang="en-US" sz="1800" dirty="0" smtClean="0"/>
          </a:p>
          <a:p>
            <a:pPr lvl="1"/>
            <a:r>
              <a:rPr lang="en-US" sz="1800" dirty="0" smtClean="0"/>
              <a:t>IT </a:t>
            </a:r>
            <a:r>
              <a:rPr lang="en-US" sz="1800" dirty="0"/>
              <a:t>manager and implementer focused on deploying, maintaining </a:t>
            </a:r>
            <a:r>
              <a:rPr lang="en-US" sz="1800" dirty="0" smtClean="0"/>
              <a:t>and </a:t>
            </a:r>
            <a:r>
              <a:rPr lang="en-US" sz="1800" dirty="0"/>
              <a:t>optimizing networks of all </a:t>
            </a:r>
            <a:r>
              <a:rPr lang="en-US" sz="1800" dirty="0" smtClean="0"/>
              <a:t>sizes</a:t>
            </a:r>
            <a:endParaRPr lang="en-US" sz="1800" dirty="0"/>
          </a:p>
          <a:p>
            <a:pPr lvl="1"/>
            <a:r>
              <a:rPr lang="en-US" sz="1800" dirty="0"/>
              <a:t>IT Consulting projects include </a:t>
            </a:r>
            <a:r>
              <a:rPr lang="en-US" sz="1800" dirty="0" smtClean="0"/>
              <a:t>Custom SharePoint for Microsoft </a:t>
            </a:r>
            <a:r>
              <a:rPr lang="en-US" sz="1800" dirty="0"/>
              <a:t>IT, </a:t>
            </a:r>
            <a:r>
              <a:rPr lang="en-US" sz="1800" dirty="0" smtClean="0"/>
              <a:t>Netware/Notes migration to AD/Exchange, Transition to centralized management (250 clients)</a:t>
            </a:r>
            <a:endParaRPr lang="en-US" sz="1800" dirty="0"/>
          </a:p>
          <a:p>
            <a:pPr lvl="1"/>
            <a:r>
              <a:rPr lang="en-US" sz="1800" dirty="0" smtClean="0"/>
              <a:t>Instructor and Director of Instruction</a:t>
            </a:r>
          </a:p>
          <a:p>
            <a:pPr lvl="1"/>
            <a:r>
              <a:rPr lang="en-US" sz="1800" dirty="0" smtClean="0"/>
              <a:t>Multiple Microsoft and other industry certifications (MCP, MCTS, MCSA, MCSE, MCT)</a:t>
            </a:r>
          </a:p>
          <a:p>
            <a:pPr marL="189309" lvl="1" indent="0">
              <a:buNone/>
            </a:pPr>
            <a:endParaRPr lang="en-US" sz="1800" dirty="0" smtClean="0"/>
          </a:p>
          <a:p>
            <a:pPr marL="0" indent="0">
              <a:buNone/>
            </a:pPr>
            <a:r>
              <a:rPr lang="en-US" sz="2400" u="sng" dirty="0" smtClean="0"/>
              <a:t>Contact</a:t>
            </a:r>
          </a:p>
          <a:p>
            <a:pPr lvl="1"/>
            <a:endParaRPr lang="en-US" sz="1600" dirty="0" smtClean="0"/>
          </a:p>
          <a:p>
            <a:pPr lvl="1"/>
            <a:r>
              <a:rPr lang="en-US" sz="1600" dirty="0" smtClean="0"/>
              <a:t>christophermva</a:t>
            </a:r>
            <a:r>
              <a:rPr lang="en-US" sz="1600" dirty="0" smtClean="0">
                <a:solidFill>
                  <a:schemeClr val="bg1"/>
                </a:solidFill>
              </a:rPr>
              <a:t>@</a:t>
            </a:r>
            <a:r>
              <a:rPr lang="en-US" sz="1600" dirty="0" smtClean="0"/>
              <a:t>microsoft.com</a:t>
            </a:r>
          </a:p>
          <a:p>
            <a:pPr lvl="1"/>
            <a:r>
              <a:rPr lang="en-US" sz="1600" dirty="0" smtClean="0"/>
              <a:t>@</a:t>
            </a:r>
            <a:r>
              <a:rPr lang="en-US" sz="1600" dirty="0" err="1" smtClean="0"/>
              <a:t>ChristopherMSL</a:t>
            </a:r>
            <a:endParaRPr lang="en-US" sz="1600" dirty="0"/>
          </a:p>
        </p:txBody>
      </p:sp>
      <p:sp>
        <p:nvSpPr>
          <p:cNvPr id="2" name="Title 1"/>
          <p:cNvSpPr>
            <a:spLocks noGrp="1"/>
          </p:cNvSpPr>
          <p:nvPr>
            <p:ph type="title"/>
          </p:nvPr>
        </p:nvSpPr>
        <p:spPr/>
        <p:txBody>
          <a:bodyPr>
            <a:normAutofit/>
          </a:bodyPr>
          <a:lstStyle/>
          <a:p>
            <a:r>
              <a:rPr lang="en-US" dirty="0"/>
              <a:t>Meet </a:t>
            </a:r>
            <a:r>
              <a:rPr lang="en-US" dirty="0" smtClean="0"/>
              <a:t>the Presenters</a:t>
            </a:r>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0800" y="177861"/>
            <a:ext cx="1847574" cy="739030"/>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1598" y="2059122"/>
            <a:ext cx="2816770" cy="4225155"/>
          </a:xfrm>
          <a:prstGeom prst="rect">
            <a:avLst/>
          </a:prstGeom>
        </p:spPr>
      </p:pic>
      <p:sp>
        <p:nvSpPr>
          <p:cNvPr id="5" name="TextBox 4"/>
          <p:cNvSpPr txBox="1"/>
          <p:nvPr/>
        </p:nvSpPr>
        <p:spPr>
          <a:xfrm>
            <a:off x="243939" y="942621"/>
            <a:ext cx="11579925" cy="1037207"/>
          </a:xfrm>
          <a:prstGeom prst="rect">
            <a:avLst/>
          </a:prstGeom>
          <a:noFill/>
        </p:spPr>
        <p:txBody>
          <a:bodyPr wrap="square" lIns="182880" tIns="146304" rIns="182880" bIns="146304" rtlCol="0">
            <a:spAutoFit/>
          </a:bodyPr>
          <a:lstStyle/>
          <a:p>
            <a:pPr>
              <a:lnSpc>
                <a:spcPct val="90000"/>
              </a:lnSpc>
              <a:spcAft>
                <a:spcPts val="600"/>
              </a:spcAft>
            </a:pPr>
            <a:r>
              <a:rPr lang="en-US" sz="2400" dirty="0" smtClean="0">
                <a:solidFill>
                  <a:schemeClr val="bg1">
                    <a:lumMod val="95000"/>
                  </a:schemeClr>
                </a:solidFill>
                <a:latin typeface="+mj-lt"/>
              </a:rPr>
              <a:t>Christopher Chapman, MCT</a:t>
            </a:r>
          </a:p>
          <a:p>
            <a:pPr>
              <a:lnSpc>
                <a:spcPct val="90000"/>
              </a:lnSpc>
              <a:spcAft>
                <a:spcPts val="600"/>
              </a:spcAft>
            </a:pPr>
            <a:r>
              <a:rPr lang="en-US" sz="2400" dirty="0" smtClean="0">
                <a:solidFill>
                  <a:schemeClr val="bg1">
                    <a:lumMod val="95000"/>
                  </a:schemeClr>
                </a:solidFill>
                <a:latin typeface="+mj-lt"/>
              </a:rPr>
              <a:t>Content Project Manager, Microsoft Learning </a:t>
            </a:r>
          </a:p>
        </p:txBody>
      </p:sp>
    </p:spTree>
    <p:extLst>
      <p:ext uri="{BB962C8B-B14F-4D97-AF65-F5344CB8AC3E}">
        <p14:creationId xmlns:p14="http://schemas.microsoft.com/office/powerpoint/2010/main" val="2930394170"/>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sz="quarter" idx="10"/>
          </p:nvPr>
        </p:nvSpPr>
        <p:spPr>
          <a:xfrm>
            <a:off x="1725929" y="1189178"/>
            <a:ext cx="8740142" cy="4719369"/>
          </a:xfrm>
        </p:spPr>
        <p:txBody>
          <a:bodyPr/>
          <a:lstStyle/>
          <a:p>
            <a:r>
              <a:rPr lang="en-US" dirty="0" smtClean="0"/>
              <a:t>Most every computer and many other devices have an Internet Protocol (IP) address</a:t>
            </a:r>
          </a:p>
          <a:p>
            <a:r>
              <a:rPr lang="en-US" dirty="0"/>
              <a:t>An IP address </a:t>
            </a:r>
            <a:r>
              <a:rPr lang="en-US" dirty="0" smtClean="0"/>
              <a:t>uniquely identifies </a:t>
            </a:r>
            <a:r>
              <a:rPr lang="en-US" dirty="0"/>
              <a:t>your device and the </a:t>
            </a:r>
            <a:r>
              <a:rPr lang="en-US" dirty="0" smtClean="0"/>
              <a:t>associated network and allows each device to send and receive information</a:t>
            </a:r>
          </a:p>
          <a:p>
            <a:r>
              <a:rPr lang="en-US" dirty="0" smtClean="0"/>
              <a:t>A typical example of an IPv4 address would be 192.168.1.1</a:t>
            </a:r>
          </a:p>
          <a:p>
            <a:r>
              <a:rPr lang="en-US" dirty="0"/>
              <a:t>Every IP address is broken down into two </a:t>
            </a:r>
            <a:r>
              <a:rPr lang="en-US" dirty="0" smtClean="0"/>
              <a:t>parts by a subnet address</a:t>
            </a:r>
          </a:p>
          <a:p>
            <a:pPr lvl="1"/>
            <a:r>
              <a:rPr lang="en-US" dirty="0" smtClean="0"/>
              <a:t>Network ID 192.168.1</a:t>
            </a:r>
          </a:p>
          <a:p>
            <a:pPr lvl="1"/>
            <a:r>
              <a:rPr lang="en-US" dirty="0" smtClean="0"/>
              <a:t>Host ID 1 </a:t>
            </a:r>
          </a:p>
        </p:txBody>
      </p:sp>
      <p:sp>
        <p:nvSpPr>
          <p:cNvPr id="224258" name="Rectangle 2"/>
          <p:cNvSpPr>
            <a:spLocks noGrp="1" noChangeArrowheads="1"/>
          </p:cNvSpPr>
          <p:nvPr>
            <p:ph type="title"/>
          </p:nvPr>
        </p:nvSpPr>
        <p:spPr/>
        <p:txBody>
          <a:bodyPr/>
          <a:lstStyle/>
          <a:p>
            <a:r>
              <a:rPr lang="en-US" dirty="0" smtClean="0"/>
              <a:t>IP Address</a:t>
            </a:r>
            <a:endParaRPr lang="en-US"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7" name="Rectangle 3"/>
          <p:cNvSpPr>
            <a:spLocks noGrp="1" noChangeArrowheads="1"/>
          </p:cNvSpPr>
          <p:nvPr>
            <p:ph type="body" sz="quarter" idx="10"/>
          </p:nvPr>
        </p:nvSpPr>
        <p:spPr>
          <a:xfrm>
            <a:off x="269239" y="1189177"/>
            <a:ext cx="11653523" cy="1904367"/>
          </a:xfrm>
        </p:spPr>
        <p:txBody>
          <a:bodyPr/>
          <a:lstStyle/>
          <a:p>
            <a:r>
              <a:rPr lang="en-US" dirty="0" smtClean="0"/>
              <a:t>The subnet mask is a group of four numbers that define what IP network the computer is a member of. </a:t>
            </a:r>
          </a:p>
          <a:p>
            <a:r>
              <a:rPr lang="en-US" dirty="0" smtClean="0"/>
              <a:t>All of the 255s in a subnet mask collectively refer to the network portion, whereas the 0s refer to the host portion.</a:t>
            </a:r>
            <a:endParaRPr lang="en-US" dirty="0"/>
          </a:p>
        </p:txBody>
      </p:sp>
      <p:sp>
        <p:nvSpPr>
          <p:cNvPr id="224258" name="Rectangle 2"/>
          <p:cNvSpPr>
            <a:spLocks noGrp="1" noChangeArrowheads="1"/>
          </p:cNvSpPr>
          <p:nvPr>
            <p:ph type="title"/>
          </p:nvPr>
        </p:nvSpPr>
        <p:spPr/>
        <p:txBody>
          <a:bodyPr/>
          <a:lstStyle/>
          <a:p>
            <a:r>
              <a:rPr lang="en-US" smtClean="0"/>
              <a:t>Subnet Mask</a:t>
            </a:r>
            <a:endParaRPr lang="en-US"/>
          </a:p>
        </p:txBody>
      </p:sp>
      <p:graphicFrame>
        <p:nvGraphicFramePr>
          <p:cNvPr id="2" name="Table 1"/>
          <p:cNvGraphicFramePr>
            <a:graphicFrameLocks noGrp="1"/>
          </p:cNvGraphicFramePr>
          <p:nvPr>
            <p:extLst>
              <p:ext uri="{D42A27DB-BD31-4B8C-83A1-F6EECF244321}">
                <p14:modId xmlns:p14="http://schemas.microsoft.com/office/powerpoint/2010/main" val="4223626371"/>
              </p:ext>
            </p:extLst>
          </p:nvPr>
        </p:nvGraphicFramePr>
        <p:xfrm>
          <a:off x="2057400" y="4114800"/>
          <a:ext cx="8229600" cy="1382068"/>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629645">
                <a:tc>
                  <a:txBody>
                    <a:bodyPr/>
                    <a:lstStyle/>
                    <a:p>
                      <a:r>
                        <a:rPr lang="en-US" sz="1800" dirty="0" smtClean="0"/>
                        <a:t>Type of Address</a:t>
                      </a:r>
                      <a:endParaRPr lang="en-US" sz="1800" dirty="0"/>
                    </a:p>
                  </a:txBody>
                  <a:tcPr marT="45737" marB="45737"/>
                </a:tc>
                <a:tc>
                  <a:txBody>
                    <a:bodyPr/>
                    <a:lstStyle/>
                    <a:p>
                      <a:r>
                        <a:rPr lang="en-US" sz="1800" dirty="0" smtClean="0"/>
                        <a:t>First Octet</a:t>
                      </a:r>
                      <a:endParaRPr lang="en-US" sz="1800" dirty="0"/>
                    </a:p>
                  </a:txBody>
                  <a:tcPr marT="45737" marB="45737"/>
                </a:tc>
                <a:tc>
                  <a:txBody>
                    <a:bodyPr/>
                    <a:lstStyle/>
                    <a:p>
                      <a:r>
                        <a:rPr lang="en-US" sz="1800" dirty="0" smtClean="0"/>
                        <a:t>Second Octet</a:t>
                      </a:r>
                      <a:endParaRPr lang="en-US" sz="1800" dirty="0"/>
                    </a:p>
                  </a:txBody>
                  <a:tcPr marT="45737" marB="45737"/>
                </a:tc>
                <a:tc>
                  <a:txBody>
                    <a:bodyPr/>
                    <a:lstStyle/>
                    <a:p>
                      <a:r>
                        <a:rPr lang="en-US" sz="1800" dirty="0" smtClean="0"/>
                        <a:t>Third Octet</a:t>
                      </a:r>
                      <a:endParaRPr lang="en-US" sz="1800" dirty="0"/>
                    </a:p>
                  </a:txBody>
                  <a:tcPr marT="45737" marB="45737"/>
                </a:tc>
                <a:tc>
                  <a:txBody>
                    <a:bodyPr/>
                    <a:lstStyle/>
                    <a:p>
                      <a:r>
                        <a:rPr lang="en-US" sz="1800" dirty="0" smtClean="0"/>
                        <a:t>Fourth</a:t>
                      </a:r>
                      <a:r>
                        <a:rPr lang="en-US" sz="1800" baseline="0" dirty="0" smtClean="0"/>
                        <a:t> Octet</a:t>
                      </a:r>
                      <a:endParaRPr lang="en-US" sz="1800" dirty="0"/>
                    </a:p>
                  </a:txBody>
                  <a:tcPr marT="45737" marB="45737"/>
                </a:tc>
              </a:tr>
              <a:tr h="370977">
                <a:tc>
                  <a:txBody>
                    <a:bodyPr/>
                    <a:lstStyle/>
                    <a:p>
                      <a:r>
                        <a:rPr lang="en-US" sz="1800" dirty="0" smtClean="0"/>
                        <a:t>IP Address</a:t>
                      </a:r>
                      <a:endParaRPr lang="en-US" sz="1800" dirty="0"/>
                    </a:p>
                  </a:txBody>
                  <a:tcPr marT="45737" marB="45737"/>
                </a:tc>
                <a:tc>
                  <a:txBody>
                    <a:bodyPr/>
                    <a:lstStyle/>
                    <a:p>
                      <a:r>
                        <a:rPr lang="en-US" sz="1800" dirty="0" smtClean="0"/>
                        <a:t>192</a:t>
                      </a:r>
                      <a:endParaRPr lang="en-US" sz="1800" dirty="0"/>
                    </a:p>
                  </a:txBody>
                  <a:tcPr marT="45737" marB="45737"/>
                </a:tc>
                <a:tc>
                  <a:txBody>
                    <a:bodyPr/>
                    <a:lstStyle/>
                    <a:p>
                      <a:r>
                        <a:rPr lang="en-US" sz="1800" dirty="0" smtClean="0"/>
                        <a:t>168</a:t>
                      </a:r>
                      <a:endParaRPr lang="en-US" sz="1800" dirty="0"/>
                    </a:p>
                  </a:txBody>
                  <a:tcPr marT="45737" marB="45737"/>
                </a:tc>
                <a:tc>
                  <a:txBody>
                    <a:bodyPr/>
                    <a:lstStyle/>
                    <a:p>
                      <a:r>
                        <a:rPr lang="en-US" sz="1800" dirty="0" smtClean="0"/>
                        <a:t>1</a:t>
                      </a:r>
                      <a:endParaRPr lang="en-US" sz="1800" dirty="0"/>
                    </a:p>
                  </a:txBody>
                  <a:tcPr marT="45737" marB="45737"/>
                </a:tc>
                <a:tc>
                  <a:txBody>
                    <a:bodyPr/>
                    <a:lstStyle/>
                    <a:p>
                      <a:r>
                        <a:rPr lang="en-US" sz="1800" dirty="0" smtClean="0"/>
                        <a:t>1</a:t>
                      </a:r>
                      <a:endParaRPr lang="en-US" sz="1800" dirty="0"/>
                    </a:p>
                  </a:txBody>
                  <a:tcPr marT="45737" marB="45737"/>
                </a:tc>
              </a:tr>
              <a:tr h="370977">
                <a:tc>
                  <a:txBody>
                    <a:bodyPr/>
                    <a:lstStyle/>
                    <a:p>
                      <a:r>
                        <a:rPr lang="en-US" sz="1800" dirty="0" smtClean="0"/>
                        <a:t>Subnet</a:t>
                      </a:r>
                      <a:r>
                        <a:rPr lang="en-US" sz="1800" baseline="0" dirty="0" smtClean="0"/>
                        <a:t> Mask</a:t>
                      </a:r>
                      <a:endParaRPr lang="en-US" sz="1800" dirty="0"/>
                    </a:p>
                  </a:txBody>
                  <a:tcPr marT="45737" marB="45737"/>
                </a:tc>
                <a:tc>
                  <a:txBody>
                    <a:bodyPr/>
                    <a:lstStyle/>
                    <a:p>
                      <a:r>
                        <a:rPr lang="en-US" sz="1800" dirty="0" smtClean="0"/>
                        <a:t>255</a:t>
                      </a:r>
                      <a:endParaRPr lang="en-US" sz="1800" dirty="0"/>
                    </a:p>
                  </a:txBody>
                  <a:tcPr marT="45737" marB="45737"/>
                </a:tc>
                <a:tc>
                  <a:txBody>
                    <a:bodyPr/>
                    <a:lstStyle/>
                    <a:p>
                      <a:r>
                        <a:rPr lang="en-US" sz="1800" dirty="0" smtClean="0"/>
                        <a:t>255</a:t>
                      </a:r>
                      <a:endParaRPr lang="en-US" sz="1800" dirty="0"/>
                    </a:p>
                  </a:txBody>
                  <a:tcPr marT="45737" marB="45737"/>
                </a:tc>
                <a:tc>
                  <a:txBody>
                    <a:bodyPr/>
                    <a:lstStyle/>
                    <a:p>
                      <a:r>
                        <a:rPr lang="en-US" sz="1800" dirty="0" smtClean="0"/>
                        <a:t>255</a:t>
                      </a:r>
                      <a:endParaRPr lang="en-US" sz="1800" dirty="0"/>
                    </a:p>
                  </a:txBody>
                  <a:tcPr marT="45737" marB="45737"/>
                </a:tc>
                <a:tc>
                  <a:txBody>
                    <a:bodyPr/>
                    <a:lstStyle/>
                    <a:p>
                      <a:r>
                        <a:rPr lang="en-US" sz="1800" dirty="0" smtClean="0"/>
                        <a:t>0</a:t>
                      </a:r>
                      <a:endParaRPr lang="en-US" sz="1800" dirty="0"/>
                    </a:p>
                  </a:txBody>
                  <a:tcPr marT="45737" marB="45737"/>
                </a:tc>
              </a:tr>
            </a:tbl>
          </a:graphicData>
        </a:graphic>
      </p:graphicFrame>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1" name="Rectangle 3"/>
          <p:cNvSpPr>
            <a:spLocks noGrp="1" noChangeArrowheads="1"/>
          </p:cNvSpPr>
          <p:nvPr>
            <p:ph type="body" sz="quarter" idx="10"/>
          </p:nvPr>
        </p:nvSpPr>
        <p:spPr>
          <a:xfrm>
            <a:off x="269239" y="1189177"/>
            <a:ext cx="11653523" cy="1904367"/>
          </a:xfrm>
        </p:spPr>
        <p:txBody>
          <a:bodyPr/>
          <a:lstStyle/>
          <a:p>
            <a:r>
              <a:rPr lang="en-US" smtClean="0"/>
              <a:t>IP addresses are usually applied to your network adapter, but they can also be applied to other devices like switches, routers, and so on</a:t>
            </a:r>
          </a:p>
          <a:p>
            <a:r>
              <a:rPr lang="en-US" smtClean="0"/>
              <a:t>The fact that a device or computer has an IP address is what makes it a host</a:t>
            </a:r>
            <a:endParaRPr lang="en-US" dirty="0"/>
          </a:p>
        </p:txBody>
      </p:sp>
      <p:sp>
        <p:nvSpPr>
          <p:cNvPr id="224258" name="Rectangle 2"/>
          <p:cNvSpPr>
            <a:spLocks noGrp="1" noChangeArrowheads="1"/>
          </p:cNvSpPr>
          <p:nvPr>
            <p:ph type="title"/>
          </p:nvPr>
        </p:nvSpPr>
        <p:spPr/>
        <p:txBody>
          <a:bodyPr/>
          <a:lstStyle/>
          <a:p>
            <a:r>
              <a:rPr lang="en-US" smtClean="0"/>
              <a:t>Host</a:t>
            </a:r>
            <a:endParaRPr lang="en-US"/>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sz="quarter" idx="10"/>
          </p:nvPr>
        </p:nvSpPr>
        <p:spPr>
          <a:xfrm>
            <a:off x="1725929" y="1189178"/>
            <a:ext cx="8741881" cy="1406539"/>
          </a:xfrm>
        </p:spPr>
        <p:txBody>
          <a:bodyPr/>
          <a:lstStyle/>
          <a:p>
            <a:r>
              <a:rPr lang="en-US" dirty="0" smtClean="0"/>
              <a:t>Computers and other devices are connected using copper-based twisted-pair cables or wireless equipment</a:t>
            </a:r>
            <a:endParaRPr lang="en-US" dirty="0"/>
          </a:p>
        </p:txBody>
      </p:sp>
      <p:sp>
        <p:nvSpPr>
          <p:cNvPr id="224258" name="Rectangle 2"/>
          <p:cNvSpPr>
            <a:spLocks noGrp="1" noChangeArrowheads="1"/>
          </p:cNvSpPr>
          <p:nvPr>
            <p:ph type="title"/>
          </p:nvPr>
        </p:nvSpPr>
        <p:spPr/>
        <p:txBody>
          <a:bodyPr/>
          <a:lstStyle/>
          <a:p>
            <a:r>
              <a:rPr lang="en-US" dirty="0" smtClean="0"/>
              <a:t>LAN</a:t>
            </a:r>
            <a:endParaRPr lang="en-US" dirty="0"/>
          </a:p>
        </p:txBody>
      </p:sp>
      <p:pic>
        <p:nvPicPr>
          <p:cNvPr id="5" name="Picture 4"/>
          <p:cNvPicPr>
            <a:picLocks noChangeAspect="1"/>
          </p:cNvPicPr>
          <p:nvPr/>
        </p:nvPicPr>
        <p:blipFill>
          <a:blip r:embed="rId3"/>
          <a:stretch>
            <a:fillRect/>
          </a:stretch>
        </p:blipFill>
        <p:spPr>
          <a:xfrm>
            <a:off x="3952443" y="5032276"/>
            <a:ext cx="609600" cy="926898"/>
          </a:xfrm>
          <a:prstGeom prst="rect">
            <a:avLst/>
          </a:prstGeom>
        </p:spPr>
      </p:pic>
      <p:pic>
        <p:nvPicPr>
          <p:cNvPr id="6" name="Picture 5"/>
          <p:cNvPicPr>
            <a:picLocks noChangeAspect="1"/>
          </p:cNvPicPr>
          <p:nvPr/>
        </p:nvPicPr>
        <p:blipFill>
          <a:blip r:embed="rId4"/>
          <a:stretch>
            <a:fillRect/>
          </a:stretch>
        </p:blipFill>
        <p:spPr>
          <a:xfrm>
            <a:off x="10744200" y="5486400"/>
            <a:ext cx="990569" cy="791887"/>
          </a:xfrm>
          <a:prstGeom prst="rect">
            <a:avLst/>
          </a:prstGeom>
        </p:spPr>
      </p:pic>
      <p:pic>
        <p:nvPicPr>
          <p:cNvPr id="7" name="Picture 6"/>
          <p:cNvPicPr>
            <a:picLocks noChangeAspect="1"/>
          </p:cNvPicPr>
          <p:nvPr/>
        </p:nvPicPr>
        <p:blipFill>
          <a:blip r:embed="rId5"/>
          <a:stretch>
            <a:fillRect/>
          </a:stretch>
        </p:blipFill>
        <p:spPr>
          <a:xfrm>
            <a:off x="9866217" y="2489824"/>
            <a:ext cx="1064229" cy="902649"/>
          </a:xfrm>
          <a:prstGeom prst="rect">
            <a:avLst/>
          </a:prstGeom>
        </p:spPr>
      </p:pic>
      <p:pic>
        <p:nvPicPr>
          <p:cNvPr id="9" name="Picture 8"/>
          <p:cNvPicPr>
            <a:picLocks noChangeAspect="1"/>
          </p:cNvPicPr>
          <p:nvPr/>
        </p:nvPicPr>
        <p:blipFill>
          <a:blip r:embed="rId6"/>
          <a:stretch>
            <a:fillRect/>
          </a:stretch>
        </p:blipFill>
        <p:spPr>
          <a:xfrm>
            <a:off x="8734363" y="4429226"/>
            <a:ext cx="697500" cy="238000"/>
          </a:xfrm>
          <a:prstGeom prst="rect">
            <a:avLst/>
          </a:prstGeom>
        </p:spPr>
      </p:pic>
      <p:pic>
        <p:nvPicPr>
          <p:cNvPr id="19" name="Picture 18"/>
          <p:cNvPicPr>
            <a:picLocks noChangeAspect="1"/>
          </p:cNvPicPr>
          <p:nvPr/>
        </p:nvPicPr>
        <p:blipFill>
          <a:blip r:embed="rId5"/>
          <a:stretch>
            <a:fillRect/>
          </a:stretch>
        </p:blipFill>
        <p:spPr>
          <a:xfrm>
            <a:off x="8550999" y="2489824"/>
            <a:ext cx="1064229" cy="902649"/>
          </a:xfrm>
          <a:prstGeom prst="rect">
            <a:avLst/>
          </a:prstGeom>
        </p:spPr>
      </p:pic>
      <p:pic>
        <p:nvPicPr>
          <p:cNvPr id="20" name="Picture 19"/>
          <p:cNvPicPr>
            <a:picLocks noChangeAspect="1"/>
          </p:cNvPicPr>
          <p:nvPr/>
        </p:nvPicPr>
        <p:blipFill>
          <a:blip r:embed="rId5"/>
          <a:stretch>
            <a:fillRect/>
          </a:stretch>
        </p:blipFill>
        <p:spPr>
          <a:xfrm>
            <a:off x="7239165" y="2489825"/>
            <a:ext cx="1064229" cy="902649"/>
          </a:xfrm>
          <a:prstGeom prst="rect">
            <a:avLst/>
          </a:prstGeom>
        </p:spPr>
      </p:pic>
      <p:pic>
        <p:nvPicPr>
          <p:cNvPr id="2" name="Picture 1"/>
          <p:cNvPicPr>
            <a:picLocks noChangeAspect="1"/>
          </p:cNvPicPr>
          <p:nvPr/>
        </p:nvPicPr>
        <p:blipFill>
          <a:blip r:embed="rId7"/>
          <a:stretch>
            <a:fillRect/>
          </a:stretch>
        </p:blipFill>
        <p:spPr>
          <a:xfrm>
            <a:off x="10655255" y="4083226"/>
            <a:ext cx="618075" cy="930000"/>
          </a:xfrm>
          <a:prstGeom prst="rect">
            <a:avLst/>
          </a:prstGeom>
        </p:spPr>
      </p:pic>
      <p:cxnSp>
        <p:nvCxnSpPr>
          <p:cNvPr id="4" name="Straight Connector 3"/>
          <p:cNvCxnSpPr>
            <a:stCxn id="9" idx="3"/>
            <a:endCxn id="2" idx="1"/>
          </p:cNvCxnSpPr>
          <p:nvPr/>
        </p:nvCxnSpPr>
        <p:spPr>
          <a:xfrm>
            <a:off x="9431863" y="4548226"/>
            <a:ext cx="1223392" cy="0"/>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9" idx="0"/>
            <a:endCxn id="7" idx="2"/>
          </p:cNvCxnSpPr>
          <p:nvPr/>
        </p:nvCxnSpPr>
        <p:spPr>
          <a:xfrm flipV="1">
            <a:off x="9083113" y="3392473"/>
            <a:ext cx="1315219" cy="1036753"/>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9" idx="0"/>
            <a:endCxn id="19" idx="2"/>
          </p:cNvCxnSpPr>
          <p:nvPr/>
        </p:nvCxnSpPr>
        <p:spPr>
          <a:xfrm flipV="1">
            <a:off x="9083113" y="3392473"/>
            <a:ext cx="1" cy="1036753"/>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9" idx="0"/>
            <a:endCxn id="20" idx="2"/>
          </p:cNvCxnSpPr>
          <p:nvPr/>
        </p:nvCxnSpPr>
        <p:spPr>
          <a:xfrm flipH="1" flipV="1">
            <a:off x="7771280" y="3392474"/>
            <a:ext cx="1311833" cy="1036752"/>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pic>
        <p:nvPicPr>
          <p:cNvPr id="31" name="Picture 30"/>
          <p:cNvPicPr>
            <a:picLocks noChangeAspect="1"/>
          </p:cNvPicPr>
          <p:nvPr/>
        </p:nvPicPr>
        <p:blipFill>
          <a:blip r:embed="rId6"/>
          <a:stretch>
            <a:fillRect/>
          </a:stretch>
        </p:blipFill>
        <p:spPr>
          <a:xfrm>
            <a:off x="5704169" y="4429226"/>
            <a:ext cx="697500" cy="238000"/>
          </a:xfrm>
          <a:prstGeom prst="rect">
            <a:avLst/>
          </a:prstGeom>
        </p:spPr>
      </p:pic>
      <p:cxnSp>
        <p:nvCxnSpPr>
          <p:cNvPr id="29" name="Straight Connector 28"/>
          <p:cNvCxnSpPr>
            <a:stCxn id="31" idx="3"/>
            <a:endCxn id="9" idx="1"/>
          </p:cNvCxnSpPr>
          <p:nvPr/>
        </p:nvCxnSpPr>
        <p:spPr>
          <a:xfrm>
            <a:off x="6401669" y="4548226"/>
            <a:ext cx="2332694" cy="0"/>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pic>
        <p:nvPicPr>
          <p:cNvPr id="34" name="Picture 33"/>
          <p:cNvPicPr>
            <a:picLocks noChangeAspect="1"/>
          </p:cNvPicPr>
          <p:nvPr/>
        </p:nvPicPr>
        <p:blipFill>
          <a:blip r:embed="rId3"/>
          <a:stretch>
            <a:fillRect/>
          </a:stretch>
        </p:blipFill>
        <p:spPr>
          <a:xfrm>
            <a:off x="2453747" y="3965777"/>
            <a:ext cx="609600" cy="926898"/>
          </a:xfrm>
          <a:prstGeom prst="rect">
            <a:avLst/>
          </a:prstGeom>
        </p:spPr>
      </p:pic>
      <p:pic>
        <p:nvPicPr>
          <p:cNvPr id="35" name="Picture 34"/>
          <p:cNvPicPr>
            <a:picLocks noChangeAspect="1"/>
          </p:cNvPicPr>
          <p:nvPr/>
        </p:nvPicPr>
        <p:blipFill>
          <a:blip r:embed="rId3"/>
          <a:stretch>
            <a:fillRect/>
          </a:stretch>
        </p:blipFill>
        <p:spPr>
          <a:xfrm>
            <a:off x="3219615" y="4559502"/>
            <a:ext cx="609600" cy="926898"/>
          </a:xfrm>
          <a:prstGeom prst="rect">
            <a:avLst/>
          </a:prstGeom>
        </p:spPr>
      </p:pic>
      <p:cxnSp>
        <p:nvCxnSpPr>
          <p:cNvPr id="28672" name="Straight Connector 28671"/>
          <p:cNvCxnSpPr>
            <a:stCxn id="31" idx="1"/>
            <a:endCxn id="5" idx="3"/>
          </p:cNvCxnSpPr>
          <p:nvPr/>
        </p:nvCxnSpPr>
        <p:spPr>
          <a:xfrm flipH="1">
            <a:off x="4562043" y="4548226"/>
            <a:ext cx="1142126" cy="947499"/>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676" name="Straight Connector 28675"/>
          <p:cNvCxnSpPr>
            <a:stCxn id="31" idx="1"/>
            <a:endCxn id="35" idx="3"/>
          </p:cNvCxnSpPr>
          <p:nvPr/>
        </p:nvCxnSpPr>
        <p:spPr>
          <a:xfrm flipH="1">
            <a:off x="3829215" y="4548226"/>
            <a:ext cx="1874954" cy="474725"/>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678" name="Straight Connector 28677"/>
          <p:cNvCxnSpPr>
            <a:stCxn id="31" idx="1"/>
            <a:endCxn id="34" idx="3"/>
          </p:cNvCxnSpPr>
          <p:nvPr/>
        </p:nvCxnSpPr>
        <p:spPr>
          <a:xfrm flipH="1" flipV="1">
            <a:off x="3063347" y="4429226"/>
            <a:ext cx="2640822" cy="119000"/>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pic>
        <p:nvPicPr>
          <p:cNvPr id="28681" name="Picture 28680"/>
          <p:cNvPicPr>
            <a:picLocks noChangeAspect="1"/>
          </p:cNvPicPr>
          <p:nvPr/>
        </p:nvPicPr>
        <p:blipFill>
          <a:blip r:embed="rId8"/>
          <a:stretch>
            <a:fillRect/>
          </a:stretch>
        </p:blipFill>
        <p:spPr>
          <a:xfrm>
            <a:off x="5826893" y="2941148"/>
            <a:ext cx="471715" cy="738932"/>
          </a:xfrm>
          <a:prstGeom prst="rect">
            <a:avLst/>
          </a:prstGeom>
        </p:spPr>
      </p:pic>
      <p:pic>
        <p:nvPicPr>
          <p:cNvPr id="28682" name="Picture 28681"/>
          <p:cNvPicPr>
            <a:picLocks noChangeAspect="1"/>
          </p:cNvPicPr>
          <p:nvPr/>
        </p:nvPicPr>
        <p:blipFill>
          <a:blip r:embed="rId9"/>
          <a:stretch>
            <a:fillRect/>
          </a:stretch>
        </p:blipFill>
        <p:spPr>
          <a:xfrm>
            <a:off x="3673624" y="2746856"/>
            <a:ext cx="1617846" cy="955535"/>
          </a:xfrm>
          <a:prstGeom prst="rect">
            <a:avLst/>
          </a:prstGeom>
        </p:spPr>
      </p:pic>
      <p:cxnSp>
        <p:nvCxnSpPr>
          <p:cNvPr id="28684" name="Straight Connector 28683"/>
          <p:cNvCxnSpPr>
            <a:stCxn id="31" idx="0"/>
            <a:endCxn id="28681" idx="2"/>
          </p:cNvCxnSpPr>
          <p:nvPr/>
        </p:nvCxnSpPr>
        <p:spPr>
          <a:xfrm flipV="1">
            <a:off x="6052919" y="3680080"/>
            <a:ext cx="9832" cy="749146"/>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688" name="Straight Connector 28687"/>
          <p:cNvCxnSpPr>
            <a:stCxn id="28681" idx="1"/>
            <a:endCxn id="28682" idx="3"/>
          </p:cNvCxnSpPr>
          <p:nvPr/>
        </p:nvCxnSpPr>
        <p:spPr>
          <a:xfrm flipH="1" flipV="1">
            <a:off x="5291470" y="3224624"/>
            <a:ext cx="535423" cy="85990"/>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pic>
        <p:nvPicPr>
          <p:cNvPr id="28690" name="Picture 28689"/>
          <p:cNvPicPr>
            <a:picLocks noChangeAspect="1"/>
          </p:cNvPicPr>
          <p:nvPr/>
        </p:nvPicPr>
        <p:blipFill>
          <a:blip r:embed="rId10"/>
          <a:stretch>
            <a:fillRect/>
          </a:stretch>
        </p:blipFill>
        <p:spPr>
          <a:xfrm>
            <a:off x="9794484" y="5417343"/>
            <a:ext cx="498150" cy="930000"/>
          </a:xfrm>
          <a:prstGeom prst="rect">
            <a:avLst/>
          </a:prstGeom>
        </p:spPr>
      </p:pic>
      <p:pic>
        <p:nvPicPr>
          <p:cNvPr id="28691" name="Picture 28690"/>
          <p:cNvPicPr>
            <a:picLocks noChangeAspect="1"/>
          </p:cNvPicPr>
          <p:nvPr/>
        </p:nvPicPr>
        <p:blipFill>
          <a:blip r:embed="rId11"/>
          <a:stretch>
            <a:fillRect/>
          </a:stretch>
        </p:blipFill>
        <p:spPr>
          <a:xfrm>
            <a:off x="8419519" y="5669786"/>
            <a:ext cx="922500" cy="6603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 presetClass="entr" presetSubtype="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childTnLst>
                                </p:cTn>
                              </p:par>
                              <p:par>
                                <p:cTn id="16" presetID="10" presetClass="entr" presetSubtype="0" fill="hold"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par>
                                <p:cTn id="19" presetID="10"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par>
                                <p:cTn id="22" presetID="1" presetClass="entr" presetSubtype="0" fill="hold" nodeType="withEffect">
                                  <p:stCondLst>
                                    <p:cond delay="0"/>
                                  </p:stCondLst>
                                  <p:childTnLst>
                                    <p:set>
                                      <p:cBhvr>
                                        <p:cTn id="23" dur="1" fill="hold">
                                          <p:stCondLst>
                                            <p:cond delay="0"/>
                                          </p:stCondLst>
                                        </p:cTn>
                                        <p:tgtEl>
                                          <p:spTgt spid="31"/>
                                        </p:tgtEl>
                                        <p:attrNameLst>
                                          <p:attrName>style.visibility</p:attrName>
                                        </p:attrNameLst>
                                      </p:cBhvr>
                                      <p:to>
                                        <p:strVal val="visible"/>
                                      </p:to>
                                    </p:set>
                                  </p:childTnLst>
                                </p:cTn>
                              </p:par>
                              <p:par>
                                <p:cTn id="24" presetID="10" presetClass="entr" presetSubtype="0" fill="hold" nodeType="with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500"/>
                                        <p:tgtEl>
                                          <p:spTgt spid="34"/>
                                        </p:tgtEl>
                                      </p:cBhvr>
                                    </p:animEffect>
                                  </p:childTnLst>
                                </p:cTn>
                              </p:par>
                              <p:par>
                                <p:cTn id="27" presetID="10" presetClass="entr" presetSubtype="0" fill="hold" nodeType="with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fade">
                                      <p:cBhvr>
                                        <p:cTn id="2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sz="quarter" idx="10"/>
          </p:nvPr>
        </p:nvSpPr>
        <p:spPr>
          <a:xfrm>
            <a:off x="269239" y="1189177"/>
            <a:ext cx="11653523" cy="1904367"/>
          </a:xfrm>
        </p:spPr>
        <p:txBody>
          <a:bodyPr/>
          <a:lstStyle/>
          <a:p>
            <a:r>
              <a:rPr lang="en-US" smtClean="0"/>
              <a:t>A virtual LAN (VLAN) is a group of hosts with a common set of requirements that communicate as if they were connected together in a normal fashion on one switch, regardless of their physical location. </a:t>
            </a:r>
          </a:p>
          <a:p>
            <a:endParaRPr lang="en-US" dirty="0" smtClean="0"/>
          </a:p>
        </p:txBody>
      </p:sp>
      <p:sp>
        <p:nvSpPr>
          <p:cNvPr id="224258" name="Rectangle 2"/>
          <p:cNvSpPr>
            <a:spLocks noGrp="1" noChangeArrowheads="1"/>
          </p:cNvSpPr>
          <p:nvPr>
            <p:ph type="title"/>
          </p:nvPr>
        </p:nvSpPr>
        <p:spPr/>
        <p:txBody>
          <a:bodyPr/>
          <a:lstStyle/>
          <a:p>
            <a:r>
              <a:rPr lang="en-US" smtClean="0"/>
              <a:t>Virtual LAN</a:t>
            </a:r>
            <a:endParaRPr lang="en-US"/>
          </a:p>
        </p:txBody>
      </p:sp>
      <p:pic>
        <p:nvPicPr>
          <p:cNvPr id="5" name="Picture 4"/>
          <p:cNvPicPr>
            <a:picLocks noChangeAspect="1"/>
          </p:cNvPicPr>
          <p:nvPr/>
        </p:nvPicPr>
        <p:blipFill>
          <a:blip r:embed="rId3"/>
          <a:stretch>
            <a:fillRect/>
          </a:stretch>
        </p:blipFill>
        <p:spPr>
          <a:xfrm>
            <a:off x="3956813" y="5670680"/>
            <a:ext cx="609600" cy="926898"/>
          </a:xfrm>
          <a:prstGeom prst="rect">
            <a:avLst/>
          </a:prstGeom>
        </p:spPr>
      </p:pic>
      <p:pic>
        <p:nvPicPr>
          <p:cNvPr id="6" name="Picture 5"/>
          <p:cNvPicPr>
            <a:picLocks noChangeAspect="1"/>
          </p:cNvPicPr>
          <p:nvPr/>
        </p:nvPicPr>
        <p:blipFill>
          <a:blip r:embed="rId4"/>
          <a:stretch>
            <a:fillRect/>
          </a:stretch>
        </p:blipFill>
        <p:spPr>
          <a:xfrm>
            <a:off x="9830920" y="5568759"/>
            <a:ext cx="990569" cy="791887"/>
          </a:xfrm>
          <a:prstGeom prst="rect">
            <a:avLst/>
          </a:prstGeom>
        </p:spPr>
      </p:pic>
      <p:pic>
        <p:nvPicPr>
          <p:cNvPr id="7" name="Picture 6"/>
          <p:cNvPicPr>
            <a:picLocks noChangeAspect="1"/>
          </p:cNvPicPr>
          <p:nvPr/>
        </p:nvPicPr>
        <p:blipFill>
          <a:blip r:embed="rId5"/>
          <a:stretch>
            <a:fillRect/>
          </a:stretch>
        </p:blipFill>
        <p:spPr>
          <a:xfrm>
            <a:off x="7857863" y="2811245"/>
            <a:ext cx="1064229" cy="902649"/>
          </a:xfrm>
          <a:prstGeom prst="rect">
            <a:avLst/>
          </a:prstGeom>
        </p:spPr>
      </p:pic>
      <p:pic>
        <p:nvPicPr>
          <p:cNvPr id="8" name="Picture 7"/>
          <p:cNvPicPr>
            <a:picLocks noChangeAspect="1"/>
          </p:cNvPicPr>
          <p:nvPr/>
        </p:nvPicPr>
        <p:blipFill>
          <a:blip r:embed="rId6"/>
          <a:stretch>
            <a:fillRect/>
          </a:stretch>
        </p:blipFill>
        <p:spPr>
          <a:xfrm>
            <a:off x="4900649" y="4439677"/>
            <a:ext cx="2709618" cy="924572"/>
          </a:xfrm>
          <a:prstGeom prst="rect">
            <a:avLst/>
          </a:prstGeom>
        </p:spPr>
      </p:pic>
      <p:pic>
        <p:nvPicPr>
          <p:cNvPr id="9" name="Picture 8"/>
          <p:cNvPicPr>
            <a:picLocks noChangeAspect="1"/>
          </p:cNvPicPr>
          <p:nvPr/>
        </p:nvPicPr>
        <p:blipFill>
          <a:blip r:embed="rId5"/>
          <a:stretch>
            <a:fillRect/>
          </a:stretch>
        </p:blipFill>
        <p:spPr>
          <a:xfrm>
            <a:off x="6261621" y="2811246"/>
            <a:ext cx="1064229" cy="902649"/>
          </a:xfrm>
          <a:prstGeom prst="rect">
            <a:avLst/>
          </a:prstGeom>
        </p:spPr>
      </p:pic>
      <p:pic>
        <p:nvPicPr>
          <p:cNvPr id="10" name="Picture 9"/>
          <p:cNvPicPr>
            <a:picLocks noChangeAspect="1"/>
          </p:cNvPicPr>
          <p:nvPr/>
        </p:nvPicPr>
        <p:blipFill>
          <a:blip r:embed="rId5"/>
          <a:stretch>
            <a:fillRect/>
          </a:stretch>
        </p:blipFill>
        <p:spPr>
          <a:xfrm>
            <a:off x="4667894" y="2811247"/>
            <a:ext cx="1064229" cy="902649"/>
          </a:xfrm>
          <a:prstGeom prst="rect">
            <a:avLst/>
          </a:prstGeom>
        </p:spPr>
      </p:pic>
      <p:pic>
        <p:nvPicPr>
          <p:cNvPr id="11" name="Picture 10"/>
          <p:cNvPicPr>
            <a:picLocks noChangeAspect="1"/>
          </p:cNvPicPr>
          <p:nvPr/>
        </p:nvPicPr>
        <p:blipFill>
          <a:blip r:embed="rId7"/>
          <a:stretch>
            <a:fillRect/>
          </a:stretch>
        </p:blipFill>
        <p:spPr>
          <a:xfrm>
            <a:off x="9741975" y="4165585"/>
            <a:ext cx="618075" cy="930000"/>
          </a:xfrm>
          <a:prstGeom prst="rect">
            <a:avLst/>
          </a:prstGeom>
        </p:spPr>
      </p:pic>
      <p:cxnSp>
        <p:nvCxnSpPr>
          <p:cNvPr id="12" name="Straight Connector 11"/>
          <p:cNvCxnSpPr>
            <a:endCxn id="11" idx="1"/>
          </p:cNvCxnSpPr>
          <p:nvPr/>
        </p:nvCxnSpPr>
        <p:spPr>
          <a:xfrm flipV="1">
            <a:off x="6417640" y="4630585"/>
            <a:ext cx="3324335" cy="68589"/>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endCxn id="7" idx="2"/>
          </p:cNvCxnSpPr>
          <p:nvPr/>
        </p:nvCxnSpPr>
        <p:spPr>
          <a:xfrm flipV="1">
            <a:off x="5789813" y="3713894"/>
            <a:ext cx="2600165" cy="992880"/>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endCxn id="9" idx="2"/>
          </p:cNvCxnSpPr>
          <p:nvPr/>
        </p:nvCxnSpPr>
        <p:spPr>
          <a:xfrm flipV="1">
            <a:off x="5557160" y="3713895"/>
            <a:ext cx="1236576" cy="992879"/>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10" idx="2"/>
          </p:cNvCxnSpPr>
          <p:nvPr/>
        </p:nvCxnSpPr>
        <p:spPr>
          <a:xfrm flipH="1" flipV="1">
            <a:off x="5200009" y="3713896"/>
            <a:ext cx="57791" cy="992878"/>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p:nvPicPr>
        <p:blipFill>
          <a:blip r:embed="rId3"/>
          <a:stretch>
            <a:fillRect/>
          </a:stretch>
        </p:blipFill>
        <p:spPr>
          <a:xfrm>
            <a:off x="2174124" y="4502777"/>
            <a:ext cx="609600" cy="926898"/>
          </a:xfrm>
          <a:prstGeom prst="rect">
            <a:avLst/>
          </a:prstGeom>
        </p:spPr>
      </p:pic>
      <p:pic>
        <p:nvPicPr>
          <p:cNvPr id="19" name="Picture 18"/>
          <p:cNvPicPr>
            <a:picLocks noChangeAspect="1"/>
          </p:cNvPicPr>
          <p:nvPr/>
        </p:nvPicPr>
        <p:blipFill>
          <a:blip r:embed="rId3"/>
          <a:stretch>
            <a:fillRect/>
          </a:stretch>
        </p:blipFill>
        <p:spPr>
          <a:xfrm>
            <a:off x="3058044" y="5179306"/>
            <a:ext cx="609600" cy="926898"/>
          </a:xfrm>
          <a:prstGeom prst="rect">
            <a:avLst/>
          </a:prstGeom>
        </p:spPr>
      </p:pic>
      <p:cxnSp>
        <p:nvCxnSpPr>
          <p:cNvPr id="20" name="Straight Connector 19"/>
          <p:cNvCxnSpPr>
            <a:endCxn id="5" idx="3"/>
          </p:cNvCxnSpPr>
          <p:nvPr/>
        </p:nvCxnSpPr>
        <p:spPr>
          <a:xfrm flipH="1">
            <a:off x="4566413" y="4921732"/>
            <a:ext cx="1279916" cy="1212397"/>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9" idx="3"/>
          </p:cNvCxnSpPr>
          <p:nvPr/>
        </p:nvCxnSpPr>
        <p:spPr>
          <a:xfrm flipH="1">
            <a:off x="3667644" y="4929332"/>
            <a:ext cx="1889516" cy="713423"/>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endCxn id="18" idx="3"/>
          </p:cNvCxnSpPr>
          <p:nvPr/>
        </p:nvCxnSpPr>
        <p:spPr>
          <a:xfrm flipH="1">
            <a:off x="2783724" y="4913302"/>
            <a:ext cx="2474076" cy="52924"/>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pic>
        <p:nvPicPr>
          <p:cNvPr id="27" name="Picture 26"/>
          <p:cNvPicPr>
            <a:picLocks noChangeAspect="1"/>
          </p:cNvPicPr>
          <p:nvPr/>
        </p:nvPicPr>
        <p:blipFill>
          <a:blip r:embed="rId8"/>
          <a:stretch>
            <a:fillRect/>
          </a:stretch>
        </p:blipFill>
        <p:spPr>
          <a:xfrm>
            <a:off x="8881204" y="5499702"/>
            <a:ext cx="498150" cy="930000"/>
          </a:xfrm>
          <a:prstGeom prst="rect">
            <a:avLst/>
          </a:prstGeom>
        </p:spPr>
      </p:pic>
      <p:pic>
        <p:nvPicPr>
          <p:cNvPr id="28" name="Picture 27"/>
          <p:cNvPicPr>
            <a:picLocks noChangeAspect="1"/>
          </p:cNvPicPr>
          <p:nvPr/>
        </p:nvPicPr>
        <p:blipFill>
          <a:blip r:embed="rId9"/>
          <a:stretch>
            <a:fillRect/>
          </a:stretch>
        </p:blipFill>
        <p:spPr>
          <a:xfrm>
            <a:off x="7506239" y="5752145"/>
            <a:ext cx="922500" cy="660300"/>
          </a:xfrm>
          <a:prstGeom prst="rect">
            <a:avLst/>
          </a:prstGeom>
        </p:spPr>
      </p:pic>
      <p:sp>
        <p:nvSpPr>
          <p:cNvPr id="224285" name="TextBox 224284"/>
          <p:cNvSpPr txBox="1"/>
          <p:nvPr/>
        </p:nvSpPr>
        <p:spPr>
          <a:xfrm>
            <a:off x="1371600" y="2667001"/>
            <a:ext cx="3048000" cy="1696446"/>
          </a:xfrm>
          <a:prstGeom prst="rect">
            <a:avLst/>
          </a:prstGeom>
          <a:noFill/>
        </p:spPr>
        <p:txBody>
          <a:bodyPr wrap="square" lIns="182880" tIns="146304" rIns="182880" bIns="146304" numCol="2" rtlCol="0">
            <a:noAutofit/>
          </a:bodyPr>
          <a:lstStyle/>
          <a:p>
            <a:pPr>
              <a:lnSpc>
                <a:spcPct val="90000"/>
              </a:lnSpc>
              <a:spcAft>
                <a:spcPts val="600"/>
              </a:spcAft>
            </a:pPr>
            <a:r>
              <a:rPr lang="en-US" sz="1600" dirty="0" smtClean="0">
                <a:solidFill>
                  <a:schemeClr val="bg1">
                    <a:lumMod val="95000"/>
                  </a:schemeClr>
                </a:solidFill>
                <a:latin typeface="+mj-lt"/>
              </a:rPr>
              <a:t>Port 1: VLAN1</a:t>
            </a:r>
          </a:p>
          <a:p>
            <a:pPr>
              <a:lnSpc>
                <a:spcPct val="90000"/>
              </a:lnSpc>
              <a:spcAft>
                <a:spcPts val="600"/>
              </a:spcAft>
            </a:pPr>
            <a:r>
              <a:rPr lang="en-US" sz="1600" dirty="0">
                <a:solidFill>
                  <a:schemeClr val="bg1">
                    <a:lumMod val="95000"/>
                  </a:schemeClr>
                </a:solidFill>
                <a:latin typeface="+mj-lt"/>
              </a:rPr>
              <a:t>Port </a:t>
            </a:r>
            <a:r>
              <a:rPr lang="en-US" sz="1600" dirty="0" smtClean="0">
                <a:solidFill>
                  <a:schemeClr val="bg1">
                    <a:lumMod val="95000"/>
                  </a:schemeClr>
                </a:solidFill>
                <a:latin typeface="+mj-lt"/>
              </a:rPr>
              <a:t>2: VLAN1</a:t>
            </a:r>
            <a:endParaRPr lang="en-US" sz="1600" dirty="0">
              <a:solidFill>
                <a:schemeClr val="bg1">
                  <a:lumMod val="95000"/>
                </a:schemeClr>
              </a:solidFill>
              <a:latin typeface="+mj-lt"/>
            </a:endParaRPr>
          </a:p>
          <a:p>
            <a:pPr>
              <a:lnSpc>
                <a:spcPct val="90000"/>
              </a:lnSpc>
              <a:spcAft>
                <a:spcPts val="600"/>
              </a:spcAft>
            </a:pPr>
            <a:r>
              <a:rPr lang="en-US" sz="1600" dirty="0" smtClean="0">
                <a:solidFill>
                  <a:schemeClr val="bg1">
                    <a:lumMod val="95000"/>
                  </a:schemeClr>
                </a:solidFill>
                <a:latin typeface="+mj-lt"/>
              </a:rPr>
              <a:t>Port 3: VLAN2</a:t>
            </a:r>
            <a:endParaRPr lang="en-US" sz="1600" dirty="0">
              <a:solidFill>
                <a:schemeClr val="bg1">
                  <a:lumMod val="95000"/>
                </a:schemeClr>
              </a:solidFill>
              <a:latin typeface="+mj-lt"/>
            </a:endParaRPr>
          </a:p>
          <a:p>
            <a:pPr>
              <a:lnSpc>
                <a:spcPct val="90000"/>
              </a:lnSpc>
              <a:spcAft>
                <a:spcPts val="600"/>
              </a:spcAft>
            </a:pPr>
            <a:r>
              <a:rPr lang="en-US" sz="1600" dirty="0" smtClean="0">
                <a:solidFill>
                  <a:schemeClr val="bg1">
                    <a:lumMod val="95000"/>
                  </a:schemeClr>
                </a:solidFill>
                <a:latin typeface="+mj-lt"/>
              </a:rPr>
              <a:t>Port 4: </a:t>
            </a:r>
          </a:p>
          <a:p>
            <a:pPr>
              <a:lnSpc>
                <a:spcPct val="90000"/>
              </a:lnSpc>
              <a:spcAft>
                <a:spcPts val="600"/>
              </a:spcAft>
            </a:pPr>
            <a:r>
              <a:rPr lang="en-US" sz="1600" dirty="0" smtClean="0">
                <a:solidFill>
                  <a:schemeClr val="bg1">
                    <a:lumMod val="95000"/>
                  </a:schemeClr>
                </a:solidFill>
                <a:latin typeface="+mj-lt"/>
              </a:rPr>
              <a:t>Port 5: VLAN1</a:t>
            </a:r>
            <a:endParaRPr lang="en-US" sz="1600" dirty="0">
              <a:solidFill>
                <a:schemeClr val="bg1">
                  <a:lumMod val="95000"/>
                </a:schemeClr>
              </a:solidFill>
              <a:latin typeface="+mj-lt"/>
            </a:endParaRPr>
          </a:p>
          <a:p>
            <a:pPr>
              <a:lnSpc>
                <a:spcPct val="90000"/>
              </a:lnSpc>
              <a:spcAft>
                <a:spcPts val="600"/>
              </a:spcAft>
            </a:pPr>
            <a:r>
              <a:rPr lang="en-US" sz="1600" dirty="0">
                <a:solidFill>
                  <a:schemeClr val="bg1">
                    <a:lumMod val="95000"/>
                  </a:schemeClr>
                </a:solidFill>
                <a:latin typeface="+mj-lt"/>
              </a:rPr>
              <a:t>Port </a:t>
            </a:r>
            <a:r>
              <a:rPr lang="en-US" sz="1600" dirty="0" smtClean="0">
                <a:solidFill>
                  <a:schemeClr val="bg1">
                    <a:lumMod val="95000"/>
                  </a:schemeClr>
                </a:solidFill>
                <a:latin typeface="+mj-lt"/>
              </a:rPr>
              <a:t>6: VLAN1</a:t>
            </a:r>
            <a:endParaRPr lang="en-US" sz="1600" dirty="0">
              <a:solidFill>
                <a:schemeClr val="bg1">
                  <a:lumMod val="95000"/>
                </a:schemeClr>
              </a:solidFill>
              <a:latin typeface="+mj-lt"/>
            </a:endParaRPr>
          </a:p>
          <a:p>
            <a:pPr>
              <a:lnSpc>
                <a:spcPct val="90000"/>
              </a:lnSpc>
              <a:spcAft>
                <a:spcPts val="600"/>
              </a:spcAft>
            </a:pPr>
            <a:r>
              <a:rPr lang="en-US" sz="1600" dirty="0">
                <a:solidFill>
                  <a:schemeClr val="bg1">
                    <a:lumMod val="95000"/>
                  </a:schemeClr>
                </a:solidFill>
                <a:latin typeface="+mj-lt"/>
              </a:rPr>
              <a:t>Port 7</a:t>
            </a:r>
            <a:r>
              <a:rPr lang="en-US" sz="1600" dirty="0" smtClean="0">
                <a:solidFill>
                  <a:schemeClr val="bg1">
                    <a:lumMod val="95000"/>
                  </a:schemeClr>
                </a:solidFill>
                <a:latin typeface="+mj-lt"/>
              </a:rPr>
              <a:t>: VLAN2</a:t>
            </a:r>
            <a:endParaRPr lang="en-US" sz="1600" dirty="0">
              <a:solidFill>
                <a:schemeClr val="bg1">
                  <a:lumMod val="95000"/>
                </a:schemeClr>
              </a:solidFill>
              <a:latin typeface="+mj-lt"/>
            </a:endParaRPr>
          </a:p>
          <a:p>
            <a:pPr>
              <a:lnSpc>
                <a:spcPct val="90000"/>
              </a:lnSpc>
              <a:spcAft>
                <a:spcPts val="600"/>
              </a:spcAft>
            </a:pPr>
            <a:r>
              <a:rPr lang="en-US" sz="1600" dirty="0">
                <a:solidFill>
                  <a:schemeClr val="bg1">
                    <a:lumMod val="95000"/>
                  </a:schemeClr>
                </a:solidFill>
                <a:latin typeface="+mj-lt"/>
              </a:rPr>
              <a:t>Port </a:t>
            </a:r>
            <a:r>
              <a:rPr lang="en-US" sz="1600" dirty="0" smtClean="0">
                <a:solidFill>
                  <a:schemeClr val="bg1">
                    <a:lumMod val="95000"/>
                  </a:schemeClr>
                </a:solidFill>
                <a:latin typeface="+mj-lt"/>
              </a:rPr>
              <a:t>8: VLAN1</a:t>
            </a:r>
            <a:endParaRPr lang="en-US" sz="1600" dirty="0">
              <a:solidFill>
                <a:schemeClr val="bg1">
                  <a:lumMod val="95000"/>
                </a:schemeClr>
              </a:solidFill>
              <a:latin typeface="+mj-lt"/>
            </a:endParaRPr>
          </a:p>
          <a:p>
            <a:pPr>
              <a:lnSpc>
                <a:spcPct val="90000"/>
              </a:lnSpc>
              <a:spcAft>
                <a:spcPts val="600"/>
              </a:spcAft>
            </a:pPr>
            <a:r>
              <a:rPr lang="en-US" sz="1600" dirty="0">
                <a:solidFill>
                  <a:schemeClr val="bg1">
                    <a:lumMod val="95000"/>
                  </a:schemeClr>
                </a:solidFill>
                <a:latin typeface="+mj-lt"/>
              </a:rPr>
              <a:t>Port </a:t>
            </a:r>
            <a:r>
              <a:rPr lang="en-US" sz="1600" dirty="0" smtClean="0">
                <a:solidFill>
                  <a:schemeClr val="bg1">
                    <a:lumMod val="95000"/>
                  </a:schemeClr>
                </a:solidFill>
                <a:latin typeface="+mj-lt"/>
              </a:rPr>
              <a:t>9:</a:t>
            </a:r>
            <a:endParaRPr lang="en-US" sz="1600" dirty="0">
              <a:solidFill>
                <a:schemeClr val="bg1">
                  <a:lumMod val="95000"/>
                </a:schemeClr>
              </a:solidFill>
              <a:latin typeface="+mj-lt"/>
            </a:endParaRPr>
          </a:p>
          <a:p>
            <a:pPr>
              <a:lnSpc>
                <a:spcPct val="90000"/>
              </a:lnSpc>
              <a:spcAft>
                <a:spcPts val="600"/>
              </a:spcAft>
            </a:pPr>
            <a:r>
              <a:rPr lang="en-US" sz="1600" dirty="0">
                <a:solidFill>
                  <a:schemeClr val="bg1">
                    <a:lumMod val="95000"/>
                  </a:schemeClr>
                </a:solidFill>
                <a:latin typeface="+mj-lt"/>
              </a:rPr>
              <a:t>Port </a:t>
            </a:r>
            <a:r>
              <a:rPr lang="en-US" sz="1600" dirty="0" smtClean="0">
                <a:solidFill>
                  <a:schemeClr val="bg1">
                    <a:lumMod val="95000"/>
                  </a:schemeClr>
                </a:solidFill>
                <a:latin typeface="+mj-lt"/>
              </a:rPr>
              <a:t>10:</a:t>
            </a:r>
            <a:endParaRPr lang="en-US" sz="1600" dirty="0">
              <a:solidFill>
                <a:schemeClr val="bg1">
                  <a:lumMod val="95000"/>
                </a:schemeClr>
              </a:solidFill>
              <a:latin typeface="+mj-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childTnLst>
                                </p:cTn>
                              </p:par>
                              <p:par>
                                <p:cTn id="16" presetID="10" presetClass="entr" presetSubtype="0"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par>
                                <p:cTn id="19" presetID="10"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par>
                                <p:cTn id="22" presetID="10" presetClass="entr" presetSubtype="0" fill="hold"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par>
                                <p:cTn id="25" presetID="10"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0072C6"/>
        </a:solidFill>
        <a:effectLst/>
      </p:bgPr>
    </p:bg>
    <p:spTree>
      <p:nvGrpSpPr>
        <p:cNvPr id="1" name=""/>
        <p:cNvGrpSpPr/>
        <p:nvPr/>
      </p:nvGrpSpPr>
      <p:grpSpPr>
        <a:xfrm>
          <a:off x="0" y="0"/>
          <a:ext cx="0" cy="0"/>
          <a:chOff x="0" y="0"/>
          <a:chExt cx="0" cy="0"/>
        </a:xfrm>
      </p:grpSpPr>
      <p:sp>
        <p:nvSpPr>
          <p:cNvPr id="35843" name="Rectangle 3"/>
          <p:cNvSpPr>
            <a:spLocks noGrp="1" noChangeArrowheads="1"/>
          </p:cNvSpPr>
          <p:nvPr>
            <p:ph type="body" sz="quarter" idx="10"/>
          </p:nvPr>
        </p:nvSpPr>
        <p:spPr>
          <a:xfrm>
            <a:off x="269239" y="1189177"/>
            <a:ext cx="11653523" cy="3986219"/>
          </a:xfrm>
        </p:spPr>
        <p:txBody>
          <a:bodyPr/>
          <a:lstStyle/>
          <a:p>
            <a:r>
              <a:rPr lang="en-US" dirty="0" smtClean="0"/>
              <a:t>A network topology defines the physical connections of hosts in a computer network. </a:t>
            </a:r>
          </a:p>
          <a:p>
            <a:r>
              <a:rPr lang="en-US" dirty="0" smtClean="0"/>
              <a:t>There are several types of physical topologies including:</a:t>
            </a:r>
          </a:p>
          <a:p>
            <a:r>
              <a:rPr lang="en-US" dirty="0" smtClean="0"/>
              <a:t>Bus</a:t>
            </a:r>
          </a:p>
          <a:p>
            <a:r>
              <a:rPr lang="en-US" dirty="0" smtClean="0"/>
              <a:t>Ring</a:t>
            </a:r>
          </a:p>
          <a:p>
            <a:r>
              <a:rPr lang="en-US" dirty="0" smtClean="0"/>
              <a:t>Star</a:t>
            </a:r>
          </a:p>
          <a:p>
            <a:r>
              <a:rPr lang="en-US" dirty="0" smtClean="0"/>
              <a:t>Mesh</a:t>
            </a:r>
          </a:p>
          <a:p>
            <a:r>
              <a:rPr lang="en-US" dirty="0" smtClean="0"/>
              <a:t>Tree</a:t>
            </a:r>
            <a:endParaRPr lang="en-US" dirty="0"/>
          </a:p>
        </p:txBody>
      </p:sp>
      <p:sp>
        <p:nvSpPr>
          <p:cNvPr id="224258" name="Rectangle 2"/>
          <p:cNvSpPr>
            <a:spLocks noGrp="1" noChangeArrowheads="1"/>
          </p:cNvSpPr>
          <p:nvPr>
            <p:ph type="title"/>
          </p:nvPr>
        </p:nvSpPr>
        <p:spPr/>
        <p:txBody>
          <a:bodyPr/>
          <a:lstStyle/>
          <a:p>
            <a:r>
              <a:rPr lang="en-US" smtClean="0"/>
              <a:t>Network Topology</a:t>
            </a:r>
            <a:endParaRPr lang="en-US" dirty="0"/>
          </a:p>
        </p:txBody>
      </p:sp>
      <p:pic>
        <p:nvPicPr>
          <p:cNvPr id="2" name="Picture 1"/>
          <p:cNvPicPr>
            <a:picLocks noChangeAspect="1"/>
          </p:cNvPicPr>
          <p:nvPr/>
        </p:nvPicPr>
        <p:blipFill>
          <a:blip r:embed="rId3"/>
          <a:stretch>
            <a:fillRect/>
          </a:stretch>
        </p:blipFill>
        <p:spPr>
          <a:xfrm>
            <a:off x="4953000" y="2919711"/>
            <a:ext cx="2494321" cy="2514600"/>
          </a:xfrm>
          <a:prstGeom prst="rect">
            <a:avLst/>
          </a:prstGeom>
        </p:spPr>
      </p:pic>
      <p:sp>
        <p:nvSpPr>
          <p:cNvPr id="6" name="Flowchart: Connector 5"/>
          <p:cNvSpPr/>
          <p:nvPr/>
        </p:nvSpPr>
        <p:spPr bwMode="auto">
          <a:xfrm>
            <a:off x="2209800" y="3872211"/>
            <a:ext cx="304800" cy="304800"/>
          </a:xfrm>
          <a:prstGeom prst="flowChartConnector">
            <a:avLst/>
          </a:prstGeom>
          <a:solidFill>
            <a:schemeClr val="accent5">
              <a:lumMod val="25000"/>
              <a:lumOff val="75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3274" tIns="46637" rIns="93274"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9" name="Flowchart: Connector 8"/>
          <p:cNvSpPr/>
          <p:nvPr/>
        </p:nvSpPr>
        <p:spPr bwMode="auto">
          <a:xfrm>
            <a:off x="2819400" y="3872211"/>
            <a:ext cx="304800" cy="304800"/>
          </a:xfrm>
          <a:prstGeom prst="flowChartConnector">
            <a:avLst/>
          </a:prstGeom>
          <a:solidFill>
            <a:schemeClr val="accent5">
              <a:lumMod val="25000"/>
              <a:lumOff val="75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3274" tIns="46637" rIns="93274"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10" name="Flowchart: Connector 9"/>
          <p:cNvSpPr/>
          <p:nvPr/>
        </p:nvSpPr>
        <p:spPr bwMode="auto">
          <a:xfrm>
            <a:off x="3429000" y="3872211"/>
            <a:ext cx="304800" cy="304800"/>
          </a:xfrm>
          <a:prstGeom prst="flowChartConnector">
            <a:avLst/>
          </a:prstGeom>
          <a:solidFill>
            <a:schemeClr val="accent5">
              <a:lumMod val="25000"/>
              <a:lumOff val="75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3274" tIns="46637" rIns="93274"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11" name="Flowchart: Connector 10"/>
          <p:cNvSpPr/>
          <p:nvPr/>
        </p:nvSpPr>
        <p:spPr bwMode="auto">
          <a:xfrm>
            <a:off x="4038600" y="3872211"/>
            <a:ext cx="304800" cy="304800"/>
          </a:xfrm>
          <a:prstGeom prst="flowChartConnector">
            <a:avLst/>
          </a:prstGeom>
          <a:solidFill>
            <a:schemeClr val="accent5">
              <a:lumMod val="25000"/>
              <a:lumOff val="75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3274" tIns="46637" rIns="93274"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cxnSp>
        <p:nvCxnSpPr>
          <p:cNvPr id="8" name="Straight Connector 7"/>
          <p:cNvCxnSpPr>
            <a:stCxn id="6" idx="6"/>
            <a:endCxn id="9" idx="2"/>
          </p:cNvCxnSpPr>
          <p:nvPr/>
        </p:nvCxnSpPr>
        <p:spPr>
          <a:xfrm>
            <a:off x="2514600" y="4024611"/>
            <a:ext cx="304800" cy="0"/>
          </a:xfrm>
          <a:prstGeom prst="line">
            <a:avLst/>
          </a:prstGeom>
          <a:ln w="22225">
            <a:solidFill>
              <a:srgbClr val="00B05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9" idx="6"/>
            <a:endCxn id="10" idx="2"/>
          </p:cNvCxnSpPr>
          <p:nvPr/>
        </p:nvCxnSpPr>
        <p:spPr>
          <a:xfrm>
            <a:off x="3124200" y="4024611"/>
            <a:ext cx="304800" cy="0"/>
          </a:xfrm>
          <a:prstGeom prst="line">
            <a:avLst/>
          </a:prstGeom>
          <a:ln w="22225">
            <a:solidFill>
              <a:srgbClr val="00B05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0" idx="6"/>
            <a:endCxn id="11" idx="2"/>
          </p:cNvCxnSpPr>
          <p:nvPr/>
        </p:nvCxnSpPr>
        <p:spPr>
          <a:xfrm>
            <a:off x="3733800" y="4024611"/>
            <a:ext cx="304800" cy="0"/>
          </a:xfrm>
          <a:prstGeom prst="line">
            <a:avLst/>
          </a:prstGeom>
          <a:ln w="22225">
            <a:solidFill>
              <a:srgbClr val="00B050"/>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8" name="Flowchart: Connector 17"/>
          <p:cNvSpPr/>
          <p:nvPr/>
        </p:nvSpPr>
        <p:spPr bwMode="auto">
          <a:xfrm>
            <a:off x="5819120" y="3796011"/>
            <a:ext cx="762000" cy="761999"/>
          </a:xfrm>
          <a:prstGeom prst="flowChartConnector">
            <a:avLst/>
          </a:prstGeom>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3274" tIns="46637" rIns="93274"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21" name="Flowchart: Connector 20"/>
          <p:cNvSpPr/>
          <p:nvPr/>
        </p:nvSpPr>
        <p:spPr bwMode="auto">
          <a:xfrm>
            <a:off x="8196982" y="3304969"/>
            <a:ext cx="304800" cy="304800"/>
          </a:xfrm>
          <a:prstGeom prst="flowChartConnector">
            <a:avLst/>
          </a:prstGeom>
          <a:solidFill>
            <a:schemeClr val="accent5">
              <a:lumMod val="25000"/>
              <a:lumOff val="75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3274" tIns="46637" rIns="93274"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22" name="Flowchart: Connector 21"/>
          <p:cNvSpPr/>
          <p:nvPr/>
        </p:nvSpPr>
        <p:spPr bwMode="auto">
          <a:xfrm>
            <a:off x="9236143" y="3304969"/>
            <a:ext cx="304800" cy="304800"/>
          </a:xfrm>
          <a:prstGeom prst="flowChartConnector">
            <a:avLst/>
          </a:prstGeom>
          <a:solidFill>
            <a:schemeClr val="accent5">
              <a:lumMod val="25000"/>
              <a:lumOff val="75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3274" tIns="46637" rIns="93274"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23" name="Flowchart: Connector 22"/>
          <p:cNvSpPr/>
          <p:nvPr/>
        </p:nvSpPr>
        <p:spPr bwMode="auto">
          <a:xfrm>
            <a:off x="8161050" y="4865386"/>
            <a:ext cx="304800" cy="304800"/>
          </a:xfrm>
          <a:prstGeom prst="flowChartConnector">
            <a:avLst/>
          </a:prstGeom>
          <a:solidFill>
            <a:schemeClr val="accent5">
              <a:lumMod val="25000"/>
              <a:lumOff val="75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3274" tIns="46637" rIns="93274"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24" name="Flowchart: Connector 23"/>
          <p:cNvSpPr/>
          <p:nvPr/>
        </p:nvSpPr>
        <p:spPr bwMode="auto">
          <a:xfrm>
            <a:off x="9199927" y="4880121"/>
            <a:ext cx="304800" cy="304800"/>
          </a:xfrm>
          <a:prstGeom prst="flowChartConnector">
            <a:avLst/>
          </a:prstGeom>
          <a:solidFill>
            <a:schemeClr val="accent5">
              <a:lumMod val="25000"/>
              <a:lumOff val="75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3274" tIns="46637" rIns="93274"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cxnSp>
        <p:nvCxnSpPr>
          <p:cNvPr id="25" name="Straight Connector 24"/>
          <p:cNvCxnSpPr>
            <a:stCxn id="21" idx="5"/>
          </p:cNvCxnSpPr>
          <p:nvPr/>
        </p:nvCxnSpPr>
        <p:spPr>
          <a:xfrm>
            <a:off x="8457145" y="3565132"/>
            <a:ext cx="409799" cy="649606"/>
          </a:xfrm>
          <a:prstGeom prst="line">
            <a:avLst/>
          </a:prstGeom>
          <a:ln w="22225">
            <a:solidFill>
              <a:srgbClr val="00B05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22" idx="3"/>
          </p:cNvCxnSpPr>
          <p:nvPr/>
        </p:nvCxnSpPr>
        <p:spPr>
          <a:xfrm flipH="1">
            <a:off x="8866944" y="3565132"/>
            <a:ext cx="413836" cy="635417"/>
          </a:xfrm>
          <a:prstGeom prst="line">
            <a:avLst/>
          </a:prstGeom>
          <a:ln w="22225">
            <a:solidFill>
              <a:srgbClr val="00B05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endCxn id="24" idx="1"/>
          </p:cNvCxnSpPr>
          <p:nvPr/>
        </p:nvCxnSpPr>
        <p:spPr>
          <a:xfrm>
            <a:off x="8888650" y="4214738"/>
            <a:ext cx="355914" cy="710020"/>
          </a:xfrm>
          <a:prstGeom prst="line">
            <a:avLst/>
          </a:prstGeom>
          <a:ln w="22225">
            <a:solidFill>
              <a:srgbClr val="00B05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5846" name="Straight Connector 35845"/>
          <p:cNvCxnSpPr>
            <a:stCxn id="23" idx="7"/>
          </p:cNvCxnSpPr>
          <p:nvPr/>
        </p:nvCxnSpPr>
        <p:spPr>
          <a:xfrm flipV="1">
            <a:off x="8421213" y="4207916"/>
            <a:ext cx="429345" cy="702107"/>
          </a:xfrm>
          <a:prstGeom prst="line">
            <a:avLst/>
          </a:prstGeom>
          <a:ln w="15875">
            <a:solidFill>
              <a:srgbClr val="00B050"/>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35840" name="Rectangle 35839"/>
          <p:cNvSpPr/>
          <p:nvPr/>
        </p:nvSpPr>
        <p:spPr bwMode="auto">
          <a:xfrm>
            <a:off x="8666521" y="4024611"/>
            <a:ext cx="408920" cy="380254"/>
          </a:xfrm>
          <a:prstGeom prst="rect">
            <a:avLst/>
          </a:prstGeom>
          <a:solidFill>
            <a:schemeClr val="accent6">
              <a:lumMod val="60000"/>
              <a:lumOff val="4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3274" tIns="46637" rIns="93274"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sz="quarter" idx="10"/>
          </p:nvPr>
        </p:nvSpPr>
        <p:spPr>
          <a:xfrm>
            <a:off x="1725930" y="1189178"/>
            <a:ext cx="3455671" cy="4348113"/>
          </a:xfrm>
        </p:spPr>
        <p:txBody>
          <a:bodyPr/>
          <a:lstStyle/>
          <a:p>
            <a:r>
              <a:rPr lang="en-US" dirty="0" smtClean="0"/>
              <a:t>Most Common topology</a:t>
            </a:r>
          </a:p>
          <a:p>
            <a:r>
              <a:rPr lang="en-US" dirty="0" smtClean="0"/>
              <a:t>Each computer is individually wired to a central connecting device (hub, switch or SOHO router) with twisted-pair cabling</a:t>
            </a:r>
            <a:endParaRPr lang="en-US" dirty="0"/>
          </a:p>
        </p:txBody>
      </p:sp>
      <p:sp>
        <p:nvSpPr>
          <p:cNvPr id="224258" name="Rectangle 2"/>
          <p:cNvSpPr>
            <a:spLocks noGrp="1" noChangeArrowheads="1"/>
          </p:cNvSpPr>
          <p:nvPr>
            <p:ph type="title"/>
          </p:nvPr>
        </p:nvSpPr>
        <p:spPr/>
        <p:txBody>
          <a:bodyPr/>
          <a:lstStyle/>
          <a:p>
            <a:r>
              <a:rPr lang="en-US" smtClean="0"/>
              <a:t>Star Topology</a:t>
            </a:r>
            <a:endParaRPr lang="en-US"/>
          </a:p>
        </p:txBody>
      </p:sp>
      <p:pic>
        <p:nvPicPr>
          <p:cNvPr id="5" name="Picture 4"/>
          <p:cNvPicPr>
            <a:picLocks noChangeAspect="1"/>
          </p:cNvPicPr>
          <p:nvPr/>
        </p:nvPicPr>
        <p:blipFill>
          <a:blip r:embed="rId3"/>
          <a:stretch>
            <a:fillRect/>
          </a:stretch>
        </p:blipFill>
        <p:spPr>
          <a:xfrm>
            <a:off x="6733611" y="1254625"/>
            <a:ext cx="609600" cy="926898"/>
          </a:xfrm>
          <a:prstGeom prst="rect">
            <a:avLst/>
          </a:prstGeom>
        </p:spPr>
      </p:pic>
      <p:pic>
        <p:nvPicPr>
          <p:cNvPr id="6" name="Picture 5"/>
          <p:cNvPicPr>
            <a:picLocks noChangeAspect="1"/>
          </p:cNvPicPr>
          <p:nvPr/>
        </p:nvPicPr>
        <p:blipFill>
          <a:blip r:embed="rId4"/>
          <a:stretch>
            <a:fillRect/>
          </a:stretch>
        </p:blipFill>
        <p:spPr>
          <a:xfrm>
            <a:off x="8219541" y="4636880"/>
            <a:ext cx="990569" cy="791887"/>
          </a:xfrm>
          <a:prstGeom prst="rect">
            <a:avLst/>
          </a:prstGeom>
        </p:spPr>
      </p:pic>
      <p:pic>
        <p:nvPicPr>
          <p:cNvPr id="7" name="Picture 6"/>
          <p:cNvPicPr>
            <a:picLocks noChangeAspect="1"/>
          </p:cNvPicPr>
          <p:nvPr/>
        </p:nvPicPr>
        <p:blipFill>
          <a:blip r:embed="rId5"/>
          <a:stretch>
            <a:fillRect/>
          </a:stretch>
        </p:blipFill>
        <p:spPr>
          <a:xfrm>
            <a:off x="9964472" y="1300645"/>
            <a:ext cx="1064229" cy="902649"/>
          </a:xfrm>
          <a:prstGeom prst="rect">
            <a:avLst/>
          </a:prstGeom>
        </p:spPr>
      </p:pic>
      <p:pic>
        <p:nvPicPr>
          <p:cNvPr id="8" name="Picture 7"/>
          <p:cNvPicPr>
            <a:picLocks noChangeAspect="1"/>
          </p:cNvPicPr>
          <p:nvPr/>
        </p:nvPicPr>
        <p:blipFill>
          <a:blip r:embed="rId6"/>
          <a:stretch>
            <a:fillRect/>
          </a:stretch>
        </p:blipFill>
        <p:spPr>
          <a:xfrm rot="2084462">
            <a:off x="7194039" y="2427199"/>
            <a:ext cx="1281306" cy="340638"/>
          </a:xfrm>
          <a:prstGeom prst="rect">
            <a:avLst/>
          </a:prstGeom>
        </p:spPr>
      </p:pic>
      <p:pic>
        <p:nvPicPr>
          <p:cNvPr id="9" name="Picture 8"/>
          <p:cNvPicPr>
            <a:picLocks noChangeAspect="1"/>
          </p:cNvPicPr>
          <p:nvPr/>
        </p:nvPicPr>
        <p:blipFill>
          <a:blip r:embed="rId7"/>
          <a:stretch>
            <a:fillRect/>
          </a:stretch>
        </p:blipFill>
        <p:spPr>
          <a:xfrm>
            <a:off x="8341641" y="2990723"/>
            <a:ext cx="697500" cy="238000"/>
          </a:xfrm>
          <a:prstGeom prst="rect">
            <a:avLst/>
          </a:prstGeom>
        </p:spPr>
      </p:pic>
      <p:pic>
        <p:nvPicPr>
          <p:cNvPr id="10" name="Picture 9"/>
          <p:cNvPicPr>
            <a:picLocks noChangeAspect="1"/>
          </p:cNvPicPr>
          <p:nvPr/>
        </p:nvPicPr>
        <p:blipFill>
          <a:blip r:embed="rId6"/>
          <a:stretch>
            <a:fillRect/>
          </a:stretch>
        </p:blipFill>
        <p:spPr>
          <a:xfrm rot="19065646">
            <a:off x="8899729" y="2493020"/>
            <a:ext cx="1275208" cy="333152"/>
          </a:xfrm>
          <a:prstGeom prst="rect">
            <a:avLst/>
          </a:prstGeom>
        </p:spPr>
      </p:pic>
      <p:pic>
        <p:nvPicPr>
          <p:cNvPr id="11" name="Picture 10"/>
          <p:cNvPicPr>
            <a:picLocks noChangeAspect="1"/>
          </p:cNvPicPr>
          <p:nvPr/>
        </p:nvPicPr>
        <p:blipFill>
          <a:blip r:embed="rId6"/>
          <a:stretch>
            <a:fillRect/>
          </a:stretch>
        </p:blipFill>
        <p:spPr>
          <a:xfrm rot="5400000">
            <a:off x="8074130" y="3698305"/>
            <a:ext cx="1310876" cy="371718"/>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10"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par>
                                <p:cTn id="21" presetID="10" presetClass="entr" presetSubtype="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flipV="1">
            <a:off x="7162800" y="1812046"/>
            <a:ext cx="3276600" cy="2598659"/>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162800" y="1828169"/>
            <a:ext cx="3124200" cy="2509356"/>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37891" name="Rectangle 3"/>
          <p:cNvSpPr>
            <a:spLocks noGrp="1" noChangeArrowheads="1"/>
          </p:cNvSpPr>
          <p:nvPr>
            <p:ph type="body" sz="quarter" idx="10"/>
          </p:nvPr>
        </p:nvSpPr>
        <p:spPr>
          <a:xfrm>
            <a:off x="1725930" y="1189178"/>
            <a:ext cx="3684271" cy="2221121"/>
          </a:xfrm>
        </p:spPr>
        <p:txBody>
          <a:bodyPr/>
          <a:lstStyle/>
          <a:p>
            <a:r>
              <a:rPr lang="en-US" dirty="0" smtClean="0"/>
              <a:t>Every computer connects to every other computer; no central connecting device is needed. </a:t>
            </a:r>
            <a:endParaRPr lang="en-US" dirty="0"/>
          </a:p>
        </p:txBody>
      </p:sp>
      <p:sp>
        <p:nvSpPr>
          <p:cNvPr id="224258" name="Rectangle 2"/>
          <p:cNvSpPr>
            <a:spLocks noGrp="1" noChangeArrowheads="1"/>
          </p:cNvSpPr>
          <p:nvPr>
            <p:ph type="title"/>
          </p:nvPr>
        </p:nvSpPr>
        <p:spPr/>
        <p:txBody>
          <a:bodyPr/>
          <a:lstStyle/>
          <a:p>
            <a:r>
              <a:rPr lang="en-US" smtClean="0"/>
              <a:t>Mesh Topology</a:t>
            </a:r>
            <a:endParaRPr lang="en-US"/>
          </a:p>
        </p:txBody>
      </p:sp>
      <p:pic>
        <p:nvPicPr>
          <p:cNvPr id="5" name="Picture 4"/>
          <p:cNvPicPr>
            <a:picLocks noChangeAspect="1"/>
          </p:cNvPicPr>
          <p:nvPr/>
        </p:nvPicPr>
        <p:blipFill>
          <a:blip r:embed="rId3"/>
          <a:stretch>
            <a:fillRect/>
          </a:stretch>
        </p:blipFill>
        <p:spPr>
          <a:xfrm>
            <a:off x="9964472" y="1300645"/>
            <a:ext cx="1064229" cy="902649"/>
          </a:xfrm>
          <a:prstGeom prst="rect">
            <a:avLst/>
          </a:prstGeom>
        </p:spPr>
      </p:pic>
      <p:pic>
        <p:nvPicPr>
          <p:cNvPr id="6" name="Picture 5"/>
          <p:cNvPicPr>
            <a:picLocks noChangeAspect="1"/>
          </p:cNvPicPr>
          <p:nvPr/>
        </p:nvPicPr>
        <p:blipFill>
          <a:blip r:embed="rId3"/>
          <a:stretch>
            <a:fillRect/>
          </a:stretch>
        </p:blipFill>
        <p:spPr>
          <a:xfrm>
            <a:off x="9964472" y="4038600"/>
            <a:ext cx="1064229" cy="902649"/>
          </a:xfrm>
          <a:prstGeom prst="rect">
            <a:avLst/>
          </a:prstGeom>
        </p:spPr>
      </p:pic>
      <p:pic>
        <p:nvPicPr>
          <p:cNvPr id="7" name="Picture 6"/>
          <p:cNvPicPr>
            <a:picLocks noChangeAspect="1"/>
          </p:cNvPicPr>
          <p:nvPr/>
        </p:nvPicPr>
        <p:blipFill>
          <a:blip r:embed="rId3"/>
          <a:stretch>
            <a:fillRect/>
          </a:stretch>
        </p:blipFill>
        <p:spPr>
          <a:xfrm>
            <a:off x="6546906" y="4038600"/>
            <a:ext cx="1064229" cy="902649"/>
          </a:xfrm>
          <a:prstGeom prst="rect">
            <a:avLst/>
          </a:prstGeom>
        </p:spPr>
      </p:pic>
      <p:pic>
        <p:nvPicPr>
          <p:cNvPr id="8" name="Picture 7"/>
          <p:cNvPicPr>
            <a:picLocks noChangeAspect="1"/>
          </p:cNvPicPr>
          <p:nvPr/>
        </p:nvPicPr>
        <p:blipFill>
          <a:blip r:embed="rId3"/>
          <a:stretch>
            <a:fillRect/>
          </a:stretch>
        </p:blipFill>
        <p:spPr>
          <a:xfrm>
            <a:off x="6546907" y="1303664"/>
            <a:ext cx="1064229" cy="902649"/>
          </a:xfrm>
          <a:prstGeom prst="rect">
            <a:avLst/>
          </a:prstGeom>
        </p:spPr>
      </p:pic>
      <p:cxnSp>
        <p:nvCxnSpPr>
          <p:cNvPr id="3" name="Straight Connector 2"/>
          <p:cNvCxnSpPr>
            <a:stCxn id="8" idx="3"/>
            <a:endCxn id="5" idx="1"/>
          </p:cNvCxnSpPr>
          <p:nvPr/>
        </p:nvCxnSpPr>
        <p:spPr>
          <a:xfrm flipV="1">
            <a:off x="7611136" y="1751970"/>
            <a:ext cx="2353336" cy="3019"/>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7" idx="3"/>
            <a:endCxn id="6" idx="1"/>
          </p:cNvCxnSpPr>
          <p:nvPr/>
        </p:nvCxnSpPr>
        <p:spPr>
          <a:xfrm>
            <a:off x="7611135" y="4489925"/>
            <a:ext cx="2353337" cy="0"/>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6" idx="0"/>
            <a:endCxn id="5" idx="2"/>
          </p:cNvCxnSpPr>
          <p:nvPr/>
        </p:nvCxnSpPr>
        <p:spPr>
          <a:xfrm flipV="1">
            <a:off x="10496587" y="2203294"/>
            <a:ext cx="0" cy="1835306"/>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8" idx="2"/>
            <a:endCxn id="7" idx="0"/>
          </p:cNvCxnSpPr>
          <p:nvPr/>
        </p:nvCxnSpPr>
        <p:spPr>
          <a:xfrm flipH="1">
            <a:off x="7079021" y="2206313"/>
            <a:ext cx="1" cy="1832287"/>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Connector 1"/>
          <p:cNvSpPr/>
          <p:nvPr/>
        </p:nvSpPr>
        <p:spPr bwMode="auto">
          <a:xfrm>
            <a:off x="6400800" y="739344"/>
            <a:ext cx="4730694" cy="4636517"/>
          </a:xfrm>
          <a:prstGeom prst="flowChartConnector">
            <a:avLst/>
          </a:prstGeom>
          <a:noFill/>
          <a:ln>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3274" tIns="46637" rIns="93274"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38915" name="Rectangle 3"/>
          <p:cNvSpPr>
            <a:spLocks noGrp="1" noChangeArrowheads="1"/>
          </p:cNvSpPr>
          <p:nvPr>
            <p:ph type="body" sz="quarter" idx="10"/>
          </p:nvPr>
        </p:nvSpPr>
        <p:spPr>
          <a:xfrm>
            <a:off x="1725930" y="1189178"/>
            <a:ext cx="4293871" cy="3533531"/>
          </a:xfrm>
        </p:spPr>
        <p:txBody>
          <a:bodyPr/>
          <a:lstStyle/>
          <a:p>
            <a:r>
              <a:rPr lang="en-US" dirty="0" smtClean="0"/>
              <a:t>In a LAN environment, each computer is connected to the network using a closed loop</a:t>
            </a:r>
          </a:p>
          <a:p>
            <a:r>
              <a:rPr lang="en-US" dirty="0" smtClean="0"/>
              <a:t>Used by Token Ring and Fiber Distributed Data Interface (FDDI)</a:t>
            </a:r>
            <a:endParaRPr lang="en-US" dirty="0"/>
          </a:p>
        </p:txBody>
      </p:sp>
      <p:sp>
        <p:nvSpPr>
          <p:cNvPr id="224258" name="Rectangle 2"/>
          <p:cNvSpPr>
            <a:spLocks noGrp="1" noChangeArrowheads="1"/>
          </p:cNvSpPr>
          <p:nvPr>
            <p:ph type="title"/>
          </p:nvPr>
        </p:nvSpPr>
        <p:spPr/>
        <p:txBody>
          <a:bodyPr/>
          <a:lstStyle/>
          <a:p>
            <a:r>
              <a:rPr lang="en-US" smtClean="0"/>
              <a:t>Ring Topology</a:t>
            </a:r>
            <a:endParaRPr lang="en-US"/>
          </a:p>
        </p:txBody>
      </p:sp>
      <p:pic>
        <p:nvPicPr>
          <p:cNvPr id="7" name="Picture 6"/>
          <p:cNvPicPr>
            <a:picLocks noChangeAspect="1"/>
          </p:cNvPicPr>
          <p:nvPr/>
        </p:nvPicPr>
        <p:blipFill>
          <a:blip r:embed="rId3"/>
          <a:stretch>
            <a:fillRect/>
          </a:stretch>
        </p:blipFill>
        <p:spPr>
          <a:xfrm>
            <a:off x="9964472" y="1300645"/>
            <a:ext cx="1064229" cy="902649"/>
          </a:xfrm>
          <a:prstGeom prst="rect">
            <a:avLst/>
          </a:prstGeom>
        </p:spPr>
      </p:pic>
      <p:pic>
        <p:nvPicPr>
          <p:cNvPr id="8" name="Picture 7"/>
          <p:cNvPicPr>
            <a:picLocks noChangeAspect="1"/>
          </p:cNvPicPr>
          <p:nvPr/>
        </p:nvPicPr>
        <p:blipFill>
          <a:blip r:embed="rId3"/>
          <a:stretch>
            <a:fillRect/>
          </a:stretch>
        </p:blipFill>
        <p:spPr>
          <a:xfrm>
            <a:off x="9964472" y="4038600"/>
            <a:ext cx="1064229" cy="902649"/>
          </a:xfrm>
          <a:prstGeom prst="rect">
            <a:avLst/>
          </a:prstGeom>
        </p:spPr>
      </p:pic>
      <p:pic>
        <p:nvPicPr>
          <p:cNvPr id="9" name="Picture 8"/>
          <p:cNvPicPr>
            <a:picLocks noChangeAspect="1"/>
          </p:cNvPicPr>
          <p:nvPr/>
        </p:nvPicPr>
        <p:blipFill>
          <a:blip r:embed="rId3"/>
          <a:stretch>
            <a:fillRect/>
          </a:stretch>
        </p:blipFill>
        <p:spPr>
          <a:xfrm>
            <a:off x="6546906" y="4038600"/>
            <a:ext cx="1064229" cy="902649"/>
          </a:xfrm>
          <a:prstGeom prst="rect">
            <a:avLst/>
          </a:prstGeom>
        </p:spPr>
      </p:pic>
      <p:pic>
        <p:nvPicPr>
          <p:cNvPr id="10" name="Picture 9"/>
          <p:cNvPicPr>
            <a:picLocks noChangeAspect="1"/>
          </p:cNvPicPr>
          <p:nvPr/>
        </p:nvPicPr>
        <p:blipFill>
          <a:blip r:embed="rId3"/>
          <a:stretch>
            <a:fillRect/>
          </a:stretch>
        </p:blipFill>
        <p:spPr>
          <a:xfrm>
            <a:off x="6546907" y="1303664"/>
            <a:ext cx="1064229" cy="902649"/>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sz="quarter" idx="10"/>
          </p:nvPr>
        </p:nvSpPr>
        <p:spPr>
          <a:xfrm>
            <a:off x="269239" y="1189177"/>
            <a:ext cx="11653523" cy="3216778"/>
          </a:xfrm>
        </p:spPr>
        <p:txBody>
          <a:bodyPr/>
          <a:lstStyle/>
          <a:p>
            <a:r>
              <a:rPr lang="en-US" smtClean="0"/>
              <a:t>A Token Ring network sends data logically in a ring fashion, meaning that a token goes to each computer, one at a time, and continues on in cycles</a:t>
            </a:r>
          </a:p>
          <a:p>
            <a:r>
              <a:rPr lang="en-US" smtClean="0"/>
              <a:t>Physically Token Ring computers are connected in a star fashion</a:t>
            </a:r>
          </a:p>
          <a:p>
            <a:r>
              <a:rPr lang="en-US" smtClean="0"/>
              <a:t>Namely, all computers in a Token Ring network are connected to a central connecting device known as a Multistation Access Unit (MAU or MSAU) </a:t>
            </a:r>
            <a:endParaRPr lang="en-US" dirty="0"/>
          </a:p>
        </p:txBody>
      </p:sp>
      <p:sp>
        <p:nvSpPr>
          <p:cNvPr id="224258" name="Rectangle 2"/>
          <p:cNvSpPr>
            <a:spLocks noGrp="1" noChangeArrowheads="1"/>
          </p:cNvSpPr>
          <p:nvPr>
            <p:ph type="title"/>
          </p:nvPr>
        </p:nvSpPr>
        <p:spPr/>
        <p:txBody>
          <a:bodyPr/>
          <a:lstStyle/>
          <a:p>
            <a:r>
              <a:rPr lang="en-US" smtClean="0"/>
              <a:t>Token Ring</a:t>
            </a:r>
            <a:endParaRPr lang="en-US"/>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Meet </a:t>
            </a:r>
            <a:r>
              <a:rPr lang="en-US" dirty="0" smtClean="0"/>
              <a:t>the Presenters</a:t>
            </a:r>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0800" y="177861"/>
            <a:ext cx="1847574" cy="739030"/>
          </a:xfrm>
          <a:prstGeom prst="rect">
            <a:avLst/>
          </a:prstGeom>
        </p:spPr>
      </p:pic>
      <p:sp>
        <p:nvSpPr>
          <p:cNvPr id="10" name="TextBox 9"/>
          <p:cNvSpPr txBox="1"/>
          <p:nvPr/>
        </p:nvSpPr>
        <p:spPr>
          <a:xfrm>
            <a:off x="266701" y="1027958"/>
            <a:ext cx="11696699" cy="5525242"/>
          </a:xfrm>
          <a:prstGeom prst="rect">
            <a:avLst/>
          </a:prstGeom>
          <a:solidFill>
            <a:schemeClr val="accent2">
              <a:lumMod val="75000"/>
            </a:schemeClr>
          </a:solidFill>
        </p:spPr>
        <p:txBody>
          <a:bodyPr wrap="square" lIns="182880" tIns="146304" rIns="182880" bIns="146304" rtlCol="0">
            <a:spAutoFit/>
          </a:bodyPr>
          <a:lstStyle/>
          <a:p>
            <a:pPr>
              <a:lnSpc>
                <a:spcPct val="90000"/>
              </a:lnSpc>
              <a:spcAft>
                <a:spcPts val="600"/>
              </a:spcAft>
            </a:pPr>
            <a:endParaRPr lang="en-US" sz="2400" dirty="0" err="1" smtClean="0">
              <a:gradFill>
                <a:gsLst>
                  <a:gs pos="2917">
                    <a:schemeClr val="tx1"/>
                  </a:gs>
                  <a:gs pos="30000">
                    <a:schemeClr val="tx1"/>
                  </a:gs>
                </a:gsLst>
                <a:lin ang="5400000" scaled="0"/>
              </a:gradFill>
            </a:endParaRPr>
          </a:p>
        </p:txBody>
      </p:sp>
      <p:pic>
        <p:nvPicPr>
          <p:cNvPr id="11" name="Picture 10"/>
          <p:cNvPicPr>
            <a:picLocks noChangeAspect="1"/>
          </p:cNvPicPr>
          <p:nvPr/>
        </p:nvPicPr>
        <p:blipFill rotWithShape="1">
          <a:blip r:embed="rId4">
            <a:extLst>
              <a:ext uri="{28A0092B-C50C-407E-A947-70E740481C1C}">
                <a14:useLocalDpi xmlns:a14="http://schemas.microsoft.com/office/drawing/2010/main" val="0"/>
              </a:ext>
            </a:extLst>
          </a:blip>
          <a:srcRect l="393" t="-642" r="284" b="1"/>
          <a:stretch/>
        </p:blipFill>
        <p:spPr>
          <a:xfrm>
            <a:off x="5659581" y="2059234"/>
            <a:ext cx="6172200" cy="3518088"/>
          </a:xfrm>
          <a:prstGeom prst="rect">
            <a:avLst/>
          </a:prstGeom>
        </p:spPr>
      </p:pic>
      <p:sp>
        <p:nvSpPr>
          <p:cNvPr id="12" name="TextBox 11"/>
          <p:cNvSpPr txBox="1"/>
          <p:nvPr/>
        </p:nvSpPr>
        <p:spPr>
          <a:xfrm>
            <a:off x="5863937" y="1027956"/>
            <a:ext cx="6165273" cy="1037207"/>
          </a:xfrm>
          <a:prstGeom prst="rect">
            <a:avLst/>
          </a:prstGeom>
          <a:noFill/>
        </p:spPr>
        <p:txBody>
          <a:bodyPr wrap="square" lIns="182880" tIns="146304" rIns="182880" bIns="146304" rtlCol="0">
            <a:spAutoFit/>
          </a:bodyPr>
          <a:lstStyle/>
          <a:p>
            <a:pPr algn="r">
              <a:lnSpc>
                <a:spcPct val="90000"/>
              </a:lnSpc>
              <a:spcAft>
                <a:spcPts val="600"/>
              </a:spcAft>
            </a:pPr>
            <a:r>
              <a:rPr lang="en-US" sz="2400" dirty="0" smtClean="0">
                <a:solidFill>
                  <a:schemeClr val="bg1">
                    <a:lumMod val="95000"/>
                  </a:schemeClr>
                </a:solidFill>
                <a:latin typeface="+mj-lt"/>
              </a:rPr>
              <a:t>Thomas Willingham</a:t>
            </a:r>
          </a:p>
          <a:p>
            <a:pPr algn="r">
              <a:lnSpc>
                <a:spcPct val="90000"/>
              </a:lnSpc>
              <a:spcAft>
                <a:spcPts val="600"/>
              </a:spcAft>
            </a:pPr>
            <a:r>
              <a:rPr lang="en-US" sz="2400" dirty="0" smtClean="0">
                <a:solidFill>
                  <a:schemeClr val="bg1">
                    <a:lumMod val="95000"/>
                  </a:schemeClr>
                </a:solidFill>
                <a:latin typeface="+mj-lt"/>
              </a:rPr>
              <a:t>Content Developer, Cloud and Enterprise</a:t>
            </a:r>
          </a:p>
        </p:txBody>
      </p:sp>
      <p:sp>
        <p:nvSpPr>
          <p:cNvPr id="13" name="Content Placeholder 6"/>
          <p:cNvSpPr txBox="1">
            <a:spLocks/>
          </p:cNvSpPr>
          <p:nvPr/>
        </p:nvSpPr>
        <p:spPr>
          <a:xfrm>
            <a:off x="62345" y="1916219"/>
            <a:ext cx="5597236" cy="3804118"/>
          </a:xfrm>
          <a:prstGeom prst="rect">
            <a:avLst/>
          </a:prstGeom>
        </p:spPr>
        <p:txBody>
          <a:bodyPr vert="horz" wrap="square" lIns="146304" tIns="91440" rIns="146304" bIns="91440" rtlCol="0">
            <a:spAutoFit/>
          </a:bodyPr>
          <a:lstStyle>
            <a:lvl1pPr marL="188119" indent="-188119" algn="l" defTabSz="514350" rtl="0" fontAlgn="base">
              <a:lnSpc>
                <a:spcPct val="90000"/>
              </a:lnSpc>
              <a:spcBef>
                <a:spcPct val="20000"/>
              </a:spcBef>
              <a:spcAft>
                <a:spcPct val="0"/>
              </a:spcAft>
              <a:buSzPct val="90000"/>
              <a:buFont typeface="Arial" panose="020B0604020202020204" pitchFamily="34" charset="0"/>
              <a:buChar char="•"/>
              <a:defRPr sz="2175" kern="1200">
                <a:solidFill>
                  <a:schemeClr val="bg1">
                    <a:lumMod val="95000"/>
                  </a:schemeClr>
                </a:solidFill>
                <a:latin typeface="+mj-lt"/>
                <a:ea typeface="+mn-ea"/>
                <a:cs typeface="+mn-cs"/>
              </a:defRPr>
            </a:lvl1pPr>
            <a:lvl2pPr marL="321469" indent="-132160" algn="l" defTabSz="514350" rtl="0" fontAlgn="base">
              <a:lnSpc>
                <a:spcPct val="90000"/>
              </a:lnSpc>
              <a:spcBef>
                <a:spcPct val="20000"/>
              </a:spcBef>
              <a:spcAft>
                <a:spcPct val="0"/>
              </a:spcAft>
              <a:buSzPct val="90000"/>
              <a:buFont typeface="Arial" panose="020B0604020202020204" pitchFamily="34" charset="0"/>
              <a:buChar char="•"/>
              <a:defRPr sz="1275" kern="1200">
                <a:solidFill>
                  <a:schemeClr val="bg1">
                    <a:lumMod val="95000"/>
                  </a:schemeClr>
                </a:solidFill>
                <a:latin typeface="+mj-lt"/>
                <a:ea typeface="+mn-ea"/>
                <a:cs typeface="+mn-cs"/>
              </a:defRPr>
            </a:lvl2pPr>
            <a:lvl3pPr marL="440531" indent="-125016" algn="l" defTabSz="514350" rtl="0" fontAlgn="base">
              <a:lnSpc>
                <a:spcPct val="90000"/>
              </a:lnSpc>
              <a:spcBef>
                <a:spcPct val="20000"/>
              </a:spcBef>
              <a:spcAft>
                <a:spcPct val="0"/>
              </a:spcAft>
              <a:buSzPct val="90000"/>
              <a:buFont typeface="Arial" panose="020B0604020202020204" pitchFamily="34" charset="0"/>
              <a:buChar char="•"/>
              <a:defRPr sz="1050" kern="1200">
                <a:solidFill>
                  <a:schemeClr val="bg1">
                    <a:lumMod val="95000"/>
                  </a:schemeClr>
                </a:solidFill>
                <a:latin typeface="+mj-lt"/>
                <a:ea typeface="+mn-ea"/>
                <a:cs typeface="+mn-cs"/>
              </a:defRPr>
            </a:lvl3pPr>
            <a:lvl4pPr marL="566738" indent="-125016" algn="l" defTabSz="514350" rtl="0" fontAlgn="base">
              <a:lnSpc>
                <a:spcPct val="90000"/>
              </a:lnSpc>
              <a:spcBef>
                <a:spcPct val="20000"/>
              </a:spcBef>
              <a:spcAft>
                <a:spcPct val="0"/>
              </a:spcAft>
              <a:buSzPct val="90000"/>
              <a:buFont typeface="Arial" panose="020B0604020202020204" pitchFamily="34" charset="0"/>
              <a:buChar char="•"/>
              <a:defRPr sz="975" kern="1200">
                <a:solidFill>
                  <a:schemeClr val="bg1">
                    <a:lumMod val="95000"/>
                  </a:schemeClr>
                </a:solidFill>
                <a:latin typeface="+mj-lt"/>
                <a:ea typeface="+mn-ea"/>
                <a:cs typeface="+mn-cs"/>
              </a:defRPr>
            </a:lvl4pPr>
            <a:lvl5pPr marL="692944" indent="-125016" algn="l" defTabSz="514350" rtl="0" fontAlgn="base">
              <a:lnSpc>
                <a:spcPct val="90000"/>
              </a:lnSpc>
              <a:spcBef>
                <a:spcPct val="20000"/>
              </a:spcBef>
              <a:spcAft>
                <a:spcPct val="0"/>
              </a:spcAft>
              <a:buSzPct val="90000"/>
              <a:buFont typeface="Arial" panose="020B0604020202020204" pitchFamily="34" charset="0"/>
              <a:buChar char="•"/>
              <a:defRPr sz="975" kern="1200">
                <a:solidFill>
                  <a:schemeClr val="bg1">
                    <a:lumMod val="95000"/>
                  </a:schemeClr>
                </a:solidFill>
                <a:latin typeface="+mj-lt"/>
                <a:ea typeface="+mn-ea"/>
                <a:cs typeface="+mn-cs"/>
              </a:defRPr>
            </a:lvl5pPr>
            <a:lvl6pPr marL="1414556" indent="-128597" algn="l" defTabSz="514384" rtl="0" eaLnBrk="1" latinLnBrk="0" hangingPunct="1">
              <a:spcBef>
                <a:spcPct val="20000"/>
              </a:spcBef>
              <a:buFont typeface="Arial" pitchFamily="34" charset="0"/>
              <a:buChar char="•"/>
              <a:defRPr sz="1103" kern="1200">
                <a:solidFill>
                  <a:schemeClr val="tx1"/>
                </a:solidFill>
                <a:latin typeface="+mn-lt"/>
                <a:ea typeface="+mn-ea"/>
                <a:cs typeface="+mn-cs"/>
              </a:defRPr>
            </a:lvl6pPr>
            <a:lvl7pPr marL="1671748" indent="-128597" algn="l" defTabSz="514384" rtl="0" eaLnBrk="1" latinLnBrk="0" hangingPunct="1">
              <a:spcBef>
                <a:spcPct val="20000"/>
              </a:spcBef>
              <a:buFont typeface="Arial" pitchFamily="34" charset="0"/>
              <a:buChar char="•"/>
              <a:defRPr sz="1103" kern="1200">
                <a:solidFill>
                  <a:schemeClr val="tx1"/>
                </a:solidFill>
                <a:latin typeface="+mn-lt"/>
                <a:ea typeface="+mn-ea"/>
                <a:cs typeface="+mn-cs"/>
              </a:defRPr>
            </a:lvl7pPr>
            <a:lvl8pPr marL="1928940" indent="-128597" algn="l" defTabSz="514384" rtl="0" eaLnBrk="1" latinLnBrk="0" hangingPunct="1">
              <a:spcBef>
                <a:spcPct val="20000"/>
              </a:spcBef>
              <a:buFont typeface="Arial" pitchFamily="34" charset="0"/>
              <a:buChar char="•"/>
              <a:defRPr sz="1103" kern="1200">
                <a:solidFill>
                  <a:schemeClr val="tx1"/>
                </a:solidFill>
                <a:latin typeface="+mn-lt"/>
                <a:ea typeface="+mn-ea"/>
                <a:cs typeface="+mn-cs"/>
              </a:defRPr>
            </a:lvl8pPr>
            <a:lvl9pPr marL="2186132" indent="-128597" algn="l" defTabSz="514384" rtl="0" eaLnBrk="1" latinLnBrk="0" hangingPunct="1">
              <a:spcBef>
                <a:spcPct val="20000"/>
              </a:spcBef>
              <a:buFont typeface="Arial" pitchFamily="34" charset="0"/>
              <a:buChar char="•"/>
              <a:defRPr sz="1103" kern="1200">
                <a:solidFill>
                  <a:schemeClr val="tx1"/>
                </a:solidFill>
                <a:latin typeface="+mn-lt"/>
                <a:ea typeface="+mn-ea"/>
                <a:cs typeface="+mn-cs"/>
              </a:defRPr>
            </a:lvl9pPr>
          </a:lstStyle>
          <a:p>
            <a:pPr marL="0" indent="0" algn="r" eaLnBrk="1" hangingPunct="1">
              <a:buNone/>
            </a:pPr>
            <a:r>
              <a:rPr lang="en-US" sz="2400" u="sng" dirty="0" smtClean="0"/>
              <a:t>Background</a:t>
            </a:r>
          </a:p>
          <a:p>
            <a:pPr lvl="1" algn="r" eaLnBrk="1" hangingPunct="1"/>
            <a:endParaRPr lang="en-US" sz="1800" dirty="0" smtClean="0"/>
          </a:p>
          <a:p>
            <a:pPr lvl="1" algn="r" eaLnBrk="1" hangingPunct="1"/>
            <a:r>
              <a:rPr lang="en-US" sz="1800" dirty="0"/>
              <a:t>T</a:t>
            </a:r>
            <a:r>
              <a:rPr lang="en-US" sz="1800" dirty="0" smtClean="0"/>
              <a:t>aught </a:t>
            </a:r>
            <a:r>
              <a:rPr lang="en-US" sz="1800" dirty="0"/>
              <a:t>the Microsoft MCSE and the Novell CNE certifications, and worked as a network consultant for almost 10 years</a:t>
            </a:r>
          </a:p>
          <a:p>
            <a:pPr lvl="1" algn="r" eaLnBrk="1" hangingPunct="1"/>
            <a:r>
              <a:rPr lang="en-US" sz="1800" dirty="0" smtClean="0"/>
              <a:t>Courseware Author for </a:t>
            </a:r>
            <a:r>
              <a:rPr lang="en-US" sz="1800" dirty="0"/>
              <a:t>MS Learning</a:t>
            </a:r>
          </a:p>
          <a:p>
            <a:pPr lvl="1" algn="r" eaLnBrk="1" hangingPunct="1"/>
            <a:r>
              <a:rPr lang="en-US" sz="1800" dirty="0" smtClean="0"/>
              <a:t>Content </a:t>
            </a:r>
            <a:r>
              <a:rPr lang="en-US" sz="1800" dirty="0"/>
              <a:t>developer for Remote Desktop Virtualization at Microsoft for the last 5 </a:t>
            </a:r>
            <a:r>
              <a:rPr lang="en-US" sz="1800" dirty="0" smtClean="0"/>
              <a:t>years</a:t>
            </a:r>
          </a:p>
          <a:p>
            <a:pPr marL="189309" lvl="1" indent="0" algn="r" eaLnBrk="1" hangingPunct="1">
              <a:buNone/>
            </a:pPr>
            <a:endParaRPr lang="en-US" sz="1800" dirty="0"/>
          </a:p>
          <a:p>
            <a:pPr marL="0" indent="0" algn="r" eaLnBrk="1" hangingPunct="1">
              <a:buNone/>
            </a:pPr>
            <a:r>
              <a:rPr lang="en-US" sz="2400" u="sng" dirty="0" smtClean="0"/>
              <a:t>Contact</a:t>
            </a:r>
          </a:p>
          <a:p>
            <a:pPr lvl="1" algn="r" eaLnBrk="1" hangingPunct="1"/>
            <a:endParaRPr lang="en-US" sz="1800" dirty="0" smtClean="0"/>
          </a:p>
          <a:p>
            <a:pPr lvl="1" algn="r" eaLnBrk="1" hangingPunct="1"/>
            <a:r>
              <a:rPr lang="en-US" sz="1800" dirty="0" smtClean="0"/>
              <a:t>gotthomas@microsoft.com</a:t>
            </a:r>
            <a:endParaRPr lang="en-US" sz="1800" dirty="0"/>
          </a:p>
        </p:txBody>
      </p:sp>
    </p:spTree>
    <p:extLst>
      <p:ext uri="{BB962C8B-B14F-4D97-AF65-F5344CB8AC3E}">
        <p14:creationId xmlns:p14="http://schemas.microsoft.com/office/powerpoint/2010/main" val="2355770367"/>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sz="quarter" idx="10"/>
          </p:nvPr>
        </p:nvSpPr>
        <p:spPr>
          <a:xfrm>
            <a:off x="269239" y="1189177"/>
            <a:ext cx="11653523" cy="4119846"/>
          </a:xfrm>
        </p:spPr>
        <p:txBody>
          <a:bodyPr/>
          <a:lstStyle/>
          <a:p>
            <a:r>
              <a:rPr lang="en-US" dirty="0"/>
              <a:t>Institute of Electrical and Electronics Engineers </a:t>
            </a:r>
            <a:r>
              <a:rPr lang="en-US" dirty="0" smtClean="0"/>
              <a:t>(IEEE) standard (802.3) that defines how information is sent and received between network adapters, hubs, switches, and other devices</a:t>
            </a:r>
          </a:p>
          <a:p>
            <a:r>
              <a:rPr lang="en-US" dirty="0" smtClean="0"/>
              <a:t>Ethernet is the de facto standard and is the most widely-installed local area network technology</a:t>
            </a:r>
          </a:p>
          <a:p>
            <a:r>
              <a:rPr lang="en-US" dirty="0" smtClean="0"/>
              <a:t>Common </a:t>
            </a:r>
            <a:r>
              <a:rPr lang="en-US" dirty="0"/>
              <a:t>types of Ethernet include:</a:t>
            </a:r>
          </a:p>
          <a:p>
            <a:pPr lvl="1"/>
            <a:r>
              <a:rPr lang="en-US" sz="2400" dirty="0">
                <a:latin typeface="+mj-lt"/>
              </a:rPr>
              <a:t>802.3u or Fast Ethernet that runs at 100 Mbps</a:t>
            </a:r>
          </a:p>
          <a:p>
            <a:pPr lvl="1"/>
            <a:r>
              <a:rPr lang="en-US" sz="2400" dirty="0">
                <a:latin typeface="+mj-lt"/>
              </a:rPr>
              <a:t>802.3ab or Gigabit Ethernet</a:t>
            </a:r>
          </a:p>
          <a:p>
            <a:endParaRPr lang="en-US" dirty="0"/>
          </a:p>
        </p:txBody>
      </p:sp>
      <p:sp>
        <p:nvSpPr>
          <p:cNvPr id="224258" name="Rectangle 2"/>
          <p:cNvSpPr>
            <a:spLocks noGrp="1" noChangeArrowheads="1"/>
          </p:cNvSpPr>
          <p:nvPr>
            <p:ph type="title"/>
          </p:nvPr>
        </p:nvSpPr>
        <p:spPr/>
        <p:txBody>
          <a:bodyPr/>
          <a:lstStyle/>
          <a:p>
            <a:r>
              <a:rPr lang="en-US" smtClean="0"/>
              <a:t>Ethernet</a:t>
            </a:r>
            <a:endParaRPr lang="en-US"/>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lowchart: Direct Access Storage 9"/>
          <p:cNvSpPr/>
          <p:nvPr/>
        </p:nvSpPr>
        <p:spPr bwMode="auto">
          <a:xfrm flipH="1">
            <a:off x="7262812" y="4267200"/>
            <a:ext cx="409575" cy="1295400"/>
          </a:xfrm>
          <a:prstGeom prst="flowChartMagneticDrum">
            <a:avLst/>
          </a:prstGeom>
          <a:solidFill>
            <a:schemeClr val="accent4">
              <a:lumMod val="40000"/>
              <a:lumOff val="60000"/>
            </a:schemeClr>
          </a:solidFill>
          <a:ln>
            <a:solidFill>
              <a:schemeClr val="accent1">
                <a:lumMod val="50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3274" tIns="46637" rIns="93274"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4" name="Flowchart: Direct Access Storage 3"/>
          <p:cNvSpPr/>
          <p:nvPr/>
        </p:nvSpPr>
        <p:spPr bwMode="auto">
          <a:xfrm flipH="1">
            <a:off x="5486400" y="4267200"/>
            <a:ext cx="1828800" cy="1295400"/>
          </a:xfrm>
          <a:prstGeom prst="flowChartMagneticDrum">
            <a:avLst/>
          </a:prstGeom>
          <a:solidFill>
            <a:schemeClr val="tx2">
              <a:lumMod val="40000"/>
              <a:lumOff val="60000"/>
            </a:schemeClr>
          </a:solidFill>
          <a:ln>
            <a:solidFill>
              <a:schemeClr val="tx2">
                <a:lumMod val="50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3274" tIns="46637" rIns="93274" bIns="46637" numCol="1" rtlCol="0" anchor="ctr" anchorCtr="0" compatLnSpc="1">
            <a:prstTxWarp prst="textNoShape">
              <a:avLst/>
            </a:prstTxWarp>
          </a:bodyPr>
          <a:lstStyle/>
          <a:p>
            <a:pPr algn="ctr" defTabSz="932472" fontAlgn="base">
              <a:spcBef>
                <a:spcPct val="0"/>
              </a:spcBef>
              <a:spcAft>
                <a:spcPct val="0"/>
              </a:spcAft>
            </a:pPr>
            <a:r>
              <a:rPr lang="en-US" sz="2000" dirty="0" smtClean="0">
                <a:gradFill>
                  <a:gsLst>
                    <a:gs pos="0">
                      <a:srgbClr val="FFFFFF"/>
                    </a:gs>
                    <a:gs pos="100000">
                      <a:srgbClr val="FFFFFF"/>
                    </a:gs>
                  </a:gsLst>
                  <a:lin ang="5400000" scaled="0"/>
                </a:gradFill>
              </a:rPr>
              <a:t>data</a:t>
            </a:r>
            <a:endParaRPr lang="en-US" sz="2000" dirty="0">
              <a:gradFill>
                <a:gsLst>
                  <a:gs pos="0">
                    <a:srgbClr val="FFFFFF"/>
                  </a:gs>
                  <a:gs pos="100000">
                    <a:srgbClr val="FFFFFF"/>
                  </a:gs>
                </a:gsLst>
                <a:lin ang="5400000" scaled="0"/>
              </a:gradFill>
            </a:endParaRPr>
          </a:p>
        </p:txBody>
      </p:sp>
      <p:sp>
        <p:nvSpPr>
          <p:cNvPr id="41987" name="Rectangle 3"/>
          <p:cNvSpPr>
            <a:spLocks noGrp="1" noChangeArrowheads="1"/>
          </p:cNvSpPr>
          <p:nvPr>
            <p:ph type="body" sz="quarter" idx="10"/>
          </p:nvPr>
        </p:nvSpPr>
        <p:spPr>
          <a:xfrm>
            <a:off x="269239" y="1189177"/>
            <a:ext cx="11653523" cy="1994905"/>
          </a:xfrm>
        </p:spPr>
        <p:txBody>
          <a:bodyPr/>
          <a:lstStyle/>
          <a:p>
            <a:r>
              <a:rPr lang="en-US" dirty="0" smtClean="0"/>
              <a:t>Computers on </a:t>
            </a:r>
            <a:r>
              <a:rPr lang="en-US" dirty="0"/>
              <a:t>E</a:t>
            </a:r>
            <a:r>
              <a:rPr lang="en-US" dirty="0" smtClean="0"/>
              <a:t>thernet networks communicate via frames</a:t>
            </a:r>
          </a:p>
          <a:p>
            <a:r>
              <a:rPr lang="en-US" dirty="0" smtClean="0"/>
              <a:t>A frame is </a:t>
            </a:r>
            <a:r>
              <a:rPr lang="en-US" dirty="0"/>
              <a:t>a sequence of bits </a:t>
            </a:r>
            <a:r>
              <a:rPr lang="en-US" dirty="0" smtClean="0"/>
              <a:t>containing a detectable </a:t>
            </a:r>
            <a:r>
              <a:rPr lang="en-US" dirty="0"/>
              <a:t>beginning and end of a</a:t>
            </a:r>
            <a:r>
              <a:rPr lang="en-US" dirty="0" smtClean="0"/>
              <a:t> </a:t>
            </a:r>
            <a:r>
              <a:rPr lang="en-US" dirty="0"/>
              <a:t>packet in the stream of </a:t>
            </a:r>
            <a:r>
              <a:rPr lang="en-US" dirty="0" smtClean="0"/>
              <a:t>bits</a:t>
            </a:r>
          </a:p>
          <a:p>
            <a:r>
              <a:rPr lang="en-US" dirty="0" smtClean="0"/>
              <a:t>A frame is a data packet residing on Layer 2 of the OSI model</a:t>
            </a:r>
          </a:p>
        </p:txBody>
      </p:sp>
      <p:sp>
        <p:nvSpPr>
          <p:cNvPr id="224258" name="Rectangle 2"/>
          <p:cNvSpPr>
            <a:spLocks noGrp="1" noChangeArrowheads="1"/>
          </p:cNvSpPr>
          <p:nvPr>
            <p:ph type="title"/>
          </p:nvPr>
        </p:nvSpPr>
        <p:spPr/>
        <p:txBody>
          <a:bodyPr/>
          <a:lstStyle/>
          <a:p>
            <a:r>
              <a:rPr lang="en-US" smtClean="0"/>
              <a:t>Frames</a:t>
            </a:r>
            <a:endParaRPr lang="en-US"/>
          </a:p>
        </p:txBody>
      </p:sp>
      <p:sp>
        <p:nvSpPr>
          <p:cNvPr id="3" name="Flowchart: Direct Access Storage 2"/>
          <p:cNvSpPr/>
          <p:nvPr/>
        </p:nvSpPr>
        <p:spPr bwMode="auto">
          <a:xfrm flipH="1">
            <a:off x="3314694" y="4267200"/>
            <a:ext cx="676279" cy="1295400"/>
          </a:xfrm>
          <a:prstGeom prst="flowChartMagneticDrum">
            <a:avLst/>
          </a:prstGeom>
          <a:solidFill>
            <a:schemeClr val="accent4">
              <a:lumMod val="40000"/>
              <a:lumOff val="60000"/>
            </a:schemeClr>
          </a:solidFill>
          <a:ln>
            <a:solidFill>
              <a:schemeClr val="accent1">
                <a:lumMod val="50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3274" tIns="46637" rIns="93274"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6" name="Flowchart: Direct Access Storage 5"/>
          <p:cNvSpPr/>
          <p:nvPr/>
        </p:nvSpPr>
        <p:spPr bwMode="auto">
          <a:xfrm flipH="1">
            <a:off x="4062407" y="4267200"/>
            <a:ext cx="538165" cy="1295400"/>
          </a:xfrm>
          <a:prstGeom prst="flowChartMagneticDrum">
            <a:avLst/>
          </a:prstGeom>
          <a:solidFill>
            <a:schemeClr val="accent4">
              <a:lumMod val="40000"/>
              <a:lumOff val="60000"/>
            </a:schemeClr>
          </a:solidFill>
          <a:ln>
            <a:solidFill>
              <a:schemeClr val="accent1">
                <a:lumMod val="50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3274" tIns="46637" rIns="93274"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7" name="Flowchart: Direct Access Storage 6"/>
          <p:cNvSpPr/>
          <p:nvPr/>
        </p:nvSpPr>
        <p:spPr bwMode="auto">
          <a:xfrm flipH="1">
            <a:off x="4672006" y="4267200"/>
            <a:ext cx="533405" cy="1295400"/>
          </a:xfrm>
          <a:prstGeom prst="flowChartMagneticDrum">
            <a:avLst/>
          </a:prstGeom>
          <a:solidFill>
            <a:schemeClr val="accent4">
              <a:lumMod val="40000"/>
              <a:lumOff val="60000"/>
            </a:schemeClr>
          </a:solidFill>
          <a:ln>
            <a:solidFill>
              <a:schemeClr val="accent1">
                <a:lumMod val="50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3274" tIns="46637" rIns="93274"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8" name="Flowchart: Direct Access Storage 7"/>
          <p:cNvSpPr/>
          <p:nvPr/>
        </p:nvSpPr>
        <p:spPr bwMode="auto">
          <a:xfrm flipH="1">
            <a:off x="5276845" y="4267200"/>
            <a:ext cx="257174" cy="1295400"/>
          </a:xfrm>
          <a:prstGeom prst="flowChartMagneticDrum">
            <a:avLst/>
          </a:prstGeom>
          <a:solidFill>
            <a:schemeClr val="accent4">
              <a:lumMod val="40000"/>
              <a:lumOff val="60000"/>
            </a:schemeClr>
          </a:solidFill>
          <a:ln>
            <a:solidFill>
              <a:schemeClr val="accent1">
                <a:lumMod val="50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3274" tIns="46637" rIns="93274"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2" name="Double Bracket 1"/>
          <p:cNvSpPr/>
          <p:nvPr/>
        </p:nvSpPr>
        <p:spPr>
          <a:xfrm>
            <a:off x="3307553" y="3474147"/>
            <a:ext cx="4357693" cy="609600"/>
          </a:xfrm>
          <a:prstGeom prst="bracketPair">
            <a:avLst/>
          </a:prstGeom>
          <a:ln>
            <a:solidFill>
              <a:schemeClr val="bg1">
                <a:lumMod val="85000"/>
              </a:schemeClr>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3200" dirty="0" smtClean="0">
                <a:solidFill>
                  <a:schemeClr val="bg1">
                    <a:lumMod val="95000"/>
                  </a:schemeClr>
                </a:solidFill>
                <a:latin typeface="+mj-lt"/>
              </a:rPr>
              <a:t>frame</a:t>
            </a:r>
            <a:endParaRPr lang="en-US" sz="3200" dirty="0">
              <a:solidFill>
                <a:schemeClr val="bg1">
                  <a:lumMod val="95000"/>
                </a:schemeClr>
              </a:solidFill>
              <a:latin typeface="+mj-lt"/>
            </a:endParaRPr>
          </a:p>
        </p:txBody>
      </p:sp>
      <p:sp>
        <p:nvSpPr>
          <p:cNvPr id="5" name="TextBox 4"/>
          <p:cNvSpPr txBox="1"/>
          <p:nvPr/>
        </p:nvSpPr>
        <p:spPr>
          <a:xfrm>
            <a:off x="7665246" y="4451696"/>
            <a:ext cx="1287853" cy="926407"/>
          </a:xfrm>
          <a:prstGeom prst="rect">
            <a:avLst/>
          </a:prstGeom>
          <a:noFill/>
        </p:spPr>
        <p:txBody>
          <a:bodyPr wrap="none" lIns="182880" tIns="146304" rIns="182880" bIns="146304" rtlCol="0">
            <a:spAutoFit/>
          </a:bodyPr>
          <a:lstStyle/>
          <a:p>
            <a:pPr>
              <a:lnSpc>
                <a:spcPct val="90000"/>
              </a:lnSpc>
              <a:spcAft>
                <a:spcPts val="600"/>
              </a:spcAft>
            </a:pPr>
            <a:r>
              <a:rPr lang="en-US" sz="2000" dirty="0" err="1" smtClean="0">
                <a:solidFill>
                  <a:schemeClr val="bg1">
                    <a:lumMod val="95000"/>
                  </a:schemeClr>
                </a:solidFill>
                <a:latin typeface="+mj-lt"/>
              </a:rPr>
              <a:t>crc</a:t>
            </a:r>
            <a:endParaRPr lang="en-US" sz="2000" dirty="0">
              <a:solidFill>
                <a:schemeClr val="bg1">
                  <a:lumMod val="95000"/>
                </a:schemeClr>
              </a:solidFill>
              <a:latin typeface="+mj-lt"/>
            </a:endParaRPr>
          </a:p>
          <a:p>
            <a:pPr>
              <a:lnSpc>
                <a:spcPct val="90000"/>
              </a:lnSpc>
              <a:spcAft>
                <a:spcPts val="600"/>
              </a:spcAft>
            </a:pPr>
            <a:r>
              <a:rPr lang="en-US" sz="2000" dirty="0" smtClean="0">
                <a:solidFill>
                  <a:schemeClr val="bg1">
                    <a:lumMod val="95000"/>
                  </a:schemeClr>
                </a:solidFill>
                <a:latin typeface="+mj-lt"/>
              </a:rPr>
              <a:t>(4 bytes)</a:t>
            </a:r>
          </a:p>
        </p:txBody>
      </p:sp>
      <p:sp>
        <p:nvSpPr>
          <p:cNvPr id="12" name="TextBox 11"/>
          <p:cNvSpPr txBox="1"/>
          <p:nvPr/>
        </p:nvSpPr>
        <p:spPr>
          <a:xfrm>
            <a:off x="1956252" y="4451696"/>
            <a:ext cx="1386918" cy="926407"/>
          </a:xfrm>
          <a:prstGeom prst="rect">
            <a:avLst/>
          </a:prstGeom>
          <a:noFill/>
        </p:spPr>
        <p:txBody>
          <a:bodyPr wrap="none" lIns="182880" tIns="146304" rIns="182880" bIns="146304" rtlCol="0">
            <a:spAutoFit/>
          </a:bodyPr>
          <a:lstStyle/>
          <a:p>
            <a:pPr>
              <a:lnSpc>
                <a:spcPct val="90000"/>
              </a:lnSpc>
              <a:spcAft>
                <a:spcPts val="600"/>
              </a:spcAft>
            </a:pPr>
            <a:r>
              <a:rPr lang="en-US" sz="2000" dirty="0">
                <a:solidFill>
                  <a:schemeClr val="bg1">
                    <a:lumMod val="95000"/>
                  </a:schemeClr>
                </a:solidFill>
                <a:latin typeface="+mj-lt"/>
              </a:rPr>
              <a:t>p</a:t>
            </a:r>
            <a:r>
              <a:rPr lang="en-US" sz="2000" dirty="0" smtClean="0">
                <a:solidFill>
                  <a:schemeClr val="bg1">
                    <a:lumMod val="95000"/>
                  </a:schemeClr>
                </a:solidFill>
                <a:latin typeface="+mj-lt"/>
              </a:rPr>
              <a:t>reamble</a:t>
            </a:r>
          </a:p>
          <a:p>
            <a:pPr>
              <a:lnSpc>
                <a:spcPct val="90000"/>
              </a:lnSpc>
              <a:spcAft>
                <a:spcPts val="600"/>
              </a:spcAft>
            </a:pPr>
            <a:r>
              <a:rPr lang="en-US" sz="2000" dirty="0" smtClean="0">
                <a:solidFill>
                  <a:schemeClr val="bg1">
                    <a:lumMod val="95000"/>
                  </a:schemeClr>
                </a:solidFill>
                <a:latin typeface="+mj-lt"/>
              </a:rPr>
              <a:t>(8 bytes)</a:t>
            </a: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sz="quarter" idx="10"/>
          </p:nvPr>
        </p:nvSpPr>
        <p:spPr>
          <a:xfrm>
            <a:off x="269239" y="1189177"/>
            <a:ext cx="11653523" cy="3216778"/>
          </a:xfrm>
        </p:spPr>
        <p:txBody>
          <a:bodyPr/>
          <a:lstStyle/>
          <a:p>
            <a:r>
              <a:rPr lang="en-US" smtClean="0"/>
              <a:t>Computing is done at a central location using terminals that are attached to this main system</a:t>
            </a:r>
          </a:p>
          <a:p>
            <a:r>
              <a:rPr lang="en-US" smtClean="0"/>
              <a:t>Mainframes are a powerful computer and the rest of the devices connected to the computer are known as terminals (or dumb terminals)</a:t>
            </a:r>
          </a:p>
          <a:p>
            <a:r>
              <a:rPr lang="en-US" smtClean="0"/>
              <a:t>Each terminal consisted solely of a keyboard and display with no processing power</a:t>
            </a:r>
            <a:endParaRPr lang="en-US" dirty="0"/>
          </a:p>
        </p:txBody>
      </p:sp>
      <p:sp>
        <p:nvSpPr>
          <p:cNvPr id="224258" name="Rectangle 2"/>
          <p:cNvSpPr>
            <a:spLocks noGrp="1" noChangeArrowheads="1"/>
          </p:cNvSpPr>
          <p:nvPr>
            <p:ph type="title"/>
          </p:nvPr>
        </p:nvSpPr>
        <p:spPr/>
        <p:txBody>
          <a:bodyPr/>
          <a:lstStyle/>
          <a:p>
            <a:r>
              <a:rPr lang="en-US" smtClean="0"/>
              <a:t>Centralized Computing</a:t>
            </a:r>
            <a:endParaRPr lang="en-US"/>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body" sz="quarter" idx="10"/>
          </p:nvPr>
        </p:nvSpPr>
        <p:spPr>
          <a:xfrm>
            <a:off x="269239" y="1189177"/>
            <a:ext cx="11653523" cy="1994905"/>
          </a:xfrm>
        </p:spPr>
        <p:txBody>
          <a:bodyPr/>
          <a:lstStyle/>
          <a:p>
            <a:r>
              <a:rPr lang="en-US" dirty="0" smtClean="0"/>
              <a:t>The client/server model is an architecture that distributes applications between servers and client computers</a:t>
            </a:r>
          </a:p>
          <a:p>
            <a:r>
              <a:rPr lang="en-US" dirty="0" smtClean="0"/>
              <a:t>Server: System that provides services such as Windows Server 2008 R2</a:t>
            </a:r>
          </a:p>
          <a:p>
            <a:r>
              <a:rPr lang="en-US" dirty="0" smtClean="0"/>
              <a:t>Client: Device that requests services such as Windows 7</a:t>
            </a:r>
          </a:p>
        </p:txBody>
      </p:sp>
      <p:sp>
        <p:nvSpPr>
          <p:cNvPr id="224258" name="Rectangle 2"/>
          <p:cNvSpPr>
            <a:spLocks noGrp="1" noChangeArrowheads="1"/>
          </p:cNvSpPr>
          <p:nvPr>
            <p:ph type="title"/>
          </p:nvPr>
        </p:nvSpPr>
        <p:spPr/>
        <p:txBody>
          <a:bodyPr/>
          <a:lstStyle/>
          <a:p>
            <a:r>
              <a:rPr lang="en-US" dirty="0" smtClean="0"/>
              <a:t>Client/Server Model</a:t>
            </a:r>
            <a:endParaRPr lang="en-US" dirty="0"/>
          </a:p>
        </p:txBody>
      </p:sp>
      <p:pic>
        <p:nvPicPr>
          <p:cNvPr id="2" name="Picture 1"/>
          <p:cNvPicPr>
            <a:picLocks noChangeAspect="1"/>
          </p:cNvPicPr>
          <p:nvPr/>
        </p:nvPicPr>
        <p:blipFill>
          <a:blip r:embed="rId3"/>
          <a:stretch>
            <a:fillRect/>
          </a:stretch>
        </p:blipFill>
        <p:spPr>
          <a:xfrm>
            <a:off x="8534400" y="3876560"/>
            <a:ext cx="1027818" cy="1593750"/>
          </a:xfrm>
          <a:prstGeom prst="rect">
            <a:avLst/>
          </a:prstGeom>
        </p:spPr>
      </p:pic>
      <p:pic>
        <p:nvPicPr>
          <p:cNvPr id="3" name="Picture 2"/>
          <p:cNvPicPr>
            <a:picLocks noChangeAspect="1"/>
          </p:cNvPicPr>
          <p:nvPr/>
        </p:nvPicPr>
        <p:blipFill>
          <a:blip r:embed="rId4"/>
          <a:stretch>
            <a:fillRect/>
          </a:stretch>
        </p:blipFill>
        <p:spPr>
          <a:xfrm>
            <a:off x="2144975" y="4083747"/>
            <a:ext cx="1581259" cy="1386563"/>
          </a:xfrm>
          <a:prstGeom prst="rect">
            <a:avLst/>
          </a:prstGeom>
        </p:spPr>
      </p:pic>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sz="quarter" idx="10"/>
          </p:nvPr>
        </p:nvSpPr>
        <p:spPr>
          <a:xfrm>
            <a:off x="269239" y="1189177"/>
            <a:ext cx="11653523" cy="1497076"/>
          </a:xfrm>
        </p:spPr>
        <p:txBody>
          <a:bodyPr/>
          <a:lstStyle/>
          <a:p>
            <a:r>
              <a:rPr lang="en-US" smtClean="0"/>
              <a:t>Peer-to-peer networking distributes applications or workloads between computers  </a:t>
            </a:r>
          </a:p>
          <a:p>
            <a:r>
              <a:rPr lang="en-US" smtClean="0"/>
              <a:t>Peers are both service providers and service requestors</a:t>
            </a:r>
            <a:endParaRPr lang="en-US" dirty="0" smtClean="0"/>
          </a:p>
        </p:txBody>
      </p:sp>
      <p:sp>
        <p:nvSpPr>
          <p:cNvPr id="224258" name="Rectangle 2"/>
          <p:cNvSpPr>
            <a:spLocks noGrp="1" noChangeArrowheads="1"/>
          </p:cNvSpPr>
          <p:nvPr>
            <p:ph type="title"/>
          </p:nvPr>
        </p:nvSpPr>
        <p:spPr/>
        <p:txBody>
          <a:bodyPr/>
          <a:lstStyle/>
          <a:p>
            <a:r>
              <a:rPr lang="en-US" smtClean="0"/>
              <a:t>Peer-to-Peer Networking</a:t>
            </a:r>
            <a:endParaRPr lang="en-US"/>
          </a:p>
        </p:txBody>
      </p:sp>
      <p:pic>
        <p:nvPicPr>
          <p:cNvPr id="4" name="Picture 3"/>
          <p:cNvPicPr>
            <a:picLocks noChangeAspect="1"/>
          </p:cNvPicPr>
          <p:nvPr/>
        </p:nvPicPr>
        <p:blipFill>
          <a:blip r:embed="rId3"/>
          <a:stretch>
            <a:fillRect/>
          </a:stretch>
        </p:blipFill>
        <p:spPr>
          <a:xfrm>
            <a:off x="2971800" y="4747210"/>
            <a:ext cx="1581259" cy="1386563"/>
          </a:xfrm>
          <a:prstGeom prst="rect">
            <a:avLst/>
          </a:prstGeom>
        </p:spPr>
      </p:pic>
      <p:pic>
        <p:nvPicPr>
          <p:cNvPr id="5" name="Picture 4"/>
          <p:cNvPicPr>
            <a:picLocks noChangeAspect="1"/>
          </p:cNvPicPr>
          <p:nvPr/>
        </p:nvPicPr>
        <p:blipFill>
          <a:blip r:embed="rId3"/>
          <a:stretch>
            <a:fillRect/>
          </a:stretch>
        </p:blipFill>
        <p:spPr>
          <a:xfrm>
            <a:off x="7848600" y="4747211"/>
            <a:ext cx="1581259" cy="1386563"/>
          </a:xfrm>
          <a:prstGeom prst="rect">
            <a:avLst/>
          </a:prstGeom>
        </p:spPr>
      </p:pic>
      <p:pic>
        <p:nvPicPr>
          <p:cNvPr id="6" name="Picture 5"/>
          <p:cNvPicPr>
            <a:picLocks noChangeAspect="1"/>
          </p:cNvPicPr>
          <p:nvPr/>
        </p:nvPicPr>
        <p:blipFill>
          <a:blip r:embed="rId3"/>
          <a:stretch>
            <a:fillRect/>
          </a:stretch>
        </p:blipFill>
        <p:spPr>
          <a:xfrm>
            <a:off x="5486400" y="2892636"/>
            <a:ext cx="1581259" cy="1386563"/>
          </a:xfrm>
          <a:prstGeom prst="rect">
            <a:avLst/>
          </a:prstGeom>
        </p:spPr>
      </p:pic>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sz="quarter" idx="10"/>
          </p:nvPr>
        </p:nvSpPr>
        <p:spPr>
          <a:xfrm>
            <a:off x="269239" y="1189177"/>
            <a:ext cx="11653523" cy="1497076"/>
          </a:xfrm>
        </p:spPr>
        <p:txBody>
          <a:bodyPr/>
          <a:lstStyle/>
          <a:p>
            <a:r>
              <a:rPr lang="en-US" smtClean="0"/>
              <a:t>Distributive computing includes both client-server and peer-to-peer networks</a:t>
            </a:r>
          </a:p>
          <a:p>
            <a:r>
              <a:rPr lang="en-US" smtClean="0"/>
              <a:t>Every device or workstation has its own processing power</a:t>
            </a:r>
            <a:endParaRPr lang="en-US" dirty="0"/>
          </a:p>
        </p:txBody>
      </p:sp>
      <p:sp>
        <p:nvSpPr>
          <p:cNvPr id="224258" name="Rectangle 2"/>
          <p:cNvSpPr>
            <a:spLocks noGrp="1" noChangeArrowheads="1"/>
          </p:cNvSpPr>
          <p:nvPr>
            <p:ph type="title"/>
          </p:nvPr>
        </p:nvSpPr>
        <p:spPr/>
        <p:txBody>
          <a:bodyPr/>
          <a:lstStyle/>
          <a:p>
            <a:r>
              <a:rPr lang="en-US" dirty="0" smtClean="0"/>
              <a:t>Distributed Computing</a:t>
            </a:r>
            <a:endParaRPr lang="en-US" dirty="0"/>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sz="quarter" idx="10"/>
          </p:nvPr>
        </p:nvSpPr>
        <p:spPr>
          <a:xfrm>
            <a:off x="269239" y="1189177"/>
            <a:ext cx="11653523" cy="4212435"/>
          </a:xfrm>
        </p:spPr>
        <p:txBody>
          <a:bodyPr/>
          <a:lstStyle/>
          <a:p>
            <a:r>
              <a:rPr lang="en-US" smtClean="0"/>
              <a:t>Centralized computing has made a comeback of sorts. Remote Desktop Services and remote sessions to computers are based off of the centralized computing model</a:t>
            </a:r>
          </a:p>
          <a:p>
            <a:r>
              <a:rPr lang="en-US" smtClean="0"/>
              <a:t>Thin-client computers do not have a hard drive and store an operating system in RAM, to be loaded up every time the device is turned on</a:t>
            </a:r>
          </a:p>
          <a:p>
            <a:r>
              <a:rPr lang="en-US" smtClean="0"/>
              <a:t>All other applications and data are stored centrally, this system is a blend of centralized and distributive computing</a:t>
            </a:r>
          </a:p>
          <a:p>
            <a:endParaRPr lang="en-US" smtClean="0"/>
          </a:p>
          <a:p>
            <a:endParaRPr lang="en-US" dirty="0" smtClean="0"/>
          </a:p>
        </p:txBody>
      </p:sp>
      <p:sp>
        <p:nvSpPr>
          <p:cNvPr id="224258" name="Rectangle 2"/>
          <p:cNvSpPr>
            <a:spLocks noGrp="1" noChangeArrowheads="1"/>
          </p:cNvSpPr>
          <p:nvPr>
            <p:ph type="title"/>
          </p:nvPr>
        </p:nvSpPr>
        <p:spPr/>
        <p:txBody>
          <a:bodyPr/>
          <a:lstStyle/>
          <a:p>
            <a:r>
              <a:rPr lang="en-US" smtClean="0"/>
              <a:t>Remote Desktop Services and Remote Sessions</a:t>
            </a:r>
            <a:endParaRPr lang="en-US"/>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sz="quarter" idx="10"/>
          </p:nvPr>
        </p:nvSpPr>
        <p:spPr>
          <a:xfrm>
            <a:off x="269239" y="1189177"/>
            <a:ext cx="11653523" cy="3471720"/>
          </a:xfrm>
        </p:spPr>
        <p:txBody>
          <a:bodyPr/>
          <a:lstStyle/>
          <a:p>
            <a:r>
              <a:rPr lang="en-US" sz="3200" dirty="0" smtClean="0"/>
              <a:t>More powerful computers that provide centralized services:</a:t>
            </a:r>
          </a:p>
          <a:p>
            <a:pPr lvl="1"/>
            <a:r>
              <a:rPr lang="en-US" sz="2800" dirty="0" smtClean="0">
                <a:latin typeface="+mj-lt"/>
              </a:rPr>
              <a:t>File</a:t>
            </a:r>
          </a:p>
          <a:p>
            <a:pPr lvl="1"/>
            <a:r>
              <a:rPr lang="en-US" sz="2800" dirty="0" smtClean="0">
                <a:latin typeface="+mj-lt"/>
              </a:rPr>
              <a:t>Print</a:t>
            </a:r>
          </a:p>
          <a:p>
            <a:pPr lvl="1"/>
            <a:r>
              <a:rPr lang="en-US" sz="2800" dirty="0" smtClean="0">
                <a:latin typeface="+mj-lt"/>
              </a:rPr>
              <a:t>Database</a:t>
            </a:r>
          </a:p>
          <a:p>
            <a:pPr lvl="1"/>
            <a:r>
              <a:rPr lang="en-US" sz="2800" dirty="0" smtClean="0">
                <a:latin typeface="+mj-lt"/>
              </a:rPr>
              <a:t>Network controller</a:t>
            </a:r>
          </a:p>
          <a:p>
            <a:pPr lvl="1"/>
            <a:r>
              <a:rPr lang="en-US" sz="2800" dirty="0" smtClean="0">
                <a:latin typeface="+mj-lt"/>
              </a:rPr>
              <a:t>Messaging/Email</a:t>
            </a:r>
          </a:p>
          <a:p>
            <a:pPr lvl="1"/>
            <a:r>
              <a:rPr lang="en-US" sz="2800" dirty="0" smtClean="0">
                <a:latin typeface="+mj-lt"/>
              </a:rPr>
              <a:t>Web</a:t>
            </a:r>
            <a:endParaRPr lang="en-US" sz="2800" dirty="0">
              <a:latin typeface="+mj-lt"/>
            </a:endParaRPr>
          </a:p>
        </p:txBody>
      </p:sp>
      <p:sp>
        <p:nvSpPr>
          <p:cNvPr id="224258" name="Rectangle 2"/>
          <p:cNvSpPr>
            <a:spLocks noGrp="1" noChangeArrowheads="1"/>
          </p:cNvSpPr>
          <p:nvPr>
            <p:ph type="title"/>
          </p:nvPr>
        </p:nvSpPr>
        <p:spPr/>
        <p:txBody>
          <a:bodyPr/>
          <a:lstStyle/>
          <a:p>
            <a:r>
              <a:rPr lang="en-US" smtClean="0"/>
              <a:t>Servers</a:t>
            </a:r>
            <a:endParaRPr lang="en-US"/>
          </a:p>
        </p:txBody>
      </p:sp>
      <p:pic>
        <p:nvPicPr>
          <p:cNvPr id="2" name="Picture 1"/>
          <p:cNvPicPr>
            <a:picLocks noChangeAspect="1"/>
          </p:cNvPicPr>
          <p:nvPr/>
        </p:nvPicPr>
        <p:blipFill>
          <a:blip r:embed="rId3"/>
          <a:stretch>
            <a:fillRect/>
          </a:stretch>
        </p:blipFill>
        <p:spPr>
          <a:xfrm>
            <a:off x="7543800" y="2088842"/>
            <a:ext cx="3157058" cy="3788090"/>
          </a:xfrm>
          <a:prstGeom prst="rect">
            <a:avLst/>
          </a:prstGeom>
        </p:spPr>
      </p:pic>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r>
              <a:rPr lang="en-US" smtClean="0"/>
              <a:t>Client and Server Operating Systems</a:t>
            </a:r>
            <a:endParaRPr lang="en-US"/>
          </a:p>
        </p:txBody>
      </p:sp>
      <p:graphicFrame>
        <p:nvGraphicFramePr>
          <p:cNvPr id="2" name="Table 1"/>
          <p:cNvGraphicFramePr>
            <a:graphicFrameLocks noGrp="1"/>
          </p:cNvGraphicFramePr>
          <p:nvPr/>
        </p:nvGraphicFramePr>
        <p:xfrm>
          <a:off x="1828801" y="1397001"/>
          <a:ext cx="8569325" cy="3032583"/>
        </p:xfrm>
        <a:graphic>
          <a:graphicData uri="http://schemas.openxmlformats.org/drawingml/2006/table">
            <a:tbl>
              <a:tblPr firstRow="1" bandRow="1">
                <a:tableStyleId>{5C22544A-7EE6-4342-B048-85BDC9FD1C3A}</a:tableStyleId>
              </a:tblPr>
              <a:tblGrid>
                <a:gridCol w="4266895"/>
                <a:gridCol w="4302430"/>
              </a:tblGrid>
              <a:tr h="370793">
                <a:tc>
                  <a:txBody>
                    <a:bodyPr/>
                    <a:lstStyle/>
                    <a:p>
                      <a:r>
                        <a:rPr lang="en-US" sz="1800" dirty="0" smtClean="0"/>
                        <a:t>Client</a:t>
                      </a:r>
                      <a:r>
                        <a:rPr lang="en-US" sz="1800" baseline="0" dirty="0" smtClean="0"/>
                        <a:t> Operating Systems</a:t>
                      </a:r>
                      <a:endParaRPr lang="en-US" sz="1800" dirty="0"/>
                    </a:p>
                  </a:txBody>
                  <a:tcPr marL="91433" marR="91433" marT="45714" marB="45714"/>
                </a:tc>
                <a:tc>
                  <a:txBody>
                    <a:bodyPr/>
                    <a:lstStyle/>
                    <a:p>
                      <a:r>
                        <a:rPr lang="en-US" sz="1800" dirty="0" smtClean="0"/>
                        <a:t>Server Operating</a:t>
                      </a:r>
                      <a:r>
                        <a:rPr lang="en-US" sz="1800" baseline="0" dirty="0" smtClean="0"/>
                        <a:t> Systems</a:t>
                      </a:r>
                      <a:endParaRPr lang="en-US" sz="1800" dirty="0"/>
                    </a:p>
                  </a:txBody>
                  <a:tcPr marL="91433" marR="91433" marT="45714" marB="45714"/>
                </a:tc>
              </a:tr>
              <a:tr h="370793">
                <a:tc>
                  <a:txBody>
                    <a:bodyPr/>
                    <a:lstStyle/>
                    <a:p>
                      <a:r>
                        <a:rPr lang="en-US" sz="1800" dirty="0" smtClean="0"/>
                        <a:t>Windows 8</a:t>
                      </a:r>
                      <a:endParaRPr lang="en-US" sz="1800" dirty="0"/>
                    </a:p>
                  </a:txBody>
                  <a:tcPr marL="91433" marR="91433" marT="45714" marB="45714"/>
                </a:tc>
                <a:tc>
                  <a:txBody>
                    <a:bodyPr/>
                    <a:lstStyle/>
                    <a:p>
                      <a:r>
                        <a:rPr lang="en-US" sz="1800" dirty="0" smtClean="0"/>
                        <a:t>Windows Server 2012</a:t>
                      </a:r>
                    </a:p>
                  </a:txBody>
                  <a:tcPr marL="91433" marR="91433" marT="45714" marB="45714"/>
                </a:tc>
              </a:tr>
              <a:tr h="629332">
                <a:tc>
                  <a:txBody>
                    <a:bodyPr/>
                    <a:lstStyle/>
                    <a:p>
                      <a:r>
                        <a:rPr lang="en-US" sz="1800" dirty="0" smtClean="0"/>
                        <a:t>Windows 7</a:t>
                      </a:r>
                      <a:endParaRPr lang="en-US" sz="1800" dirty="0"/>
                    </a:p>
                  </a:txBody>
                  <a:tcPr marL="91433" marR="91433" marT="45714" marB="45714"/>
                </a:tc>
                <a:tc>
                  <a:txBody>
                    <a:bodyPr/>
                    <a:lstStyle/>
                    <a:p>
                      <a:r>
                        <a:rPr lang="en-US" sz="1800" dirty="0" smtClean="0"/>
                        <a:t>Windows Server 2008 R2</a:t>
                      </a:r>
                    </a:p>
                    <a:p>
                      <a:r>
                        <a:rPr lang="en-US" sz="1800" dirty="0" smtClean="0"/>
                        <a:t>Windows Server 2008</a:t>
                      </a:r>
                      <a:endParaRPr lang="en-US" sz="1800" dirty="0"/>
                    </a:p>
                  </a:txBody>
                  <a:tcPr marL="91433" marR="91433" marT="45714" marB="45714"/>
                </a:tc>
              </a:tr>
              <a:tr h="629332">
                <a:tc>
                  <a:txBody>
                    <a:bodyPr/>
                    <a:lstStyle/>
                    <a:p>
                      <a:r>
                        <a:rPr lang="en-US" sz="1800" dirty="0" smtClean="0"/>
                        <a:t>Windows</a:t>
                      </a:r>
                      <a:r>
                        <a:rPr lang="en-US" sz="1800" baseline="0" dirty="0" smtClean="0"/>
                        <a:t> Vista</a:t>
                      </a:r>
                    </a:p>
                    <a:p>
                      <a:r>
                        <a:rPr lang="en-US" sz="1800" baseline="0" dirty="0" smtClean="0"/>
                        <a:t>Windows XP</a:t>
                      </a:r>
                      <a:endParaRPr lang="en-US" sz="1800" dirty="0"/>
                    </a:p>
                  </a:txBody>
                  <a:tcPr marL="91433" marR="91433" marT="45714" marB="45714"/>
                </a:tc>
                <a:tc>
                  <a:txBody>
                    <a:bodyPr/>
                    <a:lstStyle/>
                    <a:p>
                      <a:r>
                        <a:rPr lang="en-US" sz="1800" dirty="0" smtClean="0"/>
                        <a:t>Windows</a:t>
                      </a:r>
                      <a:r>
                        <a:rPr lang="en-US" sz="1800" baseline="0" dirty="0" smtClean="0"/>
                        <a:t> Server 2003</a:t>
                      </a:r>
                    </a:p>
                  </a:txBody>
                  <a:tcPr marL="91433" marR="91433" marT="45714" marB="45714"/>
                </a:tc>
              </a:tr>
              <a:tr h="370793">
                <a:tc>
                  <a:txBody>
                    <a:bodyPr/>
                    <a:lstStyle/>
                    <a:p>
                      <a:r>
                        <a:rPr lang="en-US" sz="1800" dirty="0" smtClean="0"/>
                        <a:t>Windows 2000 Professional</a:t>
                      </a:r>
                      <a:endParaRPr lang="en-US" sz="1800" dirty="0"/>
                    </a:p>
                  </a:txBody>
                  <a:tcPr marL="91433" marR="91433" marT="45714" marB="45714"/>
                </a:tc>
                <a:tc>
                  <a:txBody>
                    <a:bodyPr/>
                    <a:lstStyle/>
                    <a:p>
                      <a:r>
                        <a:rPr lang="en-US" sz="1800" dirty="0" smtClean="0"/>
                        <a:t>Windows</a:t>
                      </a:r>
                      <a:r>
                        <a:rPr lang="en-US" sz="1800" baseline="0" dirty="0" smtClean="0"/>
                        <a:t> 2000 Server</a:t>
                      </a:r>
                      <a:endParaRPr lang="en-US" sz="1800" dirty="0"/>
                    </a:p>
                  </a:txBody>
                  <a:tcPr marL="91433" marR="91433" marT="45714" marB="45714"/>
                </a:tc>
              </a:tr>
              <a:tr h="629332">
                <a:tc>
                  <a:txBody>
                    <a:bodyPr/>
                    <a:lstStyle/>
                    <a:p>
                      <a:r>
                        <a:rPr lang="en-US" sz="1800" dirty="0" smtClean="0"/>
                        <a:t>Windows NT 4.0 Workstation</a:t>
                      </a:r>
                    </a:p>
                    <a:p>
                      <a:r>
                        <a:rPr lang="en-US" sz="1800" dirty="0" smtClean="0"/>
                        <a:t>Windows</a:t>
                      </a:r>
                      <a:r>
                        <a:rPr lang="en-US" sz="1800" baseline="0" dirty="0" smtClean="0"/>
                        <a:t> ME/98/95</a:t>
                      </a:r>
                      <a:endParaRPr lang="en-US" sz="1800" dirty="0"/>
                    </a:p>
                  </a:txBody>
                  <a:tcPr marL="91433" marR="91433" marT="45714" marB="45714"/>
                </a:tc>
                <a:tc>
                  <a:txBody>
                    <a:bodyPr/>
                    <a:lstStyle/>
                    <a:p>
                      <a:r>
                        <a:rPr lang="en-US" sz="1800" dirty="0" smtClean="0"/>
                        <a:t>Windows NT 4.0 Server</a:t>
                      </a:r>
                      <a:endParaRPr lang="en-US" sz="1800" dirty="0"/>
                    </a:p>
                  </a:txBody>
                  <a:tcPr marL="91433" marR="91433" marT="45714" marB="45714"/>
                </a:tc>
              </a:tr>
            </a:tbl>
          </a:graphicData>
        </a:graphic>
      </p:graphicFrame>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sz="quarter" idx="10"/>
          </p:nvPr>
        </p:nvSpPr>
        <p:spPr/>
        <p:txBody>
          <a:bodyPr>
            <a:noAutofit/>
          </a:bodyPr>
          <a:lstStyle/>
          <a:p>
            <a:r>
              <a:rPr lang="en-US" dirty="0" smtClean="0"/>
              <a:t>Peer-to-peer or P2P has recently taking on an additional meaning</a:t>
            </a:r>
          </a:p>
          <a:p>
            <a:r>
              <a:rPr lang="en-US" dirty="0" smtClean="0"/>
              <a:t>P2P can also refer to file sharing networks</a:t>
            </a:r>
          </a:p>
          <a:p>
            <a:r>
              <a:rPr lang="en-US" dirty="0" smtClean="0"/>
              <a:t>Examples of file sharing networks</a:t>
            </a:r>
          </a:p>
          <a:p>
            <a:pPr lvl="1"/>
            <a:r>
              <a:rPr lang="en-US" dirty="0" smtClean="0"/>
              <a:t>Napster</a:t>
            </a:r>
          </a:p>
          <a:p>
            <a:pPr lvl="1"/>
            <a:r>
              <a:rPr lang="en-US" dirty="0" smtClean="0"/>
              <a:t>Gnutella</a:t>
            </a:r>
          </a:p>
          <a:p>
            <a:pPr lvl="1"/>
            <a:r>
              <a:rPr lang="en-US" dirty="0" smtClean="0"/>
              <a:t>G2</a:t>
            </a:r>
          </a:p>
          <a:p>
            <a:r>
              <a:rPr lang="en-US" dirty="0" smtClean="0"/>
              <a:t>Other technologies also take advantage of P2P file sharing:</a:t>
            </a:r>
          </a:p>
          <a:p>
            <a:pPr lvl="1"/>
            <a:r>
              <a:rPr lang="en-US" dirty="0" smtClean="0"/>
              <a:t>Skype</a:t>
            </a:r>
          </a:p>
          <a:p>
            <a:pPr lvl="1"/>
            <a:r>
              <a:rPr lang="en-US" dirty="0" smtClean="0"/>
              <a:t>VoIP</a:t>
            </a:r>
          </a:p>
          <a:p>
            <a:pPr lvl="1"/>
            <a:r>
              <a:rPr lang="en-US" dirty="0" smtClean="0"/>
              <a:t>Cloud computing</a:t>
            </a:r>
            <a:endParaRPr lang="en-US" dirty="0"/>
          </a:p>
        </p:txBody>
      </p:sp>
      <p:sp>
        <p:nvSpPr>
          <p:cNvPr id="224258" name="Rectangle 2"/>
          <p:cNvSpPr>
            <a:spLocks noGrp="1" noChangeArrowheads="1"/>
          </p:cNvSpPr>
          <p:nvPr>
            <p:ph type="title"/>
          </p:nvPr>
        </p:nvSpPr>
        <p:spPr/>
        <p:txBody>
          <a:bodyPr/>
          <a:lstStyle/>
          <a:p>
            <a:r>
              <a:rPr lang="en-US" smtClean="0"/>
              <a:t>P2P</a:t>
            </a:r>
            <a:endParaRPr lang="en-US"/>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Course Topics</a:t>
            </a:r>
            <a:endParaRPr lang="en-US" dirty="0"/>
          </a:p>
        </p:txBody>
      </p:sp>
      <p:graphicFrame>
        <p:nvGraphicFramePr>
          <p:cNvPr id="11" name="Content Placeholder 6"/>
          <p:cNvGraphicFramePr>
            <a:graphicFrameLocks noGrp="1"/>
          </p:cNvGraphicFramePr>
          <p:nvPr>
            <p:ph sz="quarter" idx="4294967295"/>
            <p:extLst/>
          </p:nvPr>
        </p:nvGraphicFramePr>
        <p:xfrm>
          <a:off x="720762" y="1328738"/>
          <a:ext cx="10679449" cy="4462708"/>
        </p:xfrm>
        <a:graphic>
          <a:graphicData uri="http://schemas.openxmlformats.org/drawingml/2006/table">
            <a:tbl>
              <a:tblPr firstRow="1" bandRow="1">
                <a:tableStyleId>{5C22544A-7EE6-4342-B048-85BDC9FD1C3A}</a:tableStyleId>
              </a:tblPr>
              <a:tblGrid>
                <a:gridCol w="10679449"/>
              </a:tblGrid>
              <a:tr h="805108">
                <a:tc>
                  <a:txBody>
                    <a:bodyPr/>
                    <a:lstStyle/>
                    <a:p>
                      <a:r>
                        <a:rPr lang="en-US" sz="3200" b="0" dirty="0" smtClean="0">
                          <a:latin typeface="Segoe UI Light" panose="020B0502040204020203" pitchFamily="34" charset="0"/>
                          <a:cs typeface="Segoe UI Light" panose="020B0502040204020203" pitchFamily="34" charset="0"/>
                        </a:rPr>
                        <a:t>Network Fundamentals</a:t>
                      </a:r>
                      <a:endParaRPr lang="en-US" sz="3200" dirty="0">
                        <a:latin typeface="Segoe UI Light" panose="020B0502040204020203" pitchFamily="34" charset="0"/>
                        <a:cs typeface="Segoe UI Light" panose="020B0502040204020203" pitchFamily="34" charset="0"/>
                      </a:endParaRPr>
                    </a:p>
                  </a:txBody>
                  <a:tcPr anchor="ctr"/>
                </a:tc>
              </a:tr>
              <a:tr h="432762">
                <a:tc>
                  <a:txBody>
                    <a:bodyPr/>
                    <a:lstStyle/>
                    <a:p>
                      <a:pPr marL="571500" indent="-571500">
                        <a:tabLst>
                          <a:tab pos="573088" algn="l"/>
                        </a:tabLst>
                      </a:pPr>
                      <a:r>
                        <a:rPr lang="en-US" sz="2400" dirty="0" smtClean="0">
                          <a:latin typeface="Segoe UI Light" panose="020B0502040204020203" pitchFamily="34" charset="0"/>
                          <a:cs typeface="Segoe UI Light" panose="020B0502040204020203" pitchFamily="34" charset="0"/>
                        </a:rPr>
                        <a:t>01 | Understanding Local</a:t>
                      </a:r>
                      <a:r>
                        <a:rPr lang="en-US" sz="2400" baseline="0" dirty="0" smtClean="0">
                          <a:latin typeface="Segoe UI Light" panose="020B0502040204020203" pitchFamily="34" charset="0"/>
                          <a:cs typeface="Segoe UI Light" panose="020B0502040204020203" pitchFamily="34" charset="0"/>
                        </a:rPr>
                        <a:t> Area Networking</a:t>
                      </a:r>
                      <a:endParaRPr lang="en-US" sz="2400" dirty="0" smtClean="0">
                        <a:latin typeface="Segoe UI Light" panose="020B0502040204020203" pitchFamily="34" charset="0"/>
                        <a:cs typeface="Segoe UI Light" panose="020B0502040204020203" pitchFamily="34" charset="0"/>
                      </a:endParaRPr>
                    </a:p>
                  </a:txBody>
                  <a:tcPr anchor="ctr"/>
                </a:tc>
              </a:tr>
              <a:tr h="432762">
                <a:tc>
                  <a:txBody>
                    <a:bodyPr/>
                    <a:lstStyle/>
                    <a:p>
                      <a:pPr marL="573088" indent="-573088">
                        <a:tabLst/>
                      </a:pPr>
                      <a:r>
                        <a:rPr lang="en-US" sz="2400" dirty="0" smtClean="0">
                          <a:latin typeface="Segoe UI Light" panose="020B0502040204020203" pitchFamily="34" charset="0"/>
                          <a:cs typeface="Segoe UI Light" panose="020B0502040204020203" pitchFamily="34" charset="0"/>
                        </a:rPr>
                        <a:t>02 | Defining</a:t>
                      </a:r>
                      <a:r>
                        <a:rPr lang="en-US" sz="2400" baseline="0" dirty="0" smtClean="0">
                          <a:latin typeface="Segoe UI Light" panose="020B0502040204020203" pitchFamily="34" charset="0"/>
                          <a:cs typeface="Segoe UI Light" panose="020B0502040204020203" pitchFamily="34" charset="0"/>
                        </a:rPr>
                        <a:t> Networks with the OSI Model</a:t>
                      </a:r>
                      <a:endParaRPr lang="en-US" sz="2400" dirty="0" smtClean="0">
                        <a:latin typeface="Segoe UI Light" panose="020B0502040204020203" pitchFamily="34" charset="0"/>
                        <a:cs typeface="Segoe UI Light" panose="020B0502040204020203" pitchFamily="34" charset="0"/>
                      </a:endParaRPr>
                    </a:p>
                  </a:txBody>
                  <a:tcPr anchor="ctr"/>
                </a:tc>
              </a:tr>
              <a:tr h="432762">
                <a:tc>
                  <a:txBody>
                    <a:bodyPr/>
                    <a:lstStyle/>
                    <a:p>
                      <a:pPr marL="573088" indent="-573088">
                        <a:tabLst/>
                      </a:pPr>
                      <a:r>
                        <a:rPr lang="en-US" sz="2400" dirty="0" smtClean="0">
                          <a:latin typeface="Segoe UI Light" panose="020B0502040204020203" pitchFamily="34" charset="0"/>
                          <a:cs typeface="Segoe UI Light" panose="020B0502040204020203" pitchFamily="34" charset="0"/>
                        </a:rPr>
                        <a:t>03 | Understanding Wired and Wireless Networks</a:t>
                      </a:r>
                    </a:p>
                  </a:txBody>
                  <a:tcPr anchor="ctr"/>
                </a:tc>
              </a:tr>
              <a:tr h="432762">
                <a:tc>
                  <a:txBody>
                    <a:bodyPr/>
                    <a:lstStyle/>
                    <a:p>
                      <a:pPr marL="573088" indent="-573088"/>
                      <a:r>
                        <a:rPr lang="en-US" sz="2400" dirty="0" smtClean="0">
                          <a:latin typeface="Segoe UI Light" panose="020B0502040204020203" pitchFamily="34" charset="0"/>
                          <a:cs typeface="Segoe UI Light" panose="020B0502040204020203" pitchFamily="34" charset="0"/>
                        </a:rPr>
                        <a:t>04 | Understanding Internet Protocol</a:t>
                      </a:r>
                      <a:r>
                        <a:rPr lang="en-US" sz="2400" baseline="0" dirty="0" smtClean="0">
                          <a:latin typeface="Segoe UI Light" panose="020B0502040204020203" pitchFamily="34" charset="0"/>
                          <a:cs typeface="Segoe UI Light" panose="020B0502040204020203" pitchFamily="34" charset="0"/>
                        </a:rPr>
                        <a:t> (IP)</a:t>
                      </a:r>
                      <a:endParaRPr lang="en-US" sz="2400" dirty="0" smtClean="0">
                        <a:latin typeface="Segoe UI Light" panose="020B0502040204020203" pitchFamily="34" charset="0"/>
                        <a:cs typeface="Segoe UI Light" panose="020B0502040204020203" pitchFamily="34" charset="0"/>
                      </a:endParaRPr>
                    </a:p>
                  </a:txBody>
                  <a:tcPr anchor="ctr"/>
                </a:tc>
              </a:tr>
              <a:tr h="432762">
                <a:tc>
                  <a:txBody>
                    <a:bodyPr/>
                    <a:lstStyle/>
                    <a:p>
                      <a:pPr marL="573088" indent="-573088"/>
                      <a:r>
                        <a:rPr lang="en-US" sz="2400" dirty="0" smtClean="0">
                          <a:latin typeface="Segoe UI Light" panose="020B0502040204020203" pitchFamily="34" charset="0"/>
                          <a:cs typeface="Segoe UI Light" panose="020B0502040204020203" pitchFamily="34" charset="0"/>
                        </a:rPr>
                        <a:t>05 | TCP/IP Tools</a:t>
                      </a:r>
                    </a:p>
                  </a:txBody>
                  <a:tcPr anchor="ctr"/>
                </a:tc>
              </a:tr>
              <a:tr h="432762">
                <a:tc>
                  <a:txBody>
                    <a:bodyPr/>
                    <a:lstStyle/>
                    <a:p>
                      <a:pPr marL="573088" indent="-573088"/>
                      <a:r>
                        <a:rPr lang="en-US" sz="2400" dirty="0" smtClean="0">
                          <a:latin typeface="Segoe UI Light" panose="020B0502040204020203" pitchFamily="34" charset="0"/>
                          <a:cs typeface="Segoe UI Light" panose="020B0502040204020203" pitchFamily="34" charset="0"/>
                        </a:rPr>
                        <a:t>06 | Network</a:t>
                      </a:r>
                      <a:r>
                        <a:rPr lang="en-US" sz="2400" baseline="0" dirty="0" smtClean="0">
                          <a:latin typeface="Segoe UI Light" panose="020B0502040204020203" pitchFamily="34" charset="0"/>
                          <a:cs typeface="Segoe UI Light" panose="020B0502040204020203" pitchFamily="34" charset="0"/>
                        </a:rPr>
                        <a:t> Services</a:t>
                      </a:r>
                      <a:endParaRPr lang="en-US" sz="2400" dirty="0" smtClean="0">
                        <a:latin typeface="Segoe UI Light" panose="020B0502040204020203" pitchFamily="34" charset="0"/>
                        <a:cs typeface="Segoe UI Light" panose="020B0502040204020203" pitchFamily="34" charset="0"/>
                      </a:endParaRPr>
                    </a:p>
                  </a:txBody>
                  <a:tcPr anchor="ctr"/>
                </a:tc>
              </a:tr>
              <a:tr h="432762">
                <a:tc>
                  <a:txBody>
                    <a:bodyPr/>
                    <a:lstStyle/>
                    <a:p>
                      <a:pPr marL="573088" marR="0" indent="-573088" algn="l" defTabSz="514384"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07 | Understanding Wide</a:t>
                      </a:r>
                      <a:r>
                        <a:rPr lang="en-US" sz="2400" baseline="0" dirty="0" smtClean="0">
                          <a:latin typeface="Segoe UI Light" panose="020B0502040204020203" pitchFamily="34" charset="0"/>
                          <a:cs typeface="Segoe UI Light" panose="020B0502040204020203" pitchFamily="34" charset="0"/>
                        </a:rPr>
                        <a:t> Area Networks</a:t>
                      </a:r>
                      <a:endParaRPr lang="en-US" sz="2400" dirty="0" smtClean="0">
                        <a:latin typeface="Segoe UI Light" panose="020B0502040204020203" pitchFamily="34" charset="0"/>
                        <a:cs typeface="Segoe UI Light" panose="020B0502040204020203" pitchFamily="34" charset="0"/>
                      </a:endParaRPr>
                    </a:p>
                  </a:txBody>
                  <a:tcPr anchor="ctr"/>
                </a:tc>
              </a:tr>
              <a:tr h="432762">
                <a:tc>
                  <a:txBody>
                    <a:bodyPr/>
                    <a:lstStyle/>
                    <a:p>
                      <a:pPr marL="573088" indent="-573088"/>
                      <a:r>
                        <a:rPr lang="en-US" sz="2400" dirty="0" smtClean="0">
                          <a:latin typeface="Segoe UI Light" panose="020B0502040204020203" pitchFamily="34" charset="0"/>
                          <a:cs typeface="Segoe UI Light" panose="020B0502040204020203" pitchFamily="34" charset="0"/>
                        </a:rPr>
                        <a:t>08 | Defining Network Infrastructure and Security</a:t>
                      </a:r>
                    </a:p>
                  </a:txBody>
                  <a:tcPr anchor="ctr"/>
                </a:tc>
              </a:tr>
            </a:tbl>
          </a:graphicData>
        </a:graphic>
      </p:graphicFrame>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6372" y="5987205"/>
            <a:ext cx="1847574" cy="739030"/>
          </a:xfrm>
          <a:prstGeom prst="rect">
            <a:avLst/>
          </a:prstGeom>
        </p:spPr>
      </p:pic>
    </p:spTree>
    <p:extLst>
      <p:ext uri="{BB962C8B-B14F-4D97-AF65-F5344CB8AC3E}">
        <p14:creationId xmlns:p14="http://schemas.microsoft.com/office/powerpoint/2010/main" val="2789744896"/>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sz="quarter" idx="10"/>
          </p:nvPr>
        </p:nvSpPr>
        <p:spPr>
          <a:xfrm>
            <a:off x="269239" y="1189177"/>
            <a:ext cx="11653523" cy="2718949"/>
          </a:xfrm>
        </p:spPr>
        <p:txBody>
          <a:bodyPr/>
          <a:lstStyle/>
          <a:p>
            <a:r>
              <a:rPr lang="en-US" dirty="0" smtClean="0"/>
              <a:t>Understand local area networks (LANs), including but not limited to LAN elements, design, perimeter networks, IP addressing, and LAN types</a:t>
            </a:r>
          </a:p>
          <a:p>
            <a:r>
              <a:rPr lang="en-US" dirty="0" smtClean="0"/>
              <a:t>Understand network topologies and access methods, including topologies such as star, mesh, and ring; Ethernet architecture; and the client-server and peer-to-peer networking models</a:t>
            </a:r>
            <a:endParaRPr lang="en-US" dirty="0"/>
          </a:p>
        </p:txBody>
      </p:sp>
      <p:sp>
        <p:nvSpPr>
          <p:cNvPr id="274434" name="Rectangle 2"/>
          <p:cNvSpPr>
            <a:spLocks noGrp="1" noChangeArrowheads="1"/>
          </p:cNvSpPr>
          <p:nvPr>
            <p:ph type="title"/>
          </p:nvPr>
        </p:nvSpPr>
        <p:spPr/>
        <p:txBody>
          <a:bodyPr/>
          <a:lstStyle/>
          <a:p>
            <a:r>
              <a:rPr lang="en-US" smtClean="0"/>
              <a:t>Summary</a:t>
            </a:r>
            <a:endParaRPr lang="en-US"/>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69239" y="1189177"/>
            <a:ext cx="11653523" cy="959493"/>
          </a:xfrm>
        </p:spPr>
        <p:txBody>
          <a:bodyPr/>
          <a:lstStyle/>
          <a:p>
            <a:pPr marL="252134" lvl="1" indent="0">
              <a:buNone/>
            </a:pPr>
            <a:endParaRPr lang="en-US" sz="2000" dirty="0" smtClean="0">
              <a:latin typeface="+mj-lt"/>
            </a:endParaRPr>
          </a:p>
          <a:p>
            <a:endParaRPr lang="en-US" dirty="0"/>
          </a:p>
        </p:txBody>
      </p:sp>
      <p:sp>
        <p:nvSpPr>
          <p:cNvPr id="3" name="Title 2"/>
          <p:cNvSpPr>
            <a:spLocks noGrp="1"/>
          </p:cNvSpPr>
          <p:nvPr>
            <p:ph type="title"/>
          </p:nvPr>
        </p:nvSpPr>
        <p:spPr/>
        <p:txBody>
          <a:bodyPr/>
          <a:lstStyle/>
          <a:p>
            <a:r>
              <a:rPr lang="en-US" dirty="0" smtClean="0"/>
              <a:t>Additional Resources &amp; Next Steps</a:t>
            </a:r>
            <a:endParaRPr lang="en-US" dirty="0"/>
          </a:p>
        </p:txBody>
      </p:sp>
      <p:sp>
        <p:nvSpPr>
          <p:cNvPr id="4" name="TextBox 3"/>
          <p:cNvSpPr txBox="1"/>
          <p:nvPr/>
        </p:nvSpPr>
        <p:spPr>
          <a:xfrm>
            <a:off x="457200" y="4267200"/>
            <a:ext cx="3352800" cy="2200602"/>
          </a:xfrm>
          <a:prstGeom prst="rect">
            <a:avLst/>
          </a:prstGeom>
          <a:solidFill>
            <a:schemeClr val="accent6"/>
          </a:solidFill>
        </p:spPr>
        <p:txBody>
          <a:bodyPr wrap="square" lIns="182880" tIns="146304" rIns="182880" bIns="146304" rtlCol="0">
            <a:noAutofit/>
          </a:bodyPr>
          <a:lstStyle/>
          <a:p>
            <a:pPr>
              <a:lnSpc>
                <a:spcPct val="90000"/>
              </a:lnSpc>
              <a:spcAft>
                <a:spcPts val="600"/>
              </a:spcAft>
            </a:pPr>
            <a:r>
              <a:rPr lang="en-US" sz="3200" u="sng" dirty="0" smtClean="0">
                <a:solidFill>
                  <a:schemeClr val="bg1">
                    <a:lumMod val="95000"/>
                  </a:schemeClr>
                </a:solidFill>
                <a:latin typeface="+mj-lt"/>
              </a:rPr>
              <a:t>Books</a:t>
            </a:r>
            <a:endParaRPr lang="en-US" sz="3200" u="sng" dirty="0">
              <a:solidFill>
                <a:schemeClr val="bg1">
                  <a:lumMod val="95000"/>
                </a:schemeClr>
              </a:solidFill>
              <a:latin typeface="+mj-lt"/>
            </a:endParaRPr>
          </a:p>
          <a:p>
            <a:pPr marL="342900" indent="-342900">
              <a:lnSpc>
                <a:spcPct val="90000"/>
              </a:lnSpc>
              <a:spcAft>
                <a:spcPts val="600"/>
              </a:spcAft>
              <a:buFont typeface="Arial" panose="020B0604020202020204" pitchFamily="34" charset="0"/>
              <a:buChar char="•"/>
            </a:pPr>
            <a:r>
              <a:rPr lang="en-US" sz="2000" dirty="0">
                <a:solidFill>
                  <a:schemeClr val="bg1">
                    <a:lumMod val="95000"/>
                  </a:schemeClr>
                </a:solidFill>
                <a:latin typeface="+mj-lt"/>
              </a:rPr>
              <a:t>Exam 98-366: MTA Networking Fundamentals (Microsoft Official Academic Course)</a:t>
            </a:r>
          </a:p>
        </p:txBody>
      </p:sp>
      <p:sp>
        <p:nvSpPr>
          <p:cNvPr id="5" name="TextBox 4"/>
          <p:cNvSpPr txBox="1"/>
          <p:nvPr/>
        </p:nvSpPr>
        <p:spPr>
          <a:xfrm>
            <a:off x="2933515" y="1143055"/>
            <a:ext cx="6324600" cy="3754874"/>
          </a:xfrm>
          <a:prstGeom prst="rect">
            <a:avLst/>
          </a:prstGeom>
          <a:solidFill>
            <a:schemeClr val="accent2"/>
          </a:solidFill>
        </p:spPr>
        <p:txBody>
          <a:bodyPr wrap="square" lIns="182880" tIns="146304" rIns="182880" bIns="146304" rtlCol="0">
            <a:noAutofit/>
          </a:bodyPr>
          <a:lstStyle/>
          <a:p>
            <a:pPr lvl="0" defTabSz="685845" eaLnBrk="1" fontAlgn="auto" hangingPunct="1">
              <a:lnSpc>
                <a:spcPct val="90000"/>
              </a:lnSpc>
              <a:spcBef>
                <a:spcPct val="20000"/>
              </a:spcBef>
              <a:spcAft>
                <a:spcPts val="0"/>
              </a:spcAft>
              <a:buSzPct val="90000"/>
            </a:pPr>
            <a:r>
              <a:rPr lang="en-US" sz="3200" u="sng" dirty="0">
                <a:solidFill>
                  <a:srgbClr val="FFFFFF">
                    <a:lumMod val="95000"/>
                  </a:srgbClr>
                </a:solidFill>
                <a:latin typeface="Segoe UI Light"/>
              </a:rPr>
              <a:t>Instructor-Led </a:t>
            </a:r>
            <a:r>
              <a:rPr lang="en-US" sz="3200" u="sng" dirty="0" smtClean="0">
                <a:solidFill>
                  <a:srgbClr val="FFFFFF">
                    <a:lumMod val="95000"/>
                  </a:srgbClr>
                </a:solidFill>
                <a:latin typeface="Segoe UI Light"/>
              </a:rPr>
              <a:t>Courses</a:t>
            </a:r>
            <a:endParaRPr lang="en-US" sz="3200" u="sng" dirty="0">
              <a:solidFill>
                <a:srgbClr val="FFFFFF">
                  <a:lumMod val="95000"/>
                </a:srgbClr>
              </a:solidFill>
              <a:latin typeface="Segoe UI Light"/>
            </a:endParaRPr>
          </a:p>
          <a:p>
            <a:pPr marL="429562" lvl="1" indent="-177428" defTabSz="685845" eaLnBrk="1" fontAlgn="auto" hangingPunct="1">
              <a:lnSpc>
                <a:spcPct val="90000"/>
              </a:lnSpc>
              <a:spcBef>
                <a:spcPct val="20000"/>
              </a:spcBef>
              <a:spcAft>
                <a:spcPts val="0"/>
              </a:spcAft>
              <a:buSzPct val="90000"/>
              <a:buFont typeface="Arial" pitchFamily="34" charset="0"/>
              <a:buChar char="•"/>
            </a:pPr>
            <a:r>
              <a:rPr lang="en-US" sz="2000" dirty="0">
                <a:solidFill>
                  <a:srgbClr val="FFFFFF">
                    <a:lumMod val="95000"/>
                  </a:srgbClr>
                </a:solidFill>
                <a:latin typeface="Segoe UI Light"/>
              </a:rPr>
              <a:t>40033A: Windows Operating System and Windows Server Fundamentals: Training 2-Pack for MTA Exams 98-349 and 98-365 (5 Days)</a:t>
            </a:r>
          </a:p>
          <a:p>
            <a:pPr marL="429562" lvl="1" indent="-177428" defTabSz="685845" eaLnBrk="1" fontAlgn="auto" hangingPunct="1">
              <a:lnSpc>
                <a:spcPct val="90000"/>
              </a:lnSpc>
              <a:spcBef>
                <a:spcPct val="20000"/>
              </a:spcBef>
              <a:spcAft>
                <a:spcPts val="0"/>
              </a:spcAft>
              <a:buSzPct val="90000"/>
              <a:buFont typeface="Arial" pitchFamily="34" charset="0"/>
              <a:buChar char="•"/>
            </a:pPr>
            <a:r>
              <a:rPr lang="en-US" sz="2000" dirty="0">
                <a:solidFill>
                  <a:srgbClr val="FFFFFF">
                    <a:lumMod val="95000"/>
                  </a:srgbClr>
                </a:solidFill>
                <a:latin typeface="Segoe UI Light"/>
              </a:rPr>
              <a:t>40349A: Windows Operating System Fundamentals: MTA Exam 98-349 (3 Days)</a:t>
            </a:r>
          </a:p>
          <a:p>
            <a:pPr marL="429562" lvl="1" indent="-177428" defTabSz="685845" eaLnBrk="1" fontAlgn="auto" hangingPunct="1">
              <a:lnSpc>
                <a:spcPct val="90000"/>
              </a:lnSpc>
              <a:spcBef>
                <a:spcPct val="20000"/>
              </a:spcBef>
              <a:spcAft>
                <a:spcPts val="0"/>
              </a:spcAft>
              <a:buSzPct val="90000"/>
              <a:buFont typeface="Arial" pitchFamily="34" charset="0"/>
              <a:buChar char="•"/>
            </a:pPr>
            <a:r>
              <a:rPr lang="en-US" sz="2000" dirty="0">
                <a:solidFill>
                  <a:srgbClr val="FFFFFF">
                    <a:lumMod val="95000"/>
                  </a:srgbClr>
                </a:solidFill>
                <a:latin typeface="Segoe UI Light"/>
              </a:rPr>
              <a:t>40032A: Networking and Security Fundamentals: Training 2-Pack for MTA Exams 98-366 and 98-367 (5 Days)</a:t>
            </a:r>
          </a:p>
          <a:p>
            <a:pPr marL="429562" lvl="1" indent="-177428" defTabSz="685845" eaLnBrk="1" fontAlgn="auto" hangingPunct="1">
              <a:lnSpc>
                <a:spcPct val="90000"/>
              </a:lnSpc>
              <a:spcBef>
                <a:spcPct val="20000"/>
              </a:spcBef>
              <a:spcAft>
                <a:spcPts val="0"/>
              </a:spcAft>
              <a:buSzPct val="90000"/>
              <a:buFont typeface="Arial" pitchFamily="34" charset="0"/>
              <a:buChar char="•"/>
            </a:pPr>
            <a:r>
              <a:rPr lang="en-US" sz="2000" dirty="0">
                <a:solidFill>
                  <a:srgbClr val="FFFFFF">
                    <a:lumMod val="95000"/>
                  </a:srgbClr>
                </a:solidFill>
                <a:latin typeface="Segoe UI Light"/>
              </a:rPr>
              <a:t>40366A: Networking Fundamentals: MTA Exam 98-366</a:t>
            </a:r>
          </a:p>
        </p:txBody>
      </p:sp>
      <p:sp>
        <p:nvSpPr>
          <p:cNvPr id="6" name="TextBox 5"/>
          <p:cNvSpPr txBox="1"/>
          <p:nvPr/>
        </p:nvSpPr>
        <p:spPr>
          <a:xfrm>
            <a:off x="8592704" y="4486712"/>
            <a:ext cx="2971800" cy="2074414"/>
          </a:xfrm>
          <a:prstGeom prst="rect">
            <a:avLst/>
          </a:prstGeom>
          <a:solidFill>
            <a:schemeClr val="accent6"/>
          </a:solidFill>
        </p:spPr>
        <p:txBody>
          <a:bodyPr wrap="square" lIns="182880" tIns="146304" rIns="182880" bIns="146304" rtlCol="0">
            <a:noAutofit/>
          </a:bodyPr>
          <a:lstStyle/>
          <a:p>
            <a:pPr lvl="0" defTabSz="685845" eaLnBrk="1" fontAlgn="auto" hangingPunct="1">
              <a:lnSpc>
                <a:spcPct val="90000"/>
              </a:lnSpc>
              <a:spcBef>
                <a:spcPct val="20000"/>
              </a:spcBef>
              <a:spcAft>
                <a:spcPts val="0"/>
              </a:spcAft>
              <a:buSzPct val="90000"/>
            </a:pPr>
            <a:r>
              <a:rPr lang="en-US" sz="3200" u="sng" dirty="0">
                <a:solidFill>
                  <a:srgbClr val="FFFFFF">
                    <a:lumMod val="95000"/>
                  </a:srgbClr>
                </a:solidFill>
                <a:latin typeface="Segoe UI Light"/>
              </a:rPr>
              <a:t>Exams &amp; </a:t>
            </a:r>
            <a:r>
              <a:rPr lang="en-US" sz="3200" u="sng" dirty="0" smtClean="0">
                <a:solidFill>
                  <a:srgbClr val="FFFFFF">
                    <a:lumMod val="95000"/>
                  </a:srgbClr>
                </a:solidFill>
                <a:latin typeface="Segoe UI Light"/>
              </a:rPr>
              <a:t>Certifications</a:t>
            </a:r>
            <a:endParaRPr lang="en-US" sz="3200" dirty="0">
              <a:solidFill>
                <a:srgbClr val="FFFFFF">
                  <a:lumMod val="95000"/>
                </a:srgbClr>
              </a:solidFill>
              <a:latin typeface="Segoe UI Light"/>
            </a:endParaRPr>
          </a:p>
          <a:p>
            <a:pPr marL="429562" lvl="1" indent="-177428" defTabSz="685845" eaLnBrk="1" fontAlgn="auto" hangingPunct="1">
              <a:lnSpc>
                <a:spcPct val="90000"/>
              </a:lnSpc>
              <a:spcBef>
                <a:spcPct val="20000"/>
              </a:spcBef>
              <a:spcAft>
                <a:spcPts val="0"/>
              </a:spcAft>
              <a:buSzPct val="90000"/>
              <a:buFont typeface="Arial" pitchFamily="34" charset="0"/>
              <a:buChar char="•"/>
            </a:pPr>
            <a:r>
              <a:rPr lang="en-US" sz="2000" dirty="0">
                <a:solidFill>
                  <a:srgbClr val="FFFFFF">
                    <a:lumMod val="95000"/>
                  </a:srgbClr>
                </a:solidFill>
                <a:latin typeface="Segoe UI Light"/>
              </a:rPr>
              <a:t>Exam 98-366: Networking Fundamentals</a:t>
            </a:r>
          </a:p>
        </p:txBody>
      </p:sp>
      <p:pic>
        <p:nvPicPr>
          <p:cNvPr id="7" name="Picture 6"/>
          <p:cNvPicPr>
            <a:picLocks noChangeAspect="1"/>
          </p:cNvPicPr>
          <p:nvPr/>
        </p:nvPicPr>
        <p:blipFill>
          <a:blip r:embed="rId2"/>
          <a:stretch>
            <a:fillRect/>
          </a:stretch>
        </p:blipFill>
        <p:spPr>
          <a:xfrm>
            <a:off x="7844468" y="253458"/>
            <a:ext cx="1496471" cy="1543781"/>
          </a:xfrm>
          <a:prstGeom prst="rect">
            <a:avLst/>
          </a:prstGeom>
        </p:spPr>
      </p:pic>
      <p:pic>
        <p:nvPicPr>
          <p:cNvPr id="8" name="Picture 7"/>
          <p:cNvPicPr>
            <a:picLocks noChangeAspect="1"/>
          </p:cNvPicPr>
          <p:nvPr/>
        </p:nvPicPr>
        <p:blipFill>
          <a:blip r:embed="rId3"/>
          <a:stretch>
            <a:fillRect/>
          </a:stretch>
        </p:blipFill>
        <p:spPr>
          <a:xfrm>
            <a:off x="10360830" y="2743385"/>
            <a:ext cx="1023667" cy="2154544"/>
          </a:xfrm>
          <a:prstGeom prst="rect">
            <a:avLst/>
          </a:prstGeom>
        </p:spPr>
      </p:pic>
      <p:pic>
        <p:nvPicPr>
          <p:cNvPr id="9" name="Picture 8"/>
          <p:cNvPicPr>
            <a:picLocks noChangeAspect="1"/>
          </p:cNvPicPr>
          <p:nvPr/>
        </p:nvPicPr>
        <p:blipFill>
          <a:blip r:embed="rId4"/>
          <a:stretch>
            <a:fillRect/>
          </a:stretch>
        </p:blipFill>
        <p:spPr>
          <a:xfrm>
            <a:off x="399620" y="2743385"/>
            <a:ext cx="1201757" cy="1593750"/>
          </a:xfrm>
          <a:prstGeom prst="rect">
            <a:avLst/>
          </a:prstGeom>
        </p:spPr>
      </p:pic>
    </p:spTree>
    <p:extLst>
      <p:ext uri="{BB962C8B-B14F-4D97-AF65-F5344CB8AC3E}">
        <p14:creationId xmlns:p14="http://schemas.microsoft.com/office/powerpoint/2010/main" val="90905923"/>
      </p:ext>
    </p:extLst>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blackWhite">
          <a:xfrm>
            <a:off x="228600" y="5818252"/>
            <a:ext cx="11734799" cy="712135"/>
          </a:xfrm>
          <a:prstGeom prst="rect">
            <a:avLst/>
          </a:prstGeom>
          <a:noFill/>
          <a:ln w="12700">
            <a:noFill/>
            <a:miter lim="800000"/>
            <a:headEnd type="none" w="sm" len="sm"/>
            <a:tailEnd type="none" w="sm" len="sm"/>
          </a:ln>
          <a:effectLst/>
        </p:spPr>
        <p:txBody>
          <a:bodyPr wrap="square" lIns="179300" tIns="143440" rIns="179300" bIns="143440">
            <a:spAutoFit/>
          </a:bodyPr>
          <a:lstStyle/>
          <a:p>
            <a:pPr defTabSz="914017">
              <a:defRPr/>
            </a:pPr>
            <a:r>
              <a:rPr lang="en-US" sz="686"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14017">
              <a:defRPr/>
            </a:pPr>
            <a:r>
              <a:rPr lang="en-US" sz="686"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686" dirty="0">
                <a:gradFill>
                  <a:gsLst>
                    <a:gs pos="0">
                      <a:srgbClr val="FFFFFF"/>
                    </a:gs>
                    <a:gs pos="100000">
                      <a:srgbClr val="FFFFFF"/>
                    </a:gs>
                  </a:gsLst>
                  <a:lin ang="5400000" scaled="0"/>
                </a:gradFill>
                <a:cs typeface="Segoe UI" pitchFamily="34" charset="0"/>
              </a:rPr>
            </a:br>
            <a:r>
              <a:rPr lang="en-US" sz="686" dirty="0">
                <a:gradFill>
                  <a:gsLst>
                    <a:gs pos="0">
                      <a:srgbClr val="FFFFFF"/>
                    </a:gs>
                    <a:gs pos="100000">
                      <a:srgbClr val="FFFFFF"/>
                    </a:gs>
                  </a:gsLst>
                  <a:lin ang="5400000" scaled="0"/>
                </a:gradFill>
                <a:cs typeface="Segoe UI" pitchFamily="34" charset="0"/>
              </a:rPr>
              <a:t>MICROSOFT MAKES NO WARRANTIES, EXPRESS, IMPLIED OR STATUTORY, AS TO THE INFORMATION IN THIS PRESENTATION.</a:t>
            </a:r>
          </a:p>
        </p:txBody>
      </p:sp>
      <p:pic>
        <p:nvPicPr>
          <p:cNvPr id="17817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invGray">
          <a:xfrm>
            <a:off x="381000" y="3124200"/>
            <a:ext cx="242728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8086542"/>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269239" y="1189177"/>
            <a:ext cx="11617961" cy="2380652"/>
          </a:xfrm>
        </p:spPr>
        <p:txBody>
          <a:bodyPr/>
          <a:lstStyle/>
          <a:p>
            <a:r>
              <a:rPr lang="en-US" dirty="0" smtClean="0"/>
              <a:t>Target Audience</a:t>
            </a:r>
          </a:p>
          <a:p>
            <a:pPr lvl="1"/>
            <a:r>
              <a:rPr lang="en-US" sz="2000" dirty="0" smtClean="0"/>
              <a:t>IT Help Desk staff interested in moving into Network/Systems Administration</a:t>
            </a:r>
          </a:p>
          <a:p>
            <a:pPr lvl="1"/>
            <a:r>
              <a:rPr lang="en-US" sz="2000" dirty="0" smtClean="0"/>
              <a:t>Anyone interested in learning more </a:t>
            </a:r>
            <a:r>
              <a:rPr lang="en-US" sz="2000" smtClean="0"/>
              <a:t>about networking</a:t>
            </a:r>
            <a:endParaRPr lang="en-US" sz="2000" dirty="0" smtClean="0"/>
          </a:p>
          <a:p>
            <a:r>
              <a:rPr lang="en-US" dirty="0" smtClean="0"/>
              <a:t>Suggested Prerequisites/Supporting Material</a:t>
            </a:r>
          </a:p>
          <a:p>
            <a:pPr lvl="1"/>
            <a:r>
              <a:rPr lang="en-US" sz="2000" dirty="0" smtClean="0"/>
              <a:t>Exam </a:t>
            </a:r>
            <a:r>
              <a:rPr lang="en-US" sz="2000" dirty="0"/>
              <a:t>98-349: Windows Operating System Fundamentals</a:t>
            </a:r>
          </a:p>
          <a:p>
            <a:pPr lvl="1"/>
            <a:endParaRPr lang="en-US" dirty="0" smtClean="0"/>
          </a:p>
        </p:txBody>
      </p:sp>
      <p:sp>
        <p:nvSpPr>
          <p:cNvPr id="2" name="Title 1"/>
          <p:cNvSpPr>
            <a:spLocks noGrp="1"/>
          </p:cNvSpPr>
          <p:nvPr>
            <p:ph type="title"/>
          </p:nvPr>
        </p:nvSpPr>
        <p:spPr/>
        <p:txBody>
          <a:bodyPr/>
          <a:lstStyle/>
          <a:p>
            <a:pPr lvl="0"/>
            <a:r>
              <a:rPr lang="en-US" smtClean="0"/>
              <a:t>Setting Expectations</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6372" y="5975916"/>
            <a:ext cx="1847574" cy="739030"/>
          </a:xfrm>
          <a:prstGeom prst="rect">
            <a:avLst/>
          </a:prstGeom>
        </p:spPr>
      </p:pic>
    </p:spTree>
    <p:extLst>
      <p:ext uri="{BB962C8B-B14F-4D97-AF65-F5344CB8AC3E}">
        <p14:creationId xmlns:p14="http://schemas.microsoft.com/office/powerpoint/2010/main" val="201177440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8"/>
            <a:ext cx="12192000" cy="1470025"/>
          </a:xfrm>
          <a:solidFill>
            <a:schemeClr val="accent2">
              <a:lumMod val="75000"/>
            </a:schemeClr>
          </a:solidFill>
        </p:spPr>
        <p:txBody>
          <a:bodyPr/>
          <a:lstStyle/>
          <a:p>
            <a:pPr algn="r"/>
            <a:r>
              <a:rPr lang="en-US" sz="3200" dirty="0"/>
              <a:t>Understanding</a:t>
            </a:r>
            <a:r>
              <a:rPr lang="en-US" sz="3150" dirty="0"/>
              <a:t> Local Area Networking</a:t>
            </a:r>
          </a:p>
        </p:txBody>
      </p:sp>
      <p:sp>
        <p:nvSpPr>
          <p:cNvPr id="2055" name="Subtitle 2"/>
          <p:cNvSpPr>
            <a:spLocks noGrp="1"/>
          </p:cNvSpPr>
          <p:nvPr>
            <p:ph type="subTitle" idx="1"/>
          </p:nvPr>
        </p:nvSpPr>
        <p:spPr>
          <a:xfrm>
            <a:off x="3657600" y="3200400"/>
            <a:ext cx="8534400" cy="475515"/>
          </a:xfrm>
        </p:spPr>
        <p:txBody>
          <a:bodyPr/>
          <a:lstStyle/>
          <a:p>
            <a:pPr algn="r"/>
            <a:r>
              <a:rPr lang="en-US" sz="2100" smtClean="0"/>
              <a:t>Module </a:t>
            </a:r>
            <a:r>
              <a:rPr lang="en-US" sz="2100" dirty="0"/>
              <a:t>1</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5562600"/>
            <a:ext cx="2857500" cy="1143000"/>
          </a:xfrm>
          <a:prstGeom prst="rect">
            <a:avLst/>
          </a:prstGeom>
        </p:spPr>
      </p:pic>
    </p:spTree>
    <p:extLst>
      <p:ext uri="{BB962C8B-B14F-4D97-AF65-F5344CB8AC3E}">
        <p14:creationId xmlns:p14="http://schemas.microsoft.com/office/powerpoint/2010/main" val="34431906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US" smtClean="0"/>
              <a:t>Objectives</a:t>
            </a:r>
            <a:endParaRPr lang="en-US"/>
          </a:p>
        </p:txBody>
      </p:sp>
      <p:sp>
        <p:nvSpPr>
          <p:cNvPr id="75779" name="Rectangle 22"/>
          <p:cNvSpPr>
            <a:spLocks noChangeArrowheads="1"/>
          </p:cNvSpPr>
          <p:nvPr/>
        </p:nvSpPr>
        <p:spPr bwMode="auto">
          <a:xfrm>
            <a:off x="1981200" y="1447800"/>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0000CC"/>
              </a:buClr>
              <a:buFontTx/>
              <a:buChar char="•"/>
            </a:pPr>
            <a:endParaRPr lang="en-US" sz="3200">
              <a:latin typeface="Franklin Gothic Book" panose="020B05030201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814947640"/>
              </p:ext>
            </p:extLst>
          </p:nvPr>
        </p:nvGraphicFramePr>
        <p:xfrm>
          <a:off x="1981200" y="1458913"/>
          <a:ext cx="8153400" cy="2469374"/>
        </p:xfrm>
        <a:graphic>
          <a:graphicData uri="http://schemas.openxmlformats.org/drawingml/2006/table">
            <a:tbl>
              <a:tblPr firstRow="1" bandRow="1">
                <a:tableStyleId>{5C22544A-7EE6-4342-B048-85BDC9FD1C3A}</a:tableStyleId>
              </a:tblPr>
              <a:tblGrid>
                <a:gridCol w="2667000"/>
                <a:gridCol w="2743200"/>
                <a:gridCol w="2743200"/>
              </a:tblGrid>
              <a:tr h="446087">
                <a:tc>
                  <a:txBody>
                    <a:bodyPr/>
                    <a:lstStyle/>
                    <a:p>
                      <a:r>
                        <a:rPr lang="en-US" sz="1800" dirty="0" smtClean="0"/>
                        <a:t>Skills/Concepts</a:t>
                      </a:r>
                      <a:endParaRPr lang="en-US" sz="1800" dirty="0"/>
                    </a:p>
                  </a:txBody>
                  <a:tcPr marT="45719" marB="45719"/>
                </a:tc>
                <a:tc>
                  <a:txBody>
                    <a:bodyPr/>
                    <a:lstStyle/>
                    <a:p>
                      <a:r>
                        <a:rPr lang="en-US" sz="1800" dirty="0" smtClean="0"/>
                        <a:t>Objective Domain Description</a:t>
                      </a:r>
                      <a:endParaRPr lang="en-US" sz="1800" dirty="0"/>
                    </a:p>
                  </a:txBody>
                  <a:tcPr marT="45719" marB="45719"/>
                </a:tc>
                <a:tc>
                  <a:txBody>
                    <a:bodyPr/>
                    <a:lstStyle/>
                    <a:p>
                      <a:r>
                        <a:rPr lang="en-US" sz="1800" dirty="0" smtClean="0"/>
                        <a:t>Objective Domain Number</a:t>
                      </a:r>
                      <a:endParaRPr lang="en-US" sz="1800" dirty="0"/>
                    </a:p>
                  </a:txBody>
                  <a:tcPr marT="45719" marB="45719"/>
                </a:tc>
              </a:tr>
              <a:tr h="914648">
                <a:tc>
                  <a:txBody>
                    <a:bodyPr/>
                    <a:lstStyle/>
                    <a:p>
                      <a:r>
                        <a:rPr lang="en-US" sz="1800" dirty="0" smtClean="0"/>
                        <a:t>Examining Local Area Networks, Devices and Data Transfers</a:t>
                      </a:r>
                      <a:endParaRPr lang="en-US" sz="1800" dirty="0"/>
                    </a:p>
                  </a:txBody>
                  <a:tcPr marT="45719" marB="45719"/>
                </a:tc>
                <a:tc>
                  <a:txBody>
                    <a:bodyPr/>
                    <a:lstStyle/>
                    <a:p>
                      <a:r>
                        <a:rPr lang="en-US" sz="1800" dirty="0" smtClean="0"/>
                        <a:t>Understand</a:t>
                      </a:r>
                      <a:r>
                        <a:rPr lang="en-US" sz="1800" baseline="0" dirty="0" smtClean="0"/>
                        <a:t> local area networks (LANS)</a:t>
                      </a:r>
                      <a:endParaRPr lang="en-US" sz="1800" dirty="0"/>
                    </a:p>
                  </a:txBody>
                  <a:tcPr marT="45719" marB="45719"/>
                </a:tc>
                <a:tc>
                  <a:txBody>
                    <a:bodyPr/>
                    <a:lstStyle/>
                    <a:p>
                      <a:r>
                        <a:rPr lang="en-US" sz="1800" dirty="0" smtClean="0"/>
                        <a:t>1.2</a:t>
                      </a:r>
                      <a:endParaRPr lang="en-US" sz="1800" dirty="0"/>
                    </a:p>
                  </a:txBody>
                  <a:tcPr marT="45719" marB="45719"/>
                </a:tc>
              </a:tr>
              <a:tr h="914648">
                <a:tc>
                  <a:txBody>
                    <a:bodyPr/>
                    <a:lstStyle/>
                    <a:p>
                      <a:r>
                        <a:rPr lang="en-US" sz="1800" dirty="0" smtClean="0"/>
                        <a:t>Identifying</a:t>
                      </a:r>
                      <a:r>
                        <a:rPr lang="en-US" sz="1800" baseline="0" dirty="0" smtClean="0"/>
                        <a:t> Network Topologies and Standards</a:t>
                      </a:r>
                      <a:endParaRPr lang="en-US" sz="1800" dirty="0"/>
                    </a:p>
                  </a:txBody>
                  <a:tcPr marT="45719" marB="45719"/>
                </a:tc>
                <a:tc>
                  <a:txBody>
                    <a:bodyPr/>
                    <a:lstStyle/>
                    <a:p>
                      <a:r>
                        <a:rPr lang="en-US" sz="1800" dirty="0" smtClean="0"/>
                        <a:t>Understand network topologies and access methods</a:t>
                      </a:r>
                      <a:endParaRPr lang="en-US" sz="1800" dirty="0"/>
                    </a:p>
                  </a:txBody>
                  <a:tcPr marT="45719" marB="45719"/>
                </a:tc>
                <a:tc>
                  <a:txBody>
                    <a:bodyPr/>
                    <a:lstStyle/>
                    <a:p>
                      <a:r>
                        <a:rPr lang="en-US" sz="1800" dirty="0" smtClean="0"/>
                        <a:t>1.5</a:t>
                      </a:r>
                      <a:endParaRPr lang="en-US" sz="1800" dirty="0"/>
                    </a:p>
                  </a:txBody>
                  <a:tcPr marT="45719" marB="45719"/>
                </a:tc>
              </a:tr>
            </a:tbl>
          </a:graphicData>
        </a:graphic>
      </p:graphicFrame>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Network components and Terminology</a:t>
            </a:r>
            <a:endParaRPr lang="en-US"/>
          </a:p>
        </p:txBody>
      </p:sp>
      <p:sp>
        <p:nvSpPr>
          <p:cNvPr id="4" name="Text Placeholder 3"/>
          <p:cNvSpPr>
            <a:spLocks noGrp="1"/>
          </p:cNvSpPr>
          <p:nvPr>
            <p:ph type="body" sz="quarter" idx="10"/>
          </p:nvPr>
        </p:nvSpPr>
        <p:spPr>
          <a:xfrm>
            <a:off x="269240" y="1189177"/>
            <a:ext cx="11313159" cy="3443635"/>
          </a:xfrm>
        </p:spPr>
        <p:txBody>
          <a:bodyPr numCol="2"/>
          <a:lstStyle/>
          <a:p>
            <a:r>
              <a:rPr lang="en-US" dirty="0" smtClean="0"/>
              <a:t>Data</a:t>
            </a:r>
          </a:p>
          <a:p>
            <a:r>
              <a:rPr lang="en-US" dirty="0" smtClean="0"/>
              <a:t>Node</a:t>
            </a:r>
          </a:p>
          <a:p>
            <a:r>
              <a:rPr lang="en-US" dirty="0" smtClean="0"/>
              <a:t>Client</a:t>
            </a:r>
          </a:p>
          <a:p>
            <a:r>
              <a:rPr lang="en-US" dirty="0" smtClean="0"/>
              <a:t>Server</a:t>
            </a:r>
          </a:p>
          <a:p>
            <a:r>
              <a:rPr lang="en-US" dirty="0" smtClean="0"/>
              <a:t>Peer</a:t>
            </a:r>
          </a:p>
          <a:p>
            <a:r>
              <a:rPr lang="en-US" dirty="0" smtClean="0"/>
              <a:t>Network adapter</a:t>
            </a:r>
          </a:p>
          <a:p>
            <a:r>
              <a:rPr lang="en-US" dirty="0"/>
              <a:t>Hub</a:t>
            </a:r>
          </a:p>
          <a:p>
            <a:r>
              <a:rPr lang="en-US" dirty="0"/>
              <a:t>Switch</a:t>
            </a:r>
          </a:p>
          <a:p>
            <a:r>
              <a:rPr lang="en-US" dirty="0"/>
              <a:t>Router</a:t>
            </a:r>
          </a:p>
          <a:p>
            <a:r>
              <a:rPr lang="en-US" dirty="0"/>
              <a:t>Media</a:t>
            </a:r>
          </a:p>
          <a:p>
            <a:r>
              <a:rPr lang="en-US" dirty="0"/>
              <a:t>Transport Protocol</a:t>
            </a:r>
          </a:p>
          <a:p>
            <a:r>
              <a:rPr lang="en-US" dirty="0"/>
              <a:t>Bandwidth</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smtClean="0"/>
              <a:t>Local Area Network</a:t>
            </a:r>
            <a:endParaRPr lang="en-US"/>
          </a:p>
        </p:txBody>
      </p:sp>
      <p:sp>
        <p:nvSpPr>
          <p:cNvPr id="2" name="TextBox 1"/>
          <p:cNvSpPr txBox="1"/>
          <p:nvPr/>
        </p:nvSpPr>
        <p:spPr>
          <a:xfrm>
            <a:off x="1524000" y="2438400"/>
            <a:ext cx="3962400" cy="2511457"/>
          </a:xfrm>
          <a:prstGeom prst="rect">
            <a:avLst/>
          </a:prstGeom>
          <a:solidFill>
            <a:schemeClr val="accent3"/>
          </a:solidFill>
        </p:spPr>
        <p:txBody>
          <a:bodyPr wrap="square" lIns="182880" tIns="146304" rIns="182880" bIns="146304" rtlCol="0">
            <a:spAutoFit/>
          </a:bodyPr>
          <a:lstStyle/>
          <a:p>
            <a:pPr marL="0" indent="0">
              <a:buNone/>
            </a:pPr>
            <a:r>
              <a:rPr lang="en-US" sz="2400" dirty="0">
                <a:solidFill>
                  <a:schemeClr val="bg1">
                    <a:lumMod val="95000"/>
                  </a:schemeClr>
                </a:solidFill>
                <a:latin typeface="+mj-lt"/>
              </a:rPr>
              <a:t>A Local Area Network (LAN) is group of computers confined to a small geographic area, such as a single </a:t>
            </a:r>
            <a:r>
              <a:rPr lang="en-US" sz="2400" dirty="0" smtClean="0">
                <a:solidFill>
                  <a:schemeClr val="bg1">
                    <a:lumMod val="95000"/>
                  </a:schemeClr>
                </a:solidFill>
                <a:latin typeface="+mj-lt"/>
              </a:rPr>
              <a:t>building</a:t>
            </a:r>
          </a:p>
          <a:p>
            <a:pPr marL="0" indent="0">
              <a:buNone/>
            </a:pPr>
            <a:endParaRPr lang="en-US" sz="2400" dirty="0">
              <a:solidFill>
                <a:schemeClr val="bg1">
                  <a:lumMod val="95000"/>
                </a:schemeClr>
              </a:solidFill>
              <a:latin typeface="+mj-lt"/>
            </a:endParaRPr>
          </a:p>
        </p:txBody>
      </p:sp>
      <p:sp>
        <p:nvSpPr>
          <p:cNvPr id="5" name="TextBox 4"/>
          <p:cNvSpPr txBox="1"/>
          <p:nvPr/>
        </p:nvSpPr>
        <p:spPr>
          <a:xfrm>
            <a:off x="6553200" y="2438400"/>
            <a:ext cx="3962400" cy="2511457"/>
          </a:xfrm>
          <a:prstGeom prst="rect">
            <a:avLst/>
          </a:prstGeom>
          <a:solidFill>
            <a:schemeClr val="accent2"/>
          </a:solidFill>
        </p:spPr>
        <p:txBody>
          <a:bodyPr wrap="square" lIns="182880" tIns="146304" rIns="182880" bIns="146304" rtlCol="0">
            <a:spAutoFit/>
          </a:bodyPr>
          <a:lstStyle/>
          <a:p>
            <a:pPr marL="0" indent="0">
              <a:buNone/>
            </a:pPr>
            <a:r>
              <a:rPr lang="en-US" sz="2400" dirty="0">
                <a:solidFill>
                  <a:schemeClr val="bg1">
                    <a:lumMod val="95000"/>
                  </a:schemeClr>
                </a:solidFill>
                <a:latin typeface="+mj-lt"/>
              </a:rPr>
              <a:t>A LAN is a group of computers or devices that share a common communication medium, such as cabled or wireless connections</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Franklin Gothic Medium"/>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Microsoft_IT_Access_Strategy_4x3_External">
  <a:themeElements>
    <a:clrScheme name="Custom 327">
      <a:dk1>
        <a:srgbClr val="505050"/>
      </a:dk1>
      <a:lt1>
        <a:srgbClr val="FFFFFF"/>
      </a:lt1>
      <a:dk2>
        <a:srgbClr val="0072C6"/>
      </a:dk2>
      <a:lt2>
        <a:srgbClr val="D2D2D2"/>
      </a:lt2>
      <a:accent1>
        <a:srgbClr val="0072C6"/>
      </a:accent1>
      <a:accent2>
        <a:srgbClr val="008272"/>
      </a:accent2>
      <a:accent3>
        <a:srgbClr val="68217A"/>
      </a:accent3>
      <a:accent4>
        <a:srgbClr val="0072C6"/>
      </a:accent4>
      <a:accent5>
        <a:srgbClr val="002050"/>
      </a:accent5>
      <a:accent6>
        <a:srgbClr val="442359"/>
      </a:accent6>
      <a:hlink>
        <a:srgbClr val="0072C6"/>
      </a:hlink>
      <a:folHlink>
        <a:srgbClr val="0072C6"/>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noFill/>
          <a:headEnd type="none" w="med" len="med"/>
          <a:tailEnd type="none" w="med" len="med"/>
        </a:ln>
      </a:spPr>
      <a:bodyPr vert="horz" wrap="square" lIns="91436" tIns="45718" rIns="91436" bIns="45718" numCol="1" rtlCol="0" anchor="ctr" anchorCtr="0" compatLnSpc="1">
        <a:prstTxWarp prst="textNoShape">
          <a:avLst/>
        </a:prstTxWarp>
      </a:bodyPr>
      <a:lstStyle>
        <a:defPPr algn="ctr" defTabSz="699496" fontAlgn="base">
          <a:spcBef>
            <a:spcPct val="0"/>
          </a:spcBef>
          <a:spcAft>
            <a:spcPct val="0"/>
          </a:spcAft>
          <a:defRPr sz="1500" dirty="0">
            <a:gradFill>
              <a:gsLst>
                <a:gs pos="0">
                  <a:srgbClr val="FFFFFF"/>
                </a:gs>
                <a:gs pos="100000">
                  <a:srgbClr val="FFFFFF"/>
                </a:gs>
              </a:gsLst>
              <a:lin ang="5400000" scaled="0"/>
            </a:gra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defRPr sz="20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IT_4x3_External.potx" id="{BFB0DC23-101F-4788-A113-CF2124C4BA73}" vid="{488B14A8-9A0F-49A8-BEF4-FB3FEDD097B5}"/>
    </a:ext>
  </a:extLst>
</a:theme>
</file>

<file path=ppt/theme/theme3.xml><?xml version="1.0" encoding="utf-8"?>
<a:theme xmlns:a="http://schemas.openxmlformats.org/drawingml/2006/main" name="2_Microsoft_IT_Access_Strategy_16x9_External">
  <a:themeElements>
    <a:clrScheme name="Custom 328">
      <a:dk1>
        <a:srgbClr val="505050"/>
      </a:dk1>
      <a:lt1>
        <a:srgbClr val="FFFFFF"/>
      </a:lt1>
      <a:dk2>
        <a:srgbClr val="0072C6"/>
      </a:dk2>
      <a:lt2>
        <a:srgbClr val="D2D2D2"/>
      </a:lt2>
      <a:accent1>
        <a:srgbClr val="0072C6"/>
      </a:accent1>
      <a:accent2>
        <a:srgbClr val="008272"/>
      </a:accent2>
      <a:accent3>
        <a:srgbClr val="68217A"/>
      </a:accent3>
      <a:accent4>
        <a:srgbClr val="0072C6"/>
      </a:accent4>
      <a:accent5>
        <a:srgbClr val="002050"/>
      </a:accent5>
      <a:accent6>
        <a:srgbClr val="442359"/>
      </a:accent6>
      <a:hlink>
        <a:srgbClr val="0072C6"/>
      </a:hlink>
      <a:folHlink>
        <a:srgbClr val="0072C6"/>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noFill/>
          <a:headEnd type="none" w="med" len="med"/>
          <a:tailEnd type="none" w="med" len="med"/>
        </a:ln>
      </a:spPr>
      <a:bodyPr vert="horz" wrap="square" lIns="93274" tIns="46637" rIns="93274" bIns="46637" numCol="1" rtlCol="0" anchor="ctr" anchorCtr="0" compatLnSpc="1">
        <a:prstTxWarp prst="textNoShape">
          <a:avLst/>
        </a:prstTxWarp>
      </a:bodyPr>
      <a:lstStyle>
        <a:defPPr algn="ctr" defTabSz="932472" fontAlgn="base">
          <a:spcBef>
            <a:spcPct val="0"/>
          </a:spcBef>
          <a:spcAft>
            <a:spcPct val="0"/>
          </a:spcAft>
          <a:defRPr sz="2000" dirty="0">
            <a:gradFill>
              <a:gsLst>
                <a:gs pos="0">
                  <a:srgbClr val="FFFFFF"/>
                </a:gs>
                <a:gs pos="100000">
                  <a:srgbClr val="FFFFFF"/>
                </a:gs>
              </a:gsLst>
              <a:lin ang="5400000" scaled="0"/>
            </a:gra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theme>
</file>

<file path=ppt/theme/theme4.xml><?xml version="1.0" encoding="utf-8"?>
<a:theme xmlns:a="http://schemas.openxmlformats.org/drawingml/2006/main" name="Microsoft_IT_Access_Strategy_16x9_External">
  <a:themeElements>
    <a:clrScheme name="Custom 328">
      <a:dk1>
        <a:srgbClr val="505050"/>
      </a:dk1>
      <a:lt1>
        <a:srgbClr val="FFFFFF"/>
      </a:lt1>
      <a:dk2>
        <a:srgbClr val="0072C6"/>
      </a:dk2>
      <a:lt2>
        <a:srgbClr val="D2D2D2"/>
      </a:lt2>
      <a:accent1>
        <a:srgbClr val="0072C6"/>
      </a:accent1>
      <a:accent2>
        <a:srgbClr val="008272"/>
      </a:accent2>
      <a:accent3>
        <a:srgbClr val="68217A"/>
      </a:accent3>
      <a:accent4>
        <a:srgbClr val="0072C6"/>
      </a:accent4>
      <a:accent5>
        <a:srgbClr val="002050"/>
      </a:accent5>
      <a:accent6>
        <a:srgbClr val="442359"/>
      </a:accent6>
      <a:hlink>
        <a:srgbClr val="0072C6"/>
      </a:hlink>
      <a:folHlink>
        <a:srgbClr val="0072C6"/>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noFill/>
          <a:headEnd type="none" w="med" len="med"/>
          <a:tailEnd type="none" w="med" len="med"/>
        </a:ln>
      </a:spPr>
      <a:bodyPr vert="horz" wrap="square" lIns="93274" tIns="46637" rIns="93274" bIns="46637" numCol="1" rtlCol="0" anchor="ctr" anchorCtr="0" compatLnSpc="1">
        <a:prstTxWarp prst="textNoShape">
          <a:avLst/>
        </a:prstTxWarp>
      </a:bodyPr>
      <a:lstStyle>
        <a:defPPr algn="ctr" defTabSz="932472" fontAlgn="base">
          <a:spcBef>
            <a:spcPct val="0"/>
          </a:spcBef>
          <a:spcAft>
            <a:spcPct val="0"/>
          </a:spcAft>
          <a:defRPr sz="2000" dirty="0">
            <a:gradFill>
              <a:gsLst>
                <a:gs pos="0">
                  <a:srgbClr val="FFFFFF"/>
                </a:gs>
                <a:gs pos="100000">
                  <a:srgbClr val="FFFFFF"/>
                </a:gs>
              </a:gsLst>
              <a:lin ang="5400000" scaled="0"/>
            </a:gra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oc_x0020_Status xmlns="0dc9e7fd-db14-442b-a450-6777481d3a3b">Course Content - Archived</Doc_x0020_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86A168A9AC4004AB720A6E2FEFB0602" ma:contentTypeVersion="1" ma:contentTypeDescription="Create a new document." ma:contentTypeScope="" ma:versionID="4253b89f9a05123decaec006638ce365">
  <xsd:schema xmlns:xsd="http://www.w3.org/2001/XMLSchema" xmlns:xs="http://www.w3.org/2001/XMLSchema" xmlns:p="http://schemas.microsoft.com/office/2006/metadata/properties" xmlns:ns2="0dc9e7fd-db14-442b-a450-6777481d3a3b" targetNamespace="http://schemas.microsoft.com/office/2006/metadata/properties" ma:root="true" ma:fieldsID="c07f4ad57158297d0b9169271a994fe2" ns2:_="">
    <xsd:import namespace="0dc9e7fd-db14-442b-a450-6777481d3a3b"/>
    <xsd:element name="properties">
      <xsd:complexType>
        <xsd:sequence>
          <xsd:element name="documentManagement">
            <xsd:complexType>
              <xsd:all>
                <xsd:element ref="ns2:Doc_x0020_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c9e7fd-db14-442b-a450-6777481d3a3b" elementFormDefault="qualified">
    <xsd:import namespace="http://schemas.microsoft.com/office/2006/documentManagement/types"/>
    <xsd:import namespace="http://schemas.microsoft.com/office/infopath/2007/PartnerControls"/>
    <xsd:element name="Doc_x0020_Status" ma:index="8" nillable="true" ma:displayName="Doc Status" ma:format="Dropdown" ma:internalName="Doc_x0020_Status">
      <xsd:simpleType>
        <xsd:restriction base="dms:Choice">
          <xsd:enumeration value="Course Content"/>
          <xsd:enumeration value="Course Content - Archived"/>
          <xsd:enumeration value="Source Content"/>
          <xsd:enumeration value="Source Content - Archiv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7FED055-365E-4CC8-B2B7-7BD0E961146A}">
  <ds:schemaRefs>
    <ds:schemaRef ds:uri="http://schemas.microsoft.com/office/2006/metadata/properties"/>
    <ds:schemaRef ds:uri="http://schemas.microsoft.com/office/infopath/2007/PartnerControls"/>
    <ds:schemaRef ds:uri="0dc9e7fd-db14-442b-a450-6777481d3a3b"/>
  </ds:schemaRefs>
</ds:datastoreItem>
</file>

<file path=customXml/itemProps2.xml><?xml version="1.0" encoding="utf-8"?>
<ds:datastoreItem xmlns:ds="http://schemas.openxmlformats.org/officeDocument/2006/customXml" ds:itemID="{E21D5B38-E934-41CC-848E-5E8339CC9D4A}">
  <ds:schemaRefs>
    <ds:schemaRef ds:uri="http://schemas.microsoft.com/sharepoint/v3/contenttype/forms"/>
  </ds:schemaRefs>
</ds:datastoreItem>
</file>

<file path=customXml/itemProps3.xml><?xml version="1.0" encoding="utf-8"?>
<ds:datastoreItem xmlns:ds="http://schemas.openxmlformats.org/officeDocument/2006/customXml" ds:itemID="{5699E93C-1B79-4149-B46C-5F7746A372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c9e7fd-db14-442b-a450-6777481d3a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4452</TotalTime>
  <Words>2078</Words>
  <Application>Microsoft Office PowerPoint</Application>
  <PresentationFormat>Widescreen</PresentationFormat>
  <Paragraphs>319</Paragraphs>
  <Slides>42</Slides>
  <Notes>39</Notes>
  <HiddenSlides>2</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42</vt:i4>
      </vt:variant>
    </vt:vector>
  </HeadingPairs>
  <TitlesOfParts>
    <vt:vector size="52" baseType="lpstr">
      <vt:lpstr>Arial</vt:lpstr>
      <vt:lpstr>Calibri</vt:lpstr>
      <vt:lpstr>Franklin Gothic Book</vt:lpstr>
      <vt:lpstr>Franklin Gothic Medium</vt:lpstr>
      <vt:lpstr>Segoe UI</vt:lpstr>
      <vt:lpstr>Segoe UI Light</vt:lpstr>
      <vt:lpstr>Custom Design</vt:lpstr>
      <vt:lpstr>2_Microsoft_IT_Access_Strategy_4x3_External</vt:lpstr>
      <vt:lpstr>2_Microsoft_IT_Access_Strategy_16x9_External</vt:lpstr>
      <vt:lpstr>Microsoft_IT_Access_Strategy_16x9_External</vt:lpstr>
      <vt:lpstr>Exam Prep:  Microsoft Technology Associate 98-366: Networking Fundamentals</vt:lpstr>
      <vt:lpstr>Meet the Presenters</vt:lpstr>
      <vt:lpstr>Meet the Presenters</vt:lpstr>
      <vt:lpstr>Course Topics</vt:lpstr>
      <vt:lpstr>Setting Expectations</vt:lpstr>
      <vt:lpstr>Understanding Local Area Networking</vt:lpstr>
      <vt:lpstr>Objectives</vt:lpstr>
      <vt:lpstr>Network components and Terminology</vt:lpstr>
      <vt:lpstr>Local Area Network</vt:lpstr>
      <vt:lpstr>Networks</vt:lpstr>
      <vt:lpstr>Network Documentation</vt:lpstr>
      <vt:lpstr>Hub</vt:lpstr>
      <vt:lpstr>Switch</vt:lpstr>
      <vt:lpstr>Router</vt:lpstr>
      <vt:lpstr>Network Adapter and RJ45 Patch Cable</vt:lpstr>
      <vt:lpstr>Wireless Access Point</vt:lpstr>
      <vt:lpstr>Demo</vt:lpstr>
      <vt:lpstr>Serial Data Transfer</vt:lpstr>
      <vt:lpstr>Data Transfer Rate</vt:lpstr>
      <vt:lpstr>IP Address</vt:lpstr>
      <vt:lpstr>Subnet Mask</vt:lpstr>
      <vt:lpstr>Host</vt:lpstr>
      <vt:lpstr>LAN</vt:lpstr>
      <vt:lpstr>Virtual LAN</vt:lpstr>
      <vt:lpstr>Network Topology</vt:lpstr>
      <vt:lpstr>Star Topology</vt:lpstr>
      <vt:lpstr>Mesh Topology</vt:lpstr>
      <vt:lpstr>Ring Topology</vt:lpstr>
      <vt:lpstr>Token Ring</vt:lpstr>
      <vt:lpstr>Ethernet</vt:lpstr>
      <vt:lpstr>Frames</vt:lpstr>
      <vt:lpstr>Centralized Computing</vt:lpstr>
      <vt:lpstr>Client/Server Model</vt:lpstr>
      <vt:lpstr>Peer-to-Peer Networking</vt:lpstr>
      <vt:lpstr>Distributed Computing</vt:lpstr>
      <vt:lpstr>Remote Desktop Services and Remote Sessions</vt:lpstr>
      <vt:lpstr>Servers</vt:lpstr>
      <vt:lpstr>Client and Server Operating Systems</vt:lpstr>
      <vt:lpstr>P2P</vt:lpstr>
      <vt:lpstr>Summary</vt:lpstr>
      <vt:lpstr>Additional Resources &amp; Next Steps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Cat Skintik</dc:creator>
  <cp:lastModifiedBy>Rahel Makonnen-Haley</cp:lastModifiedBy>
  <cp:revision>382</cp:revision>
  <dcterms:created xsi:type="dcterms:W3CDTF">2007-01-10T19:14:18Z</dcterms:created>
  <dcterms:modified xsi:type="dcterms:W3CDTF">2013-10-04T15:17:23Z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0x010100186A168A9AC4004AB720A6E2FEFB0602</vt:lpwstr>
  </property>
</Properties>
</file>