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diagrams/data1.xml" ContentType="application/vnd.openxmlformats-officedocument.drawingml.diagramData+xml"/>
  <Override PartName="/ppt/presentation.xml" ContentType="application/vnd.openxmlformats-officedocument.presentationml.presentation.main+xml"/>
  <Override PartName="/ppt/slides/slide2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9" d="100"/>
          <a:sy n="89" d="100"/>
        </p:scale>
        <p:origin x="61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62B998-3164-4013-9B45-3C469DE9CAFC}" type="doc">
      <dgm:prSet loTypeId="urn:diagrams.loki3.com/BracketList+Icon" loCatId="list" qsTypeId="urn:microsoft.com/office/officeart/2005/8/quickstyle/simple1" qsCatId="simple" csTypeId="urn:microsoft.com/office/officeart/2005/8/colors/accent1_1" csCatId="accent1" phldr="1"/>
      <dgm:spPr/>
      <dgm:t>
        <a:bodyPr/>
        <a:lstStyle/>
        <a:p>
          <a:endParaRPr lang="en-US"/>
        </a:p>
      </dgm:t>
    </dgm:pt>
    <dgm:pt modelId="{EDC662A1-D9DD-4C67-A2B5-E67CAA9183AF}">
      <dgm:prSet/>
      <dgm:spPr/>
      <dgm:t>
        <a:bodyPr/>
        <a:lstStyle/>
        <a:p>
          <a:pPr rtl="0"/>
          <a:r>
            <a:rPr lang="en-US" b="1" dirty="0" smtClean="0"/>
            <a:t>Familiar tools for management with System Center</a:t>
          </a:r>
          <a:endParaRPr lang="en-US" b="1" dirty="0"/>
        </a:p>
      </dgm:t>
    </dgm:pt>
    <dgm:pt modelId="{E9AD2D24-E8C6-422E-9686-1D5BFE6F8B7A}" type="parTrans" cxnId="{6836406E-ED3B-4DCA-9326-A314294E0CFE}">
      <dgm:prSet/>
      <dgm:spPr/>
      <dgm:t>
        <a:bodyPr/>
        <a:lstStyle/>
        <a:p>
          <a:endParaRPr lang="en-US" b="1">
            <a:solidFill>
              <a:schemeClr val="bg1">
                <a:lumMod val="50000"/>
              </a:schemeClr>
            </a:solidFill>
          </a:endParaRPr>
        </a:p>
      </dgm:t>
    </dgm:pt>
    <dgm:pt modelId="{13EE4203-1079-4F88-B574-26C2838553B8}" type="sibTrans" cxnId="{6836406E-ED3B-4DCA-9326-A314294E0CFE}">
      <dgm:prSet/>
      <dgm:spPr/>
      <dgm:t>
        <a:bodyPr/>
        <a:lstStyle/>
        <a:p>
          <a:endParaRPr lang="en-US" b="1">
            <a:solidFill>
              <a:schemeClr val="bg1">
                <a:lumMod val="50000"/>
              </a:schemeClr>
            </a:solidFill>
          </a:endParaRPr>
        </a:p>
      </dgm:t>
    </dgm:pt>
    <dgm:pt modelId="{42F4398A-3274-476F-9DB0-CEC5344C1866}">
      <dgm:prSet/>
      <dgm:spPr/>
      <dgm:t>
        <a:bodyPr/>
        <a:lstStyle/>
        <a:p>
          <a:pPr rtl="0"/>
          <a:r>
            <a:rPr lang="en-US" b="1" smtClean="0"/>
            <a:t>IaaS + PaaS:  build for the future while addressing today’s needs</a:t>
          </a:r>
          <a:endParaRPr lang="en-US" b="1" dirty="0"/>
        </a:p>
      </dgm:t>
    </dgm:pt>
    <dgm:pt modelId="{CB3BF0B0-96B6-4C16-8CF3-E079C139B4F5}" type="parTrans" cxnId="{28FCEAE7-721B-4F63-9AEB-516ADA3C13EA}">
      <dgm:prSet/>
      <dgm:spPr/>
      <dgm:t>
        <a:bodyPr/>
        <a:lstStyle/>
        <a:p>
          <a:endParaRPr lang="en-US" b="1">
            <a:solidFill>
              <a:schemeClr val="bg1">
                <a:lumMod val="50000"/>
              </a:schemeClr>
            </a:solidFill>
          </a:endParaRPr>
        </a:p>
      </dgm:t>
    </dgm:pt>
    <dgm:pt modelId="{197A202E-5E0E-4E1B-A493-FC7C17AD55C7}" type="sibTrans" cxnId="{28FCEAE7-721B-4F63-9AEB-516ADA3C13EA}">
      <dgm:prSet/>
      <dgm:spPr/>
      <dgm:t>
        <a:bodyPr/>
        <a:lstStyle/>
        <a:p>
          <a:endParaRPr lang="en-US" b="1">
            <a:solidFill>
              <a:schemeClr val="bg1">
                <a:lumMod val="50000"/>
              </a:schemeClr>
            </a:solidFill>
          </a:endParaRPr>
        </a:p>
      </dgm:t>
    </dgm:pt>
    <dgm:pt modelId="{342E2F4A-2A00-444B-ADCB-957169D36BAA}">
      <dgm:prSet/>
      <dgm:spPr/>
      <dgm:t>
        <a:bodyPr/>
        <a:lstStyle/>
        <a:p>
          <a:pPr rtl="0"/>
          <a:r>
            <a:rPr lang="en-US" b="1" smtClean="0"/>
            <a:t>Better durability with geo replication</a:t>
          </a:r>
          <a:endParaRPr lang="en-US" b="1" dirty="0"/>
        </a:p>
      </dgm:t>
    </dgm:pt>
    <dgm:pt modelId="{1D432A07-1F65-49A0-AAC2-8399C0861096}" type="parTrans" cxnId="{F17C89DB-06A2-480E-917B-BFCD38A108C2}">
      <dgm:prSet/>
      <dgm:spPr/>
      <dgm:t>
        <a:bodyPr/>
        <a:lstStyle/>
        <a:p>
          <a:endParaRPr lang="en-US" b="1">
            <a:solidFill>
              <a:schemeClr val="bg1">
                <a:lumMod val="50000"/>
              </a:schemeClr>
            </a:solidFill>
          </a:endParaRPr>
        </a:p>
      </dgm:t>
    </dgm:pt>
    <dgm:pt modelId="{4F8A5820-7C14-4B3E-A991-78A8268FBED0}" type="sibTrans" cxnId="{F17C89DB-06A2-480E-917B-BFCD38A108C2}">
      <dgm:prSet/>
      <dgm:spPr/>
      <dgm:t>
        <a:bodyPr/>
        <a:lstStyle/>
        <a:p>
          <a:endParaRPr lang="en-US" b="1">
            <a:solidFill>
              <a:schemeClr val="bg1">
                <a:lumMod val="50000"/>
              </a:schemeClr>
            </a:solidFill>
          </a:endParaRPr>
        </a:p>
      </dgm:t>
    </dgm:pt>
    <dgm:pt modelId="{FED685DE-6B26-49D3-94C6-85C4181353E0}">
      <dgm:prSet/>
      <dgm:spPr/>
      <dgm:t>
        <a:bodyPr/>
        <a:lstStyle/>
        <a:p>
          <a:pPr rtl="0"/>
          <a:r>
            <a:rPr lang="en-US" b="1" dirty="0" smtClean="0"/>
            <a:t>Consistent on and off-premises experience:</a:t>
          </a:r>
          <a:endParaRPr lang="en-US" b="1" dirty="0"/>
        </a:p>
      </dgm:t>
    </dgm:pt>
    <dgm:pt modelId="{9E2F5132-CBE2-436A-AFEF-2C623E8BFF23}" type="parTrans" cxnId="{ADE432E0-3A34-4238-97E6-601708E1EB25}">
      <dgm:prSet/>
      <dgm:spPr/>
      <dgm:t>
        <a:bodyPr/>
        <a:lstStyle/>
        <a:p>
          <a:endParaRPr lang="en-US" b="1">
            <a:solidFill>
              <a:schemeClr val="bg1">
                <a:lumMod val="50000"/>
              </a:schemeClr>
            </a:solidFill>
          </a:endParaRPr>
        </a:p>
      </dgm:t>
    </dgm:pt>
    <dgm:pt modelId="{08238ABD-FA18-4FD8-9CF4-81E18FAA2E20}" type="sibTrans" cxnId="{ADE432E0-3A34-4238-97E6-601708E1EB25}">
      <dgm:prSet/>
      <dgm:spPr/>
      <dgm:t>
        <a:bodyPr/>
        <a:lstStyle/>
        <a:p>
          <a:endParaRPr lang="en-US" b="1">
            <a:solidFill>
              <a:schemeClr val="bg1">
                <a:lumMod val="50000"/>
              </a:schemeClr>
            </a:solidFill>
          </a:endParaRPr>
        </a:p>
      </dgm:t>
    </dgm:pt>
    <dgm:pt modelId="{72F22F70-C3CC-4A09-9757-28BD723653A1}">
      <dgm:prSet/>
      <dgm:spPr/>
      <dgm:t>
        <a:bodyPr/>
        <a:lstStyle/>
        <a:p>
          <a:pPr rtl="0"/>
          <a:r>
            <a:rPr lang="en-US" b="1" smtClean="0"/>
            <a:t>VM portability with VHD</a:t>
          </a:r>
          <a:endParaRPr lang="en-US" b="1" dirty="0"/>
        </a:p>
      </dgm:t>
    </dgm:pt>
    <dgm:pt modelId="{AA0A280B-84B0-4F1F-9692-1BEDB41420A7}" type="parTrans" cxnId="{774654ED-D23B-443D-AA3B-00F8AFB44391}">
      <dgm:prSet/>
      <dgm:spPr/>
      <dgm:t>
        <a:bodyPr/>
        <a:lstStyle/>
        <a:p>
          <a:endParaRPr lang="en-US" b="1">
            <a:solidFill>
              <a:schemeClr val="bg1">
                <a:lumMod val="50000"/>
              </a:schemeClr>
            </a:solidFill>
          </a:endParaRPr>
        </a:p>
      </dgm:t>
    </dgm:pt>
    <dgm:pt modelId="{0A75B7A3-7A7D-423C-88E4-72975229154C}" type="sibTrans" cxnId="{774654ED-D23B-443D-AA3B-00F8AFB44391}">
      <dgm:prSet/>
      <dgm:spPr/>
      <dgm:t>
        <a:bodyPr/>
        <a:lstStyle/>
        <a:p>
          <a:endParaRPr lang="en-US" b="1">
            <a:solidFill>
              <a:schemeClr val="bg1">
                <a:lumMod val="50000"/>
              </a:schemeClr>
            </a:solidFill>
          </a:endParaRPr>
        </a:p>
      </dgm:t>
    </dgm:pt>
    <dgm:pt modelId="{B5A2EAC0-9FCC-4EC1-8E23-A13C95A11178}">
      <dgm:prSet/>
      <dgm:spPr/>
      <dgm:t>
        <a:bodyPr/>
        <a:lstStyle/>
        <a:p>
          <a:pPr rtl="0"/>
          <a:r>
            <a:rPr lang="en-US" b="1" dirty="0" smtClean="0"/>
            <a:t>Direct Microsoft support for validated workloads – i.e. SharePoint and SQL Server</a:t>
          </a:r>
          <a:endParaRPr lang="en-US" b="1" dirty="0"/>
        </a:p>
      </dgm:t>
    </dgm:pt>
    <dgm:pt modelId="{02F89937-123B-4078-A334-714386FCC7D2}" type="parTrans" cxnId="{B49DDC62-481F-4C5B-9501-448B2AC4A0A1}">
      <dgm:prSet/>
      <dgm:spPr/>
      <dgm:t>
        <a:bodyPr/>
        <a:lstStyle/>
        <a:p>
          <a:endParaRPr lang="en-US" b="1">
            <a:solidFill>
              <a:schemeClr val="bg1">
                <a:lumMod val="50000"/>
              </a:schemeClr>
            </a:solidFill>
          </a:endParaRPr>
        </a:p>
      </dgm:t>
    </dgm:pt>
    <dgm:pt modelId="{A7C234A7-1FBB-4A24-AEC3-7043CAAA9564}" type="sibTrans" cxnId="{B49DDC62-481F-4C5B-9501-448B2AC4A0A1}">
      <dgm:prSet/>
      <dgm:spPr/>
      <dgm:t>
        <a:bodyPr/>
        <a:lstStyle/>
        <a:p>
          <a:endParaRPr lang="en-US" b="1">
            <a:solidFill>
              <a:schemeClr val="bg1">
                <a:lumMod val="50000"/>
              </a:schemeClr>
            </a:solidFill>
          </a:endParaRPr>
        </a:p>
      </dgm:t>
    </dgm:pt>
    <dgm:pt modelId="{0E95FB63-F317-458A-B2FD-84375167DFE7}">
      <dgm:prSet/>
      <dgm:spPr/>
      <dgm:t>
        <a:bodyPr/>
        <a:lstStyle/>
        <a:p>
          <a:pPr rtl="0"/>
          <a:r>
            <a:rPr lang="en-US" b="1" smtClean="0"/>
            <a:t>Variety of support plans</a:t>
          </a:r>
          <a:endParaRPr lang="en-US" b="1" dirty="0"/>
        </a:p>
      </dgm:t>
    </dgm:pt>
    <dgm:pt modelId="{15CE3FDA-8C6A-4E0E-A9AF-2276A547BE88}" type="parTrans" cxnId="{53D0AE41-FCCF-4B0F-AAA4-7D5CDCA5134E}">
      <dgm:prSet/>
      <dgm:spPr/>
      <dgm:t>
        <a:bodyPr/>
        <a:lstStyle/>
        <a:p>
          <a:endParaRPr lang="en-US" b="1">
            <a:solidFill>
              <a:schemeClr val="bg1">
                <a:lumMod val="50000"/>
              </a:schemeClr>
            </a:solidFill>
          </a:endParaRPr>
        </a:p>
      </dgm:t>
    </dgm:pt>
    <dgm:pt modelId="{5477A2A5-115E-4AFF-B67F-77F47224EA40}" type="sibTrans" cxnId="{53D0AE41-FCCF-4B0F-AAA4-7D5CDCA5134E}">
      <dgm:prSet/>
      <dgm:spPr/>
      <dgm:t>
        <a:bodyPr/>
        <a:lstStyle/>
        <a:p>
          <a:endParaRPr lang="en-US" b="1">
            <a:solidFill>
              <a:schemeClr val="bg1">
                <a:lumMod val="50000"/>
              </a:schemeClr>
            </a:solidFill>
          </a:endParaRPr>
        </a:p>
      </dgm:t>
    </dgm:pt>
    <dgm:pt modelId="{4C4BFAEA-84DE-494F-9963-A4925F906FFD}">
      <dgm:prSet/>
      <dgm:spPr/>
      <dgm:t>
        <a:bodyPr/>
        <a:lstStyle/>
        <a:p>
          <a:pPr rtl="0"/>
          <a:r>
            <a:rPr lang="en-US" b="1" smtClean="0"/>
            <a:t>Local enterprise and SMSP and support teams</a:t>
          </a:r>
          <a:endParaRPr lang="en-US" b="1" dirty="0"/>
        </a:p>
      </dgm:t>
    </dgm:pt>
    <dgm:pt modelId="{345E39B8-2B61-4031-842B-FD6505532F47}" type="parTrans" cxnId="{4B825D3F-6DAB-4DFF-8BC8-7563C54937F4}">
      <dgm:prSet/>
      <dgm:spPr/>
      <dgm:t>
        <a:bodyPr/>
        <a:lstStyle/>
        <a:p>
          <a:endParaRPr lang="en-US" b="1">
            <a:solidFill>
              <a:schemeClr val="bg1">
                <a:lumMod val="50000"/>
              </a:schemeClr>
            </a:solidFill>
          </a:endParaRPr>
        </a:p>
      </dgm:t>
    </dgm:pt>
    <dgm:pt modelId="{EAB2362F-5776-43E5-AC34-16D1EDBC5520}" type="sibTrans" cxnId="{4B825D3F-6DAB-4DFF-8BC8-7563C54937F4}">
      <dgm:prSet/>
      <dgm:spPr/>
      <dgm:t>
        <a:bodyPr/>
        <a:lstStyle/>
        <a:p>
          <a:endParaRPr lang="en-US" b="1">
            <a:solidFill>
              <a:schemeClr val="bg1">
                <a:lumMod val="50000"/>
              </a:schemeClr>
            </a:solidFill>
          </a:endParaRPr>
        </a:p>
      </dgm:t>
    </dgm:pt>
    <dgm:pt modelId="{F4247DAA-BB0C-4A05-9A0E-6E8DA04D7885}">
      <dgm:prSet/>
      <dgm:spPr/>
      <dgm:t>
        <a:bodyPr/>
        <a:lstStyle/>
        <a:p>
          <a:pPr rtl="0"/>
          <a:r>
            <a:rPr lang="en-US" b="1" dirty="0" smtClean="0"/>
            <a:t>Familiar development tools with VS and TFS</a:t>
          </a:r>
          <a:endParaRPr lang="en-US" b="1" dirty="0"/>
        </a:p>
      </dgm:t>
    </dgm:pt>
    <dgm:pt modelId="{6A41A2DA-ECED-4BAF-ABB4-1BCA0F186D2A}" type="parTrans" cxnId="{5DB8C104-4F64-4B4C-B185-268EE5583A79}">
      <dgm:prSet/>
      <dgm:spPr/>
      <dgm:t>
        <a:bodyPr/>
        <a:lstStyle/>
        <a:p>
          <a:endParaRPr lang="en-US">
            <a:solidFill>
              <a:schemeClr val="bg1">
                <a:lumMod val="50000"/>
              </a:schemeClr>
            </a:solidFill>
          </a:endParaRPr>
        </a:p>
      </dgm:t>
    </dgm:pt>
    <dgm:pt modelId="{1E92BD37-5A4F-4AF2-92BF-0F77474DDE29}" type="sibTrans" cxnId="{5DB8C104-4F64-4B4C-B185-268EE5583A79}">
      <dgm:prSet/>
      <dgm:spPr/>
      <dgm:t>
        <a:bodyPr/>
        <a:lstStyle/>
        <a:p>
          <a:endParaRPr lang="en-US">
            <a:solidFill>
              <a:schemeClr val="bg1">
                <a:lumMod val="50000"/>
              </a:schemeClr>
            </a:solidFill>
          </a:endParaRPr>
        </a:p>
      </dgm:t>
    </dgm:pt>
    <dgm:pt modelId="{C8C5A6D4-CD0B-43D7-95C1-FBD5BC6538D9}">
      <dgm:prSet custT="1"/>
      <dgm:spPr>
        <a:noFill/>
      </dgm:spPr>
      <dgm:t>
        <a:bodyPr/>
        <a:lstStyle/>
        <a:p>
          <a:pPr algn="l" rtl="0"/>
          <a:r>
            <a:rPr lang="en-US" sz="2400" b="0" dirty="0" smtClean="0">
              <a:solidFill>
                <a:schemeClr val="bg1"/>
              </a:solidFill>
            </a:rPr>
            <a:t>Better together</a:t>
          </a:r>
          <a:endParaRPr lang="en-US" sz="2400" b="0" dirty="0">
            <a:solidFill>
              <a:schemeClr val="bg1"/>
            </a:solidFill>
          </a:endParaRPr>
        </a:p>
      </dgm:t>
    </dgm:pt>
    <dgm:pt modelId="{1AA13C8D-8199-4E61-A3D7-8861E2C6F92C}" type="parTrans" cxnId="{703D0DCC-2F4C-4DE6-B1D6-EFEFB5C84FE6}">
      <dgm:prSet/>
      <dgm:spPr/>
      <dgm:t>
        <a:bodyPr/>
        <a:lstStyle/>
        <a:p>
          <a:endParaRPr lang="en-US">
            <a:solidFill>
              <a:schemeClr val="bg1">
                <a:lumMod val="50000"/>
              </a:schemeClr>
            </a:solidFill>
          </a:endParaRPr>
        </a:p>
      </dgm:t>
    </dgm:pt>
    <dgm:pt modelId="{80A57186-8847-4F43-8F1E-5DA8E5EE09B3}" type="sibTrans" cxnId="{703D0DCC-2F4C-4DE6-B1D6-EFEFB5C84FE6}">
      <dgm:prSet/>
      <dgm:spPr/>
      <dgm:t>
        <a:bodyPr/>
        <a:lstStyle/>
        <a:p>
          <a:endParaRPr lang="en-US">
            <a:solidFill>
              <a:schemeClr val="bg1">
                <a:lumMod val="50000"/>
              </a:schemeClr>
            </a:solidFill>
          </a:endParaRPr>
        </a:p>
      </dgm:t>
    </dgm:pt>
    <dgm:pt modelId="{DC6D38A8-2AF2-466C-B096-AD0F10B26AAA}">
      <dgm:prSet custT="1"/>
      <dgm:spPr>
        <a:noFill/>
      </dgm:spPr>
      <dgm:t>
        <a:bodyPr/>
        <a:lstStyle/>
        <a:p>
          <a:pPr algn="l" rtl="0"/>
          <a:r>
            <a:rPr lang="en-US" sz="2400" b="0" dirty="0" smtClean="0">
              <a:solidFill>
                <a:schemeClr val="bg1"/>
              </a:solidFill>
            </a:rPr>
            <a:t>Better by design</a:t>
          </a:r>
          <a:endParaRPr lang="en-US" sz="2400" b="0" dirty="0">
            <a:solidFill>
              <a:schemeClr val="bg1"/>
            </a:solidFill>
          </a:endParaRPr>
        </a:p>
      </dgm:t>
    </dgm:pt>
    <dgm:pt modelId="{D5EFC4EE-5624-4B34-B224-8915385F9259}" type="parTrans" cxnId="{1416D583-C516-4713-9503-1FED9F2B085D}">
      <dgm:prSet/>
      <dgm:spPr/>
      <dgm:t>
        <a:bodyPr/>
        <a:lstStyle/>
        <a:p>
          <a:endParaRPr lang="en-US">
            <a:solidFill>
              <a:schemeClr val="bg1">
                <a:lumMod val="50000"/>
              </a:schemeClr>
            </a:solidFill>
          </a:endParaRPr>
        </a:p>
      </dgm:t>
    </dgm:pt>
    <dgm:pt modelId="{07EED5BE-FF57-4888-BF56-7B4775039B3A}" type="sibTrans" cxnId="{1416D583-C516-4713-9503-1FED9F2B085D}">
      <dgm:prSet/>
      <dgm:spPr/>
      <dgm:t>
        <a:bodyPr/>
        <a:lstStyle/>
        <a:p>
          <a:endParaRPr lang="en-US">
            <a:solidFill>
              <a:schemeClr val="bg1">
                <a:lumMod val="50000"/>
              </a:schemeClr>
            </a:solidFill>
          </a:endParaRPr>
        </a:p>
      </dgm:t>
    </dgm:pt>
    <dgm:pt modelId="{AF7E2EBF-B062-487A-A0EA-0DF5D6ABD958}">
      <dgm:prSet/>
      <dgm:spPr/>
      <dgm:t>
        <a:bodyPr/>
        <a:lstStyle/>
        <a:p>
          <a:pPr rtl="0"/>
          <a:r>
            <a:rPr lang="en-US" b="1" smtClean="0"/>
            <a:t>Transparent SLAs:  calculated monthly for Virtual Machines and Virtual Network</a:t>
          </a:r>
          <a:endParaRPr lang="en-US" b="1" dirty="0"/>
        </a:p>
      </dgm:t>
    </dgm:pt>
    <dgm:pt modelId="{BC31C2F8-8E39-48AC-96FB-F70995463B9C}" type="parTrans" cxnId="{BC7E8FB0-571F-451D-934A-9ABE92DD485F}">
      <dgm:prSet/>
      <dgm:spPr/>
      <dgm:t>
        <a:bodyPr/>
        <a:lstStyle/>
        <a:p>
          <a:endParaRPr lang="en-US">
            <a:solidFill>
              <a:schemeClr val="bg1">
                <a:lumMod val="50000"/>
              </a:schemeClr>
            </a:solidFill>
          </a:endParaRPr>
        </a:p>
      </dgm:t>
    </dgm:pt>
    <dgm:pt modelId="{318AA600-0778-4EE2-B32F-E451FC1C937F}" type="sibTrans" cxnId="{BC7E8FB0-571F-451D-934A-9ABE92DD485F}">
      <dgm:prSet/>
      <dgm:spPr/>
      <dgm:t>
        <a:bodyPr/>
        <a:lstStyle/>
        <a:p>
          <a:endParaRPr lang="en-US">
            <a:solidFill>
              <a:schemeClr val="bg1">
                <a:lumMod val="50000"/>
              </a:schemeClr>
            </a:solidFill>
          </a:endParaRPr>
        </a:p>
      </dgm:t>
    </dgm:pt>
    <dgm:pt modelId="{D5EBC4B2-3CC0-4EAA-A453-23288AC78089}">
      <dgm:prSet/>
      <dgm:spPr/>
      <dgm:t>
        <a:bodyPr/>
        <a:lstStyle/>
        <a:p>
          <a:pPr rtl="0"/>
          <a:r>
            <a:rPr lang="en-US" b="1" dirty="0" smtClean="0"/>
            <a:t>SLA across more services (gateway, storage and more)</a:t>
          </a:r>
          <a:endParaRPr lang="en-US" b="1" dirty="0"/>
        </a:p>
      </dgm:t>
    </dgm:pt>
    <dgm:pt modelId="{2E718AB9-946B-47EB-8AB4-671250BB59E0}" type="parTrans" cxnId="{CF035BFE-5AE0-425A-B789-FB8C08B5254A}">
      <dgm:prSet/>
      <dgm:spPr/>
      <dgm:t>
        <a:bodyPr/>
        <a:lstStyle/>
        <a:p>
          <a:endParaRPr lang="en-US">
            <a:solidFill>
              <a:schemeClr val="bg1">
                <a:lumMod val="50000"/>
              </a:schemeClr>
            </a:solidFill>
          </a:endParaRPr>
        </a:p>
      </dgm:t>
    </dgm:pt>
    <dgm:pt modelId="{0F522A23-5EF7-4148-9451-56F0E3D47B1A}" type="sibTrans" cxnId="{CF035BFE-5AE0-425A-B789-FB8C08B5254A}">
      <dgm:prSet/>
      <dgm:spPr/>
      <dgm:t>
        <a:bodyPr/>
        <a:lstStyle/>
        <a:p>
          <a:endParaRPr lang="en-US">
            <a:solidFill>
              <a:schemeClr val="bg1">
                <a:lumMod val="50000"/>
              </a:schemeClr>
            </a:solidFill>
          </a:endParaRPr>
        </a:p>
      </dgm:t>
    </dgm:pt>
    <dgm:pt modelId="{9C786950-EC54-4554-B6FF-7445B0FFB833}">
      <dgm:prSet custT="1"/>
      <dgm:spPr>
        <a:noFill/>
      </dgm:spPr>
      <dgm:t>
        <a:bodyPr/>
        <a:lstStyle/>
        <a:p>
          <a:pPr algn="l" rtl="0"/>
          <a:r>
            <a:rPr lang="en-US" sz="2400" b="0" dirty="0" smtClean="0">
              <a:solidFill>
                <a:schemeClr val="bg1"/>
              </a:solidFill>
            </a:rPr>
            <a:t>No lock-in</a:t>
          </a:r>
          <a:endParaRPr lang="en-US" sz="2400" b="0" dirty="0">
            <a:solidFill>
              <a:schemeClr val="bg1"/>
            </a:solidFill>
          </a:endParaRPr>
        </a:p>
      </dgm:t>
    </dgm:pt>
    <dgm:pt modelId="{31207F7B-F3E9-4EBF-8A69-575FEA3AE87A}" type="parTrans" cxnId="{9545B6CD-7EAC-423B-971A-E7B881A6AC62}">
      <dgm:prSet/>
      <dgm:spPr/>
      <dgm:t>
        <a:bodyPr/>
        <a:lstStyle/>
        <a:p>
          <a:endParaRPr lang="en-US">
            <a:solidFill>
              <a:schemeClr val="bg1">
                <a:lumMod val="50000"/>
              </a:schemeClr>
            </a:solidFill>
          </a:endParaRPr>
        </a:p>
      </dgm:t>
    </dgm:pt>
    <dgm:pt modelId="{D40D8C2D-1361-4A8F-BFC9-2F66EE6D5EA0}" type="sibTrans" cxnId="{9545B6CD-7EAC-423B-971A-E7B881A6AC62}">
      <dgm:prSet/>
      <dgm:spPr/>
      <dgm:t>
        <a:bodyPr/>
        <a:lstStyle/>
        <a:p>
          <a:endParaRPr lang="en-US">
            <a:solidFill>
              <a:schemeClr val="bg1">
                <a:lumMod val="50000"/>
              </a:schemeClr>
            </a:solidFill>
          </a:endParaRPr>
        </a:p>
      </dgm:t>
    </dgm:pt>
    <dgm:pt modelId="{8ED008D5-7ECA-4372-A03B-495671B87FC1}">
      <dgm:prSet custT="1"/>
      <dgm:spPr>
        <a:noFill/>
      </dgm:spPr>
      <dgm:t>
        <a:bodyPr/>
        <a:lstStyle/>
        <a:p>
          <a:pPr algn="l" rtl="0"/>
          <a:r>
            <a:rPr lang="en-US" sz="2400" b="0" dirty="0" smtClean="0">
              <a:solidFill>
                <a:schemeClr val="bg1"/>
              </a:solidFill>
            </a:rPr>
            <a:t>Better support</a:t>
          </a:r>
          <a:endParaRPr lang="en-US" sz="2400" b="0" dirty="0">
            <a:solidFill>
              <a:schemeClr val="bg1"/>
            </a:solidFill>
          </a:endParaRPr>
        </a:p>
      </dgm:t>
    </dgm:pt>
    <dgm:pt modelId="{7BECFDEA-ED5C-41DE-8F30-9E7F06D96A72}" type="parTrans" cxnId="{99B75C35-E792-4A21-94FD-0D8F2AFE86D4}">
      <dgm:prSet/>
      <dgm:spPr/>
      <dgm:t>
        <a:bodyPr/>
        <a:lstStyle/>
        <a:p>
          <a:endParaRPr lang="en-US">
            <a:solidFill>
              <a:schemeClr val="bg1">
                <a:lumMod val="50000"/>
              </a:schemeClr>
            </a:solidFill>
          </a:endParaRPr>
        </a:p>
      </dgm:t>
    </dgm:pt>
    <dgm:pt modelId="{54AFA94B-4951-4BB9-8318-D852D7ED2F6B}" type="sibTrans" cxnId="{99B75C35-E792-4A21-94FD-0D8F2AFE86D4}">
      <dgm:prSet/>
      <dgm:spPr/>
      <dgm:t>
        <a:bodyPr/>
        <a:lstStyle/>
        <a:p>
          <a:endParaRPr lang="en-US">
            <a:solidFill>
              <a:schemeClr val="bg1">
                <a:lumMod val="50000"/>
              </a:schemeClr>
            </a:solidFill>
          </a:endParaRPr>
        </a:p>
      </dgm:t>
    </dgm:pt>
    <dgm:pt modelId="{998AB949-7E24-499D-800E-49FDB41A98AC}">
      <dgm:prSet/>
      <dgm:spPr/>
      <dgm:t>
        <a:bodyPr/>
        <a:lstStyle/>
        <a:p>
          <a:pPr rtl="0"/>
          <a:r>
            <a:rPr lang="en-US" b="1" smtClean="0"/>
            <a:t>Single consistent price point across in all regions</a:t>
          </a:r>
          <a:endParaRPr lang="en-US" b="1" dirty="0"/>
        </a:p>
      </dgm:t>
    </dgm:pt>
    <dgm:pt modelId="{F2D73860-CAAC-4F3A-91D3-24049ABFE2A1}" type="parTrans" cxnId="{A39014F4-272A-4D7B-A37A-0AD2A96360BD}">
      <dgm:prSet/>
      <dgm:spPr/>
      <dgm:t>
        <a:bodyPr/>
        <a:lstStyle/>
        <a:p>
          <a:endParaRPr lang="en-US">
            <a:solidFill>
              <a:schemeClr val="bg1">
                <a:lumMod val="50000"/>
              </a:schemeClr>
            </a:solidFill>
          </a:endParaRPr>
        </a:p>
      </dgm:t>
    </dgm:pt>
    <dgm:pt modelId="{A6E7345A-E218-4E69-AD3A-88E382885B4B}" type="sibTrans" cxnId="{A39014F4-272A-4D7B-A37A-0AD2A96360BD}">
      <dgm:prSet/>
      <dgm:spPr/>
      <dgm:t>
        <a:bodyPr/>
        <a:lstStyle/>
        <a:p>
          <a:endParaRPr lang="en-US">
            <a:solidFill>
              <a:schemeClr val="bg1">
                <a:lumMod val="50000"/>
              </a:schemeClr>
            </a:solidFill>
          </a:endParaRPr>
        </a:p>
      </dgm:t>
    </dgm:pt>
    <dgm:pt modelId="{C654E8F0-7819-46D8-8266-1B88CF8224F4}">
      <dgm:prSet/>
      <dgm:spPr/>
      <dgm:t>
        <a:bodyPr/>
        <a:lstStyle/>
        <a:p>
          <a:pPr rtl="0"/>
          <a:r>
            <a:rPr lang="en-US" b="1" smtClean="0"/>
            <a:t>Local presence in 89 countries, support for 19 currencies</a:t>
          </a:r>
          <a:endParaRPr lang="en-US" b="1" dirty="0"/>
        </a:p>
      </dgm:t>
    </dgm:pt>
    <dgm:pt modelId="{2DEF6B59-63F7-46B7-848E-7CB537EE6A2F}" type="parTrans" cxnId="{78F666D9-FA3C-48F7-A6AB-150EAA1B9DD1}">
      <dgm:prSet/>
      <dgm:spPr/>
      <dgm:t>
        <a:bodyPr/>
        <a:lstStyle/>
        <a:p>
          <a:endParaRPr lang="en-US">
            <a:solidFill>
              <a:schemeClr val="bg1">
                <a:lumMod val="50000"/>
              </a:schemeClr>
            </a:solidFill>
          </a:endParaRPr>
        </a:p>
      </dgm:t>
    </dgm:pt>
    <dgm:pt modelId="{FDB4298A-24DA-4665-9273-557F6AA9FA7F}" type="sibTrans" cxnId="{78F666D9-FA3C-48F7-A6AB-150EAA1B9DD1}">
      <dgm:prSet/>
      <dgm:spPr/>
      <dgm:t>
        <a:bodyPr/>
        <a:lstStyle/>
        <a:p>
          <a:endParaRPr lang="en-US">
            <a:solidFill>
              <a:schemeClr val="bg1">
                <a:lumMod val="50000"/>
              </a:schemeClr>
            </a:solidFill>
          </a:endParaRPr>
        </a:p>
      </dgm:t>
    </dgm:pt>
    <dgm:pt modelId="{943BF0EE-17AB-43E9-96ED-86807BF8153A}">
      <dgm:prSet/>
      <dgm:spPr/>
      <dgm:t>
        <a:bodyPr/>
        <a:lstStyle/>
        <a:p>
          <a:pPr rtl="0"/>
          <a:r>
            <a:rPr lang="en-US" b="1" smtClean="0"/>
            <a:t>Enterprise ready business practices and procurement</a:t>
          </a:r>
          <a:endParaRPr lang="en-US" b="1" dirty="0"/>
        </a:p>
      </dgm:t>
    </dgm:pt>
    <dgm:pt modelId="{44D7BFF6-D13A-47E9-91C4-DD2F0C99B6B4}" type="parTrans" cxnId="{8FA5C5FA-160C-4B76-94F4-B73EA7B7EF7F}">
      <dgm:prSet/>
      <dgm:spPr/>
      <dgm:t>
        <a:bodyPr/>
        <a:lstStyle/>
        <a:p>
          <a:endParaRPr lang="en-US">
            <a:solidFill>
              <a:schemeClr val="bg1">
                <a:lumMod val="50000"/>
              </a:schemeClr>
            </a:solidFill>
          </a:endParaRPr>
        </a:p>
      </dgm:t>
    </dgm:pt>
    <dgm:pt modelId="{9E982C57-4A95-4C00-A2B2-1947C30B4B8A}" type="sibTrans" cxnId="{8FA5C5FA-160C-4B76-94F4-B73EA7B7EF7F}">
      <dgm:prSet/>
      <dgm:spPr/>
      <dgm:t>
        <a:bodyPr/>
        <a:lstStyle/>
        <a:p>
          <a:endParaRPr lang="en-US">
            <a:solidFill>
              <a:schemeClr val="bg1">
                <a:lumMod val="50000"/>
              </a:schemeClr>
            </a:solidFill>
          </a:endParaRPr>
        </a:p>
      </dgm:t>
    </dgm:pt>
    <dgm:pt modelId="{3E4A7D5A-6D92-424D-B012-7581478CCF4C}">
      <dgm:prSet custT="1"/>
      <dgm:spPr>
        <a:noFill/>
      </dgm:spPr>
      <dgm:t>
        <a:bodyPr/>
        <a:lstStyle/>
        <a:p>
          <a:pPr algn="l" rtl="0"/>
          <a:r>
            <a:rPr lang="en-US" sz="2400" b="0" dirty="0" smtClean="0">
              <a:solidFill>
                <a:schemeClr val="bg1"/>
              </a:solidFill>
            </a:rPr>
            <a:t>Better presence</a:t>
          </a:r>
          <a:endParaRPr lang="en-US" sz="2400" b="0" dirty="0">
            <a:solidFill>
              <a:schemeClr val="bg1"/>
            </a:solidFill>
          </a:endParaRPr>
        </a:p>
      </dgm:t>
    </dgm:pt>
    <dgm:pt modelId="{E78041D5-636E-481D-A6FE-2E87D1FE688D}" type="parTrans" cxnId="{F516F542-99C2-462B-BFC5-D9F0B187521F}">
      <dgm:prSet/>
      <dgm:spPr/>
      <dgm:t>
        <a:bodyPr/>
        <a:lstStyle/>
        <a:p>
          <a:endParaRPr lang="en-US">
            <a:solidFill>
              <a:schemeClr val="bg1">
                <a:lumMod val="50000"/>
              </a:schemeClr>
            </a:solidFill>
          </a:endParaRPr>
        </a:p>
      </dgm:t>
    </dgm:pt>
    <dgm:pt modelId="{52F96A76-476C-4A56-B9DC-E656AFA390B9}" type="sibTrans" cxnId="{F516F542-99C2-462B-BFC5-D9F0B187521F}">
      <dgm:prSet/>
      <dgm:spPr/>
      <dgm:t>
        <a:bodyPr/>
        <a:lstStyle/>
        <a:p>
          <a:endParaRPr lang="en-US">
            <a:solidFill>
              <a:schemeClr val="bg1">
                <a:lumMod val="50000"/>
              </a:schemeClr>
            </a:solidFill>
          </a:endParaRPr>
        </a:p>
      </dgm:t>
    </dgm:pt>
    <dgm:pt modelId="{707E82A0-CE22-4138-A818-1D935C3D4C7F}">
      <dgm:prSet/>
      <dgm:spPr/>
      <dgm:t>
        <a:bodyPr/>
        <a:lstStyle/>
        <a:p>
          <a:pPr rtl="0"/>
          <a:r>
            <a:rPr lang="en-US" b="1" dirty="0" smtClean="0"/>
            <a:t>Familiar identity with AD</a:t>
          </a:r>
          <a:endParaRPr lang="en-US" b="1" dirty="0"/>
        </a:p>
      </dgm:t>
    </dgm:pt>
    <dgm:pt modelId="{F24E4975-8ED5-419D-A90A-34143B179D5D}" type="parTrans" cxnId="{06BC7B6C-E443-4DCD-B420-FB229C6C5CAE}">
      <dgm:prSet/>
      <dgm:spPr/>
      <dgm:t>
        <a:bodyPr/>
        <a:lstStyle/>
        <a:p>
          <a:endParaRPr lang="en-US"/>
        </a:p>
      </dgm:t>
    </dgm:pt>
    <dgm:pt modelId="{7013C344-E688-4541-9590-288997482152}" type="sibTrans" cxnId="{06BC7B6C-E443-4DCD-B420-FB229C6C5CAE}">
      <dgm:prSet/>
      <dgm:spPr/>
      <dgm:t>
        <a:bodyPr/>
        <a:lstStyle/>
        <a:p>
          <a:endParaRPr lang="en-US"/>
        </a:p>
      </dgm:t>
    </dgm:pt>
    <dgm:pt modelId="{54663F90-196E-4730-811D-39E7E089AE30}">
      <dgm:prSet/>
      <dgm:spPr/>
      <dgm:t>
        <a:bodyPr/>
        <a:lstStyle/>
        <a:p>
          <a:pPr rtl="0"/>
          <a:r>
            <a:rPr lang="en-US" b="1" dirty="0" smtClean="0"/>
            <a:t>More than one view of the world: cloud, on-premises, hybrid</a:t>
          </a:r>
          <a:endParaRPr lang="en-US" b="1" dirty="0"/>
        </a:p>
      </dgm:t>
    </dgm:pt>
    <dgm:pt modelId="{D847556F-53A3-40FF-ABE4-15B6DE1316A4}" type="parTrans" cxnId="{B9280013-2670-4602-9A51-B090169482C0}">
      <dgm:prSet/>
      <dgm:spPr/>
      <dgm:t>
        <a:bodyPr/>
        <a:lstStyle/>
        <a:p>
          <a:endParaRPr lang="en-US"/>
        </a:p>
      </dgm:t>
    </dgm:pt>
    <dgm:pt modelId="{5FCE8893-C44C-44F4-BB81-875ECAA18BDB}" type="sibTrans" cxnId="{B9280013-2670-4602-9A51-B090169482C0}">
      <dgm:prSet/>
      <dgm:spPr/>
      <dgm:t>
        <a:bodyPr/>
        <a:lstStyle/>
        <a:p>
          <a:endParaRPr lang="en-US"/>
        </a:p>
      </dgm:t>
    </dgm:pt>
    <dgm:pt modelId="{44F6FB38-17DE-4CBD-B097-EAF02081C276}" type="pres">
      <dgm:prSet presAssocID="{9062B998-3164-4013-9B45-3C469DE9CAFC}" presName="Name0" presStyleCnt="0">
        <dgm:presLayoutVars>
          <dgm:dir/>
          <dgm:animLvl val="lvl"/>
          <dgm:resizeHandles val="exact"/>
        </dgm:presLayoutVars>
      </dgm:prSet>
      <dgm:spPr/>
      <dgm:t>
        <a:bodyPr/>
        <a:lstStyle/>
        <a:p>
          <a:endParaRPr lang="en-US"/>
        </a:p>
      </dgm:t>
    </dgm:pt>
    <dgm:pt modelId="{599B98B9-EF0B-4B38-888B-637E1A2B5E4B}" type="pres">
      <dgm:prSet presAssocID="{C8C5A6D4-CD0B-43D7-95C1-FBD5BC6538D9}" presName="linNode" presStyleCnt="0"/>
      <dgm:spPr/>
      <dgm:t>
        <a:bodyPr/>
        <a:lstStyle/>
        <a:p>
          <a:endParaRPr lang="en-US"/>
        </a:p>
      </dgm:t>
    </dgm:pt>
    <dgm:pt modelId="{E9267652-BFB0-4797-8F5B-BE00FB4A4990}" type="pres">
      <dgm:prSet presAssocID="{C8C5A6D4-CD0B-43D7-95C1-FBD5BC6538D9}" presName="parTx" presStyleLbl="revTx" presStyleIdx="0" presStyleCnt="5" custLinFactNeighborY="-3422">
        <dgm:presLayoutVars>
          <dgm:chMax val="1"/>
          <dgm:bulletEnabled val="1"/>
        </dgm:presLayoutVars>
      </dgm:prSet>
      <dgm:spPr/>
      <dgm:t>
        <a:bodyPr/>
        <a:lstStyle/>
        <a:p>
          <a:endParaRPr lang="en-US"/>
        </a:p>
      </dgm:t>
    </dgm:pt>
    <dgm:pt modelId="{63903975-4AC0-49C7-A1FB-C7F06F8FE7BC}" type="pres">
      <dgm:prSet presAssocID="{C8C5A6D4-CD0B-43D7-95C1-FBD5BC6538D9}" presName="bracket" presStyleLbl="parChTrans1D1" presStyleIdx="0" presStyleCnt="5"/>
      <dgm:spPr/>
      <dgm:t>
        <a:bodyPr/>
        <a:lstStyle/>
        <a:p>
          <a:endParaRPr lang="en-US"/>
        </a:p>
      </dgm:t>
    </dgm:pt>
    <dgm:pt modelId="{20D07745-74DF-4AD4-BE89-AA2B3E458901}" type="pres">
      <dgm:prSet presAssocID="{C8C5A6D4-CD0B-43D7-95C1-FBD5BC6538D9}" presName="spH" presStyleCnt="0"/>
      <dgm:spPr/>
      <dgm:t>
        <a:bodyPr/>
        <a:lstStyle/>
        <a:p>
          <a:endParaRPr lang="en-US"/>
        </a:p>
      </dgm:t>
    </dgm:pt>
    <dgm:pt modelId="{CCD22F64-0296-4626-A6F5-82D3D7BF435E}" type="pres">
      <dgm:prSet presAssocID="{C8C5A6D4-CD0B-43D7-95C1-FBD5BC6538D9}" presName="desTx" presStyleLbl="node1" presStyleIdx="0" presStyleCnt="5">
        <dgm:presLayoutVars>
          <dgm:bulletEnabled val="1"/>
        </dgm:presLayoutVars>
      </dgm:prSet>
      <dgm:spPr/>
      <dgm:t>
        <a:bodyPr/>
        <a:lstStyle/>
        <a:p>
          <a:endParaRPr lang="en-US"/>
        </a:p>
      </dgm:t>
    </dgm:pt>
    <dgm:pt modelId="{B55A84CA-1B1A-4847-8F9F-9375234506D4}" type="pres">
      <dgm:prSet presAssocID="{80A57186-8847-4F43-8F1E-5DA8E5EE09B3}" presName="spV" presStyleCnt="0"/>
      <dgm:spPr/>
      <dgm:t>
        <a:bodyPr/>
        <a:lstStyle/>
        <a:p>
          <a:endParaRPr lang="en-US"/>
        </a:p>
      </dgm:t>
    </dgm:pt>
    <dgm:pt modelId="{C2D81539-E6C3-4CF1-B118-8B0F7487B342}" type="pres">
      <dgm:prSet presAssocID="{DC6D38A8-2AF2-466C-B096-AD0F10B26AAA}" presName="linNode" presStyleCnt="0"/>
      <dgm:spPr/>
      <dgm:t>
        <a:bodyPr/>
        <a:lstStyle/>
        <a:p>
          <a:endParaRPr lang="en-US"/>
        </a:p>
      </dgm:t>
    </dgm:pt>
    <dgm:pt modelId="{62FC124E-72AB-41AC-B4C4-5B1BF0E3E71A}" type="pres">
      <dgm:prSet presAssocID="{DC6D38A8-2AF2-466C-B096-AD0F10B26AAA}" presName="parTx" presStyleLbl="revTx" presStyleIdx="1" presStyleCnt="5" custLinFactNeighborY="-3422">
        <dgm:presLayoutVars>
          <dgm:chMax val="1"/>
          <dgm:bulletEnabled val="1"/>
        </dgm:presLayoutVars>
      </dgm:prSet>
      <dgm:spPr/>
      <dgm:t>
        <a:bodyPr/>
        <a:lstStyle/>
        <a:p>
          <a:endParaRPr lang="en-US"/>
        </a:p>
      </dgm:t>
    </dgm:pt>
    <dgm:pt modelId="{DD7C49F4-C88D-4844-8265-949FBCFF6029}" type="pres">
      <dgm:prSet presAssocID="{DC6D38A8-2AF2-466C-B096-AD0F10B26AAA}" presName="bracket" presStyleLbl="parChTrans1D1" presStyleIdx="1" presStyleCnt="5"/>
      <dgm:spPr/>
      <dgm:t>
        <a:bodyPr/>
        <a:lstStyle/>
        <a:p>
          <a:endParaRPr lang="en-US"/>
        </a:p>
      </dgm:t>
    </dgm:pt>
    <dgm:pt modelId="{2E624605-DB72-482A-8A61-0D4116B3631C}" type="pres">
      <dgm:prSet presAssocID="{DC6D38A8-2AF2-466C-B096-AD0F10B26AAA}" presName="spH" presStyleCnt="0"/>
      <dgm:spPr/>
      <dgm:t>
        <a:bodyPr/>
        <a:lstStyle/>
        <a:p>
          <a:endParaRPr lang="en-US"/>
        </a:p>
      </dgm:t>
    </dgm:pt>
    <dgm:pt modelId="{22BA13AD-0CCE-4EB1-BA82-5FC5436DB56B}" type="pres">
      <dgm:prSet presAssocID="{DC6D38A8-2AF2-466C-B096-AD0F10B26AAA}" presName="desTx" presStyleLbl="node1" presStyleIdx="1" presStyleCnt="5">
        <dgm:presLayoutVars>
          <dgm:bulletEnabled val="1"/>
        </dgm:presLayoutVars>
      </dgm:prSet>
      <dgm:spPr/>
      <dgm:t>
        <a:bodyPr/>
        <a:lstStyle/>
        <a:p>
          <a:endParaRPr lang="en-US"/>
        </a:p>
      </dgm:t>
    </dgm:pt>
    <dgm:pt modelId="{BD8E928D-2965-41E0-A714-6908E3130389}" type="pres">
      <dgm:prSet presAssocID="{07EED5BE-FF57-4888-BF56-7B4775039B3A}" presName="spV" presStyleCnt="0"/>
      <dgm:spPr/>
      <dgm:t>
        <a:bodyPr/>
        <a:lstStyle/>
        <a:p>
          <a:endParaRPr lang="en-US"/>
        </a:p>
      </dgm:t>
    </dgm:pt>
    <dgm:pt modelId="{BB3B14A8-4397-4D8D-9117-E8174829F095}" type="pres">
      <dgm:prSet presAssocID="{9C786950-EC54-4554-B6FF-7445B0FFB833}" presName="linNode" presStyleCnt="0"/>
      <dgm:spPr/>
      <dgm:t>
        <a:bodyPr/>
        <a:lstStyle/>
        <a:p>
          <a:endParaRPr lang="en-US"/>
        </a:p>
      </dgm:t>
    </dgm:pt>
    <dgm:pt modelId="{67F9934C-590B-4117-AC77-AEE8D8FFA58D}" type="pres">
      <dgm:prSet presAssocID="{9C786950-EC54-4554-B6FF-7445B0FFB833}" presName="parTx" presStyleLbl="revTx" presStyleIdx="2" presStyleCnt="5">
        <dgm:presLayoutVars>
          <dgm:chMax val="1"/>
          <dgm:bulletEnabled val="1"/>
        </dgm:presLayoutVars>
      </dgm:prSet>
      <dgm:spPr/>
      <dgm:t>
        <a:bodyPr/>
        <a:lstStyle/>
        <a:p>
          <a:endParaRPr lang="en-US"/>
        </a:p>
      </dgm:t>
    </dgm:pt>
    <dgm:pt modelId="{96A8B38C-AA38-44F9-AD5C-69CB17FB4B21}" type="pres">
      <dgm:prSet presAssocID="{9C786950-EC54-4554-B6FF-7445B0FFB833}" presName="bracket" presStyleLbl="parChTrans1D1" presStyleIdx="2" presStyleCnt="5"/>
      <dgm:spPr/>
      <dgm:t>
        <a:bodyPr/>
        <a:lstStyle/>
        <a:p>
          <a:endParaRPr lang="en-US"/>
        </a:p>
      </dgm:t>
    </dgm:pt>
    <dgm:pt modelId="{97A06C28-7623-4EC3-9854-B20A72B07C41}" type="pres">
      <dgm:prSet presAssocID="{9C786950-EC54-4554-B6FF-7445B0FFB833}" presName="spH" presStyleCnt="0"/>
      <dgm:spPr/>
      <dgm:t>
        <a:bodyPr/>
        <a:lstStyle/>
        <a:p>
          <a:endParaRPr lang="en-US"/>
        </a:p>
      </dgm:t>
    </dgm:pt>
    <dgm:pt modelId="{ED0262FB-6D2A-4002-935B-EFA9A54AF17C}" type="pres">
      <dgm:prSet presAssocID="{9C786950-EC54-4554-B6FF-7445B0FFB833}" presName="desTx" presStyleLbl="node1" presStyleIdx="2" presStyleCnt="5">
        <dgm:presLayoutVars>
          <dgm:bulletEnabled val="1"/>
        </dgm:presLayoutVars>
      </dgm:prSet>
      <dgm:spPr/>
      <dgm:t>
        <a:bodyPr/>
        <a:lstStyle/>
        <a:p>
          <a:endParaRPr lang="en-US"/>
        </a:p>
      </dgm:t>
    </dgm:pt>
    <dgm:pt modelId="{CF7F187C-D1F7-4B5B-8D7D-267FE82DF503}" type="pres">
      <dgm:prSet presAssocID="{D40D8C2D-1361-4A8F-BFC9-2F66EE6D5EA0}" presName="spV" presStyleCnt="0"/>
      <dgm:spPr/>
      <dgm:t>
        <a:bodyPr/>
        <a:lstStyle/>
        <a:p>
          <a:endParaRPr lang="en-US"/>
        </a:p>
      </dgm:t>
    </dgm:pt>
    <dgm:pt modelId="{325DE00E-A812-46EF-AADB-379C7847C406}" type="pres">
      <dgm:prSet presAssocID="{8ED008D5-7ECA-4372-A03B-495671B87FC1}" presName="linNode" presStyleCnt="0"/>
      <dgm:spPr/>
      <dgm:t>
        <a:bodyPr/>
        <a:lstStyle/>
        <a:p>
          <a:endParaRPr lang="en-US"/>
        </a:p>
      </dgm:t>
    </dgm:pt>
    <dgm:pt modelId="{9A064520-741A-4021-B365-CA6E00DBDA83}" type="pres">
      <dgm:prSet presAssocID="{8ED008D5-7ECA-4372-A03B-495671B87FC1}" presName="parTx" presStyleLbl="revTx" presStyleIdx="3" presStyleCnt="5">
        <dgm:presLayoutVars>
          <dgm:chMax val="1"/>
          <dgm:bulletEnabled val="1"/>
        </dgm:presLayoutVars>
      </dgm:prSet>
      <dgm:spPr/>
      <dgm:t>
        <a:bodyPr/>
        <a:lstStyle/>
        <a:p>
          <a:endParaRPr lang="en-US"/>
        </a:p>
      </dgm:t>
    </dgm:pt>
    <dgm:pt modelId="{0E745C62-EDC3-4921-AC58-2206CEC4FB21}" type="pres">
      <dgm:prSet presAssocID="{8ED008D5-7ECA-4372-A03B-495671B87FC1}" presName="bracket" presStyleLbl="parChTrans1D1" presStyleIdx="3" presStyleCnt="5"/>
      <dgm:spPr/>
      <dgm:t>
        <a:bodyPr/>
        <a:lstStyle/>
        <a:p>
          <a:endParaRPr lang="en-US"/>
        </a:p>
      </dgm:t>
    </dgm:pt>
    <dgm:pt modelId="{FEF15CF2-C964-48B2-8EC8-E8AD6C7C00E0}" type="pres">
      <dgm:prSet presAssocID="{8ED008D5-7ECA-4372-A03B-495671B87FC1}" presName="spH" presStyleCnt="0"/>
      <dgm:spPr/>
      <dgm:t>
        <a:bodyPr/>
        <a:lstStyle/>
        <a:p>
          <a:endParaRPr lang="en-US"/>
        </a:p>
      </dgm:t>
    </dgm:pt>
    <dgm:pt modelId="{802F53AD-8942-42EE-BC23-64CD82743854}" type="pres">
      <dgm:prSet presAssocID="{8ED008D5-7ECA-4372-A03B-495671B87FC1}" presName="desTx" presStyleLbl="node1" presStyleIdx="3" presStyleCnt="5">
        <dgm:presLayoutVars>
          <dgm:bulletEnabled val="1"/>
        </dgm:presLayoutVars>
      </dgm:prSet>
      <dgm:spPr/>
      <dgm:t>
        <a:bodyPr/>
        <a:lstStyle/>
        <a:p>
          <a:endParaRPr lang="en-US"/>
        </a:p>
      </dgm:t>
    </dgm:pt>
    <dgm:pt modelId="{DCB01916-CE59-43B1-9E80-058C3AFEBDF0}" type="pres">
      <dgm:prSet presAssocID="{54AFA94B-4951-4BB9-8318-D852D7ED2F6B}" presName="spV" presStyleCnt="0"/>
      <dgm:spPr/>
      <dgm:t>
        <a:bodyPr/>
        <a:lstStyle/>
        <a:p>
          <a:endParaRPr lang="en-US"/>
        </a:p>
      </dgm:t>
    </dgm:pt>
    <dgm:pt modelId="{761FDBC2-A151-455C-99D0-03F5117722BD}" type="pres">
      <dgm:prSet presAssocID="{3E4A7D5A-6D92-424D-B012-7581478CCF4C}" presName="linNode" presStyleCnt="0"/>
      <dgm:spPr/>
      <dgm:t>
        <a:bodyPr/>
        <a:lstStyle/>
        <a:p>
          <a:endParaRPr lang="en-US"/>
        </a:p>
      </dgm:t>
    </dgm:pt>
    <dgm:pt modelId="{9A48A12C-8C3C-4541-A695-AE4A0A7818B2}" type="pres">
      <dgm:prSet presAssocID="{3E4A7D5A-6D92-424D-B012-7581478CCF4C}" presName="parTx" presStyleLbl="revTx" presStyleIdx="4" presStyleCnt="5">
        <dgm:presLayoutVars>
          <dgm:chMax val="1"/>
          <dgm:bulletEnabled val="1"/>
        </dgm:presLayoutVars>
      </dgm:prSet>
      <dgm:spPr/>
      <dgm:t>
        <a:bodyPr/>
        <a:lstStyle/>
        <a:p>
          <a:endParaRPr lang="en-US"/>
        </a:p>
      </dgm:t>
    </dgm:pt>
    <dgm:pt modelId="{CC578BC7-77CE-4317-807A-B08398DAA502}" type="pres">
      <dgm:prSet presAssocID="{3E4A7D5A-6D92-424D-B012-7581478CCF4C}" presName="bracket" presStyleLbl="parChTrans1D1" presStyleIdx="4" presStyleCnt="5"/>
      <dgm:spPr/>
      <dgm:t>
        <a:bodyPr/>
        <a:lstStyle/>
        <a:p>
          <a:endParaRPr lang="en-US"/>
        </a:p>
      </dgm:t>
    </dgm:pt>
    <dgm:pt modelId="{B2EA6DF9-8841-4706-B780-7B85770CA5C4}" type="pres">
      <dgm:prSet presAssocID="{3E4A7D5A-6D92-424D-B012-7581478CCF4C}" presName="spH" presStyleCnt="0"/>
      <dgm:spPr/>
      <dgm:t>
        <a:bodyPr/>
        <a:lstStyle/>
        <a:p>
          <a:endParaRPr lang="en-US"/>
        </a:p>
      </dgm:t>
    </dgm:pt>
    <dgm:pt modelId="{7963EB4C-91BE-4E72-8922-A5A664BECE0E}" type="pres">
      <dgm:prSet presAssocID="{3E4A7D5A-6D92-424D-B012-7581478CCF4C}" presName="desTx" presStyleLbl="node1" presStyleIdx="4" presStyleCnt="5">
        <dgm:presLayoutVars>
          <dgm:bulletEnabled val="1"/>
        </dgm:presLayoutVars>
      </dgm:prSet>
      <dgm:spPr/>
      <dgm:t>
        <a:bodyPr/>
        <a:lstStyle/>
        <a:p>
          <a:endParaRPr lang="en-US"/>
        </a:p>
      </dgm:t>
    </dgm:pt>
  </dgm:ptLst>
  <dgm:cxnLst>
    <dgm:cxn modelId="{ACC93D46-F724-4B78-BBA3-FB3646EAEDFD}" type="presOf" srcId="{4C4BFAEA-84DE-494F-9963-A4925F906FFD}" destId="{802F53AD-8942-42EE-BC23-64CD82743854}" srcOrd="0" destOrd="2" presId="urn:diagrams.loki3.com/BracketList+Icon"/>
    <dgm:cxn modelId="{C173D078-325F-4C37-B6D1-26616F401CA7}" type="presOf" srcId="{42F4398A-3274-476F-9DB0-CEC5344C1866}" destId="{22BA13AD-0CCE-4EB1-BA82-5FC5436DB56B}" srcOrd="0" destOrd="0" presId="urn:diagrams.loki3.com/BracketList+Icon"/>
    <dgm:cxn modelId="{9A3D819D-A496-4AA2-94B9-F6BA74F86985}" type="presOf" srcId="{AF7E2EBF-B062-487A-A0EA-0DF5D6ABD958}" destId="{22BA13AD-0CCE-4EB1-BA82-5FC5436DB56B}" srcOrd="0" destOrd="2" presId="urn:diagrams.loki3.com/BracketList+Icon"/>
    <dgm:cxn modelId="{5F84AEA7-B4FF-4EE0-8F79-2100A3CB5F7D}" type="presOf" srcId="{342E2F4A-2A00-444B-ADCB-957169D36BAA}" destId="{22BA13AD-0CCE-4EB1-BA82-5FC5436DB56B}" srcOrd="0" destOrd="1" presId="urn:diagrams.loki3.com/BracketList+Icon"/>
    <dgm:cxn modelId="{7D76C784-1A51-4589-9D5C-4F33D2398659}" type="presOf" srcId="{C8C5A6D4-CD0B-43D7-95C1-FBD5BC6538D9}" destId="{E9267652-BFB0-4797-8F5B-BE00FB4A4990}" srcOrd="0" destOrd="0" presId="urn:diagrams.loki3.com/BracketList+Icon"/>
    <dgm:cxn modelId="{13F1F998-2530-4372-9294-E59DF27049AD}" type="presOf" srcId="{EDC662A1-D9DD-4C67-A2B5-E67CAA9183AF}" destId="{CCD22F64-0296-4626-A6F5-82D3D7BF435E}" srcOrd="0" destOrd="1" presId="urn:diagrams.loki3.com/BracketList+Icon"/>
    <dgm:cxn modelId="{B1BF0AA9-9A35-4B72-932F-3DF84688C629}" type="presOf" srcId="{D5EBC4B2-3CC0-4EAA-A453-23288AC78089}" destId="{22BA13AD-0CCE-4EB1-BA82-5FC5436DB56B}" srcOrd="0" destOrd="3" presId="urn:diagrams.loki3.com/BracketList+Icon"/>
    <dgm:cxn modelId="{4B825D3F-6DAB-4DFF-8BC8-7563C54937F4}" srcId="{8ED008D5-7ECA-4372-A03B-495671B87FC1}" destId="{4C4BFAEA-84DE-494F-9963-A4925F906FFD}" srcOrd="2" destOrd="0" parTransId="{345E39B8-2B61-4031-842B-FD6505532F47}" sibTransId="{EAB2362F-5776-43E5-AC34-16D1EDBC5520}"/>
    <dgm:cxn modelId="{06BC7B6C-E443-4DCD-B420-FB229C6C5CAE}" srcId="{C8C5A6D4-CD0B-43D7-95C1-FBD5BC6538D9}" destId="{707E82A0-CE22-4138-A818-1D935C3D4C7F}" srcOrd="3" destOrd="0" parTransId="{F24E4975-8ED5-419D-A90A-34143B179D5D}" sibTransId="{7013C344-E688-4541-9590-288997482152}"/>
    <dgm:cxn modelId="{53D0AE41-FCCF-4B0F-AAA4-7D5CDCA5134E}" srcId="{8ED008D5-7ECA-4372-A03B-495671B87FC1}" destId="{0E95FB63-F317-458A-B2FD-84375167DFE7}" srcOrd="1" destOrd="0" parTransId="{15CE3FDA-8C6A-4E0E-A9AF-2276A547BE88}" sibTransId="{5477A2A5-115E-4AFF-B67F-77F47224EA40}"/>
    <dgm:cxn modelId="{774654ED-D23B-443D-AA3B-00F8AFB44391}" srcId="{9C786950-EC54-4554-B6FF-7445B0FFB833}" destId="{72F22F70-C3CC-4A09-9757-28BD723653A1}" srcOrd="1" destOrd="0" parTransId="{AA0A280B-84B0-4F1F-9692-1BEDB41420A7}" sibTransId="{0A75B7A3-7A7D-423C-88E4-72975229154C}"/>
    <dgm:cxn modelId="{A39014F4-272A-4D7B-A37A-0AD2A96360BD}" srcId="{3E4A7D5A-6D92-424D-B012-7581478CCF4C}" destId="{998AB949-7E24-499D-800E-49FDB41A98AC}" srcOrd="0" destOrd="0" parTransId="{F2D73860-CAAC-4F3A-91D3-24049ABFE2A1}" sibTransId="{A6E7345A-E218-4E69-AD3A-88E382885B4B}"/>
    <dgm:cxn modelId="{6836406E-ED3B-4DCA-9326-A314294E0CFE}" srcId="{C8C5A6D4-CD0B-43D7-95C1-FBD5BC6538D9}" destId="{EDC662A1-D9DD-4C67-A2B5-E67CAA9183AF}" srcOrd="1" destOrd="0" parTransId="{E9AD2D24-E8C6-422E-9686-1D5BFE6F8B7A}" sibTransId="{13EE4203-1079-4F88-B574-26C2838553B8}"/>
    <dgm:cxn modelId="{9545B6CD-7EAC-423B-971A-E7B881A6AC62}" srcId="{9062B998-3164-4013-9B45-3C469DE9CAFC}" destId="{9C786950-EC54-4554-B6FF-7445B0FFB833}" srcOrd="2" destOrd="0" parTransId="{31207F7B-F3E9-4EBF-8A69-575FEA3AE87A}" sibTransId="{D40D8C2D-1361-4A8F-BFC9-2F66EE6D5EA0}"/>
    <dgm:cxn modelId="{F17C89DB-06A2-480E-917B-BFCD38A108C2}" srcId="{DC6D38A8-2AF2-466C-B096-AD0F10B26AAA}" destId="{342E2F4A-2A00-444B-ADCB-957169D36BAA}" srcOrd="1" destOrd="0" parTransId="{1D432A07-1F65-49A0-AAC2-8399C0861096}" sibTransId="{4F8A5820-7C14-4B3E-A991-78A8268FBED0}"/>
    <dgm:cxn modelId="{F516F542-99C2-462B-BFC5-D9F0B187521F}" srcId="{9062B998-3164-4013-9B45-3C469DE9CAFC}" destId="{3E4A7D5A-6D92-424D-B012-7581478CCF4C}" srcOrd="4" destOrd="0" parTransId="{E78041D5-636E-481D-A6FE-2E87D1FE688D}" sibTransId="{52F96A76-476C-4A56-B9DC-E656AFA390B9}"/>
    <dgm:cxn modelId="{11750C4E-D1E0-4511-B0D2-C4DDACC894CD}" type="presOf" srcId="{8ED008D5-7ECA-4372-A03B-495671B87FC1}" destId="{9A064520-741A-4021-B365-CA6E00DBDA83}" srcOrd="0" destOrd="0" presId="urn:diagrams.loki3.com/BracketList+Icon"/>
    <dgm:cxn modelId="{BC7E8FB0-571F-451D-934A-9ABE92DD485F}" srcId="{DC6D38A8-2AF2-466C-B096-AD0F10B26AAA}" destId="{AF7E2EBF-B062-487A-A0EA-0DF5D6ABD958}" srcOrd="2" destOrd="0" parTransId="{BC31C2F8-8E39-48AC-96FB-F70995463B9C}" sibTransId="{318AA600-0778-4EE2-B32F-E451FC1C937F}"/>
    <dgm:cxn modelId="{21C0971B-57ED-4D98-A6B6-A515D6ECA88F}" type="presOf" srcId="{72F22F70-C3CC-4A09-9757-28BD723653A1}" destId="{ED0262FB-6D2A-4002-935B-EFA9A54AF17C}" srcOrd="0" destOrd="1" presId="urn:diagrams.loki3.com/BracketList+Icon"/>
    <dgm:cxn modelId="{CFE17931-FF6F-4632-9EEA-62EC31859B7A}" type="presOf" srcId="{707E82A0-CE22-4138-A818-1D935C3D4C7F}" destId="{CCD22F64-0296-4626-A6F5-82D3D7BF435E}" srcOrd="0" destOrd="3" presId="urn:diagrams.loki3.com/BracketList+Icon"/>
    <dgm:cxn modelId="{99B75C35-E792-4A21-94FD-0D8F2AFE86D4}" srcId="{9062B998-3164-4013-9B45-3C469DE9CAFC}" destId="{8ED008D5-7ECA-4372-A03B-495671B87FC1}" srcOrd="3" destOrd="0" parTransId="{7BECFDEA-ED5C-41DE-8F30-9E7F06D96A72}" sibTransId="{54AFA94B-4951-4BB9-8318-D852D7ED2F6B}"/>
    <dgm:cxn modelId="{5DB8C104-4F64-4B4C-B185-268EE5583A79}" srcId="{C8C5A6D4-CD0B-43D7-95C1-FBD5BC6538D9}" destId="{F4247DAA-BB0C-4A05-9A0E-6E8DA04D7885}" srcOrd="2" destOrd="0" parTransId="{6A41A2DA-ECED-4BAF-ABB4-1BCA0F186D2A}" sibTransId="{1E92BD37-5A4F-4AF2-92BF-0F77474DDE29}"/>
    <dgm:cxn modelId="{390372C3-F5C6-4A93-84ED-5CE2945B7595}" type="presOf" srcId="{B5A2EAC0-9FCC-4EC1-8E23-A13C95A11178}" destId="{802F53AD-8942-42EE-BC23-64CD82743854}" srcOrd="0" destOrd="0" presId="urn:diagrams.loki3.com/BracketList+Icon"/>
    <dgm:cxn modelId="{A96264E1-49A7-43BA-AF31-7EA61B42FC0C}" type="presOf" srcId="{9062B998-3164-4013-9B45-3C469DE9CAFC}" destId="{44F6FB38-17DE-4CBD-B097-EAF02081C276}" srcOrd="0" destOrd="0" presId="urn:diagrams.loki3.com/BracketList+Icon"/>
    <dgm:cxn modelId="{04DBC57B-DDCD-49CE-BF5D-6DBB5D19338A}" type="presOf" srcId="{C654E8F0-7819-46D8-8266-1B88CF8224F4}" destId="{7963EB4C-91BE-4E72-8922-A5A664BECE0E}" srcOrd="0" destOrd="1" presId="urn:diagrams.loki3.com/BracketList+Icon"/>
    <dgm:cxn modelId="{B49DDC62-481F-4C5B-9501-448B2AC4A0A1}" srcId="{8ED008D5-7ECA-4372-A03B-495671B87FC1}" destId="{B5A2EAC0-9FCC-4EC1-8E23-A13C95A11178}" srcOrd="0" destOrd="0" parTransId="{02F89937-123B-4078-A334-714386FCC7D2}" sibTransId="{A7C234A7-1FBB-4A24-AEC3-7043CAAA9564}"/>
    <dgm:cxn modelId="{D516037A-B3FC-437B-9351-6CB2865CDBCE}" type="presOf" srcId="{DC6D38A8-2AF2-466C-B096-AD0F10B26AAA}" destId="{62FC124E-72AB-41AC-B4C4-5B1BF0E3E71A}" srcOrd="0" destOrd="0" presId="urn:diagrams.loki3.com/BracketList+Icon"/>
    <dgm:cxn modelId="{C5CE2A03-317A-4DC1-AC2D-2E663600CA61}" type="presOf" srcId="{FED685DE-6B26-49D3-94C6-85C4181353E0}" destId="{ED0262FB-6D2A-4002-935B-EFA9A54AF17C}" srcOrd="0" destOrd="0" presId="urn:diagrams.loki3.com/BracketList+Icon"/>
    <dgm:cxn modelId="{8FA5C5FA-160C-4B76-94F4-B73EA7B7EF7F}" srcId="{8ED008D5-7ECA-4372-A03B-495671B87FC1}" destId="{943BF0EE-17AB-43E9-96ED-86807BF8153A}" srcOrd="3" destOrd="0" parTransId="{44D7BFF6-D13A-47E9-91C4-DD2F0C99B6B4}" sibTransId="{9E982C57-4A95-4C00-A2B2-1947C30B4B8A}"/>
    <dgm:cxn modelId="{ADE432E0-3A34-4238-97E6-601708E1EB25}" srcId="{9C786950-EC54-4554-B6FF-7445B0FFB833}" destId="{FED685DE-6B26-49D3-94C6-85C4181353E0}" srcOrd="0" destOrd="0" parTransId="{9E2F5132-CBE2-436A-AFEF-2C623E8BFF23}" sibTransId="{08238ABD-FA18-4FD8-9CF4-81E18FAA2E20}"/>
    <dgm:cxn modelId="{2E0DD8B0-3FED-44FB-AFA4-68E40E1EC9C4}" type="presOf" srcId="{0E95FB63-F317-458A-B2FD-84375167DFE7}" destId="{802F53AD-8942-42EE-BC23-64CD82743854}" srcOrd="0" destOrd="1" presId="urn:diagrams.loki3.com/BracketList+Icon"/>
    <dgm:cxn modelId="{CF035BFE-5AE0-425A-B789-FB8C08B5254A}" srcId="{DC6D38A8-2AF2-466C-B096-AD0F10B26AAA}" destId="{D5EBC4B2-3CC0-4EAA-A453-23288AC78089}" srcOrd="3" destOrd="0" parTransId="{2E718AB9-946B-47EB-8AB4-671250BB59E0}" sibTransId="{0F522A23-5EF7-4148-9451-56F0E3D47B1A}"/>
    <dgm:cxn modelId="{B9280013-2670-4602-9A51-B090169482C0}" srcId="{C8C5A6D4-CD0B-43D7-95C1-FBD5BC6538D9}" destId="{54663F90-196E-4730-811D-39E7E089AE30}" srcOrd="0" destOrd="0" parTransId="{D847556F-53A3-40FF-ABE4-15B6DE1316A4}" sibTransId="{5FCE8893-C44C-44F4-BB81-875ECAA18BDB}"/>
    <dgm:cxn modelId="{703D0DCC-2F4C-4DE6-B1D6-EFEFB5C84FE6}" srcId="{9062B998-3164-4013-9B45-3C469DE9CAFC}" destId="{C8C5A6D4-CD0B-43D7-95C1-FBD5BC6538D9}" srcOrd="0" destOrd="0" parTransId="{1AA13C8D-8199-4E61-A3D7-8861E2C6F92C}" sibTransId="{80A57186-8847-4F43-8F1E-5DA8E5EE09B3}"/>
    <dgm:cxn modelId="{B0AB7739-23FA-4312-8222-A70500E8B51A}" type="presOf" srcId="{3E4A7D5A-6D92-424D-B012-7581478CCF4C}" destId="{9A48A12C-8C3C-4541-A695-AE4A0A7818B2}" srcOrd="0" destOrd="0" presId="urn:diagrams.loki3.com/BracketList+Icon"/>
    <dgm:cxn modelId="{1416D583-C516-4713-9503-1FED9F2B085D}" srcId="{9062B998-3164-4013-9B45-3C469DE9CAFC}" destId="{DC6D38A8-2AF2-466C-B096-AD0F10B26AAA}" srcOrd="1" destOrd="0" parTransId="{D5EFC4EE-5624-4B34-B224-8915385F9259}" sibTransId="{07EED5BE-FF57-4888-BF56-7B4775039B3A}"/>
    <dgm:cxn modelId="{BFAFD3FF-8859-4403-AFEA-FC17B82C3819}" type="presOf" srcId="{998AB949-7E24-499D-800E-49FDB41A98AC}" destId="{7963EB4C-91BE-4E72-8922-A5A664BECE0E}" srcOrd="0" destOrd="0" presId="urn:diagrams.loki3.com/BracketList+Icon"/>
    <dgm:cxn modelId="{817950AC-EE86-4F3F-8742-2FF3421F9BE9}" type="presOf" srcId="{943BF0EE-17AB-43E9-96ED-86807BF8153A}" destId="{802F53AD-8942-42EE-BC23-64CD82743854}" srcOrd="0" destOrd="3" presId="urn:diagrams.loki3.com/BracketList+Icon"/>
    <dgm:cxn modelId="{28FCEAE7-721B-4F63-9AEB-516ADA3C13EA}" srcId="{DC6D38A8-2AF2-466C-B096-AD0F10B26AAA}" destId="{42F4398A-3274-476F-9DB0-CEC5344C1866}" srcOrd="0" destOrd="0" parTransId="{CB3BF0B0-96B6-4C16-8CF3-E079C139B4F5}" sibTransId="{197A202E-5E0E-4E1B-A493-FC7C17AD55C7}"/>
    <dgm:cxn modelId="{C577E5EB-7777-4E8F-81A0-01C007BE81F4}" type="presOf" srcId="{F4247DAA-BB0C-4A05-9A0E-6E8DA04D7885}" destId="{CCD22F64-0296-4626-A6F5-82D3D7BF435E}" srcOrd="0" destOrd="2" presId="urn:diagrams.loki3.com/BracketList+Icon"/>
    <dgm:cxn modelId="{D213EF3A-2371-4DE2-B208-319A0C5C7108}" type="presOf" srcId="{9C786950-EC54-4554-B6FF-7445B0FFB833}" destId="{67F9934C-590B-4117-AC77-AEE8D8FFA58D}" srcOrd="0" destOrd="0" presId="urn:diagrams.loki3.com/BracketList+Icon"/>
    <dgm:cxn modelId="{78F666D9-FA3C-48F7-A6AB-150EAA1B9DD1}" srcId="{3E4A7D5A-6D92-424D-B012-7581478CCF4C}" destId="{C654E8F0-7819-46D8-8266-1B88CF8224F4}" srcOrd="1" destOrd="0" parTransId="{2DEF6B59-63F7-46B7-848E-7CB537EE6A2F}" sibTransId="{FDB4298A-24DA-4665-9273-557F6AA9FA7F}"/>
    <dgm:cxn modelId="{77C8DB5D-AF97-42A0-B0FF-BD308B5C6BE3}" type="presOf" srcId="{54663F90-196E-4730-811D-39E7E089AE30}" destId="{CCD22F64-0296-4626-A6F5-82D3D7BF435E}" srcOrd="0" destOrd="0" presId="urn:diagrams.loki3.com/BracketList+Icon"/>
    <dgm:cxn modelId="{B590E722-8C2B-4731-A089-D540C5C3E79D}" type="presParOf" srcId="{44F6FB38-17DE-4CBD-B097-EAF02081C276}" destId="{599B98B9-EF0B-4B38-888B-637E1A2B5E4B}" srcOrd="0" destOrd="0" presId="urn:diagrams.loki3.com/BracketList+Icon"/>
    <dgm:cxn modelId="{96B79B8C-71AD-41E7-9D56-02C5FD1BDC29}" type="presParOf" srcId="{599B98B9-EF0B-4B38-888B-637E1A2B5E4B}" destId="{E9267652-BFB0-4797-8F5B-BE00FB4A4990}" srcOrd="0" destOrd="0" presId="urn:diagrams.loki3.com/BracketList+Icon"/>
    <dgm:cxn modelId="{50846CE9-F634-4471-AB6B-75F55216B17D}" type="presParOf" srcId="{599B98B9-EF0B-4B38-888B-637E1A2B5E4B}" destId="{63903975-4AC0-49C7-A1FB-C7F06F8FE7BC}" srcOrd="1" destOrd="0" presId="urn:diagrams.loki3.com/BracketList+Icon"/>
    <dgm:cxn modelId="{4525DD05-A28A-4083-A3EF-8C6ACADB84F9}" type="presParOf" srcId="{599B98B9-EF0B-4B38-888B-637E1A2B5E4B}" destId="{20D07745-74DF-4AD4-BE89-AA2B3E458901}" srcOrd="2" destOrd="0" presId="urn:diagrams.loki3.com/BracketList+Icon"/>
    <dgm:cxn modelId="{EAD2ECC7-1A00-4E31-976F-75E73C1B1EF0}" type="presParOf" srcId="{599B98B9-EF0B-4B38-888B-637E1A2B5E4B}" destId="{CCD22F64-0296-4626-A6F5-82D3D7BF435E}" srcOrd="3" destOrd="0" presId="urn:diagrams.loki3.com/BracketList+Icon"/>
    <dgm:cxn modelId="{7C42FB6D-3FCA-4CD9-98C3-5B8B7F21B674}" type="presParOf" srcId="{44F6FB38-17DE-4CBD-B097-EAF02081C276}" destId="{B55A84CA-1B1A-4847-8F9F-9375234506D4}" srcOrd="1" destOrd="0" presId="urn:diagrams.loki3.com/BracketList+Icon"/>
    <dgm:cxn modelId="{DC4CBEF1-2676-4355-8296-0F40190D6683}" type="presParOf" srcId="{44F6FB38-17DE-4CBD-B097-EAF02081C276}" destId="{C2D81539-E6C3-4CF1-B118-8B0F7487B342}" srcOrd="2" destOrd="0" presId="urn:diagrams.loki3.com/BracketList+Icon"/>
    <dgm:cxn modelId="{603176AB-27BF-4628-97B6-FB119FE8B45E}" type="presParOf" srcId="{C2D81539-E6C3-4CF1-B118-8B0F7487B342}" destId="{62FC124E-72AB-41AC-B4C4-5B1BF0E3E71A}" srcOrd="0" destOrd="0" presId="urn:diagrams.loki3.com/BracketList+Icon"/>
    <dgm:cxn modelId="{338588B9-5D8D-4555-B021-91D7C64555FC}" type="presParOf" srcId="{C2D81539-E6C3-4CF1-B118-8B0F7487B342}" destId="{DD7C49F4-C88D-4844-8265-949FBCFF6029}" srcOrd="1" destOrd="0" presId="urn:diagrams.loki3.com/BracketList+Icon"/>
    <dgm:cxn modelId="{5884681C-A9AF-477E-B9E4-7B6FF806E08C}" type="presParOf" srcId="{C2D81539-E6C3-4CF1-B118-8B0F7487B342}" destId="{2E624605-DB72-482A-8A61-0D4116B3631C}" srcOrd="2" destOrd="0" presId="urn:diagrams.loki3.com/BracketList+Icon"/>
    <dgm:cxn modelId="{12EE9312-DE3D-42F9-8444-64FB228B3AE0}" type="presParOf" srcId="{C2D81539-E6C3-4CF1-B118-8B0F7487B342}" destId="{22BA13AD-0CCE-4EB1-BA82-5FC5436DB56B}" srcOrd="3" destOrd="0" presId="urn:diagrams.loki3.com/BracketList+Icon"/>
    <dgm:cxn modelId="{2B199FED-7A28-4C88-8747-2E492C15F8C6}" type="presParOf" srcId="{44F6FB38-17DE-4CBD-B097-EAF02081C276}" destId="{BD8E928D-2965-41E0-A714-6908E3130389}" srcOrd="3" destOrd="0" presId="urn:diagrams.loki3.com/BracketList+Icon"/>
    <dgm:cxn modelId="{ABE79E79-AF05-4DCF-A29D-B2A01CBE6069}" type="presParOf" srcId="{44F6FB38-17DE-4CBD-B097-EAF02081C276}" destId="{BB3B14A8-4397-4D8D-9117-E8174829F095}" srcOrd="4" destOrd="0" presId="urn:diagrams.loki3.com/BracketList+Icon"/>
    <dgm:cxn modelId="{0992B51C-3E61-4160-924D-2DE44D938F5F}" type="presParOf" srcId="{BB3B14A8-4397-4D8D-9117-E8174829F095}" destId="{67F9934C-590B-4117-AC77-AEE8D8FFA58D}" srcOrd="0" destOrd="0" presId="urn:diagrams.loki3.com/BracketList+Icon"/>
    <dgm:cxn modelId="{F8DAAFB0-1DB5-4B18-A030-6203800A2AF2}" type="presParOf" srcId="{BB3B14A8-4397-4D8D-9117-E8174829F095}" destId="{96A8B38C-AA38-44F9-AD5C-69CB17FB4B21}" srcOrd="1" destOrd="0" presId="urn:diagrams.loki3.com/BracketList+Icon"/>
    <dgm:cxn modelId="{08E83FA8-FB8D-45CC-836E-FCC85734800F}" type="presParOf" srcId="{BB3B14A8-4397-4D8D-9117-E8174829F095}" destId="{97A06C28-7623-4EC3-9854-B20A72B07C41}" srcOrd="2" destOrd="0" presId="urn:diagrams.loki3.com/BracketList+Icon"/>
    <dgm:cxn modelId="{AADE8C05-8629-4655-811F-F79E539E8C78}" type="presParOf" srcId="{BB3B14A8-4397-4D8D-9117-E8174829F095}" destId="{ED0262FB-6D2A-4002-935B-EFA9A54AF17C}" srcOrd="3" destOrd="0" presId="urn:diagrams.loki3.com/BracketList+Icon"/>
    <dgm:cxn modelId="{3A0E146D-75AE-4534-A6F7-4AEC636DD2A9}" type="presParOf" srcId="{44F6FB38-17DE-4CBD-B097-EAF02081C276}" destId="{CF7F187C-D1F7-4B5B-8D7D-267FE82DF503}" srcOrd="5" destOrd="0" presId="urn:diagrams.loki3.com/BracketList+Icon"/>
    <dgm:cxn modelId="{AC0E885D-063A-41AE-AF60-1354F5A4AD9F}" type="presParOf" srcId="{44F6FB38-17DE-4CBD-B097-EAF02081C276}" destId="{325DE00E-A812-46EF-AADB-379C7847C406}" srcOrd="6" destOrd="0" presId="urn:diagrams.loki3.com/BracketList+Icon"/>
    <dgm:cxn modelId="{E76101BE-56AA-4AB3-AE1D-DAC44C5F915E}" type="presParOf" srcId="{325DE00E-A812-46EF-AADB-379C7847C406}" destId="{9A064520-741A-4021-B365-CA6E00DBDA83}" srcOrd="0" destOrd="0" presId="urn:diagrams.loki3.com/BracketList+Icon"/>
    <dgm:cxn modelId="{8856B30B-C829-4690-885A-0F9BF753E984}" type="presParOf" srcId="{325DE00E-A812-46EF-AADB-379C7847C406}" destId="{0E745C62-EDC3-4921-AC58-2206CEC4FB21}" srcOrd="1" destOrd="0" presId="urn:diagrams.loki3.com/BracketList+Icon"/>
    <dgm:cxn modelId="{BC9DEA21-62D1-4BA7-8333-0B6B46EA0CB1}" type="presParOf" srcId="{325DE00E-A812-46EF-AADB-379C7847C406}" destId="{FEF15CF2-C964-48B2-8EC8-E8AD6C7C00E0}" srcOrd="2" destOrd="0" presId="urn:diagrams.loki3.com/BracketList+Icon"/>
    <dgm:cxn modelId="{425998F8-6C02-4003-BC8F-39010E0F4235}" type="presParOf" srcId="{325DE00E-A812-46EF-AADB-379C7847C406}" destId="{802F53AD-8942-42EE-BC23-64CD82743854}" srcOrd="3" destOrd="0" presId="urn:diagrams.loki3.com/BracketList+Icon"/>
    <dgm:cxn modelId="{EE15DFE4-AC3D-4DB6-87F9-DA7D94CC051C}" type="presParOf" srcId="{44F6FB38-17DE-4CBD-B097-EAF02081C276}" destId="{DCB01916-CE59-43B1-9E80-058C3AFEBDF0}" srcOrd="7" destOrd="0" presId="urn:diagrams.loki3.com/BracketList+Icon"/>
    <dgm:cxn modelId="{790F1B84-EE95-4C08-B5FD-E6EFC95C8268}" type="presParOf" srcId="{44F6FB38-17DE-4CBD-B097-EAF02081C276}" destId="{761FDBC2-A151-455C-99D0-03F5117722BD}" srcOrd="8" destOrd="0" presId="urn:diagrams.loki3.com/BracketList+Icon"/>
    <dgm:cxn modelId="{BC92144F-ED01-4C32-93BD-F6EA38F974EA}" type="presParOf" srcId="{761FDBC2-A151-455C-99D0-03F5117722BD}" destId="{9A48A12C-8C3C-4541-A695-AE4A0A7818B2}" srcOrd="0" destOrd="0" presId="urn:diagrams.loki3.com/BracketList+Icon"/>
    <dgm:cxn modelId="{CD809C85-3B91-4951-9B7F-052D320BCA56}" type="presParOf" srcId="{761FDBC2-A151-455C-99D0-03F5117722BD}" destId="{CC578BC7-77CE-4317-807A-B08398DAA502}" srcOrd="1" destOrd="0" presId="urn:diagrams.loki3.com/BracketList+Icon"/>
    <dgm:cxn modelId="{2867A7AF-7082-42AA-AA39-4895644B170D}" type="presParOf" srcId="{761FDBC2-A151-455C-99D0-03F5117722BD}" destId="{B2EA6DF9-8841-4706-B780-7B85770CA5C4}" srcOrd="2" destOrd="0" presId="urn:diagrams.loki3.com/BracketList+Icon"/>
    <dgm:cxn modelId="{4D3AC39B-7D3E-4AEB-9693-C95F88481727}" type="presParOf" srcId="{761FDBC2-A151-455C-99D0-03F5117722BD}" destId="{7963EB4C-91BE-4E72-8922-A5A664BECE0E}"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267652-BFB0-4797-8F5B-BE00FB4A4990}">
      <dsp:nvSpPr>
        <dsp:cNvPr id="0" name=""/>
        <dsp:cNvSpPr/>
      </dsp:nvSpPr>
      <dsp:spPr>
        <a:xfrm>
          <a:off x="4985" y="374044"/>
          <a:ext cx="2550207" cy="491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l" defTabSz="1066800" rtl="0">
            <a:lnSpc>
              <a:spcPct val="90000"/>
            </a:lnSpc>
            <a:spcBef>
              <a:spcPct val="0"/>
            </a:spcBef>
            <a:spcAft>
              <a:spcPct val="35000"/>
            </a:spcAft>
          </a:pPr>
          <a:r>
            <a:rPr lang="en-US" sz="2400" b="0" kern="1200" dirty="0" smtClean="0">
              <a:solidFill>
                <a:schemeClr val="bg1"/>
              </a:solidFill>
            </a:rPr>
            <a:t>Better together</a:t>
          </a:r>
          <a:endParaRPr lang="en-US" sz="2400" b="0" kern="1200" dirty="0">
            <a:solidFill>
              <a:schemeClr val="bg1"/>
            </a:solidFill>
          </a:endParaRPr>
        </a:p>
      </dsp:txBody>
      <dsp:txXfrm>
        <a:off x="4985" y="374044"/>
        <a:ext cx="2550207" cy="491906"/>
      </dsp:txXfrm>
    </dsp:sp>
    <dsp:sp modelId="{63903975-4AC0-49C7-A1FB-C7F06F8FE7BC}">
      <dsp:nvSpPr>
        <dsp:cNvPr id="0" name=""/>
        <dsp:cNvSpPr/>
      </dsp:nvSpPr>
      <dsp:spPr>
        <a:xfrm>
          <a:off x="2555192" y="52692"/>
          <a:ext cx="510041" cy="1168277"/>
        </a:xfrm>
        <a:prstGeom prst="leftBrace">
          <a:avLst>
            <a:gd name="adj1" fmla="val 35000"/>
            <a:gd name="adj2" fmla="val 50000"/>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D22F64-0296-4626-A6F5-82D3D7BF435E}">
      <dsp:nvSpPr>
        <dsp:cNvPr id="0" name=""/>
        <dsp:cNvSpPr/>
      </dsp:nvSpPr>
      <dsp:spPr>
        <a:xfrm>
          <a:off x="3269250" y="52692"/>
          <a:ext cx="6936563" cy="1168277"/>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en-US" sz="1500" b="1" kern="1200" dirty="0" smtClean="0"/>
            <a:t>More than one view of the world: cloud, on-premises, hybrid</a:t>
          </a:r>
          <a:endParaRPr lang="en-US" sz="1500" b="1" kern="1200" dirty="0"/>
        </a:p>
        <a:p>
          <a:pPr marL="114300" lvl="1" indent="-114300" algn="l" defTabSz="666750" rtl="0">
            <a:lnSpc>
              <a:spcPct val="90000"/>
            </a:lnSpc>
            <a:spcBef>
              <a:spcPct val="0"/>
            </a:spcBef>
            <a:spcAft>
              <a:spcPct val="15000"/>
            </a:spcAft>
            <a:buChar char="••"/>
          </a:pPr>
          <a:r>
            <a:rPr lang="en-US" sz="1500" b="1" kern="1200" dirty="0" smtClean="0"/>
            <a:t>Familiar tools for management with System Center</a:t>
          </a:r>
          <a:endParaRPr lang="en-US" sz="1500" b="1" kern="1200" dirty="0"/>
        </a:p>
        <a:p>
          <a:pPr marL="114300" lvl="1" indent="-114300" algn="l" defTabSz="666750" rtl="0">
            <a:lnSpc>
              <a:spcPct val="90000"/>
            </a:lnSpc>
            <a:spcBef>
              <a:spcPct val="0"/>
            </a:spcBef>
            <a:spcAft>
              <a:spcPct val="15000"/>
            </a:spcAft>
            <a:buChar char="••"/>
          </a:pPr>
          <a:r>
            <a:rPr lang="en-US" sz="1500" b="1" kern="1200" dirty="0" smtClean="0"/>
            <a:t>Familiar development tools with VS and TFS</a:t>
          </a:r>
          <a:endParaRPr lang="en-US" sz="1500" b="1" kern="1200" dirty="0"/>
        </a:p>
        <a:p>
          <a:pPr marL="114300" lvl="1" indent="-114300" algn="l" defTabSz="666750" rtl="0">
            <a:lnSpc>
              <a:spcPct val="90000"/>
            </a:lnSpc>
            <a:spcBef>
              <a:spcPct val="0"/>
            </a:spcBef>
            <a:spcAft>
              <a:spcPct val="15000"/>
            </a:spcAft>
            <a:buChar char="••"/>
          </a:pPr>
          <a:r>
            <a:rPr lang="en-US" sz="1500" b="1" kern="1200" dirty="0" smtClean="0"/>
            <a:t>Familiar identity with AD</a:t>
          </a:r>
          <a:endParaRPr lang="en-US" sz="1500" b="1" kern="1200" dirty="0"/>
        </a:p>
      </dsp:txBody>
      <dsp:txXfrm>
        <a:off x="3269250" y="52692"/>
        <a:ext cx="6936563" cy="1168277"/>
      </dsp:txXfrm>
    </dsp:sp>
    <dsp:sp modelId="{62FC124E-72AB-41AC-B4C4-5B1BF0E3E71A}">
      <dsp:nvSpPr>
        <dsp:cNvPr id="0" name=""/>
        <dsp:cNvSpPr/>
      </dsp:nvSpPr>
      <dsp:spPr>
        <a:xfrm>
          <a:off x="4985" y="1703926"/>
          <a:ext cx="2550207" cy="491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l" defTabSz="1066800" rtl="0">
            <a:lnSpc>
              <a:spcPct val="90000"/>
            </a:lnSpc>
            <a:spcBef>
              <a:spcPct val="0"/>
            </a:spcBef>
            <a:spcAft>
              <a:spcPct val="35000"/>
            </a:spcAft>
          </a:pPr>
          <a:r>
            <a:rPr lang="en-US" sz="2400" b="0" kern="1200" dirty="0" smtClean="0">
              <a:solidFill>
                <a:schemeClr val="bg1"/>
              </a:solidFill>
            </a:rPr>
            <a:t>Better by design</a:t>
          </a:r>
          <a:endParaRPr lang="en-US" sz="2400" b="0" kern="1200" dirty="0">
            <a:solidFill>
              <a:schemeClr val="bg1"/>
            </a:solidFill>
          </a:endParaRPr>
        </a:p>
      </dsp:txBody>
      <dsp:txXfrm>
        <a:off x="4985" y="1703926"/>
        <a:ext cx="2550207" cy="491906"/>
      </dsp:txXfrm>
    </dsp:sp>
    <dsp:sp modelId="{DD7C49F4-C88D-4844-8265-949FBCFF6029}">
      <dsp:nvSpPr>
        <dsp:cNvPr id="0" name=""/>
        <dsp:cNvSpPr/>
      </dsp:nvSpPr>
      <dsp:spPr>
        <a:xfrm>
          <a:off x="2555192" y="1274969"/>
          <a:ext cx="510041" cy="1383486"/>
        </a:xfrm>
        <a:prstGeom prst="leftBrace">
          <a:avLst>
            <a:gd name="adj1" fmla="val 35000"/>
            <a:gd name="adj2" fmla="val 50000"/>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BA13AD-0CCE-4EB1-BA82-5FC5436DB56B}">
      <dsp:nvSpPr>
        <dsp:cNvPr id="0" name=""/>
        <dsp:cNvSpPr/>
      </dsp:nvSpPr>
      <dsp:spPr>
        <a:xfrm>
          <a:off x="3269250" y="1274969"/>
          <a:ext cx="6936563" cy="1383486"/>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en-US" sz="1500" b="1" kern="1200" smtClean="0"/>
            <a:t>IaaS + PaaS:  build for the future while addressing today’s needs</a:t>
          </a:r>
          <a:endParaRPr lang="en-US" sz="1500" b="1" kern="1200" dirty="0"/>
        </a:p>
        <a:p>
          <a:pPr marL="114300" lvl="1" indent="-114300" algn="l" defTabSz="666750" rtl="0">
            <a:lnSpc>
              <a:spcPct val="90000"/>
            </a:lnSpc>
            <a:spcBef>
              <a:spcPct val="0"/>
            </a:spcBef>
            <a:spcAft>
              <a:spcPct val="15000"/>
            </a:spcAft>
            <a:buChar char="••"/>
          </a:pPr>
          <a:r>
            <a:rPr lang="en-US" sz="1500" b="1" kern="1200" smtClean="0"/>
            <a:t>Better durability with geo replication</a:t>
          </a:r>
          <a:endParaRPr lang="en-US" sz="1500" b="1" kern="1200" dirty="0"/>
        </a:p>
        <a:p>
          <a:pPr marL="114300" lvl="1" indent="-114300" algn="l" defTabSz="666750" rtl="0">
            <a:lnSpc>
              <a:spcPct val="90000"/>
            </a:lnSpc>
            <a:spcBef>
              <a:spcPct val="0"/>
            </a:spcBef>
            <a:spcAft>
              <a:spcPct val="15000"/>
            </a:spcAft>
            <a:buChar char="••"/>
          </a:pPr>
          <a:r>
            <a:rPr lang="en-US" sz="1500" b="1" kern="1200" smtClean="0"/>
            <a:t>Transparent SLAs:  calculated monthly for Virtual Machines and Virtual Network</a:t>
          </a:r>
          <a:endParaRPr lang="en-US" sz="1500" b="1" kern="1200" dirty="0"/>
        </a:p>
        <a:p>
          <a:pPr marL="114300" lvl="1" indent="-114300" algn="l" defTabSz="666750" rtl="0">
            <a:lnSpc>
              <a:spcPct val="90000"/>
            </a:lnSpc>
            <a:spcBef>
              <a:spcPct val="0"/>
            </a:spcBef>
            <a:spcAft>
              <a:spcPct val="15000"/>
            </a:spcAft>
            <a:buChar char="••"/>
          </a:pPr>
          <a:r>
            <a:rPr lang="en-US" sz="1500" b="1" kern="1200" dirty="0" smtClean="0"/>
            <a:t>SLA across more services (gateway, storage and more)</a:t>
          </a:r>
          <a:endParaRPr lang="en-US" sz="1500" b="1" kern="1200" dirty="0"/>
        </a:p>
      </dsp:txBody>
      <dsp:txXfrm>
        <a:off x="3269250" y="1274969"/>
        <a:ext cx="6936563" cy="1383486"/>
      </dsp:txXfrm>
    </dsp:sp>
    <dsp:sp modelId="{67F9934C-590B-4117-AC77-AEE8D8FFA58D}">
      <dsp:nvSpPr>
        <dsp:cNvPr id="0" name=""/>
        <dsp:cNvSpPr/>
      </dsp:nvSpPr>
      <dsp:spPr>
        <a:xfrm>
          <a:off x="4985" y="2773944"/>
          <a:ext cx="2550207" cy="491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l" defTabSz="1066800" rtl="0">
            <a:lnSpc>
              <a:spcPct val="90000"/>
            </a:lnSpc>
            <a:spcBef>
              <a:spcPct val="0"/>
            </a:spcBef>
            <a:spcAft>
              <a:spcPct val="35000"/>
            </a:spcAft>
          </a:pPr>
          <a:r>
            <a:rPr lang="en-US" sz="2400" b="0" kern="1200" dirty="0" smtClean="0">
              <a:solidFill>
                <a:schemeClr val="bg1"/>
              </a:solidFill>
            </a:rPr>
            <a:t>No lock-in</a:t>
          </a:r>
          <a:endParaRPr lang="en-US" sz="2400" b="0" kern="1200" dirty="0">
            <a:solidFill>
              <a:schemeClr val="bg1"/>
            </a:solidFill>
          </a:endParaRPr>
        </a:p>
      </dsp:txBody>
      <dsp:txXfrm>
        <a:off x="4985" y="2773944"/>
        <a:ext cx="2550207" cy="491906"/>
      </dsp:txXfrm>
    </dsp:sp>
    <dsp:sp modelId="{96A8B38C-AA38-44F9-AD5C-69CB17FB4B21}">
      <dsp:nvSpPr>
        <dsp:cNvPr id="0" name=""/>
        <dsp:cNvSpPr/>
      </dsp:nvSpPr>
      <dsp:spPr>
        <a:xfrm>
          <a:off x="2555192" y="2712455"/>
          <a:ext cx="510041" cy="614882"/>
        </a:xfrm>
        <a:prstGeom prst="leftBrace">
          <a:avLst>
            <a:gd name="adj1" fmla="val 35000"/>
            <a:gd name="adj2" fmla="val 50000"/>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0262FB-6D2A-4002-935B-EFA9A54AF17C}">
      <dsp:nvSpPr>
        <dsp:cNvPr id="0" name=""/>
        <dsp:cNvSpPr/>
      </dsp:nvSpPr>
      <dsp:spPr>
        <a:xfrm>
          <a:off x="3269250" y="2712455"/>
          <a:ext cx="6936563" cy="614882"/>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en-US" sz="1500" b="1" kern="1200" dirty="0" smtClean="0"/>
            <a:t>Consistent on and off-premises experience:</a:t>
          </a:r>
          <a:endParaRPr lang="en-US" sz="1500" b="1" kern="1200" dirty="0"/>
        </a:p>
        <a:p>
          <a:pPr marL="114300" lvl="1" indent="-114300" algn="l" defTabSz="666750" rtl="0">
            <a:lnSpc>
              <a:spcPct val="90000"/>
            </a:lnSpc>
            <a:spcBef>
              <a:spcPct val="0"/>
            </a:spcBef>
            <a:spcAft>
              <a:spcPct val="15000"/>
            </a:spcAft>
            <a:buChar char="••"/>
          </a:pPr>
          <a:r>
            <a:rPr lang="en-US" sz="1500" b="1" kern="1200" smtClean="0"/>
            <a:t>VM portability with VHD</a:t>
          </a:r>
          <a:endParaRPr lang="en-US" sz="1500" b="1" kern="1200" dirty="0"/>
        </a:p>
      </dsp:txBody>
      <dsp:txXfrm>
        <a:off x="3269250" y="2712455"/>
        <a:ext cx="6936563" cy="614882"/>
      </dsp:txXfrm>
    </dsp:sp>
    <dsp:sp modelId="{9A064520-741A-4021-B365-CA6E00DBDA83}">
      <dsp:nvSpPr>
        <dsp:cNvPr id="0" name=""/>
        <dsp:cNvSpPr/>
      </dsp:nvSpPr>
      <dsp:spPr>
        <a:xfrm>
          <a:off x="4985" y="3827128"/>
          <a:ext cx="2550207" cy="491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l" defTabSz="1066800" rtl="0">
            <a:lnSpc>
              <a:spcPct val="90000"/>
            </a:lnSpc>
            <a:spcBef>
              <a:spcPct val="0"/>
            </a:spcBef>
            <a:spcAft>
              <a:spcPct val="35000"/>
            </a:spcAft>
          </a:pPr>
          <a:r>
            <a:rPr lang="en-US" sz="2400" b="0" kern="1200" dirty="0" smtClean="0">
              <a:solidFill>
                <a:schemeClr val="bg1"/>
              </a:solidFill>
            </a:rPr>
            <a:t>Better support</a:t>
          </a:r>
          <a:endParaRPr lang="en-US" sz="2400" b="0" kern="1200" dirty="0">
            <a:solidFill>
              <a:schemeClr val="bg1"/>
            </a:solidFill>
          </a:endParaRPr>
        </a:p>
      </dsp:txBody>
      <dsp:txXfrm>
        <a:off x="4985" y="3827128"/>
        <a:ext cx="2550207" cy="491906"/>
      </dsp:txXfrm>
    </dsp:sp>
    <dsp:sp modelId="{0E745C62-EDC3-4921-AC58-2206CEC4FB21}">
      <dsp:nvSpPr>
        <dsp:cNvPr id="0" name=""/>
        <dsp:cNvSpPr/>
      </dsp:nvSpPr>
      <dsp:spPr>
        <a:xfrm>
          <a:off x="2555192" y="3381338"/>
          <a:ext cx="510041" cy="1383486"/>
        </a:xfrm>
        <a:prstGeom prst="leftBrace">
          <a:avLst>
            <a:gd name="adj1" fmla="val 35000"/>
            <a:gd name="adj2" fmla="val 50000"/>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2F53AD-8942-42EE-BC23-64CD82743854}">
      <dsp:nvSpPr>
        <dsp:cNvPr id="0" name=""/>
        <dsp:cNvSpPr/>
      </dsp:nvSpPr>
      <dsp:spPr>
        <a:xfrm>
          <a:off x="3269250" y="3381338"/>
          <a:ext cx="6936563" cy="1383486"/>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en-US" sz="1500" b="1" kern="1200" dirty="0" smtClean="0"/>
            <a:t>Direct Microsoft support for validated workloads – i.e. SharePoint and SQL Server</a:t>
          </a:r>
          <a:endParaRPr lang="en-US" sz="1500" b="1" kern="1200" dirty="0"/>
        </a:p>
        <a:p>
          <a:pPr marL="114300" lvl="1" indent="-114300" algn="l" defTabSz="666750" rtl="0">
            <a:lnSpc>
              <a:spcPct val="90000"/>
            </a:lnSpc>
            <a:spcBef>
              <a:spcPct val="0"/>
            </a:spcBef>
            <a:spcAft>
              <a:spcPct val="15000"/>
            </a:spcAft>
            <a:buChar char="••"/>
          </a:pPr>
          <a:r>
            <a:rPr lang="en-US" sz="1500" b="1" kern="1200" smtClean="0"/>
            <a:t>Variety of support plans</a:t>
          </a:r>
          <a:endParaRPr lang="en-US" sz="1500" b="1" kern="1200" dirty="0"/>
        </a:p>
        <a:p>
          <a:pPr marL="114300" lvl="1" indent="-114300" algn="l" defTabSz="666750" rtl="0">
            <a:lnSpc>
              <a:spcPct val="90000"/>
            </a:lnSpc>
            <a:spcBef>
              <a:spcPct val="0"/>
            </a:spcBef>
            <a:spcAft>
              <a:spcPct val="15000"/>
            </a:spcAft>
            <a:buChar char="••"/>
          </a:pPr>
          <a:r>
            <a:rPr lang="en-US" sz="1500" b="1" kern="1200" smtClean="0"/>
            <a:t>Local enterprise and SMSP and support teams</a:t>
          </a:r>
          <a:endParaRPr lang="en-US" sz="1500" b="1" kern="1200" dirty="0"/>
        </a:p>
        <a:p>
          <a:pPr marL="114300" lvl="1" indent="-114300" algn="l" defTabSz="666750" rtl="0">
            <a:lnSpc>
              <a:spcPct val="90000"/>
            </a:lnSpc>
            <a:spcBef>
              <a:spcPct val="0"/>
            </a:spcBef>
            <a:spcAft>
              <a:spcPct val="15000"/>
            </a:spcAft>
            <a:buChar char="••"/>
          </a:pPr>
          <a:r>
            <a:rPr lang="en-US" sz="1500" b="1" kern="1200" smtClean="0"/>
            <a:t>Enterprise ready business practices and procurement</a:t>
          </a:r>
          <a:endParaRPr lang="en-US" sz="1500" b="1" kern="1200" dirty="0"/>
        </a:p>
      </dsp:txBody>
      <dsp:txXfrm>
        <a:off x="3269250" y="3381338"/>
        <a:ext cx="6936563" cy="1383486"/>
      </dsp:txXfrm>
    </dsp:sp>
    <dsp:sp modelId="{9A48A12C-8C3C-4541-A695-AE4A0A7818B2}">
      <dsp:nvSpPr>
        <dsp:cNvPr id="0" name=""/>
        <dsp:cNvSpPr/>
      </dsp:nvSpPr>
      <dsp:spPr>
        <a:xfrm>
          <a:off x="4985" y="4880313"/>
          <a:ext cx="2550207" cy="491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l" defTabSz="1066800" rtl="0">
            <a:lnSpc>
              <a:spcPct val="90000"/>
            </a:lnSpc>
            <a:spcBef>
              <a:spcPct val="0"/>
            </a:spcBef>
            <a:spcAft>
              <a:spcPct val="35000"/>
            </a:spcAft>
          </a:pPr>
          <a:r>
            <a:rPr lang="en-US" sz="2400" b="0" kern="1200" dirty="0" smtClean="0">
              <a:solidFill>
                <a:schemeClr val="bg1"/>
              </a:solidFill>
            </a:rPr>
            <a:t>Better presence</a:t>
          </a:r>
          <a:endParaRPr lang="en-US" sz="2400" b="0" kern="1200" dirty="0">
            <a:solidFill>
              <a:schemeClr val="bg1"/>
            </a:solidFill>
          </a:endParaRPr>
        </a:p>
      </dsp:txBody>
      <dsp:txXfrm>
        <a:off x="4985" y="4880313"/>
        <a:ext cx="2550207" cy="491906"/>
      </dsp:txXfrm>
    </dsp:sp>
    <dsp:sp modelId="{CC578BC7-77CE-4317-807A-B08398DAA502}">
      <dsp:nvSpPr>
        <dsp:cNvPr id="0" name=""/>
        <dsp:cNvSpPr/>
      </dsp:nvSpPr>
      <dsp:spPr>
        <a:xfrm>
          <a:off x="2555192" y="4818824"/>
          <a:ext cx="510041" cy="614882"/>
        </a:xfrm>
        <a:prstGeom prst="leftBrace">
          <a:avLst>
            <a:gd name="adj1" fmla="val 35000"/>
            <a:gd name="adj2" fmla="val 50000"/>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63EB4C-91BE-4E72-8922-A5A664BECE0E}">
      <dsp:nvSpPr>
        <dsp:cNvPr id="0" name=""/>
        <dsp:cNvSpPr/>
      </dsp:nvSpPr>
      <dsp:spPr>
        <a:xfrm>
          <a:off x="3269250" y="4818824"/>
          <a:ext cx="6936563" cy="614882"/>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114300" lvl="1" indent="-114300" algn="l" defTabSz="666750" rtl="0">
            <a:lnSpc>
              <a:spcPct val="90000"/>
            </a:lnSpc>
            <a:spcBef>
              <a:spcPct val="0"/>
            </a:spcBef>
            <a:spcAft>
              <a:spcPct val="15000"/>
            </a:spcAft>
            <a:buChar char="••"/>
          </a:pPr>
          <a:r>
            <a:rPr lang="en-US" sz="1500" b="1" kern="1200" smtClean="0"/>
            <a:t>Single consistent price point across in all regions</a:t>
          </a:r>
          <a:endParaRPr lang="en-US" sz="1500" b="1" kern="1200" dirty="0"/>
        </a:p>
        <a:p>
          <a:pPr marL="114300" lvl="1" indent="-114300" algn="l" defTabSz="666750" rtl="0">
            <a:lnSpc>
              <a:spcPct val="90000"/>
            </a:lnSpc>
            <a:spcBef>
              <a:spcPct val="0"/>
            </a:spcBef>
            <a:spcAft>
              <a:spcPct val="15000"/>
            </a:spcAft>
            <a:buChar char="••"/>
          </a:pPr>
          <a:r>
            <a:rPr lang="en-US" sz="1500" b="1" kern="1200" smtClean="0"/>
            <a:t>Local presence in 89 countries, support for 19 currencies</a:t>
          </a:r>
          <a:endParaRPr lang="en-US" sz="1500" b="1" kern="1200" dirty="0"/>
        </a:p>
      </dsp:txBody>
      <dsp:txXfrm>
        <a:off x="3269250" y="4818824"/>
        <a:ext cx="6936563" cy="614882"/>
      </dsp:txXfrm>
    </dsp:sp>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650FEF-D1B8-4755-BCCD-68524D72B7F9}" type="datetimeFigureOut">
              <a:rPr lang="en-US" smtClean="0"/>
              <a:t>1/30/2014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109F62-A051-4CF9-B86B-4A4512E9B862}" type="slidenum">
              <a:rPr lang="en-US" smtClean="0"/>
              <a:t>‹#›</a:t>
            </a:fld>
            <a:endParaRPr lang="en-US"/>
          </a:p>
        </p:txBody>
      </p:sp>
    </p:spTree>
    <p:extLst>
      <p:ext uri="{BB962C8B-B14F-4D97-AF65-F5344CB8AC3E}">
        <p14:creationId xmlns:p14="http://schemas.microsoft.com/office/powerpoint/2010/main" val="3220094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80179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22137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3</a:t>
            </a:fld>
            <a:endParaRPr lang="en-US" dirty="0"/>
          </a:p>
        </p:txBody>
      </p:sp>
    </p:spTree>
    <p:extLst>
      <p:ext uri="{BB962C8B-B14F-4D97-AF65-F5344CB8AC3E}">
        <p14:creationId xmlns:p14="http://schemas.microsoft.com/office/powerpoint/2010/main" val="73868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Tree>
    <p:extLst>
      <p:ext uri="{BB962C8B-B14F-4D97-AF65-F5344CB8AC3E}">
        <p14:creationId xmlns:p14="http://schemas.microsoft.com/office/powerpoint/2010/main" val="3676099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AAAF81-A5F6-48E9-909A-339FD0DCE333}" type="slidenum">
              <a:rPr lang="en-US" smtClean="0"/>
              <a:pPr>
                <a:defRPr/>
              </a:pPr>
              <a:t>8</a:t>
            </a:fld>
            <a:endParaRPr lang="en-US"/>
          </a:p>
        </p:txBody>
      </p:sp>
    </p:spTree>
    <p:extLst>
      <p:ext uri="{BB962C8B-B14F-4D97-AF65-F5344CB8AC3E}">
        <p14:creationId xmlns:p14="http://schemas.microsoft.com/office/powerpoint/2010/main" val="85842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xfrm>
            <a:off x="423863" y="698500"/>
            <a:ext cx="62055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9666" indent="-292179">
              <a:spcBef>
                <a:spcPct val="30000"/>
              </a:spcBef>
              <a:defRPr sz="1200">
                <a:solidFill>
                  <a:schemeClr val="tx1"/>
                </a:solidFill>
                <a:latin typeface="Calibri" panose="020F0502020204030204" pitchFamily="34" charset="0"/>
              </a:defRPr>
            </a:lvl2pPr>
            <a:lvl3pPr marL="1168718" indent="-233744">
              <a:spcBef>
                <a:spcPct val="30000"/>
              </a:spcBef>
              <a:defRPr sz="1200">
                <a:solidFill>
                  <a:schemeClr val="tx1"/>
                </a:solidFill>
                <a:latin typeface="Calibri" panose="020F0502020204030204" pitchFamily="34" charset="0"/>
              </a:defRPr>
            </a:lvl3pPr>
            <a:lvl4pPr marL="1636205" indent="-233744">
              <a:spcBef>
                <a:spcPct val="30000"/>
              </a:spcBef>
              <a:defRPr sz="1200">
                <a:solidFill>
                  <a:schemeClr val="tx1"/>
                </a:solidFill>
                <a:latin typeface="Calibri" panose="020F0502020204030204" pitchFamily="34" charset="0"/>
              </a:defRPr>
            </a:lvl4pPr>
            <a:lvl5pPr marL="2103692" indent="-233744">
              <a:spcBef>
                <a:spcPct val="30000"/>
              </a:spcBef>
              <a:defRPr sz="1200">
                <a:solidFill>
                  <a:schemeClr val="tx1"/>
                </a:solidFill>
                <a:latin typeface="Calibri" panose="020F0502020204030204" pitchFamily="34" charset="0"/>
              </a:defRPr>
            </a:lvl5pPr>
            <a:lvl6pPr marL="2571179" indent="-233744" eaLnBrk="0" fontAlgn="base" hangingPunct="0">
              <a:spcBef>
                <a:spcPct val="30000"/>
              </a:spcBef>
              <a:spcAft>
                <a:spcPct val="0"/>
              </a:spcAft>
              <a:defRPr sz="1200">
                <a:solidFill>
                  <a:schemeClr val="tx1"/>
                </a:solidFill>
                <a:latin typeface="Calibri" panose="020F0502020204030204" pitchFamily="34" charset="0"/>
              </a:defRPr>
            </a:lvl6pPr>
            <a:lvl7pPr marL="3038666" indent="-233744" eaLnBrk="0" fontAlgn="base" hangingPunct="0">
              <a:spcBef>
                <a:spcPct val="30000"/>
              </a:spcBef>
              <a:spcAft>
                <a:spcPct val="0"/>
              </a:spcAft>
              <a:defRPr sz="1200">
                <a:solidFill>
                  <a:schemeClr val="tx1"/>
                </a:solidFill>
                <a:latin typeface="Calibri" panose="020F0502020204030204" pitchFamily="34" charset="0"/>
              </a:defRPr>
            </a:lvl7pPr>
            <a:lvl8pPr marL="3506153" indent="-233744" eaLnBrk="0" fontAlgn="base" hangingPunct="0">
              <a:spcBef>
                <a:spcPct val="30000"/>
              </a:spcBef>
              <a:spcAft>
                <a:spcPct val="0"/>
              </a:spcAft>
              <a:defRPr sz="1200">
                <a:solidFill>
                  <a:schemeClr val="tx1"/>
                </a:solidFill>
                <a:latin typeface="Calibri" panose="020F0502020204030204" pitchFamily="34" charset="0"/>
              </a:defRPr>
            </a:lvl8pPr>
            <a:lvl9pPr marL="3973640" indent="-23374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71C9C8-82BF-4D33-A618-4C01AB7907ED}" type="slidenum">
              <a:rPr lang="en-US" smtClean="0">
                <a:solidFill>
                  <a:prstClr val="black"/>
                </a:solidFill>
                <a:latin typeface="Arial" panose="020B0604020202020204" pitchFamily="34" charset="0"/>
              </a:rPr>
              <a:pPr>
                <a:spcBef>
                  <a:spcPct val="0"/>
                </a:spcBef>
              </a:pPr>
              <a:t>14</a:t>
            </a:fld>
            <a:endParaRPr lang="en-US" smtClean="0">
              <a:solidFill>
                <a:prstClr val="black"/>
              </a:solidFill>
              <a:latin typeface="Arial" panose="020B0604020202020204" pitchFamily="34" charset="0"/>
            </a:endParaRPr>
          </a:p>
        </p:txBody>
      </p:sp>
    </p:spTree>
    <p:extLst>
      <p:ext uri="{BB962C8B-B14F-4D97-AF65-F5344CB8AC3E}">
        <p14:creationId xmlns:p14="http://schemas.microsoft.com/office/powerpoint/2010/main" val="2793711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xfrm>
            <a:off x="423863" y="698500"/>
            <a:ext cx="62055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36712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bwMode="auto">
          <a:xfrm>
            <a:off x="423863" y="698500"/>
            <a:ext cx="62055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7920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59666" indent="-292179">
              <a:defRPr>
                <a:solidFill>
                  <a:schemeClr val="tx1"/>
                </a:solidFill>
                <a:latin typeface="Arial" panose="020B0604020202020204" pitchFamily="34" charset="0"/>
              </a:defRPr>
            </a:lvl2pPr>
            <a:lvl3pPr marL="1168718" indent="-233744">
              <a:defRPr>
                <a:solidFill>
                  <a:schemeClr val="tx1"/>
                </a:solidFill>
                <a:latin typeface="Arial" panose="020B0604020202020204" pitchFamily="34" charset="0"/>
              </a:defRPr>
            </a:lvl3pPr>
            <a:lvl4pPr marL="1636205" indent="-233744">
              <a:defRPr>
                <a:solidFill>
                  <a:schemeClr val="tx1"/>
                </a:solidFill>
                <a:latin typeface="Arial" panose="020B0604020202020204" pitchFamily="34" charset="0"/>
              </a:defRPr>
            </a:lvl4pPr>
            <a:lvl5pPr marL="2103692" indent="-233744">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endParaRPr lang="en-US" smtClean="0">
              <a:solidFill>
                <a:srgbClr val="000000"/>
              </a:solidFill>
            </a:endParaRPr>
          </a:p>
        </p:txBody>
      </p:sp>
      <p:sp>
        <p:nvSpPr>
          <p:cNvPr id="179205"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59666" indent="-292179">
              <a:defRPr>
                <a:solidFill>
                  <a:schemeClr val="tx1"/>
                </a:solidFill>
                <a:latin typeface="Arial" panose="020B0604020202020204" pitchFamily="34" charset="0"/>
              </a:defRPr>
            </a:lvl2pPr>
            <a:lvl3pPr marL="1168718" indent="-233744">
              <a:defRPr>
                <a:solidFill>
                  <a:schemeClr val="tx1"/>
                </a:solidFill>
                <a:latin typeface="Arial" panose="020B0604020202020204" pitchFamily="34" charset="0"/>
              </a:defRPr>
            </a:lvl3pPr>
            <a:lvl4pPr marL="1636205" indent="-233744">
              <a:defRPr>
                <a:solidFill>
                  <a:schemeClr val="tx1"/>
                </a:solidFill>
                <a:latin typeface="Arial" panose="020B0604020202020204" pitchFamily="34" charset="0"/>
              </a:defRPr>
            </a:lvl4pPr>
            <a:lvl5pPr marL="2103692" indent="-233744">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fld id="{0005B555-1355-462E-923F-8F85E08FAFF8}" type="datetime8">
              <a:rPr lang="en-US" smtClean="0">
                <a:solidFill>
                  <a:srgbClr val="000000"/>
                </a:solidFill>
              </a:rPr>
              <a:pPr/>
              <a:t>1/30/2014 8:45 AM</a:t>
            </a:fld>
            <a:endParaRPr lang="en-US" smtClean="0">
              <a:solidFill>
                <a:srgbClr val="000000"/>
              </a:solidFill>
            </a:endParaRPr>
          </a:p>
        </p:txBody>
      </p:sp>
      <p:sp>
        <p:nvSpPr>
          <p:cNvPr id="17920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9666" indent="-292179">
              <a:defRPr>
                <a:solidFill>
                  <a:schemeClr val="tx1"/>
                </a:solidFill>
                <a:latin typeface="Arial" panose="020B0604020202020204" pitchFamily="34" charset="0"/>
              </a:defRPr>
            </a:lvl2pPr>
            <a:lvl3pPr marL="1168718" indent="-233744">
              <a:defRPr>
                <a:solidFill>
                  <a:schemeClr val="tx1"/>
                </a:solidFill>
                <a:latin typeface="Arial" panose="020B0604020202020204" pitchFamily="34" charset="0"/>
              </a:defRPr>
            </a:lvl3pPr>
            <a:lvl4pPr marL="1636205" indent="-233744">
              <a:defRPr>
                <a:solidFill>
                  <a:schemeClr val="tx1"/>
                </a:solidFill>
                <a:latin typeface="Arial" panose="020B0604020202020204" pitchFamily="34" charset="0"/>
              </a:defRPr>
            </a:lvl4pPr>
            <a:lvl5pPr marL="2103692" indent="-233744">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fld id="{B2A292B4-FD99-4F19-96EF-D5274208EF34}" type="slidenum">
              <a:rPr lang="en-US" smtClean="0">
                <a:solidFill>
                  <a:srgbClr val="000000"/>
                </a:solidFill>
              </a:rPr>
              <a:pPr/>
              <a:t>27</a:t>
            </a:fld>
            <a:endParaRPr lang="en-US" smtClean="0">
              <a:solidFill>
                <a:srgbClr val="000000"/>
              </a:solidFill>
            </a:endParaRPr>
          </a:p>
        </p:txBody>
      </p:sp>
      <p:sp>
        <p:nvSpPr>
          <p:cNvPr id="179207" name="Footer Placeholder 3"/>
          <p:cNvSpPr>
            <a:spLocks noGrp="1"/>
          </p:cNvSpPr>
          <p:nvPr>
            <p:ph type="ftr" sz="quarter" idx="4"/>
          </p:nvPr>
        </p:nvSpPr>
        <p:spPr bwMode="auto">
          <a:xfrm>
            <a:off x="0" y="8842029"/>
            <a:ext cx="6426306" cy="4654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59666" indent="-292179">
              <a:defRPr>
                <a:solidFill>
                  <a:schemeClr val="tx1"/>
                </a:solidFill>
                <a:latin typeface="Arial" panose="020B0604020202020204" pitchFamily="34" charset="0"/>
              </a:defRPr>
            </a:lvl2pPr>
            <a:lvl3pPr marL="1168718" indent="-233744">
              <a:defRPr>
                <a:solidFill>
                  <a:schemeClr val="tx1"/>
                </a:solidFill>
                <a:latin typeface="Arial" panose="020B0604020202020204" pitchFamily="34" charset="0"/>
              </a:defRPr>
            </a:lvl3pPr>
            <a:lvl4pPr marL="1636205" indent="-233744">
              <a:defRPr>
                <a:solidFill>
                  <a:schemeClr val="tx1"/>
                </a:solidFill>
                <a:latin typeface="Arial" panose="020B0604020202020204" pitchFamily="34" charset="0"/>
              </a:defRPr>
            </a:lvl4pPr>
            <a:lvl5pPr marL="2103692" indent="-233744">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r>
              <a:rPr lang="en-US" sz="500">
                <a:solidFill>
                  <a:srgbClr val="000000"/>
                </a:solidFill>
                <a:latin typeface="Segoe UI" panose="020B0502040204020203" pitchFamily="34" charset="0"/>
              </a:rPr>
              <a:t>© 2010 Microsoft Corporation. All rights reserved. Microsoft, Windows, Windows Vista and other product names are or may be registered trademarks and/or trademarks in the U.S. and/or other countries.</a:t>
            </a:r>
          </a:p>
          <a:p>
            <a:r>
              <a:rPr lang="en-US" sz="500">
                <a:solidFill>
                  <a:srgbClr val="000000"/>
                </a:solidFill>
                <a:latin typeface="Segoe UI" panose="020B0502040204020203"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a:solidFill>
                  <a:srgbClr val="000000"/>
                </a:solidFill>
                <a:latin typeface="Segoe UI" panose="020B0502040204020203" pitchFamily="34" charset="0"/>
              </a:rPr>
            </a:br>
            <a:r>
              <a:rPr lang="en-US" sz="500">
                <a:solidFill>
                  <a:srgbClr val="000000"/>
                </a:solidFill>
                <a:latin typeface="Segoe UI" panose="020B0502040204020203" pitchFamily="34" charset="0"/>
              </a:rPr>
              <a:t>MICROSOFT MAKES NO WARRANTIES, EXPRESS, IMPLIED OR STATUTORY, AS TO THE INFORMATION IN THIS PRESENTATION.</a:t>
            </a:r>
          </a:p>
        </p:txBody>
      </p:sp>
    </p:spTree>
    <p:extLst>
      <p:ext uri="{BB962C8B-B14F-4D97-AF65-F5344CB8AC3E}">
        <p14:creationId xmlns:p14="http://schemas.microsoft.com/office/powerpoint/2010/main" val="26197120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3" name="TextBox 22"/>
          <p:cNvSpPr txBox="1"/>
          <p:nvPr userDrawn="1"/>
        </p:nvSpPr>
        <p:spPr>
          <a:xfrm>
            <a:off x="0" y="2892424"/>
            <a:ext cx="12192000" cy="1908176"/>
          </a:xfrm>
          <a:prstGeom prst="rect">
            <a:avLst/>
          </a:prstGeom>
          <a:solidFill>
            <a:schemeClr val="accent2"/>
          </a:solidFill>
        </p:spPr>
        <p:txBody>
          <a:bodyPr vert="horz" wrap="square" lIns="146304" tIns="91440" rIns="146304" bIns="91440" rtlCol="0" anchor="t">
            <a:noAutofit/>
          </a:bodyPr>
          <a:lstStyle/>
          <a:p>
            <a:pPr algn="r" fontAlgn="base">
              <a:spcBef>
                <a:spcPct val="0"/>
              </a:spcBef>
              <a:spcAft>
                <a:spcPct val="0"/>
              </a:spcAft>
            </a:pPr>
            <a:endParaRPr lang="en-US" sz="3150" dirty="0">
              <a:solidFill>
                <a:srgbClr val="505050"/>
              </a:solidFill>
              <a:latin typeface="Arial" panose="020B0604020202020204" pitchFamily="34" charset="0"/>
            </a:endParaRPr>
          </a:p>
        </p:txBody>
      </p:sp>
      <p:sp>
        <p:nvSpPr>
          <p:cNvPr id="15" name="Text Placeholder 14"/>
          <p:cNvSpPr>
            <a:spLocks noGrp="1"/>
          </p:cNvSpPr>
          <p:nvPr>
            <p:ph type="body" sz="quarter" idx="10" hasCustomPrompt="1"/>
          </p:nvPr>
        </p:nvSpPr>
        <p:spPr>
          <a:xfrm>
            <a:off x="152400" y="2892423"/>
            <a:ext cx="12039600" cy="1222377"/>
          </a:xfrm>
          <a:noFill/>
        </p:spPr>
        <p:txBody>
          <a:bodyPr>
            <a:noAutofit/>
          </a:bodyPr>
          <a:lstStyle>
            <a:lvl1pPr marL="0" indent="0" algn="r">
              <a:buNone/>
              <a:defRPr sz="4000" baseline="0">
                <a:solidFill>
                  <a:schemeClr val="bg1"/>
                </a:solidFill>
              </a:defRPr>
            </a:lvl1pPr>
          </a:lstStyle>
          <a:p>
            <a:pPr lvl="0"/>
            <a:r>
              <a:rPr lang="en-US" dirty="0" smtClean="0"/>
              <a:t>&lt;Module Name&gt;</a:t>
            </a:r>
          </a:p>
        </p:txBody>
      </p:sp>
      <p:sp>
        <p:nvSpPr>
          <p:cNvPr id="21" name="TextBox 20"/>
          <p:cNvSpPr txBox="1"/>
          <p:nvPr userDrawn="1"/>
        </p:nvSpPr>
        <p:spPr>
          <a:xfrm>
            <a:off x="10744200" y="4114800"/>
            <a:ext cx="1371600" cy="369332"/>
          </a:xfrm>
          <a:prstGeom prst="rect">
            <a:avLst/>
          </a:prstGeom>
          <a:noFill/>
        </p:spPr>
        <p:txBody>
          <a:bodyPr vert="horz" wrap="square" lIns="0" tIns="0" rIns="0" bIns="0" rtlCol="0" anchor="ctr" anchorCtr="0">
            <a:spAutoFit/>
          </a:bodyPr>
          <a:lstStyle/>
          <a:p>
            <a:pPr algn="r" fontAlgn="base">
              <a:spcBef>
                <a:spcPct val="0"/>
              </a:spcBef>
              <a:spcAft>
                <a:spcPct val="0"/>
              </a:spcAft>
            </a:pPr>
            <a:r>
              <a:rPr lang="en-US" sz="2400" dirty="0">
                <a:solidFill>
                  <a:srgbClr val="FFFFFF"/>
                </a:solidFill>
                <a:latin typeface="Segoe UI Light"/>
              </a:rPr>
              <a:t>Module</a:t>
            </a:r>
          </a:p>
        </p:txBody>
      </p:sp>
      <p:sp>
        <p:nvSpPr>
          <p:cNvPr id="20" name="Text Placeholder 19"/>
          <p:cNvSpPr>
            <a:spLocks noGrp="1"/>
          </p:cNvSpPr>
          <p:nvPr>
            <p:ph type="body" sz="quarter" idx="11" hasCustomPrompt="1"/>
          </p:nvPr>
        </p:nvSpPr>
        <p:spPr>
          <a:xfrm>
            <a:off x="10896600" y="4468201"/>
            <a:ext cx="1219200" cy="332399"/>
          </a:xfrm>
        </p:spPr>
        <p:txBody>
          <a:bodyPr lIns="91440" tIns="0" rIns="0" bIns="0" anchor="ctr" anchorCtr="0">
            <a:spAutoFit/>
          </a:bodyPr>
          <a:lstStyle>
            <a:lvl1pPr marL="0" indent="0" algn="r">
              <a:buNone/>
              <a:defRPr sz="2400"/>
            </a:lvl1pPr>
          </a:lstStyle>
          <a:p>
            <a:pPr lvl="0"/>
            <a:r>
              <a:rPr lang="en-US" dirty="0" smtClean="0"/>
              <a:t>Number</a:t>
            </a:r>
          </a:p>
        </p:txBody>
      </p:sp>
      <p:sp>
        <p:nvSpPr>
          <p:cNvPr id="7" name="TextBox 6"/>
          <p:cNvSpPr txBox="1"/>
          <p:nvPr userDrawn="1"/>
        </p:nvSpPr>
        <p:spPr>
          <a:xfrm>
            <a:off x="0" y="2030647"/>
            <a:ext cx="9969500" cy="861774"/>
          </a:xfrm>
          <a:prstGeom prst="rect">
            <a:avLst/>
          </a:prstGeom>
          <a:noFill/>
        </p:spPr>
        <p:txBody>
          <a:bodyPr wrap="square" rtlCol="0">
            <a:spAutoFit/>
          </a:bodyPr>
          <a:lstStyle/>
          <a:p>
            <a:pPr eaLnBrk="0" fontAlgn="base" hangingPunct="0">
              <a:spcBef>
                <a:spcPct val="0"/>
              </a:spcBef>
              <a:spcAft>
                <a:spcPct val="0"/>
              </a:spcAft>
            </a:pPr>
            <a:r>
              <a:rPr lang="en-US" sz="4800" dirty="0">
                <a:solidFill>
                  <a:srgbClr val="FFFFFF"/>
                </a:solidFill>
                <a:latin typeface="Segoe UI Light" pitchFamily="34" charset="0"/>
                <a:ea typeface="Segoe UI" pitchFamily="34" charset="0"/>
                <a:cs typeface="Segoe UI Light" panose="020B0502040204020203" pitchFamily="34" charset="0"/>
              </a:rPr>
              <a:t>Microsoft</a:t>
            </a:r>
            <a:r>
              <a:rPr lang="en-US" baseline="100000" dirty="0">
                <a:solidFill>
                  <a:srgbClr val="FFFFFF"/>
                </a:solidFill>
                <a:latin typeface="Segoe UI Light" pitchFamily="34" charset="0"/>
                <a:ea typeface="Segoe UI" pitchFamily="34" charset="0"/>
                <a:cs typeface="Segoe UI Light" panose="020B0502040204020203" pitchFamily="34" charset="0"/>
              </a:rPr>
              <a:t>®</a:t>
            </a:r>
            <a:r>
              <a:rPr lang="en-US" sz="4400" dirty="0">
                <a:solidFill>
                  <a:srgbClr val="FFFFFF"/>
                </a:solidFill>
                <a:latin typeface="Segoe UI Light" pitchFamily="34" charset="0"/>
                <a:ea typeface="Segoe UI" pitchFamily="34" charset="0"/>
                <a:cs typeface="Segoe UI Light" panose="020B0502040204020203" pitchFamily="34" charset="0"/>
              </a:rPr>
              <a:t> </a:t>
            </a:r>
            <a:r>
              <a:rPr lang="en-US" sz="4800" dirty="0">
                <a:solidFill>
                  <a:srgbClr val="FFFFFF"/>
                </a:solidFill>
                <a:latin typeface="Segoe UI Light" pitchFamily="34" charset="0"/>
                <a:ea typeface="Segoe UI" pitchFamily="34" charset="0"/>
                <a:cs typeface="Segoe UI Light" panose="020B0502040204020203" pitchFamily="34" charset="0"/>
              </a:rPr>
              <a:t>Virtual Academy</a:t>
            </a:r>
            <a:endParaRPr lang="en-US" sz="4800" dirty="0">
              <a:solidFill>
                <a:srgbClr val="FFFFFF"/>
              </a:solidFill>
              <a:latin typeface="Segoe UI Light" pitchFamily="34" charset="0"/>
              <a:ea typeface="Segoe UI" pitchFamily="34" charset="0"/>
              <a:cs typeface="Segoe UI Light" panose="020B0502040204020203" pitchFamily="34" charset="0"/>
            </a:endParaRPr>
          </a:p>
        </p:txBody>
      </p:sp>
      <p:pic>
        <p:nvPicPr>
          <p:cNvPr id="8" name="Picture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1" y="2892422"/>
            <a:ext cx="2743199" cy="1908178"/>
          </a:xfrm>
          <a:prstGeom prst="rect">
            <a:avLst/>
          </a:prstGeom>
        </p:spPr>
      </p:pic>
      <p:pic>
        <p:nvPicPr>
          <p:cNvPr id="10"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invGray">
          <a:xfrm>
            <a:off x="9530556" y="152400"/>
            <a:ext cx="24272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35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52400" y="914400"/>
            <a:ext cx="11887200" cy="1791260"/>
          </a:xfrm>
        </p:spPr>
        <p:txBody>
          <a:bodyPr/>
          <a:lstStyle>
            <a:lvl1pPr marL="285750" indent="-285750">
              <a:buFont typeface="Arial" panose="020B0604020202020204" pitchFamily="34" charset="0"/>
              <a:buChar char="•"/>
              <a:defRPr sz="2800">
                <a:solidFill>
                  <a:schemeClr val="bg1">
                    <a:lumMod val="95000"/>
                  </a:schemeClr>
                </a:solidFill>
                <a:latin typeface="+mj-lt"/>
              </a:defRPr>
            </a:lvl1pPr>
            <a:lvl2pPr marL="573088" indent="-231775">
              <a:buFont typeface="Arial" panose="020B0604020202020204" pitchFamily="34" charset="0"/>
              <a:buChar char="•"/>
              <a:defRPr sz="2400">
                <a:solidFill>
                  <a:schemeClr val="bg1">
                    <a:lumMod val="95000"/>
                  </a:schemeClr>
                </a:solidFill>
                <a:latin typeface="+mj-lt"/>
              </a:defRPr>
            </a:lvl2pPr>
            <a:lvl3pPr marL="858838" indent="-230188">
              <a:buFont typeface="Arial" panose="020B0604020202020204" pitchFamily="34" charset="0"/>
              <a:buChar char="•"/>
              <a:defRPr sz="2400">
                <a:solidFill>
                  <a:schemeClr val="bg1">
                    <a:lumMod val="95000"/>
                  </a:schemeClr>
                </a:solidFill>
                <a:latin typeface="+mj-lt"/>
              </a:defRPr>
            </a:lvl3pPr>
            <a:lvl4pPr marL="1090613" indent="-231775">
              <a:buFont typeface="Arial" panose="020B0604020202020204" pitchFamily="34" charset="0"/>
              <a:buChar char="•"/>
              <a:defRPr sz="2400">
                <a:solidFill>
                  <a:schemeClr val="bg1">
                    <a:lumMod val="95000"/>
                  </a:schemeClr>
                </a:solidFill>
                <a:latin typeface="+mj-lt"/>
              </a:defRPr>
            </a:lvl4pPr>
            <a:lvl5pPr>
              <a:defRPr>
                <a:solidFill>
                  <a:schemeClr val="bg1">
                    <a:lumMod val="95000"/>
                  </a:schemeClr>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Title 5"/>
          <p:cNvSpPr>
            <a:spLocks noGrp="1"/>
          </p:cNvSpPr>
          <p:nvPr>
            <p:ph type="title"/>
          </p:nvPr>
        </p:nvSpPr>
        <p:spPr/>
        <p:txBody>
          <a:bodyPr/>
          <a:lstStyle>
            <a:lvl1pPr>
              <a:defRPr>
                <a:solidFill>
                  <a:schemeClr val="bg1">
                    <a:lumMod val="95000"/>
                  </a:schemeClr>
                </a:solidFill>
                <a:latin typeface="+mj-lt"/>
              </a:defRPr>
            </a:lvl1pPr>
          </a:lstStyle>
          <a:p>
            <a:r>
              <a:rPr lang="en-US" smtClean="0"/>
              <a:t>Click to edit Master title style</a:t>
            </a:r>
            <a:endParaRPr lang="en-US"/>
          </a:p>
        </p:txBody>
      </p:sp>
      <p:sp>
        <p:nvSpPr>
          <p:cNvPr id="5" name="TextBox 4"/>
          <p:cNvSpPr txBox="1"/>
          <p:nvPr userDrawn="1"/>
        </p:nvSpPr>
        <p:spPr>
          <a:xfrm>
            <a:off x="89875" y="6532089"/>
            <a:ext cx="187552" cy="166199"/>
          </a:xfrm>
          <a:prstGeom prst="rect">
            <a:avLst/>
          </a:prstGeom>
          <a:noFill/>
        </p:spPr>
        <p:txBody>
          <a:bodyPr wrap="none" lIns="0" tIns="0" rIns="0" bIns="0" rtlCol="0">
            <a:spAutoFit/>
          </a:bodyPr>
          <a:lstStyle/>
          <a:p>
            <a:pPr eaLnBrk="0" fontAlgn="base" hangingPunct="0">
              <a:lnSpc>
                <a:spcPct val="90000"/>
              </a:lnSpc>
              <a:spcBef>
                <a:spcPct val="0"/>
              </a:spcBef>
              <a:spcAft>
                <a:spcPts val="494"/>
              </a:spcAft>
            </a:pPr>
            <a:fld id="{C24918AD-B7B6-4395-8CA7-5D408B873C96}" type="slidenum">
              <a:rPr lang="en-US" sz="1200">
                <a:solidFill>
                  <a:srgbClr val="FFFFFF">
                    <a:lumMod val="85000"/>
                  </a:srgbClr>
                </a:solidFill>
                <a:latin typeface="Arial" panose="020B0604020202020204" pitchFamily="34" charset="0"/>
              </a:rPr>
              <a:pPr eaLnBrk="0" fontAlgn="base" hangingPunct="0">
                <a:lnSpc>
                  <a:spcPct val="90000"/>
                </a:lnSpc>
                <a:spcBef>
                  <a:spcPct val="0"/>
                </a:spcBef>
                <a:spcAft>
                  <a:spcPts val="494"/>
                </a:spcAft>
              </a:pPr>
              <a:t>‹#›</a:t>
            </a:fld>
            <a:endParaRPr lang="en-US" sz="1200" dirty="0" err="1">
              <a:solidFill>
                <a:srgbClr val="FFFFFF">
                  <a:lumMod val="85000"/>
                </a:srgbClr>
              </a:solidFill>
              <a:latin typeface="Arial" panose="020B0604020202020204" pitchFamily="34" charset="0"/>
            </a:endParaRPr>
          </a:p>
        </p:txBody>
      </p:sp>
    </p:spTree>
    <p:extLst>
      <p:ext uri="{BB962C8B-B14F-4D97-AF65-F5344CB8AC3E}">
        <p14:creationId xmlns:p14="http://schemas.microsoft.com/office/powerpoint/2010/main" val="2403070752"/>
      </p:ext>
    </p:extLst>
  </p:cSld>
  <p:clrMapOvr>
    <a:masterClrMapping/>
  </p:clrMapOvr>
  <p:transition>
    <p:fade/>
  </p:transition>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pic Page">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524000" y="1905000"/>
            <a:ext cx="9144000" cy="683264"/>
          </a:xfrm>
        </p:spPr>
        <p:txBody>
          <a:bodyPr/>
          <a:lstStyle>
            <a:lvl1pPr marL="0" indent="0" algn="ctr">
              <a:buNone/>
              <a:defRPr sz="3600">
                <a:solidFill>
                  <a:schemeClr val="bg2">
                    <a:lumMod val="25000"/>
                  </a:schemeClr>
                </a:solidFill>
              </a:defRPr>
            </a:lvl1pPr>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en-US" dirty="0" smtClean="0"/>
              <a:t>&lt;Topic Title&gt;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5730240"/>
            <a:ext cx="2438400" cy="975360"/>
          </a:xfrm>
          <a:prstGeom prst="rect">
            <a:avLst/>
          </a:prstGeom>
        </p:spPr>
      </p:pic>
    </p:spTree>
    <p:extLst>
      <p:ext uri="{BB962C8B-B14F-4D97-AF65-F5344CB8AC3E}">
        <p14:creationId xmlns:p14="http://schemas.microsoft.com/office/powerpoint/2010/main" val="190055451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Image">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143000" y="1371600"/>
            <a:ext cx="4800600" cy="4495800"/>
          </a:xfrm>
        </p:spPr>
        <p:txBody>
          <a:bodyPr/>
          <a:lstStyle>
            <a:lvl1pPr>
              <a:defRPr>
                <a:solidFill>
                  <a:schemeClr val="bg1">
                    <a:lumMod val="95000"/>
                  </a:schemeClr>
                </a:solidFill>
                <a:latin typeface="+mj-lt"/>
              </a:defRPr>
            </a:lvl1pPr>
            <a:lvl2pPr>
              <a:defRPr>
                <a:solidFill>
                  <a:schemeClr val="bg1">
                    <a:lumMod val="95000"/>
                  </a:schemeClr>
                </a:solidFill>
                <a:latin typeface="+mj-lt"/>
              </a:defRPr>
            </a:lvl2pPr>
            <a:lvl3pPr>
              <a:defRPr>
                <a:solidFill>
                  <a:schemeClr val="bg1">
                    <a:lumMod val="95000"/>
                  </a:schemeClr>
                </a:solidFill>
                <a:latin typeface="+mj-lt"/>
              </a:defRPr>
            </a:lvl3pPr>
            <a:lvl4pPr>
              <a:defRPr>
                <a:solidFill>
                  <a:schemeClr val="bg1">
                    <a:lumMod val="95000"/>
                  </a:schemeClr>
                </a:solidFill>
                <a:latin typeface="+mj-lt"/>
              </a:defRPr>
            </a:lvl4pPr>
            <a:lvl5pPr>
              <a:defRPr>
                <a:solidFill>
                  <a:schemeClr val="bg1">
                    <a:lumMod val="95000"/>
                  </a:schemeClr>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Title 5"/>
          <p:cNvSpPr>
            <a:spLocks noGrp="1"/>
          </p:cNvSpPr>
          <p:nvPr>
            <p:ph type="title"/>
          </p:nvPr>
        </p:nvSpPr>
        <p:spPr/>
        <p:txBody>
          <a:bodyPr/>
          <a:lstStyle>
            <a:lvl1pPr>
              <a:defRPr>
                <a:solidFill>
                  <a:schemeClr val="bg1">
                    <a:lumMod val="95000"/>
                  </a:schemeClr>
                </a:solidFill>
                <a:latin typeface="+mj-lt"/>
              </a:defRPr>
            </a:lvl1pPr>
          </a:lstStyle>
          <a:p>
            <a:r>
              <a:rPr lang="en-US" smtClean="0"/>
              <a:t>Click to edit Master title style</a:t>
            </a:r>
            <a:endParaRPr lang="en-US"/>
          </a:p>
        </p:txBody>
      </p:sp>
      <p:sp>
        <p:nvSpPr>
          <p:cNvPr id="3" name="Text Placeholder 2"/>
          <p:cNvSpPr>
            <a:spLocks noGrp="1"/>
          </p:cNvSpPr>
          <p:nvPr>
            <p:ph type="body" sz="quarter" idx="11" hasCustomPrompt="1"/>
          </p:nvPr>
        </p:nvSpPr>
        <p:spPr>
          <a:xfrm>
            <a:off x="6324600" y="1371600"/>
            <a:ext cx="4724400" cy="4495800"/>
          </a:xfrm>
        </p:spPr>
        <p:txBody>
          <a:bodyPr/>
          <a:lstStyle>
            <a:lvl1pPr marL="0" indent="0">
              <a:buNone/>
              <a:defRPr/>
            </a:lvl1pPr>
          </a:lstStyle>
          <a:p>
            <a:pPr lvl="0"/>
            <a:r>
              <a:rPr lang="en-US" dirty="0" smtClean="0"/>
              <a:t>&lt;Insert Graphic Here&gt;</a:t>
            </a:r>
            <a:endParaRPr lang="en-US" dirty="0"/>
          </a:p>
        </p:txBody>
      </p:sp>
    </p:spTree>
    <p:extLst>
      <p:ext uri="{BB962C8B-B14F-4D97-AF65-F5344CB8AC3E}">
        <p14:creationId xmlns:p14="http://schemas.microsoft.com/office/powerpoint/2010/main" val="1318321415"/>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Title and Two-Column Content">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95000"/>
                  </a:schemeClr>
                </a:solidFill>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152400" y="914400"/>
            <a:ext cx="5867400" cy="1418850"/>
          </a:xfrm>
        </p:spPr>
        <p:txBody>
          <a:bodyPr wrap="square">
            <a:spAutoFit/>
          </a:bodyPr>
          <a:lstStyle>
            <a:lvl1pPr marL="457200" indent="-457200">
              <a:spcBef>
                <a:spcPts val="900"/>
              </a:spcBef>
              <a:buClr>
                <a:schemeClr val="tx2"/>
              </a:buClr>
              <a:buFont typeface="Arial" pitchFamily="34" charset="0"/>
              <a:buChar char="•"/>
              <a:defRPr sz="2800">
                <a:solidFill>
                  <a:schemeClr val="bg1">
                    <a:lumMod val="95000"/>
                  </a:schemeClr>
                </a:solidFill>
              </a:defRPr>
            </a:lvl1pPr>
            <a:lvl2pPr marL="561998" indent="-342900">
              <a:buFont typeface="Arial" panose="020B0604020202020204" pitchFamily="34" charset="0"/>
              <a:buChar char="•"/>
              <a:defRPr sz="2000"/>
            </a:lvl2pPr>
            <a:lvl3pPr marL="676317" indent="-285750">
              <a:buFont typeface="Arial" panose="020B0604020202020204" pitchFamily="34" charset="0"/>
              <a:buChar char="•"/>
              <a:tabLst/>
              <a:defRPr sz="1600"/>
            </a:lvl3pPr>
            <a:lvl4pPr marL="800154" indent="-285750">
              <a:buFont typeface="Arial" panose="020B0604020202020204" pitchFamily="34" charset="0"/>
              <a:buChar char="•"/>
              <a:defRPr sz="1400"/>
            </a:lvl4pPr>
            <a:lvl5pPr marL="771607" indent="-123838">
              <a:tab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3"/>
          <p:cNvSpPr>
            <a:spLocks noGrp="1"/>
          </p:cNvSpPr>
          <p:nvPr>
            <p:ph type="body" sz="quarter" idx="11"/>
          </p:nvPr>
        </p:nvSpPr>
        <p:spPr>
          <a:xfrm>
            <a:off x="6248400" y="903951"/>
            <a:ext cx="5759548" cy="1418850"/>
          </a:xfrm>
        </p:spPr>
        <p:txBody>
          <a:bodyPr wrap="square">
            <a:spAutoFit/>
          </a:bodyPr>
          <a:lstStyle>
            <a:lvl1pPr marL="457200" indent="-457200">
              <a:spcBef>
                <a:spcPts val="900"/>
              </a:spcBef>
              <a:buClr>
                <a:schemeClr val="tx2"/>
              </a:buClr>
              <a:buFont typeface="Arial" pitchFamily="34" charset="0"/>
              <a:buChar char="•"/>
              <a:defRPr sz="2800">
                <a:solidFill>
                  <a:schemeClr val="bg1">
                    <a:lumMod val="95000"/>
                  </a:schemeClr>
                </a:solidFill>
              </a:defRPr>
            </a:lvl1pPr>
            <a:lvl2pPr marL="561998" indent="-342900">
              <a:buFont typeface="Arial" panose="020B0604020202020204" pitchFamily="34" charset="0"/>
              <a:buChar char="•"/>
              <a:defRPr sz="2000"/>
            </a:lvl2pPr>
            <a:lvl3pPr marL="676317" indent="-285750">
              <a:buFont typeface="Arial" panose="020B0604020202020204" pitchFamily="34" charset="0"/>
              <a:buChar char="•"/>
              <a:tabLst/>
              <a:defRPr sz="1600"/>
            </a:lvl3pPr>
            <a:lvl4pPr marL="800154" indent="-285750">
              <a:buFont typeface="Arial" panose="020B0604020202020204" pitchFamily="34" charset="0"/>
              <a:buChar char="•"/>
              <a:defRPr sz="1400"/>
            </a:lvl4pPr>
            <a:lvl5pPr marL="771607" indent="-123838">
              <a:tab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43905301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1">
            <a:lumMod val="75000"/>
          </a:schemeClr>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838200" y="1295400"/>
            <a:ext cx="1201757" cy="1593750"/>
          </a:xfrm>
          <a:prstGeom prst="rect">
            <a:avLst/>
          </a:prstGeom>
        </p:spPr>
      </p:pic>
      <p:sp>
        <p:nvSpPr>
          <p:cNvPr id="15" name="Text Placeholder 14"/>
          <p:cNvSpPr>
            <a:spLocks noGrp="1"/>
          </p:cNvSpPr>
          <p:nvPr>
            <p:ph type="body" sz="quarter" idx="11" hasCustomPrompt="1"/>
          </p:nvPr>
        </p:nvSpPr>
        <p:spPr>
          <a:xfrm>
            <a:off x="762000" y="3903784"/>
            <a:ext cx="3543300" cy="2192216"/>
          </a:xfrm>
          <a:solidFill>
            <a:schemeClr val="tx1">
              <a:lumMod val="75000"/>
            </a:schemeClr>
          </a:solidFill>
        </p:spPr>
        <p:txBody>
          <a:bodyPr/>
          <a:lstStyle>
            <a:lvl1pPr marL="0" indent="0">
              <a:buNone/>
              <a:defRPr u="none"/>
            </a:lvl1pPr>
          </a:lstStyle>
          <a:p>
            <a:pPr lvl="0"/>
            <a:r>
              <a:rPr lang="en-US" dirty="0" smtClean="0"/>
              <a:t>Books</a:t>
            </a:r>
          </a:p>
          <a:p>
            <a:pPr lvl="0"/>
            <a:r>
              <a:rPr lang="en-US" dirty="0" smtClean="0"/>
              <a:t>Insert Books List and</a:t>
            </a:r>
          </a:p>
          <a:p>
            <a:pPr lvl="0"/>
            <a:r>
              <a:rPr lang="en-US" dirty="0" smtClean="0"/>
              <a:t>resize appropriately</a:t>
            </a:r>
            <a:endParaRPr lang="en-US" dirty="0"/>
          </a:p>
        </p:txBody>
      </p:sp>
      <p:sp>
        <p:nvSpPr>
          <p:cNvPr id="11" name="TextBox 10"/>
          <p:cNvSpPr txBox="1"/>
          <p:nvPr userDrawn="1"/>
        </p:nvSpPr>
        <p:spPr>
          <a:xfrm>
            <a:off x="0" y="12457"/>
            <a:ext cx="12192000" cy="685800"/>
          </a:xfrm>
          <a:prstGeom prst="rect">
            <a:avLst/>
          </a:prstGeom>
          <a:solidFill>
            <a:schemeClr val="accent1">
              <a:lumMod val="75000"/>
            </a:schemeClr>
          </a:solidFill>
        </p:spPr>
        <p:txBody>
          <a:bodyPr vert="horz" wrap="square" lIns="146304" tIns="91440" rIns="146304" bIns="91440" rtlCol="0" anchor="t">
            <a:noAutofit/>
          </a:bodyPr>
          <a:lstStyle/>
          <a:p>
            <a:pPr fontAlgn="base">
              <a:spcBef>
                <a:spcPct val="0"/>
              </a:spcBef>
              <a:spcAft>
                <a:spcPct val="0"/>
              </a:spcAft>
            </a:pPr>
            <a:r>
              <a:rPr lang="en-US" sz="3200" dirty="0">
                <a:solidFill>
                  <a:srgbClr val="FFFFFF"/>
                </a:solidFill>
                <a:latin typeface="Segoe UI Light"/>
              </a:rPr>
              <a:t>Additional Resources and Next Steps</a:t>
            </a:r>
            <a:endParaRPr lang="en-US" sz="3200" dirty="0">
              <a:solidFill>
                <a:srgbClr val="FFFFFF"/>
              </a:solidFill>
              <a:latin typeface="Segoe UI Light"/>
            </a:endParaRPr>
          </a:p>
        </p:txBody>
      </p:sp>
      <p:pic>
        <p:nvPicPr>
          <p:cNvPr id="8" name="Picture 7"/>
          <p:cNvPicPr>
            <a:picLocks noChangeAspect="1"/>
          </p:cNvPicPr>
          <p:nvPr userDrawn="1"/>
        </p:nvPicPr>
        <p:blipFill>
          <a:blip r:embed="rId3"/>
          <a:stretch>
            <a:fillRect/>
          </a:stretch>
        </p:blipFill>
        <p:spPr>
          <a:xfrm>
            <a:off x="5181600" y="4788140"/>
            <a:ext cx="1496471" cy="1543781"/>
          </a:xfrm>
          <a:prstGeom prst="rect">
            <a:avLst/>
          </a:prstGeom>
        </p:spPr>
      </p:pic>
      <p:pic>
        <p:nvPicPr>
          <p:cNvPr id="9" name="Picture 8"/>
          <p:cNvPicPr>
            <a:picLocks noChangeAspect="1"/>
          </p:cNvPicPr>
          <p:nvPr userDrawn="1"/>
        </p:nvPicPr>
        <p:blipFill>
          <a:blip r:embed="rId4"/>
          <a:stretch>
            <a:fillRect/>
          </a:stretch>
        </p:blipFill>
        <p:spPr>
          <a:xfrm>
            <a:off x="10391679" y="1142998"/>
            <a:ext cx="1023667" cy="2154544"/>
          </a:xfrm>
          <a:prstGeom prst="rect">
            <a:avLst/>
          </a:prstGeom>
        </p:spPr>
      </p:pic>
      <p:sp>
        <p:nvSpPr>
          <p:cNvPr id="13" name="Text Placeholder 12"/>
          <p:cNvSpPr>
            <a:spLocks noGrp="1"/>
          </p:cNvSpPr>
          <p:nvPr>
            <p:ph type="body" sz="quarter" idx="10" hasCustomPrompt="1"/>
          </p:nvPr>
        </p:nvSpPr>
        <p:spPr>
          <a:xfrm>
            <a:off x="2895600" y="914400"/>
            <a:ext cx="6400800" cy="3200400"/>
          </a:xfrm>
          <a:solidFill>
            <a:schemeClr val="accent2"/>
          </a:solidFill>
        </p:spPr>
        <p:txBody>
          <a:bodyPr/>
          <a:lstStyle>
            <a:lvl1pPr marL="0" indent="0">
              <a:buNone/>
              <a:defRPr baseline="0"/>
            </a:lvl1pPr>
          </a:lstStyle>
          <a:p>
            <a:pPr lvl="0"/>
            <a:r>
              <a:rPr lang="en-US" dirty="0" smtClean="0"/>
              <a:t>Courses</a:t>
            </a:r>
          </a:p>
          <a:p>
            <a:pPr lvl="0"/>
            <a:r>
              <a:rPr lang="en-US" dirty="0" smtClean="0"/>
              <a:t>Insert Course List and resize appropriately</a:t>
            </a:r>
            <a:endParaRPr lang="en-US" dirty="0"/>
          </a:p>
        </p:txBody>
      </p:sp>
      <p:sp>
        <p:nvSpPr>
          <p:cNvPr id="16" name="Text Placeholder 14"/>
          <p:cNvSpPr>
            <a:spLocks noGrp="1"/>
          </p:cNvSpPr>
          <p:nvPr>
            <p:ph type="body" sz="quarter" idx="12" hasCustomPrompt="1"/>
          </p:nvPr>
        </p:nvSpPr>
        <p:spPr>
          <a:xfrm>
            <a:off x="8077200" y="3886200"/>
            <a:ext cx="3429001" cy="2209800"/>
          </a:xfrm>
          <a:solidFill>
            <a:schemeClr val="accent3">
              <a:lumMod val="50000"/>
            </a:schemeClr>
          </a:solidFill>
        </p:spPr>
        <p:txBody>
          <a:bodyPr/>
          <a:lstStyle>
            <a:lvl1pPr marL="0" indent="0">
              <a:buNone/>
              <a:defRPr baseline="0"/>
            </a:lvl1pPr>
          </a:lstStyle>
          <a:p>
            <a:pPr lvl="0"/>
            <a:r>
              <a:rPr lang="en-US" dirty="0" smtClean="0"/>
              <a:t>Exams</a:t>
            </a:r>
          </a:p>
          <a:p>
            <a:pPr lvl="0"/>
            <a:r>
              <a:rPr lang="en-US" dirty="0" smtClean="0"/>
              <a:t>Insert Exam List and resize appropriately</a:t>
            </a:r>
            <a:endParaRPr lang="en-US" dirty="0"/>
          </a:p>
        </p:txBody>
      </p:sp>
    </p:spTree>
    <p:extLst>
      <p:ext uri="{BB962C8B-B14F-4D97-AF65-F5344CB8AC3E}">
        <p14:creationId xmlns:p14="http://schemas.microsoft.com/office/powerpoint/2010/main" val="154739844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1">
            <a:lumMod val="75000"/>
          </a:schemeClr>
        </a:solidFill>
        <a:effectLst/>
      </p:bgPr>
    </p:bg>
    <p:spTree>
      <p:nvGrpSpPr>
        <p:cNvPr id="1" name=""/>
        <p:cNvGrpSpPr/>
        <p:nvPr/>
      </p:nvGrpSpPr>
      <p:grpSpPr>
        <a:xfrm>
          <a:off x="0" y="0"/>
          <a:ext cx="0" cy="0"/>
          <a:chOff x="0" y="0"/>
          <a:chExt cx="0" cy="0"/>
        </a:xfrm>
      </p:grpSpPr>
      <p:sp>
        <p:nvSpPr>
          <p:cNvPr id="3" name="Text Box 3"/>
          <p:cNvSpPr txBox="1">
            <a:spLocks noChangeArrowheads="1"/>
          </p:cNvSpPr>
          <p:nvPr userDrawn="1"/>
        </p:nvSpPr>
        <p:spPr bwMode="blackWhite">
          <a:xfrm>
            <a:off x="228600" y="5818252"/>
            <a:ext cx="11734799" cy="712135"/>
          </a:xfrm>
          <a:prstGeom prst="rect">
            <a:avLst/>
          </a:prstGeom>
          <a:noFill/>
          <a:ln w="12700">
            <a:noFill/>
            <a:miter lim="800000"/>
            <a:headEnd type="none" w="sm" len="sm"/>
            <a:tailEnd type="none" w="sm" len="sm"/>
          </a:ln>
          <a:effectLst/>
        </p:spPr>
        <p:txBody>
          <a:bodyPr wrap="square" lIns="179300" tIns="143440" rIns="179300" bIns="143440">
            <a:spAutoFit/>
          </a:bodyPr>
          <a:lstStyle/>
          <a:p>
            <a:pPr defTabSz="914017" eaLnBrk="0" fontAlgn="base" hangingPunct="0">
              <a:spcBef>
                <a:spcPct val="0"/>
              </a:spcBef>
              <a:spcAft>
                <a:spcPct val="0"/>
              </a:spcAft>
              <a:defRPr/>
            </a:pPr>
            <a:r>
              <a:rPr lang="en-US" sz="686" dirty="0">
                <a:gradFill>
                  <a:gsLst>
                    <a:gs pos="0">
                      <a:srgbClr val="FFFFFF"/>
                    </a:gs>
                    <a:gs pos="100000">
                      <a:srgbClr val="FFFFFF"/>
                    </a:gs>
                  </a:gsLst>
                  <a:lin ang="5400000" scaled="0"/>
                </a:gradFill>
                <a:latin typeface="Arial" panose="020B0604020202020204" pitchFamily="34" charset="0"/>
                <a:cs typeface="Segoe UI" pitchFamily="34" charset="0"/>
              </a:rPr>
              <a:t>© 2012 Microsoft Corporation. All rights reserved. Microsoft, Windows, Windows Vista and other product names are or may be registered trademarks and/or trademarks in the U.S. and/or other countries.</a:t>
            </a:r>
          </a:p>
          <a:p>
            <a:pPr defTabSz="914017" eaLnBrk="0" fontAlgn="base" hangingPunct="0">
              <a:spcBef>
                <a:spcPct val="0"/>
              </a:spcBef>
              <a:spcAft>
                <a:spcPct val="0"/>
              </a:spcAft>
              <a:defRPr/>
            </a:pPr>
            <a:r>
              <a:rPr lang="en-US" sz="686" dirty="0">
                <a:gradFill>
                  <a:gsLst>
                    <a:gs pos="0">
                      <a:srgbClr val="FFFFFF"/>
                    </a:gs>
                    <a:gs pos="100000">
                      <a:srgbClr val="FFFFFF"/>
                    </a:gs>
                  </a:gsLst>
                  <a:lin ang="5400000" scaled="0"/>
                </a:gradFill>
                <a:latin typeface="Arial" panose="020B0604020202020204"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686" dirty="0">
                <a:gradFill>
                  <a:gsLst>
                    <a:gs pos="0">
                      <a:srgbClr val="FFFFFF"/>
                    </a:gs>
                    <a:gs pos="100000">
                      <a:srgbClr val="FFFFFF"/>
                    </a:gs>
                  </a:gsLst>
                  <a:lin ang="5400000" scaled="0"/>
                </a:gradFill>
                <a:latin typeface="Arial" panose="020B0604020202020204" pitchFamily="34" charset="0"/>
                <a:cs typeface="Segoe UI" pitchFamily="34" charset="0"/>
              </a:rPr>
            </a:br>
            <a:r>
              <a:rPr lang="en-US" sz="686" dirty="0">
                <a:gradFill>
                  <a:gsLst>
                    <a:gs pos="0">
                      <a:srgbClr val="FFFFFF"/>
                    </a:gs>
                    <a:gs pos="100000">
                      <a:srgbClr val="FFFFFF"/>
                    </a:gs>
                  </a:gsLst>
                  <a:lin ang="5400000" scaled="0"/>
                </a:gradFill>
                <a:latin typeface="Arial" panose="020B0604020202020204" pitchFamily="34" charset="0"/>
                <a:cs typeface="Segoe UI" pitchFamily="34" charset="0"/>
              </a:rPr>
              <a:t>MICROSOFT MAKES NO WARRANTIES, EXPRESS, IMPLIED OR STATUTORY, AS TO THE INFORMATION IN THIS PRESENTATION.</a:t>
            </a:r>
          </a:p>
        </p:txBody>
      </p:sp>
      <p:pic>
        <p:nvPicPr>
          <p:cNvPr id="4"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invGray">
          <a:xfrm>
            <a:off x="381000" y="3124200"/>
            <a:ext cx="24272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2095499" y="950848"/>
            <a:ext cx="8001000" cy="1447800"/>
          </a:xfrm>
          <a:prstGeom prst="rect">
            <a:avLst/>
          </a:prstGeom>
          <a:noFill/>
        </p:spPr>
        <p:txBody>
          <a:bodyPr vert="horz" wrap="square" lIns="146304" tIns="91440" rIns="146304" bIns="91440" rtlCol="0" anchor="t">
            <a:noAutofit/>
          </a:bodyPr>
          <a:lstStyle/>
          <a:p>
            <a:pPr algn="ctr" fontAlgn="base">
              <a:spcBef>
                <a:spcPct val="0"/>
              </a:spcBef>
              <a:spcAft>
                <a:spcPct val="0"/>
              </a:spcAft>
            </a:pPr>
            <a:r>
              <a:rPr lang="en-US" sz="4000" dirty="0">
                <a:solidFill>
                  <a:srgbClr val="FFFFFF"/>
                </a:solidFill>
                <a:latin typeface="Segoe UI Light"/>
              </a:rPr>
              <a:t>Thank you for watching!</a:t>
            </a:r>
            <a:endParaRPr lang="en-US" sz="4000" dirty="0">
              <a:solidFill>
                <a:srgbClr val="FFFFFF"/>
              </a:solidFill>
              <a:latin typeface="Segoe UI Light"/>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47738" y="4884598"/>
            <a:ext cx="2438400" cy="975360"/>
          </a:xfrm>
          <a:prstGeom prst="rect">
            <a:avLst/>
          </a:prstGeom>
        </p:spPr>
      </p:pic>
    </p:spTree>
    <p:extLst>
      <p:ext uri="{BB962C8B-B14F-4D97-AF65-F5344CB8AC3E}">
        <p14:creationId xmlns:p14="http://schemas.microsoft.com/office/powerpoint/2010/main" val="305022269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7FBA00"/>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3271" y="164177"/>
            <a:ext cx="2084416" cy="833766"/>
          </a:xfrm>
          <a:prstGeom prst="rect">
            <a:avLst/>
          </a:prstGeom>
        </p:spPr>
      </p:pic>
    </p:spTree>
    <p:extLst>
      <p:ext uri="{BB962C8B-B14F-4D97-AF65-F5344CB8AC3E}">
        <p14:creationId xmlns:p14="http://schemas.microsoft.com/office/powerpoint/2010/main" val="316118248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294967295" orient="horz" pos="3792">
          <p15:clr>
            <a:srgbClr val="FBAE40"/>
          </p15:clr>
        </p15:guide>
        <p15:guide id="4294967295" pos="3839">
          <p15:clr>
            <a:srgbClr val="FBAE40"/>
          </p15:clr>
        </p15:guide>
        <p15:guide id="4294967295"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12192000" cy="685800"/>
          </a:xfrm>
          <a:prstGeom prst="rect">
            <a:avLst/>
          </a:prstGeom>
          <a:solidFill>
            <a:schemeClr val="tx2">
              <a:lumMod val="50000"/>
            </a:schemeClr>
          </a:solidFill>
        </p:spPr>
        <p:txBody>
          <a:bodyPr vert="horz" wrap="square" lIns="146304" tIns="91440" rIns="146304" bIns="91440" rtlCol="0" anchor="t">
            <a:no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152400" y="914400"/>
            <a:ext cx="11887200" cy="1418850"/>
          </a:xfrm>
          <a:prstGeom prst="rect">
            <a:avLst/>
          </a:prstGeom>
        </p:spPr>
        <p:txBody>
          <a:bodyPr vert="horz" wrap="square" lIns="146304" tIns="91440" rIns="146304" bIns="9144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468406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p:fade/>
  </p:transition>
  <p:timing>
    <p:tnLst>
      <p:par>
        <p:cTn id="1" dur="indefinite" restart="never" nodeType="tmRoot"/>
      </p:par>
    </p:tnLst>
  </p:timing>
  <p:hf hdr="0" ftr="0" dt="0"/>
  <p:txStyles>
    <p:titleStyle>
      <a:lvl1pPr algn="l" defTabSz="514350" rtl="0" fontAlgn="base">
        <a:lnSpc>
          <a:spcPct val="90000"/>
        </a:lnSpc>
        <a:spcBef>
          <a:spcPct val="0"/>
        </a:spcBef>
        <a:spcAft>
          <a:spcPct val="0"/>
        </a:spcAft>
        <a:defRPr lang="en-US" sz="3200" kern="1200" spc="-56" dirty="0">
          <a:ln w="3175">
            <a:noFill/>
          </a:ln>
          <a:solidFill>
            <a:schemeClr val="bg1">
              <a:lumMod val="95000"/>
            </a:schemeClr>
          </a:solidFill>
          <a:latin typeface="+mj-lt"/>
          <a:ea typeface="+mn-ea"/>
          <a:cs typeface="Segoe UI" pitchFamily="34" charset="0"/>
        </a:defRPr>
      </a:lvl1pPr>
      <a:lvl2pPr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2pPr>
      <a:lvl3pPr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3pPr>
      <a:lvl4pPr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4pPr>
      <a:lvl5pPr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5pPr>
      <a:lvl6pPr marL="342900"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6pPr>
      <a:lvl7pPr marL="685800"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7pPr>
      <a:lvl8pPr marL="1028700"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8pPr>
      <a:lvl9pPr marL="1371600" algn="l" defTabSz="514350" rtl="0" fontAlgn="base">
        <a:lnSpc>
          <a:spcPct val="90000"/>
        </a:lnSpc>
        <a:spcBef>
          <a:spcPct val="0"/>
        </a:spcBef>
        <a:spcAft>
          <a:spcPct val="0"/>
        </a:spcAft>
        <a:defRPr sz="2925">
          <a:solidFill>
            <a:schemeClr val="tx1"/>
          </a:solidFill>
          <a:latin typeface="Segoe UI Light" panose="020B0502040204020203" pitchFamily="34" charset="0"/>
          <a:cs typeface="Segoe UI" panose="020B0502040204020203" pitchFamily="34" charset="0"/>
        </a:defRPr>
      </a:lvl9pPr>
    </p:titleStyle>
    <p:bodyStyle>
      <a:lvl1pPr marL="457200" indent="-457200" algn="l" defTabSz="514350" rtl="0" fontAlgn="base">
        <a:lnSpc>
          <a:spcPct val="90000"/>
        </a:lnSpc>
        <a:spcBef>
          <a:spcPct val="20000"/>
        </a:spcBef>
        <a:spcAft>
          <a:spcPct val="0"/>
        </a:spcAft>
        <a:buSzPct val="90000"/>
        <a:buFont typeface="Arial" panose="020B0604020202020204" pitchFamily="34" charset="0"/>
        <a:buChar char="•"/>
        <a:defRPr sz="2800" kern="1200">
          <a:solidFill>
            <a:schemeClr val="bg1">
              <a:lumMod val="95000"/>
            </a:schemeClr>
          </a:solidFill>
          <a:latin typeface="+mj-lt"/>
          <a:ea typeface="+mn-ea"/>
          <a:cs typeface="+mn-cs"/>
        </a:defRPr>
      </a:lvl1pPr>
      <a:lvl2pPr marL="532209" indent="-342900" algn="l" defTabSz="514350" rtl="0" fontAlgn="base">
        <a:lnSpc>
          <a:spcPct val="90000"/>
        </a:lnSpc>
        <a:spcBef>
          <a:spcPct val="20000"/>
        </a:spcBef>
        <a:spcAft>
          <a:spcPct val="0"/>
        </a:spcAft>
        <a:buSzPct val="90000"/>
        <a:buFont typeface="Arial" panose="020B0604020202020204" pitchFamily="34" charset="0"/>
        <a:buChar char="•"/>
        <a:defRPr sz="2000" kern="1200">
          <a:solidFill>
            <a:schemeClr val="bg1">
              <a:lumMod val="95000"/>
            </a:schemeClr>
          </a:solidFill>
          <a:latin typeface="+mj-lt"/>
          <a:ea typeface="+mn-ea"/>
          <a:cs typeface="+mn-cs"/>
        </a:defRPr>
      </a:lvl2pPr>
      <a:lvl3pPr marL="601265" indent="-285750" algn="l" defTabSz="514350" rtl="0" fontAlgn="base">
        <a:lnSpc>
          <a:spcPct val="90000"/>
        </a:lnSpc>
        <a:spcBef>
          <a:spcPct val="20000"/>
        </a:spcBef>
        <a:spcAft>
          <a:spcPct val="0"/>
        </a:spcAft>
        <a:buSzPct val="90000"/>
        <a:buFont typeface="Arial" panose="020B0604020202020204" pitchFamily="34" charset="0"/>
        <a:buChar char="•"/>
        <a:defRPr sz="1600" kern="1200">
          <a:solidFill>
            <a:schemeClr val="bg1">
              <a:lumMod val="95000"/>
            </a:schemeClr>
          </a:solidFill>
          <a:latin typeface="+mj-lt"/>
          <a:ea typeface="+mn-ea"/>
          <a:cs typeface="+mn-cs"/>
        </a:defRPr>
      </a:lvl3pPr>
      <a:lvl4pPr marL="727472" indent="-285750" algn="l" defTabSz="514350" rtl="0" fontAlgn="base">
        <a:lnSpc>
          <a:spcPct val="90000"/>
        </a:lnSpc>
        <a:spcBef>
          <a:spcPct val="20000"/>
        </a:spcBef>
        <a:spcAft>
          <a:spcPct val="0"/>
        </a:spcAft>
        <a:buSzPct val="90000"/>
        <a:buFont typeface="Arial" panose="020B0604020202020204" pitchFamily="34" charset="0"/>
        <a:buChar char="•"/>
        <a:defRPr sz="1400" kern="1200">
          <a:solidFill>
            <a:schemeClr val="bg1">
              <a:lumMod val="95000"/>
            </a:schemeClr>
          </a:solidFill>
          <a:latin typeface="+mj-lt"/>
          <a:ea typeface="+mn-ea"/>
          <a:cs typeface="+mn-cs"/>
        </a:defRPr>
      </a:lvl4pPr>
      <a:lvl5pPr marL="692944" indent="-125016" algn="l" defTabSz="514350" rtl="0" fontAlgn="base">
        <a:lnSpc>
          <a:spcPct val="90000"/>
        </a:lnSpc>
        <a:spcBef>
          <a:spcPct val="20000"/>
        </a:spcBef>
        <a:spcAft>
          <a:spcPct val="0"/>
        </a:spcAft>
        <a:buSzPct val="90000"/>
        <a:buFont typeface="Arial" panose="020B0604020202020204" pitchFamily="34" charset="0"/>
        <a:buChar char="•"/>
        <a:defRPr sz="975" kern="1200">
          <a:solidFill>
            <a:schemeClr val="bg1">
              <a:lumMod val="95000"/>
            </a:schemeClr>
          </a:solidFill>
          <a:latin typeface="+mj-lt"/>
          <a:ea typeface="+mn-ea"/>
          <a:cs typeface="+mn-cs"/>
        </a:defRPr>
      </a:lvl5pPr>
      <a:lvl6pPr marL="1414556"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6pPr>
      <a:lvl7pPr marL="1671748"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7pPr>
      <a:lvl8pPr marL="1928940"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8pPr>
      <a:lvl9pPr marL="2186132"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9pPr>
    </p:bodyStyle>
    <p:otherStyle>
      <a:defPPr>
        <a:defRPr lang="en-US"/>
      </a:defPPr>
      <a:lvl1pPr marL="0" algn="l" defTabSz="514384" rtl="0" eaLnBrk="1" latinLnBrk="0" hangingPunct="1">
        <a:defRPr sz="993" kern="1200">
          <a:solidFill>
            <a:schemeClr val="tx1"/>
          </a:solidFill>
          <a:latin typeface="+mn-lt"/>
          <a:ea typeface="+mn-ea"/>
          <a:cs typeface="+mn-cs"/>
        </a:defRPr>
      </a:lvl1pPr>
      <a:lvl2pPr marL="257192" algn="l" defTabSz="514384" rtl="0" eaLnBrk="1" latinLnBrk="0" hangingPunct="1">
        <a:defRPr sz="993" kern="1200">
          <a:solidFill>
            <a:schemeClr val="tx1"/>
          </a:solidFill>
          <a:latin typeface="+mn-lt"/>
          <a:ea typeface="+mn-ea"/>
          <a:cs typeface="+mn-cs"/>
        </a:defRPr>
      </a:lvl2pPr>
      <a:lvl3pPr marL="514384" algn="l" defTabSz="514384" rtl="0" eaLnBrk="1" latinLnBrk="0" hangingPunct="1">
        <a:defRPr sz="993" kern="1200">
          <a:solidFill>
            <a:schemeClr val="tx1"/>
          </a:solidFill>
          <a:latin typeface="+mn-lt"/>
          <a:ea typeface="+mn-ea"/>
          <a:cs typeface="+mn-cs"/>
        </a:defRPr>
      </a:lvl3pPr>
      <a:lvl4pPr marL="771576" algn="l" defTabSz="514384" rtl="0" eaLnBrk="1" latinLnBrk="0" hangingPunct="1">
        <a:defRPr sz="993" kern="1200">
          <a:solidFill>
            <a:schemeClr val="tx1"/>
          </a:solidFill>
          <a:latin typeface="+mn-lt"/>
          <a:ea typeface="+mn-ea"/>
          <a:cs typeface="+mn-cs"/>
        </a:defRPr>
      </a:lvl4pPr>
      <a:lvl5pPr marL="1028768" algn="l" defTabSz="514384" rtl="0" eaLnBrk="1" latinLnBrk="0" hangingPunct="1">
        <a:defRPr sz="993" kern="1200">
          <a:solidFill>
            <a:schemeClr val="tx1"/>
          </a:solidFill>
          <a:latin typeface="+mn-lt"/>
          <a:ea typeface="+mn-ea"/>
          <a:cs typeface="+mn-cs"/>
        </a:defRPr>
      </a:lvl5pPr>
      <a:lvl6pPr marL="1285961" algn="l" defTabSz="514384" rtl="0" eaLnBrk="1" latinLnBrk="0" hangingPunct="1">
        <a:defRPr sz="993" kern="1200">
          <a:solidFill>
            <a:schemeClr val="tx1"/>
          </a:solidFill>
          <a:latin typeface="+mn-lt"/>
          <a:ea typeface="+mn-ea"/>
          <a:cs typeface="+mn-cs"/>
        </a:defRPr>
      </a:lvl6pPr>
      <a:lvl7pPr marL="1543152" algn="l" defTabSz="514384" rtl="0" eaLnBrk="1" latinLnBrk="0" hangingPunct="1">
        <a:defRPr sz="993" kern="1200">
          <a:solidFill>
            <a:schemeClr val="tx1"/>
          </a:solidFill>
          <a:latin typeface="+mn-lt"/>
          <a:ea typeface="+mn-ea"/>
          <a:cs typeface="+mn-cs"/>
        </a:defRPr>
      </a:lvl7pPr>
      <a:lvl8pPr marL="1800344" algn="l" defTabSz="514384" rtl="0" eaLnBrk="1" latinLnBrk="0" hangingPunct="1">
        <a:defRPr sz="993" kern="1200">
          <a:solidFill>
            <a:schemeClr val="tx1"/>
          </a:solidFill>
          <a:latin typeface="+mn-lt"/>
          <a:ea typeface="+mn-ea"/>
          <a:cs typeface="+mn-cs"/>
        </a:defRPr>
      </a:lvl8pPr>
      <a:lvl9pPr marL="2057537" algn="l" defTabSz="514384" rtl="0" eaLnBrk="1" latinLnBrk="0" hangingPunct="1">
        <a:defRPr sz="9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16.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smtClean="0">
                <a:solidFill>
                  <a:schemeClr val="bg1"/>
                </a:solidFill>
              </a:rPr>
              <a:t>Cheryl McGuire | Technical </a:t>
            </a:r>
            <a:r>
              <a:rPr lang="en-US" dirty="0">
                <a:solidFill>
                  <a:schemeClr val="bg1"/>
                </a:solidFill>
              </a:rPr>
              <a:t>Writer </a:t>
            </a:r>
            <a:r>
              <a:rPr lang="en-US" dirty="0" smtClean="0">
                <a:solidFill>
                  <a:schemeClr val="bg1"/>
                </a:solidFill>
              </a:rPr>
              <a:t>– Microsoft</a:t>
            </a:r>
          </a:p>
          <a:p>
            <a:r>
              <a:rPr lang="en-US" dirty="0">
                <a:solidFill>
                  <a:schemeClr val="bg1"/>
                </a:solidFill>
              </a:rPr>
              <a:t>Ronald Beekelaar | Founder – Virsoft Solutions</a:t>
            </a:r>
          </a:p>
          <a:p>
            <a:endParaRPr lang="en-US" dirty="0">
              <a:solidFill>
                <a:schemeClr val="bg1"/>
              </a:solidFill>
            </a:endParaRPr>
          </a:p>
        </p:txBody>
      </p:sp>
      <p:sp>
        <p:nvSpPr>
          <p:cNvPr id="2" name="Title 1"/>
          <p:cNvSpPr>
            <a:spLocks noGrp="1"/>
          </p:cNvSpPr>
          <p:nvPr>
            <p:ph type="ctrTitle"/>
          </p:nvPr>
        </p:nvSpPr>
        <p:spPr/>
        <p:txBody>
          <a:bodyPr/>
          <a:lstStyle/>
          <a:p>
            <a:r>
              <a:rPr lang="en-US" sz="4000" dirty="0" smtClean="0"/>
              <a:t>Windows Azure It Pro </a:t>
            </a:r>
            <a:r>
              <a:rPr lang="en-US" sz="4000" dirty="0" err="1" smtClean="0"/>
              <a:t>IaaS</a:t>
            </a:r>
            <a:r>
              <a:rPr lang="en-US" sz="4000" dirty="0" smtClean="0"/>
              <a:t> Jump Start</a:t>
            </a:r>
            <a:endParaRPr lang="en-US" sz="4000" dirty="0"/>
          </a:p>
        </p:txBody>
      </p:sp>
    </p:spTree>
    <p:extLst>
      <p:ext uri="{BB962C8B-B14F-4D97-AF65-F5344CB8AC3E}">
        <p14:creationId xmlns:p14="http://schemas.microsoft.com/office/powerpoint/2010/main" val="101714790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unique about Windows Azure?</a:t>
            </a:r>
            <a:endParaRPr lang="en-US" dirty="0"/>
          </a:p>
        </p:txBody>
      </p:sp>
      <p:graphicFrame>
        <p:nvGraphicFramePr>
          <p:cNvPr id="5" name="Content Placeholder 8"/>
          <p:cNvGraphicFramePr>
            <a:graphicFrameLocks noGrp="1"/>
          </p:cNvGraphicFramePr>
          <p:nvPr>
            <p:extLst/>
          </p:nvPr>
        </p:nvGraphicFramePr>
        <p:xfrm>
          <a:off x="914400" y="914400"/>
          <a:ext cx="10210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772871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52400" y="914401"/>
            <a:ext cx="11887200" cy="5791200"/>
          </a:xfrm>
        </p:spPr>
        <p:txBody>
          <a:bodyPr>
            <a:normAutofit fontScale="77500" lnSpcReduction="20000"/>
          </a:bodyPr>
          <a:lstStyle/>
          <a:p>
            <a:r>
              <a:rPr lang="en-US" b="1" dirty="0" err="1"/>
              <a:t>PaaS</a:t>
            </a:r>
            <a:r>
              <a:rPr lang="en-US" b="1" dirty="0"/>
              <a:t> – Platform as a </a:t>
            </a:r>
            <a:r>
              <a:rPr lang="en-US" b="1" dirty="0" smtClean="0"/>
              <a:t>service</a:t>
            </a:r>
            <a:r>
              <a:rPr lang="en-US" b="1" dirty="0"/>
              <a:t> </a:t>
            </a:r>
            <a:r>
              <a:rPr lang="en-US" dirty="0"/>
              <a:t>– </a:t>
            </a:r>
            <a:endParaRPr lang="en-US" dirty="0" smtClean="0"/>
          </a:p>
          <a:p>
            <a:r>
              <a:rPr lang="en-US" dirty="0" smtClean="0"/>
              <a:t>You </a:t>
            </a:r>
            <a:r>
              <a:rPr lang="en-US" dirty="0"/>
              <a:t>don’t manage or control the network servers or operating system. </a:t>
            </a:r>
            <a:r>
              <a:rPr lang="en-US" dirty="0" err="1"/>
              <a:t>PaaS</a:t>
            </a:r>
            <a:r>
              <a:rPr lang="en-US" dirty="0"/>
              <a:t> can be more efficient in some ways, but is less flexible</a:t>
            </a:r>
            <a:r>
              <a:rPr lang="en-US" dirty="0" smtClean="0"/>
              <a:t>. More developer oriented. </a:t>
            </a:r>
            <a:endParaRPr lang="en-US" dirty="0"/>
          </a:p>
          <a:p>
            <a:endParaRPr lang="en-US" dirty="0"/>
          </a:p>
          <a:p>
            <a:r>
              <a:rPr lang="en-US" b="1" dirty="0" err="1"/>
              <a:t>IaaS</a:t>
            </a:r>
            <a:r>
              <a:rPr lang="en-US" b="1" dirty="0"/>
              <a:t> – Infrastructure as a service </a:t>
            </a:r>
            <a:r>
              <a:rPr lang="en-US" dirty="0"/>
              <a:t>– </a:t>
            </a:r>
            <a:endParaRPr lang="en-US" dirty="0" smtClean="0"/>
          </a:p>
          <a:p>
            <a:r>
              <a:rPr lang="en-US" dirty="0" smtClean="0"/>
              <a:t>What </a:t>
            </a:r>
            <a:r>
              <a:rPr lang="en-US" dirty="0"/>
              <a:t>we’re focusing on today. </a:t>
            </a:r>
            <a:r>
              <a:rPr lang="en-US" dirty="0" smtClean="0"/>
              <a:t>You have control over your VMs and the network configuration, but don’t have to worry about hardware.</a:t>
            </a:r>
            <a:endParaRPr lang="en-US" dirty="0"/>
          </a:p>
          <a:p>
            <a:endParaRPr lang="en-US" dirty="0"/>
          </a:p>
          <a:p>
            <a:r>
              <a:rPr lang="en-US" b="1" dirty="0"/>
              <a:t>Cloud </a:t>
            </a:r>
            <a:r>
              <a:rPr lang="en-US" b="1" dirty="0" smtClean="0"/>
              <a:t>Service</a:t>
            </a:r>
            <a:r>
              <a:rPr lang="en-US" dirty="0" smtClean="0"/>
              <a:t> </a:t>
            </a:r>
            <a:r>
              <a:rPr lang="en-US" dirty="0"/>
              <a:t>(in this context) – </a:t>
            </a:r>
            <a:endParaRPr lang="en-US" dirty="0" smtClean="0"/>
          </a:p>
          <a:p>
            <a:r>
              <a:rPr lang="en-US" dirty="0" smtClean="0"/>
              <a:t>A </a:t>
            </a:r>
            <a:r>
              <a:rPr lang="en-US" dirty="0"/>
              <a:t>container or management grouping. Every virtual machine is </a:t>
            </a:r>
            <a:r>
              <a:rPr lang="en-US" dirty="0" smtClean="0"/>
              <a:t>contained within a </a:t>
            </a:r>
            <a:r>
              <a:rPr lang="en-US" dirty="0"/>
              <a:t>cloud service. </a:t>
            </a:r>
          </a:p>
          <a:p>
            <a:endParaRPr lang="en-US" dirty="0"/>
          </a:p>
          <a:p>
            <a:r>
              <a:rPr lang="en-US" b="1" dirty="0"/>
              <a:t>Windows Azure Virtual </a:t>
            </a:r>
            <a:r>
              <a:rPr lang="en-US" b="1" dirty="0" smtClean="0"/>
              <a:t>Machines</a:t>
            </a:r>
            <a:r>
              <a:rPr lang="en-US" b="1" dirty="0"/>
              <a:t> – </a:t>
            </a:r>
            <a:r>
              <a:rPr lang="en-US" b="1" dirty="0" err="1" smtClean="0"/>
              <a:t>IaaS</a:t>
            </a:r>
            <a:r>
              <a:rPr lang="en-US" dirty="0" smtClean="0"/>
              <a:t>. </a:t>
            </a:r>
          </a:p>
          <a:p>
            <a:r>
              <a:rPr lang="en-US" dirty="0" smtClean="0"/>
              <a:t>You can provision, migrate, and manage VMs. VMs can run Windows, Linux, and enterprise applications. </a:t>
            </a:r>
          </a:p>
          <a:p>
            <a:endParaRPr lang="en-US" dirty="0"/>
          </a:p>
          <a:p>
            <a:r>
              <a:rPr lang="en-US" b="1" dirty="0"/>
              <a:t>Windows Azure Virtual </a:t>
            </a:r>
            <a:r>
              <a:rPr lang="en-US" b="1" dirty="0" smtClean="0"/>
              <a:t>Network</a:t>
            </a:r>
            <a:r>
              <a:rPr lang="en-US" b="1" dirty="0"/>
              <a:t> – </a:t>
            </a:r>
            <a:endParaRPr lang="en-US" b="1" dirty="0" smtClean="0"/>
          </a:p>
          <a:p>
            <a:r>
              <a:rPr lang="en-US" dirty="0" smtClean="0"/>
              <a:t>The </a:t>
            </a:r>
            <a:r>
              <a:rPr lang="en-US" dirty="0"/>
              <a:t>networking overlay that allows you to create and manage virtual networks in Windows Azure and securely connect them to your own on-premises network</a:t>
            </a:r>
            <a:r>
              <a:rPr lang="en-US" dirty="0" smtClean="0"/>
              <a:t>.</a:t>
            </a:r>
          </a:p>
        </p:txBody>
      </p:sp>
      <p:sp>
        <p:nvSpPr>
          <p:cNvPr id="3" name="Title 2"/>
          <p:cNvSpPr>
            <a:spLocks noGrp="1"/>
          </p:cNvSpPr>
          <p:nvPr>
            <p:ph type="title"/>
          </p:nvPr>
        </p:nvSpPr>
        <p:spPr/>
        <p:txBody>
          <a:bodyPr/>
          <a:lstStyle/>
          <a:p>
            <a:r>
              <a:rPr lang="en-US" dirty="0" smtClean="0"/>
              <a:t>(Terminology)</a:t>
            </a:r>
            <a:endParaRPr lang="en-US" dirty="0"/>
          </a:p>
        </p:txBody>
      </p:sp>
    </p:spTree>
    <p:extLst>
      <p:ext uri="{BB962C8B-B14F-4D97-AF65-F5344CB8AC3E}">
        <p14:creationId xmlns:p14="http://schemas.microsoft.com/office/powerpoint/2010/main" val="10267318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52400" y="914400"/>
            <a:ext cx="11887200" cy="572464"/>
          </a:xfrm>
        </p:spPr>
        <p:txBody>
          <a:bodyPr/>
          <a:lstStyle/>
          <a:p>
            <a:r>
              <a:rPr lang="en-US" dirty="0" smtClean="0"/>
              <a:t>- Demo (logon, navigate)</a:t>
            </a:r>
            <a:endParaRPr lang="en-US" dirty="0"/>
          </a:p>
        </p:txBody>
      </p:sp>
      <p:sp>
        <p:nvSpPr>
          <p:cNvPr id="3" name="Title 2"/>
          <p:cNvSpPr>
            <a:spLocks noGrp="1"/>
          </p:cNvSpPr>
          <p:nvPr>
            <p:ph type="title"/>
          </p:nvPr>
        </p:nvSpPr>
        <p:spPr/>
        <p:txBody>
          <a:bodyPr/>
          <a:lstStyle/>
          <a:p>
            <a:r>
              <a:rPr lang="en-US" dirty="0" smtClean="0"/>
              <a:t>Management Portal</a:t>
            </a:r>
            <a:endParaRPr lang="en-US" dirty="0"/>
          </a:p>
        </p:txBody>
      </p:sp>
    </p:spTree>
    <p:extLst>
      <p:ext uri="{BB962C8B-B14F-4D97-AF65-F5344CB8AC3E}">
        <p14:creationId xmlns:p14="http://schemas.microsoft.com/office/powerpoint/2010/main" val="128029631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Sign Up for a Trial</a:t>
            </a:r>
            <a:endParaRPr lang="en-US" dirty="0"/>
          </a:p>
        </p:txBody>
      </p:sp>
      <p:sp>
        <p:nvSpPr>
          <p:cNvPr id="5" name="Text Placeholder 4"/>
          <p:cNvSpPr txBox="1">
            <a:spLocks/>
          </p:cNvSpPr>
          <p:nvPr/>
        </p:nvSpPr>
        <p:spPr>
          <a:xfrm>
            <a:off x="6094413" y="2414588"/>
            <a:ext cx="5591175" cy="1666875"/>
          </a:xfrm>
          <a:prstGeom prst="rect">
            <a:avLst/>
          </a:prstGeom>
        </p:spPr>
        <p:txBody>
          <a:bodyPr vert="horz" wrap="square" lIns="146304" tIns="91440" rIns="146304" bIns="91440" rtlCol="0">
            <a:spAutoFit/>
          </a:bodyPr>
          <a:lstStyle>
            <a:lvl1pPr marL="457200" indent="-457200" algn="l" defTabSz="514350" rtl="0" fontAlgn="base">
              <a:lnSpc>
                <a:spcPct val="90000"/>
              </a:lnSpc>
              <a:spcBef>
                <a:spcPct val="20000"/>
              </a:spcBef>
              <a:spcAft>
                <a:spcPct val="0"/>
              </a:spcAft>
              <a:buSzPct val="90000"/>
              <a:buFont typeface="Arial" panose="020B0604020202020204" pitchFamily="34" charset="0"/>
              <a:buChar char="•"/>
              <a:defRPr sz="2800" kern="1200">
                <a:solidFill>
                  <a:schemeClr val="bg1">
                    <a:lumMod val="95000"/>
                  </a:schemeClr>
                </a:solidFill>
                <a:latin typeface="+mj-lt"/>
                <a:ea typeface="+mn-ea"/>
                <a:cs typeface="+mn-cs"/>
              </a:defRPr>
            </a:lvl1pPr>
            <a:lvl2pPr marL="532209" indent="-342900" algn="l" defTabSz="514350" rtl="0" fontAlgn="base">
              <a:lnSpc>
                <a:spcPct val="90000"/>
              </a:lnSpc>
              <a:spcBef>
                <a:spcPct val="20000"/>
              </a:spcBef>
              <a:spcAft>
                <a:spcPct val="0"/>
              </a:spcAft>
              <a:buSzPct val="90000"/>
              <a:buFont typeface="Arial" panose="020B0604020202020204" pitchFamily="34" charset="0"/>
              <a:buChar char="•"/>
              <a:defRPr sz="2000" kern="1200">
                <a:solidFill>
                  <a:schemeClr val="bg1">
                    <a:lumMod val="95000"/>
                  </a:schemeClr>
                </a:solidFill>
                <a:latin typeface="+mj-lt"/>
                <a:ea typeface="+mn-ea"/>
                <a:cs typeface="+mn-cs"/>
              </a:defRPr>
            </a:lvl2pPr>
            <a:lvl3pPr marL="601265" indent="-285750" algn="l" defTabSz="514350" rtl="0" fontAlgn="base">
              <a:lnSpc>
                <a:spcPct val="90000"/>
              </a:lnSpc>
              <a:spcBef>
                <a:spcPct val="20000"/>
              </a:spcBef>
              <a:spcAft>
                <a:spcPct val="0"/>
              </a:spcAft>
              <a:buSzPct val="90000"/>
              <a:buFont typeface="Arial" panose="020B0604020202020204" pitchFamily="34" charset="0"/>
              <a:buChar char="•"/>
              <a:defRPr sz="1600" kern="1200">
                <a:solidFill>
                  <a:schemeClr val="bg1">
                    <a:lumMod val="95000"/>
                  </a:schemeClr>
                </a:solidFill>
                <a:latin typeface="+mj-lt"/>
                <a:ea typeface="+mn-ea"/>
                <a:cs typeface="+mn-cs"/>
              </a:defRPr>
            </a:lvl3pPr>
            <a:lvl4pPr marL="727472" indent="-285750" algn="l" defTabSz="514350" rtl="0" fontAlgn="base">
              <a:lnSpc>
                <a:spcPct val="90000"/>
              </a:lnSpc>
              <a:spcBef>
                <a:spcPct val="20000"/>
              </a:spcBef>
              <a:spcAft>
                <a:spcPct val="0"/>
              </a:spcAft>
              <a:buSzPct val="90000"/>
              <a:buFont typeface="Arial" panose="020B0604020202020204" pitchFamily="34" charset="0"/>
              <a:buChar char="•"/>
              <a:defRPr sz="1400" kern="1200">
                <a:solidFill>
                  <a:schemeClr val="bg1">
                    <a:lumMod val="95000"/>
                  </a:schemeClr>
                </a:solidFill>
                <a:latin typeface="+mj-lt"/>
                <a:ea typeface="+mn-ea"/>
                <a:cs typeface="+mn-cs"/>
              </a:defRPr>
            </a:lvl4pPr>
            <a:lvl5pPr marL="692944" indent="-125016" algn="l" defTabSz="514350" rtl="0" fontAlgn="base">
              <a:lnSpc>
                <a:spcPct val="90000"/>
              </a:lnSpc>
              <a:spcBef>
                <a:spcPct val="20000"/>
              </a:spcBef>
              <a:spcAft>
                <a:spcPct val="0"/>
              </a:spcAft>
              <a:buSzPct val="90000"/>
              <a:buFont typeface="Arial" panose="020B0604020202020204" pitchFamily="34" charset="0"/>
              <a:buChar char="•"/>
              <a:defRPr sz="975" kern="1200">
                <a:solidFill>
                  <a:schemeClr val="bg1">
                    <a:lumMod val="95000"/>
                  </a:schemeClr>
                </a:solidFill>
                <a:latin typeface="+mj-lt"/>
                <a:ea typeface="+mn-ea"/>
                <a:cs typeface="+mn-cs"/>
              </a:defRPr>
            </a:lvl5pPr>
            <a:lvl6pPr marL="1414556"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6pPr>
            <a:lvl7pPr marL="1671748"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7pPr>
            <a:lvl8pPr marL="1928940"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8pPr>
            <a:lvl9pPr marL="2186132"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9pPr>
          </a:lstStyle>
          <a:p>
            <a:pPr marL="0" indent="0" eaLnBrk="1" hangingPunct="1">
              <a:buFont typeface="Arial" panose="020B0604020202020204" pitchFamily="34" charset="0"/>
              <a:buNone/>
            </a:pPr>
            <a:r>
              <a:rPr lang="en-US" sz="7200" smtClean="0">
                <a:solidFill>
                  <a:srgbClr val="00AEEF">
                    <a:alpha val="99000"/>
                  </a:srgbClr>
                </a:solidFill>
              </a:rPr>
              <a:t>Start now.</a:t>
            </a:r>
          </a:p>
          <a:p>
            <a:pPr marL="0" indent="0" eaLnBrk="1" hangingPunct="1">
              <a:buFont typeface="Arial" panose="020B0604020202020204" pitchFamily="34" charset="0"/>
              <a:buNone/>
            </a:pPr>
            <a:r>
              <a:rPr lang="en-US" smtClean="0"/>
              <a:t>http://WindowsAzure.com</a:t>
            </a:r>
            <a:endParaRPr lang="en-US" dirty="0"/>
          </a:p>
        </p:txBody>
      </p:sp>
      <p:grpSp>
        <p:nvGrpSpPr>
          <p:cNvPr id="8" name="Group 7"/>
          <p:cNvGrpSpPr/>
          <p:nvPr/>
        </p:nvGrpSpPr>
        <p:grpSpPr>
          <a:xfrm>
            <a:off x="1143000" y="2259496"/>
            <a:ext cx="3740123" cy="4572000"/>
            <a:chOff x="1143665" y="1812463"/>
            <a:chExt cx="3740123" cy="4572000"/>
          </a:xfrm>
        </p:grpSpPr>
        <p:sp>
          <p:nvSpPr>
            <p:cNvPr id="2" name="Rectangle 1"/>
            <p:cNvSpPr/>
            <p:nvPr/>
          </p:nvSpPr>
          <p:spPr bwMode="auto">
            <a:xfrm>
              <a:off x="1172258" y="1835654"/>
              <a:ext cx="3711530" cy="4548809"/>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3274" tIns="46637" rIns="93274" bIns="46637" numCol="1" rtlCol="0" anchor="ctr" anchorCtr="0" compatLnSpc="1">
              <a:prstTxWarp prst="textNoShape">
                <a:avLst/>
              </a:prstTxWarp>
            </a:bodyPr>
            <a:lstStyle/>
            <a:p>
              <a:pPr algn="ctr" defTabSz="932472" fontAlgn="base">
                <a:spcBef>
                  <a:spcPct val="0"/>
                </a:spcBef>
                <a:spcAft>
                  <a:spcPct val="0"/>
                </a:spcAft>
              </a:pPr>
              <a:endParaRPr lang="en-US" sz="2000" dirty="0">
                <a:gradFill>
                  <a:gsLst>
                    <a:gs pos="0">
                      <a:srgbClr val="FFFFFF"/>
                    </a:gs>
                    <a:gs pos="100000">
                      <a:srgbClr val="FFFFFF"/>
                    </a:gs>
                  </a:gsLst>
                  <a:lin ang="5400000" scaled="0"/>
                </a:gradFill>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62000"/>
                      </a14:imgEffect>
                    </a14:imgLayer>
                  </a14:imgProps>
                </a:ext>
                <a:ext uri="{28A0092B-C50C-407E-A947-70E740481C1C}">
                  <a14:useLocalDpi xmlns:a14="http://schemas.microsoft.com/office/drawing/2010/main" val="0"/>
                </a:ext>
              </a:extLst>
            </a:blip>
            <a:srcRect/>
            <a:stretch/>
          </p:blipFill>
          <p:spPr>
            <a:xfrm>
              <a:off x="1143665" y="1812463"/>
              <a:ext cx="3740123" cy="4572000"/>
            </a:xfrm>
            <a:prstGeom prst="rect">
              <a:avLst/>
            </a:prstGeom>
            <a:ln>
              <a:noFill/>
            </a:ln>
          </p:spPr>
        </p:pic>
        <p:pic>
          <p:nvPicPr>
            <p:cNvPr id="7"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17238"/>
            <a:stretch/>
          </p:blipFill>
          <p:spPr bwMode="auto">
            <a:xfrm>
              <a:off x="1421295" y="2070880"/>
              <a:ext cx="3184862" cy="2027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1299182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p:cNvSpPr>
            <a:spLocks noGrp="1"/>
          </p:cNvSpPr>
          <p:nvPr>
            <p:ph type="body" sz="quarter" idx="10"/>
          </p:nvPr>
        </p:nvSpPr>
        <p:spPr/>
        <p:txBody>
          <a:bodyPr/>
          <a:lstStyle/>
          <a:p>
            <a:r>
              <a:rPr lang="en-US" dirty="0" smtClean="0"/>
              <a:t>Azure Virtual Machines</a:t>
            </a:r>
            <a:endParaRPr lang="en-US" dirty="0"/>
          </a:p>
        </p:txBody>
      </p:sp>
      <p:sp>
        <p:nvSpPr>
          <p:cNvPr id="20" name="Text Placeholder 19"/>
          <p:cNvSpPr>
            <a:spLocks noGrp="1"/>
          </p:cNvSpPr>
          <p:nvPr>
            <p:ph type="body" sz="quarter" idx="11"/>
          </p:nvPr>
        </p:nvSpPr>
        <p:spPr>
          <a:xfrm>
            <a:off x="10668000" y="4468201"/>
            <a:ext cx="1447800" cy="332399"/>
          </a:xfrm>
        </p:spPr>
        <p:txBody>
          <a:bodyPr/>
          <a:lstStyle/>
          <a:p>
            <a:r>
              <a:rPr lang="en-US" dirty="0" smtClean="0"/>
              <a:t>1</a:t>
            </a:r>
            <a:endParaRPr lang="en-US" dirty="0"/>
          </a:p>
        </p:txBody>
      </p:sp>
    </p:spTree>
    <p:extLst>
      <p:ext uri="{BB962C8B-B14F-4D97-AF65-F5344CB8AC3E}">
        <p14:creationId xmlns:p14="http://schemas.microsoft.com/office/powerpoint/2010/main" val="3864543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52400" y="914400"/>
            <a:ext cx="11887200" cy="1046440"/>
          </a:xfrm>
        </p:spPr>
        <p:txBody>
          <a:bodyPr/>
          <a:lstStyle/>
          <a:p>
            <a:r>
              <a:rPr lang="en-US" dirty="0" smtClean="0"/>
              <a:t>Using VMs in Azure</a:t>
            </a:r>
          </a:p>
          <a:p>
            <a:r>
              <a:rPr lang="en-US" dirty="0" smtClean="0"/>
              <a:t>Communication between VMs</a:t>
            </a:r>
          </a:p>
        </p:txBody>
      </p:sp>
      <p:sp>
        <p:nvSpPr>
          <p:cNvPr id="148482" name="Rectangle 2"/>
          <p:cNvSpPr>
            <a:spLocks noGrp="1" noChangeArrowheads="1"/>
          </p:cNvSpPr>
          <p:nvPr>
            <p:ph type="title"/>
          </p:nvPr>
        </p:nvSpPr>
        <p:spPr/>
        <p:txBody>
          <a:bodyPr/>
          <a:lstStyle/>
          <a:p>
            <a:r>
              <a:rPr lang="en-US" dirty="0" smtClean="0"/>
              <a:t>Lessons</a:t>
            </a:r>
            <a:endParaRPr lang="en-US" dirty="0"/>
          </a:p>
        </p:txBody>
      </p:sp>
      <p:sp>
        <p:nvSpPr>
          <p:cNvPr id="75779" name="Rectangle 22"/>
          <p:cNvSpPr>
            <a:spLocks noChangeArrowheads="1"/>
          </p:cNvSpPr>
          <p:nvPr/>
        </p:nvSpPr>
        <p:spPr bwMode="auto">
          <a:xfrm>
            <a:off x="1981200" y="14478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20000"/>
              </a:spcBef>
              <a:spcAft>
                <a:spcPct val="0"/>
              </a:spcAft>
              <a:buClr>
                <a:srgbClr val="0000CC"/>
              </a:buClr>
              <a:buFontTx/>
              <a:buChar char="•"/>
            </a:pPr>
            <a:endParaRPr lang="en-US" sz="3200">
              <a:solidFill>
                <a:srgbClr val="505050"/>
              </a:solidFill>
              <a:latin typeface="Franklin Gothic Book" panose="020B0503020102020204" pitchFamily="34" charset="0"/>
            </a:endParaRPr>
          </a:p>
        </p:txBody>
      </p:sp>
    </p:spTree>
    <p:extLst>
      <p:ext uri="{BB962C8B-B14F-4D97-AF65-F5344CB8AC3E}">
        <p14:creationId xmlns:p14="http://schemas.microsoft.com/office/powerpoint/2010/main" val="317688427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smtClean="0"/>
              <a:t>Virtual Machines in Azure</a:t>
            </a:r>
            <a:endParaRPr lang="en-US" dirty="0"/>
          </a:p>
        </p:txBody>
      </p:sp>
    </p:spTree>
    <p:extLst>
      <p:ext uri="{BB962C8B-B14F-4D97-AF65-F5344CB8AC3E}">
        <p14:creationId xmlns:p14="http://schemas.microsoft.com/office/powerpoint/2010/main" val="133991500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152400" y="914400"/>
            <a:ext cx="11887200" cy="3348609"/>
          </a:xfrm>
        </p:spPr>
        <p:txBody>
          <a:bodyPr/>
          <a:lstStyle/>
          <a:p>
            <a:r>
              <a:rPr lang="en-US" smtClean="0"/>
              <a:t>Create your </a:t>
            </a:r>
            <a:r>
              <a:rPr lang="en-US" u="sng"/>
              <a:t>f</a:t>
            </a:r>
            <a:r>
              <a:rPr lang="en-US" u="sng" smtClean="0"/>
              <a:t>irst</a:t>
            </a:r>
            <a:r>
              <a:rPr lang="en-US" smtClean="0"/>
              <a:t> VM</a:t>
            </a:r>
          </a:p>
          <a:p>
            <a:pPr lvl="1"/>
            <a:r>
              <a:rPr lang="en-US" smtClean="0"/>
              <a:t>What is a Cloud Service?</a:t>
            </a:r>
          </a:p>
          <a:p>
            <a:r>
              <a:rPr lang="en-US" smtClean="0"/>
              <a:t>Connect to your VM</a:t>
            </a:r>
          </a:p>
          <a:p>
            <a:r>
              <a:rPr lang="en-US" smtClean="0"/>
              <a:t>Start / Stop / Deallocate / Delete VM</a:t>
            </a:r>
          </a:p>
          <a:p>
            <a:endParaRPr lang="en-US" smtClean="0"/>
          </a:p>
          <a:p>
            <a:r>
              <a:rPr lang="en-US" smtClean="0"/>
              <a:t>Create your </a:t>
            </a:r>
            <a:r>
              <a:rPr lang="en-US" u="sng"/>
              <a:t>s</a:t>
            </a:r>
            <a:r>
              <a:rPr lang="en-US" u="sng" smtClean="0"/>
              <a:t>econd</a:t>
            </a:r>
            <a:r>
              <a:rPr lang="en-US" smtClean="0"/>
              <a:t> VM</a:t>
            </a:r>
          </a:p>
          <a:p>
            <a:pPr lvl="1"/>
            <a:r>
              <a:rPr lang="en-US" smtClean="0"/>
              <a:t>Communicate with first VM</a:t>
            </a:r>
            <a:endParaRPr lang="en-US"/>
          </a:p>
        </p:txBody>
      </p:sp>
      <p:sp>
        <p:nvSpPr>
          <p:cNvPr id="7" name="Title 6"/>
          <p:cNvSpPr>
            <a:spLocks noGrp="1"/>
          </p:cNvSpPr>
          <p:nvPr>
            <p:ph type="title"/>
          </p:nvPr>
        </p:nvSpPr>
        <p:spPr/>
        <p:txBody>
          <a:bodyPr/>
          <a:lstStyle/>
          <a:p>
            <a:r>
              <a:rPr lang="en-US" smtClean="0"/>
              <a:t>Overview</a:t>
            </a:r>
            <a:endParaRPr lang="en-US"/>
          </a:p>
        </p:txBody>
      </p:sp>
    </p:spTree>
    <p:extLst>
      <p:ext uri="{BB962C8B-B14F-4D97-AF65-F5344CB8AC3E}">
        <p14:creationId xmlns:p14="http://schemas.microsoft.com/office/powerpoint/2010/main" val="138445137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3619452"/>
          </a:xfrm>
        </p:spPr>
        <p:txBody>
          <a:bodyPr/>
          <a:lstStyle/>
          <a:p>
            <a:r>
              <a:rPr lang="en-US" smtClean="0"/>
              <a:t>Create VM based on VHD-file</a:t>
            </a:r>
          </a:p>
          <a:p>
            <a:endParaRPr lang="en-US"/>
          </a:p>
          <a:p>
            <a:r>
              <a:rPr lang="en-US" smtClean="0"/>
              <a:t>VM is a Hyper-V VM</a:t>
            </a:r>
          </a:p>
          <a:p>
            <a:pPr lvl="1"/>
            <a:r>
              <a:rPr lang="en-US" smtClean="0"/>
              <a:t>Azure runs thousands of physical Hyper-V servers</a:t>
            </a:r>
          </a:p>
          <a:p>
            <a:pPr lvl="1"/>
            <a:endParaRPr lang="en-US"/>
          </a:p>
          <a:p>
            <a:r>
              <a:rPr lang="en-US" smtClean="0"/>
              <a:t>VHD-file (disk) can be:</a:t>
            </a:r>
          </a:p>
          <a:p>
            <a:pPr lvl="1"/>
            <a:r>
              <a:rPr lang="en-US" smtClean="0"/>
              <a:t>Provided by Azure (= "image")</a:t>
            </a:r>
          </a:p>
          <a:p>
            <a:pPr lvl="1"/>
            <a:r>
              <a:rPr lang="en-US" smtClean="0"/>
              <a:t>Provided by customer (= "uploaded vhd-file")</a:t>
            </a:r>
          </a:p>
        </p:txBody>
      </p:sp>
      <p:sp>
        <p:nvSpPr>
          <p:cNvPr id="3" name="Title 2"/>
          <p:cNvSpPr>
            <a:spLocks noGrp="1"/>
          </p:cNvSpPr>
          <p:nvPr>
            <p:ph type="title"/>
          </p:nvPr>
        </p:nvSpPr>
        <p:spPr/>
        <p:txBody>
          <a:bodyPr/>
          <a:lstStyle/>
          <a:p>
            <a:r>
              <a:rPr lang="en-US" smtClean="0"/>
              <a:t>Getting started with VMs</a:t>
            </a:r>
            <a:endParaRPr lang="en-US"/>
          </a:p>
        </p:txBody>
      </p:sp>
    </p:spTree>
    <p:extLst>
      <p:ext uri="{BB962C8B-B14F-4D97-AF65-F5344CB8AC3E}">
        <p14:creationId xmlns:p14="http://schemas.microsoft.com/office/powerpoint/2010/main" val="71831193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1791260"/>
          </a:xfrm>
        </p:spPr>
        <p:txBody>
          <a:bodyPr/>
          <a:lstStyle/>
          <a:p>
            <a:r>
              <a:rPr lang="en-US" smtClean="0"/>
              <a:t>IaaS VMs are persistent</a:t>
            </a:r>
          </a:p>
          <a:p>
            <a:pPr lvl="1"/>
            <a:r>
              <a:rPr lang="en-US" smtClean="0"/>
              <a:t>Different then PaaS VMs</a:t>
            </a:r>
          </a:p>
          <a:p>
            <a:pPr lvl="1"/>
            <a:r>
              <a:rPr lang="en-US" smtClean="0"/>
              <a:t>Different then "VM Role"</a:t>
            </a:r>
          </a:p>
          <a:p>
            <a:pPr lvl="1"/>
            <a:endParaRPr lang="en-US"/>
          </a:p>
        </p:txBody>
      </p:sp>
      <p:sp>
        <p:nvSpPr>
          <p:cNvPr id="3" name="Title 2"/>
          <p:cNvSpPr>
            <a:spLocks noGrp="1"/>
          </p:cNvSpPr>
          <p:nvPr>
            <p:ph type="title"/>
          </p:nvPr>
        </p:nvSpPr>
        <p:spPr/>
        <p:txBody>
          <a:bodyPr/>
          <a:lstStyle/>
          <a:p>
            <a:r>
              <a:rPr lang="en-US" smtClean="0"/>
              <a:t>Persistent VM</a:t>
            </a:r>
            <a:endParaRPr lang="en-US"/>
          </a:p>
        </p:txBody>
      </p:sp>
    </p:spTree>
    <p:extLst>
      <p:ext uri="{BB962C8B-B14F-4D97-AF65-F5344CB8AC3E}">
        <p14:creationId xmlns:p14="http://schemas.microsoft.com/office/powerpoint/2010/main" val="156724448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 Cheryl McGuire</a:t>
            </a:r>
            <a:endParaRPr lang="en-US" dirty="0"/>
          </a:p>
        </p:txBody>
      </p:sp>
      <p:sp>
        <p:nvSpPr>
          <p:cNvPr id="7" name="Content Placeholder 6"/>
          <p:cNvSpPr>
            <a:spLocks noGrp="1"/>
          </p:cNvSpPr>
          <p:nvPr>
            <p:ph idx="10"/>
          </p:nvPr>
        </p:nvSpPr>
        <p:spPr>
          <a:xfrm>
            <a:off x="152400" y="914400"/>
            <a:ext cx="8839200" cy="4278094"/>
          </a:xfrm>
        </p:spPr>
        <p:txBody>
          <a:bodyPr/>
          <a:lstStyle/>
          <a:p>
            <a:pPr marL="0" indent="0">
              <a:buNone/>
            </a:pPr>
            <a:r>
              <a:rPr lang="en-US" dirty="0" smtClean="0"/>
              <a:t>Microsoft Technical Writer</a:t>
            </a:r>
          </a:p>
          <a:p>
            <a:pPr marL="0" indent="0">
              <a:buNone/>
            </a:pPr>
            <a:endParaRPr lang="en-US" dirty="0" smtClean="0"/>
          </a:p>
          <a:p>
            <a:pPr marL="0" lvl="1" indent="0">
              <a:buNone/>
            </a:pPr>
            <a:r>
              <a:rPr lang="en-US" sz="3200" dirty="0"/>
              <a:t>Cheryl McGuire is a </a:t>
            </a:r>
            <a:r>
              <a:rPr lang="en-US" sz="3200" dirty="0" smtClean="0"/>
              <a:t>technical writer </a:t>
            </a:r>
            <a:r>
              <a:rPr lang="en-US" sz="3200" dirty="0"/>
              <a:t>on the Windows Azure documentation team at Microsoft. She's a Microsoft Certified Trainer (MCT) and also holds MCSE and MCSA certifications. She thinks networking is pretty cool and spends way too much time tinkering with network gadgets. </a:t>
            </a:r>
          </a:p>
          <a:p>
            <a:pPr marL="0" indent="0">
              <a:buNone/>
            </a:pPr>
            <a:endParaRPr lang="en-US" dirty="0" smtClean="0"/>
          </a:p>
        </p:txBody>
      </p:sp>
      <p:pic>
        <p:nvPicPr>
          <p:cNvPr id="6" name="Picture 5"/>
          <p:cNvPicPr>
            <a:picLocks noChangeAspect="1"/>
          </p:cNvPicPr>
          <p:nvPr/>
        </p:nvPicPr>
        <p:blipFill>
          <a:blip r:embed="rId3"/>
          <a:stretch>
            <a:fillRect/>
          </a:stretch>
        </p:blipFill>
        <p:spPr>
          <a:xfrm>
            <a:off x="10420350" y="1"/>
            <a:ext cx="1771650" cy="1743075"/>
          </a:xfrm>
          <a:prstGeom prst="rect">
            <a:avLst/>
          </a:prstGeom>
        </p:spPr>
      </p:pic>
    </p:spTree>
    <p:extLst>
      <p:ext uri="{BB962C8B-B14F-4D97-AF65-F5344CB8AC3E}">
        <p14:creationId xmlns:p14="http://schemas.microsoft.com/office/powerpoint/2010/main" val="44432954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4161139"/>
          </a:xfrm>
        </p:spPr>
        <p:txBody>
          <a:bodyPr/>
          <a:lstStyle/>
          <a:p>
            <a:r>
              <a:rPr lang="en-US" smtClean="0"/>
              <a:t>VM is connected to the Internet</a:t>
            </a:r>
          </a:p>
          <a:p>
            <a:endParaRPr lang="en-US"/>
          </a:p>
          <a:p>
            <a:r>
              <a:rPr lang="en-US" smtClean="0"/>
              <a:t>RDP </a:t>
            </a:r>
            <a:r>
              <a:rPr lang="en-US" b="1" smtClean="0"/>
              <a:t>inbound</a:t>
            </a:r>
            <a:r>
              <a:rPr lang="en-US" smtClean="0"/>
              <a:t> is enabled by default</a:t>
            </a:r>
          </a:p>
          <a:p>
            <a:pPr lvl="1"/>
            <a:r>
              <a:rPr lang="en-US" smtClean="0"/>
              <a:t>Do not use default RDP port 3389</a:t>
            </a:r>
          </a:p>
          <a:p>
            <a:pPr lvl="1"/>
            <a:r>
              <a:rPr lang="en-US" smtClean="0"/>
              <a:t>Do not use an easy-to-guess password</a:t>
            </a:r>
          </a:p>
          <a:p>
            <a:pPr lvl="1"/>
            <a:endParaRPr lang="en-US"/>
          </a:p>
          <a:p>
            <a:r>
              <a:rPr lang="en-US" smtClean="0"/>
              <a:t>VM also has unlimited outbound network access</a:t>
            </a:r>
          </a:p>
          <a:p>
            <a:endParaRPr lang="en-US"/>
          </a:p>
          <a:p>
            <a:r>
              <a:rPr lang="en-US" smtClean="0"/>
              <a:t>Who can control VM?</a:t>
            </a:r>
            <a:endParaRPr lang="en-US"/>
          </a:p>
        </p:txBody>
      </p:sp>
      <p:sp>
        <p:nvSpPr>
          <p:cNvPr id="3" name="Title 2"/>
          <p:cNvSpPr>
            <a:spLocks noGrp="1"/>
          </p:cNvSpPr>
          <p:nvPr>
            <p:ph type="title"/>
          </p:nvPr>
        </p:nvSpPr>
        <p:spPr/>
        <p:txBody>
          <a:bodyPr/>
          <a:lstStyle/>
          <a:p>
            <a:r>
              <a:rPr lang="en-US" smtClean="0"/>
              <a:t>Security Considerations for new VM</a:t>
            </a:r>
            <a:endParaRPr lang="en-US"/>
          </a:p>
        </p:txBody>
      </p:sp>
    </p:spTree>
    <p:extLst>
      <p:ext uri="{BB962C8B-B14F-4D97-AF65-F5344CB8AC3E}">
        <p14:creationId xmlns:p14="http://schemas.microsoft.com/office/powerpoint/2010/main" val="17679435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1384995"/>
          </a:xfrm>
        </p:spPr>
        <p:txBody>
          <a:bodyPr/>
          <a:lstStyle/>
          <a:p>
            <a:r>
              <a:rPr lang="en-US" smtClean="0"/>
              <a:t>VMs have different sizes</a:t>
            </a:r>
          </a:p>
          <a:p>
            <a:pPr lvl="1"/>
            <a:r>
              <a:rPr lang="en-US" smtClean="0"/>
              <a:t>Determines assigned </a:t>
            </a:r>
            <a:r>
              <a:rPr lang="en-US" smtClean="0">
                <a:solidFill>
                  <a:srgbClr val="FFFF00"/>
                </a:solidFill>
              </a:rPr>
              <a:t>memory</a:t>
            </a:r>
            <a:r>
              <a:rPr lang="en-US" smtClean="0"/>
              <a:t> and assigned </a:t>
            </a:r>
            <a:r>
              <a:rPr lang="en-US" smtClean="0">
                <a:solidFill>
                  <a:srgbClr val="FFFF00"/>
                </a:solidFill>
              </a:rPr>
              <a:t>processors</a:t>
            </a:r>
          </a:p>
          <a:p>
            <a:pPr lvl="1"/>
            <a:endParaRPr lang="en-US"/>
          </a:p>
        </p:txBody>
      </p:sp>
      <p:sp>
        <p:nvSpPr>
          <p:cNvPr id="3" name="Title 2"/>
          <p:cNvSpPr>
            <a:spLocks noGrp="1"/>
          </p:cNvSpPr>
          <p:nvPr>
            <p:ph type="title"/>
          </p:nvPr>
        </p:nvSpPr>
        <p:spPr/>
        <p:txBody>
          <a:bodyPr/>
          <a:lstStyle/>
          <a:p>
            <a:r>
              <a:rPr lang="en-US" smtClean="0"/>
              <a:t>VMs and Sizes</a:t>
            </a:r>
            <a:endParaRPr lang="en-US"/>
          </a:p>
        </p:txBody>
      </p:sp>
      <p:graphicFrame>
        <p:nvGraphicFramePr>
          <p:cNvPr id="4" name="Table 3"/>
          <p:cNvGraphicFramePr>
            <a:graphicFrameLocks noGrp="1"/>
          </p:cNvGraphicFramePr>
          <p:nvPr>
            <p:extLst/>
          </p:nvPr>
        </p:nvGraphicFramePr>
        <p:xfrm>
          <a:off x="650140" y="2831298"/>
          <a:ext cx="3693260" cy="3362067"/>
        </p:xfrm>
        <a:graphic>
          <a:graphicData uri="http://schemas.openxmlformats.org/drawingml/2006/table">
            <a:tbl>
              <a:tblPr firstRow="1" bandRow="1">
                <a:tableStyleId>{D27102A9-8310-4765-A935-A1911B00CA55}</a:tableStyleId>
              </a:tblPr>
              <a:tblGrid>
                <a:gridCol w="1450792"/>
                <a:gridCol w="1054277"/>
                <a:gridCol w="1188191"/>
              </a:tblGrid>
              <a:tr h="373563">
                <a:tc>
                  <a:txBody>
                    <a:bodyPr/>
                    <a:lstStyle/>
                    <a:p>
                      <a:r>
                        <a:rPr lang="en-US" sz="1400" smtClean="0">
                          <a:solidFill>
                            <a:schemeClr val="bg1">
                              <a:lumMod val="95000"/>
                            </a:schemeClr>
                          </a:solidFill>
                        </a:rPr>
                        <a:t>Name</a:t>
                      </a:r>
                      <a:endParaRPr lang="en-US" sz="1400">
                        <a:solidFill>
                          <a:schemeClr val="bg1">
                            <a:lumMod val="95000"/>
                          </a:schemeClr>
                        </a:solidFill>
                      </a:endParaRPr>
                    </a:p>
                  </a:txBody>
                  <a:tcPr marL="67236" marR="67236" marT="44828" marB="44828">
                    <a:solidFill>
                      <a:srgbClr val="0000FF"/>
                    </a:solidFill>
                  </a:tcPr>
                </a:tc>
                <a:tc>
                  <a:txBody>
                    <a:bodyPr/>
                    <a:lstStyle/>
                    <a:p>
                      <a:pPr algn="ctr"/>
                      <a:r>
                        <a:rPr lang="en-US" sz="1400" smtClean="0">
                          <a:solidFill>
                            <a:schemeClr val="bg1">
                              <a:lumMod val="95000"/>
                            </a:schemeClr>
                          </a:solidFill>
                        </a:rPr>
                        <a:t>Memory</a:t>
                      </a:r>
                      <a:endParaRPr lang="en-US" sz="1400">
                        <a:solidFill>
                          <a:schemeClr val="bg1">
                            <a:lumMod val="95000"/>
                          </a:schemeClr>
                        </a:solidFill>
                      </a:endParaRPr>
                    </a:p>
                  </a:txBody>
                  <a:tcPr marL="67236" marR="67236" marT="44828" marB="44828">
                    <a:solidFill>
                      <a:srgbClr val="0000FF"/>
                    </a:solidFill>
                  </a:tcPr>
                </a:tc>
                <a:tc>
                  <a:txBody>
                    <a:bodyPr/>
                    <a:lstStyle/>
                    <a:p>
                      <a:pPr algn="ctr"/>
                      <a:r>
                        <a:rPr lang="en-US" sz="1400" smtClean="0">
                          <a:solidFill>
                            <a:schemeClr val="bg1">
                              <a:lumMod val="95000"/>
                            </a:schemeClr>
                          </a:solidFill>
                        </a:rPr>
                        <a:t>Cores</a:t>
                      </a:r>
                      <a:endParaRPr lang="en-US" sz="1400">
                        <a:solidFill>
                          <a:schemeClr val="bg1">
                            <a:lumMod val="95000"/>
                          </a:schemeClr>
                        </a:solidFill>
                      </a:endParaRPr>
                    </a:p>
                  </a:txBody>
                  <a:tcPr marL="67236" marR="67236" marT="44828" marB="44828">
                    <a:solidFill>
                      <a:srgbClr val="0000FF"/>
                    </a:solidFill>
                  </a:tcPr>
                </a:tc>
              </a:tr>
              <a:tr h="373563">
                <a:tc>
                  <a:txBody>
                    <a:bodyPr/>
                    <a:lstStyle/>
                    <a:p>
                      <a:r>
                        <a:rPr lang="en-US" sz="1400" smtClean="0">
                          <a:solidFill>
                            <a:schemeClr val="bg1">
                              <a:lumMod val="95000"/>
                            </a:schemeClr>
                          </a:solidFill>
                        </a:rPr>
                        <a:t>ExtraSmall (</a:t>
                      </a:r>
                      <a:r>
                        <a:rPr lang="en-US" sz="1400" b="1" smtClean="0">
                          <a:solidFill>
                            <a:schemeClr val="bg1">
                              <a:lumMod val="95000"/>
                            </a:schemeClr>
                          </a:solidFill>
                        </a:rPr>
                        <a:t>A0</a:t>
                      </a:r>
                      <a:r>
                        <a:rPr lang="en-US" sz="1400" smtClean="0">
                          <a:solidFill>
                            <a:schemeClr val="bg1">
                              <a:lumMod val="95000"/>
                            </a:schemeClr>
                          </a:solidFill>
                        </a:rPr>
                        <a:t>)</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0.8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(Shared)</a:t>
                      </a:r>
                      <a:endParaRPr lang="en-US" sz="1400">
                        <a:solidFill>
                          <a:schemeClr val="bg1">
                            <a:lumMod val="95000"/>
                          </a:schemeClr>
                        </a:solidFill>
                      </a:endParaRPr>
                    </a:p>
                  </a:txBody>
                  <a:tcPr marL="67236" marR="67236" marT="44828" marB="44828"/>
                </a:tc>
              </a:tr>
              <a:tr h="373563">
                <a:tc>
                  <a:txBody>
                    <a:bodyPr/>
                    <a:lstStyle/>
                    <a:p>
                      <a:r>
                        <a:rPr lang="en-US" sz="1400" smtClean="0">
                          <a:solidFill>
                            <a:schemeClr val="bg1">
                              <a:lumMod val="95000"/>
                            </a:schemeClr>
                          </a:solidFill>
                        </a:rPr>
                        <a:t>Small (</a:t>
                      </a:r>
                      <a:r>
                        <a:rPr lang="en-US" sz="1400" b="1" smtClean="0">
                          <a:solidFill>
                            <a:schemeClr val="bg1">
                              <a:lumMod val="95000"/>
                            </a:schemeClr>
                          </a:solidFill>
                        </a:rPr>
                        <a:t>A1</a:t>
                      </a:r>
                      <a:r>
                        <a:rPr lang="en-US" sz="1400" smtClean="0">
                          <a:solidFill>
                            <a:schemeClr val="bg1">
                              <a:lumMod val="95000"/>
                            </a:schemeClr>
                          </a:solidFill>
                        </a:rPr>
                        <a:t>)</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1.7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1</a:t>
                      </a:r>
                      <a:endParaRPr lang="en-US" sz="1400">
                        <a:solidFill>
                          <a:schemeClr val="bg1">
                            <a:lumMod val="95000"/>
                          </a:schemeClr>
                        </a:solidFill>
                      </a:endParaRPr>
                    </a:p>
                  </a:txBody>
                  <a:tcPr marL="67236" marR="67236" marT="44828" marB="44828"/>
                </a:tc>
              </a:tr>
              <a:tr h="373563">
                <a:tc>
                  <a:txBody>
                    <a:bodyPr/>
                    <a:lstStyle/>
                    <a:p>
                      <a:r>
                        <a:rPr lang="en-US" sz="1400" smtClean="0">
                          <a:solidFill>
                            <a:schemeClr val="bg1">
                              <a:lumMod val="95000"/>
                            </a:schemeClr>
                          </a:solidFill>
                        </a:rPr>
                        <a:t>Medium (</a:t>
                      </a:r>
                      <a:r>
                        <a:rPr lang="en-US" sz="1400" b="1" smtClean="0">
                          <a:solidFill>
                            <a:schemeClr val="bg1">
                              <a:lumMod val="95000"/>
                            </a:schemeClr>
                          </a:solidFill>
                        </a:rPr>
                        <a:t>A2</a:t>
                      </a:r>
                      <a:r>
                        <a:rPr lang="en-US" sz="1400" smtClean="0">
                          <a:solidFill>
                            <a:schemeClr val="bg1">
                              <a:lumMod val="95000"/>
                            </a:schemeClr>
                          </a:solidFill>
                        </a:rPr>
                        <a:t>)</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3.5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2</a:t>
                      </a:r>
                      <a:endParaRPr lang="en-US" sz="1400">
                        <a:solidFill>
                          <a:schemeClr val="bg1">
                            <a:lumMod val="95000"/>
                          </a:schemeClr>
                        </a:solidFill>
                      </a:endParaRPr>
                    </a:p>
                  </a:txBody>
                  <a:tcPr marL="67236" marR="67236" marT="44828" marB="44828"/>
                </a:tc>
              </a:tr>
              <a:tr h="373563">
                <a:tc>
                  <a:txBody>
                    <a:bodyPr/>
                    <a:lstStyle/>
                    <a:p>
                      <a:r>
                        <a:rPr lang="en-US" sz="1400" smtClean="0">
                          <a:solidFill>
                            <a:schemeClr val="bg1">
                              <a:lumMod val="95000"/>
                            </a:schemeClr>
                          </a:solidFill>
                        </a:rPr>
                        <a:t>Large (</a:t>
                      </a:r>
                      <a:r>
                        <a:rPr lang="en-US" sz="1400" b="1" smtClean="0">
                          <a:solidFill>
                            <a:schemeClr val="bg1">
                              <a:lumMod val="95000"/>
                            </a:schemeClr>
                          </a:solidFill>
                        </a:rPr>
                        <a:t>A3</a:t>
                      </a:r>
                      <a:r>
                        <a:rPr lang="en-US" sz="1400" smtClean="0">
                          <a:solidFill>
                            <a:schemeClr val="bg1">
                              <a:lumMod val="95000"/>
                            </a:schemeClr>
                          </a:solidFill>
                        </a:rPr>
                        <a:t>)</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7.0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4</a:t>
                      </a:r>
                      <a:endParaRPr lang="en-US" sz="1400">
                        <a:solidFill>
                          <a:schemeClr val="bg1">
                            <a:lumMod val="95000"/>
                          </a:schemeClr>
                        </a:solidFill>
                      </a:endParaRPr>
                    </a:p>
                  </a:txBody>
                  <a:tcPr marL="67236" marR="67236" marT="44828" marB="44828"/>
                </a:tc>
              </a:tr>
              <a:tr h="373563">
                <a:tc>
                  <a:txBody>
                    <a:bodyPr/>
                    <a:lstStyle/>
                    <a:p>
                      <a:r>
                        <a:rPr lang="en-US" sz="1400" smtClean="0">
                          <a:solidFill>
                            <a:schemeClr val="bg1">
                              <a:lumMod val="95000"/>
                            </a:schemeClr>
                          </a:solidFill>
                        </a:rPr>
                        <a:t>ExtraLarge (</a:t>
                      </a:r>
                      <a:r>
                        <a:rPr lang="en-US" sz="1400" b="1" smtClean="0">
                          <a:solidFill>
                            <a:schemeClr val="bg1">
                              <a:lumMod val="95000"/>
                            </a:schemeClr>
                          </a:solidFill>
                        </a:rPr>
                        <a:t>A4</a:t>
                      </a:r>
                      <a:r>
                        <a:rPr lang="en-US" sz="1400" smtClean="0">
                          <a:solidFill>
                            <a:schemeClr val="bg1">
                              <a:lumMod val="95000"/>
                            </a:schemeClr>
                          </a:solidFill>
                        </a:rPr>
                        <a:t>)</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14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8</a:t>
                      </a:r>
                      <a:endParaRPr lang="en-US" sz="1400">
                        <a:solidFill>
                          <a:schemeClr val="bg1">
                            <a:lumMod val="95000"/>
                          </a:schemeClr>
                        </a:solidFill>
                      </a:endParaRPr>
                    </a:p>
                  </a:txBody>
                  <a:tcPr marL="67236" marR="67236" marT="44828" marB="44828"/>
                </a:tc>
              </a:tr>
              <a:tr h="373563">
                <a:tc>
                  <a:txBody>
                    <a:bodyPr/>
                    <a:lstStyle/>
                    <a:p>
                      <a:r>
                        <a:rPr lang="en-US" sz="1400" b="1" smtClean="0">
                          <a:solidFill>
                            <a:schemeClr val="bg1">
                              <a:lumMod val="95000"/>
                            </a:schemeClr>
                          </a:solidFill>
                        </a:rPr>
                        <a:t>A5</a:t>
                      </a:r>
                      <a:endParaRPr lang="en-US" sz="1400" b="1">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14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2</a:t>
                      </a:r>
                      <a:endParaRPr lang="en-US" sz="1400">
                        <a:solidFill>
                          <a:schemeClr val="bg1">
                            <a:lumMod val="95000"/>
                          </a:schemeClr>
                        </a:solidFill>
                      </a:endParaRPr>
                    </a:p>
                  </a:txBody>
                  <a:tcPr marL="67236" marR="67236" marT="44828" marB="44828"/>
                </a:tc>
              </a:tr>
              <a:tr h="373563">
                <a:tc>
                  <a:txBody>
                    <a:bodyPr/>
                    <a:lstStyle/>
                    <a:p>
                      <a:r>
                        <a:rPr lang="en-US" sz="1400" b="1" smtClean="0">
                          <a:solidFill>
                            <a:schemeClr val="bg1">
                              <a:lumMod val="95000"/>
                            </a:schemeClr>
                          </a:solidFill>
                        </a:rPr>
                        <a:t>A6</a:t>
                      </a:r>
                      <a:endParaRPr lang="en-US" sz="1400" b="1">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28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4</a:t>
                      </a:r>
                      <a:endParaRPr lang="en-US" sz="1400">
                        <a:solidFill>
                          <a:schemeClr val="bg1">
                            <a:lumMod val="95000"/>
                          </a:schemeClr>
                        </a:solidFill>
                      </a:endParaRPr>
                    </a:p>
                  </a:txBody>
                  <a:tcPr marL="67236" marR="67236" marT="44828" marB="44828"/>
                </a:tc>
              </a:tr>
              <a:tr h="373563">
                <a:tc>
                  <a:txBody>
                    <a:bodyPr/>
                    <a:lstStyle/>
                    <a:p>
                      <a:r>
                        <a:rPr lang="en-US" sz="1400" b="1" smtClean="0">
                          <a:solidFill>
                            <a:schemeClr val="bg1">
                              <a:lumMod val="95000"/>
                            </a:schemeClr>
                          </a:solidFill>
                        </a:rPr>
                        <a:t>A7</a:t>
                      </a:r>
                      <a:endParaRPr lang="en-US" sz="1400" b="1">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56 GB</a:t>
                      </a:r>
                      <a:endParaRPr lang="en-US" sz="1400">
                        <a:solidFill>
                          <a:schemeClr val="bg1">
                            <a:lumMod val="95000"/>
                          </a:schemeClr>
                        </a:solidFill>
                      </a:endParaRPr>
                    </a:p>
                  </a:txBody>
                  <a:tcPr marL="67236" marR="67236" marT="44828" marB="44828"/>
                </a:tc>
                <a:tc>
                  <a:txBody>
                    <a:bodyPr/>
                    <a:lstStyle/>
                    <a:p>
                      <a:pPr algn="ctr"/>
                      <a:r>
                        <a:rPr lang="en-US" sz="1400" smtClean="0">
                          <a:solidFill>
                            <a:schemeClr val="bg1">
                              <a:lumMod val="95000"/>
                            </a:schemeClr>
                          </a:solidFill>
                        </a:rPr>
                        <a:t>8</a:t>
                      </a:r>
                      <a:endParaRPr lang="en-US" sz="1400">
                        <a:solidFill>
                          <a:schemeClr val="bg1">
                            <a:lumMod val="95000"/>
                          </a:schemeClr>
                        </a:solidFill>
                      </a:endParaRPr>
                    </a:p>
                  </a:txBody>
                  <a:tcPr marL="67236" marR="67236" marT="44828" marB="44828"/>
                </a:tc>
              </a:tr>
            </a:tbl>
          </a:graphicData>
        </a:graphic>
      </p:graphicFrame>
      <p:grpSp>
        <p:nvGrpSpPr>
          <p:cNvPr id="5" name="Group 4"/>
          <p:cNvGrpSpPr/>
          <p:nvPr/>
        </p:nvGrpSpPr>
        <p:grpSpPr>
          <a:xfrm>
            <a:off x="6455293" y="2757820"/>
            <a:ext cx="4105015" cy="2797954"/>
            <a:chOff x="5097463" y="3368675"/>
            <a:chExt cx="3873500" cy="2506663"/>
          </a:xfrm>
        </p:grpSpPr>
        <p:grpSp>
          <p:nvGrpSpPr>
            <p:cNvPr id="6" name="Group 21"/>
            <p:cNvGrpSpPr>
              <a:grpSpLocks/>
            </p:cNvGrpSpPr>
            <p:nvPr/>
          </p:nvGrpSpPr>
          <p:grpSpPr bwMode="auto">
            <a:xfrm>
              <a:off x="5097463" y="3651250"/>
              <a:ext cx="1768475" cy="247650"/>
              <a:chOff x="5597310" y="2762250"/>
              <a:chExt cx="1768378" cy="247650"/>
            </a:xfrm>
          </p:grpSpPr>
          <p:sp>
            <p:nvSpPr>
              <p:cNvPr id="185" name="Rectangle 184"/>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6" name="Rectangle 185"/>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7" name="Rectangle 186"/>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8" name="Rectangle 187"/>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9" name="Rectangle 188"/>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90" name="Rectangle 189"/>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91" name="Rectangle 190"/>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92" name="Rectangle 191"/>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93" name="Rectangle 192"/>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7" name="Group 22"/>
            <p:cNvGrpSpPr>
              <a:grpSpLocks/>
            </p:cNvGrpSpPr>
            <p:nvPr/>
          </p:nvGrpSpPr>
          <p:grpSpPr bwMode="auto">
            <a:xfrm>
              <a:off x="5097463" y="3368675"/>
              <a:ext cx="1768475" cy="247650"/>
              <a:chOff x="5597310" y="2762250"/>
              <a:chExt cx="1768378" cy="247650"/>
            </a:xfrm>
          </p:grpSpPr>
          <p:sp>
            <p:nvSpPr>
              <p:cNvPr id="176" name="Rectangle 175"/>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7" name="Rectangle 176"/>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8" name="Rectangle 177"/>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9" name="Rectangle 178"/>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0" name="Rectangle 179"/>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1" name="Rectangle 180"/>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2" name="Rectangle 181"/>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3" name="Rectangle 182"/>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4" name="Rectangle 183"/>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8" name="Group 32"/>
            <p:cNvGrpSpPr>
              <a:grpSpLocks/>
            </p:cNvGrpSpPr>
            <p:nvPr/>
          </p:nvGrpSpPr>
          <p:grpSpPr bwMode="auto">
            <a:xfrm>
              <a:off x="5097463" y="4224338"/>
              <a:ext cx="1768475" cy="247650"/>
              <a:chOff x="5597310" y="2762250"/>
              <a:chExt cx="1768378" cy="247650"/>
            </a:xfrm>
          </p:grpSpPr>
          <p:sp>
            <p:nvSpPr>
              <p:cNvPr id="167" name="Rectangle 166"/>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8" name="Rectangle 167"/>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9" name="Rectangle 168"/>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0" name="Rectangle 169"/>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1" name="Rectangle 170"/>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2" name="Rectangle 171"/>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3" name="Rectangle 172"/>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4" name="Rectangle 173"/>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5" name="Rectangle 174"/>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9" name="Group 42"/>
            <p:cNvGrpSpPr>
              <a:grpSpLocks/>
            </p:cNvGrpSpPr>
            <p:nvPr/>
          </p:nvGrpSpPr>
          <p:grpSpPr bwMode="auto">
            <a:xfrm>
              <a:off x="5097463" y="3940175"/>
              <a:ext cx="1768475" cy="247650"/>
              <a:chOff x="5597310" y="2762250"/>
              <a:chExt cx="1768378" cy="247650"/>
            </a:xfrm>
          </p:grpSpPr>
          <p:sp>
            <p:nvSpPr>
              <p:cNvPr id="158" name="Rectangle 157"/>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9" name="Rectangle 158"/>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0" name="Rectangle 159"/>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1" name="Rectangle 160"/>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2" name="Rectangle 161"/>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3" name="Rectangle 162"/>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4" name="Rectangle 163"/>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5" name="Rectangle 164"/>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6" name="Rectangle 165"/>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10" name="Group 52"/>
            <p:cNvGrpSpPr>
              <a:grpSpLocks/>
            </p:cNvGrpSpPr>
            <p:nvPr/>
          </p:nvGrpSpPr>
          <p:grpSpPr bwMode="auto">
            <a:xfrm>
              <a:off x="5097463" y="4786313"/>
              <a:ext cx="1768475" cy="247650"/>
              <a:chOff x="5597310" y="2762250"/>
              <a:chExt cx="1768378" cy="247650"/>
            </a:xfrm>
          </p:grpSpPr>
          <p:sp>
            <p:nvSpPr>
              <p:cNvPr id="149" name="Rectangle 148"/>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0" name="Rectangle 149"/>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1" name="Rectangle 150"/>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2" name="Rectangle 151"/>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3" name="Rectangle 152"/>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4" name="Rectangle 153"/>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5" name="Rectangle 154"/>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6" name="Rectangle 155"/>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57" name="Rectangle 156"/>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11" name="Group 62"/>
            <p:cNvGrpSpPr>
              <a:grpSpLocks/>
            </p:cNvGrpSpPr>
            <p:nvPr/>
          </p:nvGrpSpPr>
          <p:grpSpPr bwMode="auto">
            <a:xfrm>
              <a:off x="5097463" y="4502150"/>
              <a:ext cx="1768475" cy="247650"/>
              <a:chOff x="5597310" y="2762250"/>
              <a:chExt cx="1768378" cy="247650"/>
            </a:xfrm>
          </p:grpSpPr>
          <p:sp>
            <p:nvSpPr>
              <p:cNvPr id="140" name="Rectangle 139"/>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1" name="Rectangle 140"/>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2" name="Rectangle 141"/>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3" name="Rectangle 142"/>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4" name="Rectangle 143"/>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5" name="Rectangle 144"/>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6" name="Rectangle 145"/>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7" name="Rectangle 146"/>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48" name="Rectangle 147"/>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12" name="Group 72"/>
            <p:cNvGrpSpPr>
              <a:grpSpLocks/>
            </p:cNvGrpSpPr>
            <p:nvPr/>
          </p:nvGrpSpPr>
          <p:grpSpPr bwMode="auto">
            <a:xfrm>
              <a:off x="5097463" y="5065713"/>
              <a:ext cx="1768475" cy="247650"/>
              <a:chOff x="5597310" y="2762250"/>
              <a:chExt cx="1768378" cy="247650"/>
            </a:xfrm>
          </p:grpSpPr>
          <p:sp>
            <p:nvSpPr>
              <p:cNvPr id="131" name="Rectangle 130"/>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2" name="Rectangle 131"/>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3" name="Rectangle 132"/>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4" name="Rectangle 133"/>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5" name="Rectangle 134"/>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6" name="Rectangle 135"/>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7" name="Rectangle 136"/>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8" name="Rectangle 137"/>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9" name="Rectangle 138"/>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13" name="Group 82"/>
            <p:cNvGrpSpPr>
              <a:grpSpLocks/>
            </p:cNvGrpSpPr>
            <p:nvPr/>
          </p:nvGrpSpPr>
          <p:grpSpPr bwMode="auto">
            <a:xfrm>
              <a:off x="5097463" y="5627688"/>
              <a:ext cx="1768475" cy="247650"/>
              <a:chOff x="5597310" y="2762250"/>
              <a:chExt cx="1768378" cy="247650"/>
            </a:xfrm>
          </p:grpSpPr>
          <p:sp>
            <p:nvSpPr>
              <p:cNvPr id="122" name="Rectangle 121"/>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3" name="Rectangle 122"/>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4" name="Rectangle 123"/>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5" name="Rectangle 124"/>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6" name="Rectangle 125"/>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7" name="Rectangle 126"/>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8" name="Rectangle 127"/>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9" name="Rectangle 128"/>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30" name="Rectangle 129"/>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14" name="Group 92"/>
            <p:cNvGrpSpPr>
              <a:grpSpLocks/>
            </p:cNvGrpSpPr>
            <p:nvPr/>
          </p:nvGrpSpPr>
          <p:grpSpPr bwMode="auto">
            <a:xfrm>
              <a:off x="5097463" y="5345113"/>
              <a:ext cx="1768475" cy="247650"/>
              <a:chOff x="5597310" y="2762250"/>
              <a:chExt cx="1768378" cy="247650"/>
            </a:xfrm>
          </p:grpSpPr>
          <p:sp>
            <p:nvSpPr>
              <p:cNvPr id="113" name="Rectangle 112"/>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4" name="Rectangle 113"/>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5" name="Rectangle 114"/>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6" name="Rectangle 115"/>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7" name="Rectangle 116"/>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8" name="Rectangle 117"/>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9" name="Rectangle 118"/>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0" name="Rectangle 119"/>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21" name="Rectangle 120"/>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sp>
          <p:nvSpPr>
            <p:cNvPr id="15" name="Rectangle 14"/>
            <p:cNvSpPr/>
            <p:nvPr/>
          </p:nvSpPr>
          <p:spPr bwMode="auto">
            <a:xfrm>
              <a:off x="5994400" y="3651250"/>
              <a:ext cx="855663" cy="247650"/>
            </a:xfrm>
            <a:prstGeom prst="rect">
              <a:avLst/>
            </a:prstGeom>
            <a:solidFill>
              <a:srgbClr val="3366FF">
                <a:alpha val="50000"/>
              </a:srgbClr>
            </a:solidFill>
            <a:ln w="12700" cap="flat" cmpd="sng" algn="ctr">
              <a:solidFill>
                <a:srgbClr val="0000FF"/>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6" name="Rectangle 15"/>
            <p:cNvSpPr/>
            <p:nvPr/>
          </p:nvSpPr>
          <p:spPr bwMode="auto">
            <a:xfrm>
              <a:off x="5133975" y="4224338"/>
              <a:ext cx="442913" cy="247650"/>
            </a:xfrm>
            <a:prstGeom prst="rect">
              <a:avLst/>
            </a:prstGeom>
            <a:solidFill>
              <a:srgbClr val="3366FF">
                <a:alpha val="50000"/>
              </a:srgbClr>
            </a:solidFill>
            <a:ln w="12700" cap="flat" cmpd="sng" algn="ctr">
              <a:solidFill>
                <a:srgbClr val="0000FF"/>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7" name="Rectangle 16"/>
            <p:cNvSpPr/>
            <p:nvPr/>
          </p:nvSpPr>
          <p:spPr bwMode="auto">
            <a:xfrm>
              <a:off x="5133975" y="4786313"/>
              <a:ext cx="1703388" cy="247650"/>
            </a:xfrm>
            <a:prstGeom prst="rect">
              <a:avLst/>
            </a:prstGeom>
            <a:solidFill>
              <a:srgbClr val="3366FF">
                <a:alpha val="50000"/>
              </a:srgbClr>
            </a:solidFill>
            <a:ln w="12700" cap="flat" cmpd="sng" algn="ctr">
              <a:solidFill>
                <a:srgbClr val="0000FF"/>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8" name="Rectangle 17"/>
            <p:cNvSpPr/>
            <p:nvPr/>
          </p:nvSpPr>
          <p:spPr bwMode="auto">
            <a:xfrm>
              <a:off x="6392863" y="4502150"/>
              <a:ext cx="444500" cy="247650"/>
            </a:xfrm>
            <a:prstGeom prst="rect">
              <a:avLst/>
            </a:prstGeom>
            <a:solidFill>
              <a:srgbClr val="FF0000">
                <a:alpha val="50000"/>
              </a:srgbClr>
            </a:solidFill>
            <a:ln w="12700" cap="flat" cmpd="sng" algn="ctr">
              <a:solidFill>
                <a:srgbClr val="C00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9" name="Rectangle 18"/>
            <p:cNvSpPr/>
            <p:nvPr/>
          </p:nvSpPr>
          <p:spPr bwMode="auto">
            <a:xfrm>
              <a:off x="5133975" y="5345113"/>
              <a:ext cx="1703388" cy="247650"/>
            </a:xfrm>
            <a:prstGeom prst="rect">
              <a:avLst/>
            </a:prstGeom>
            <a:solidFill>
              <a:srgbClr val="FF0000">
                <a:alpha val="50000"/>
              </a:srgbClr>
            </a:solidFill>
            <a:ln w="12700" cap="flat" cmpd="sng" algn="ctr">
              <a:solidFill>
                <a:srgbClr val="C00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nvGrpSpPr>
            <p:cNvPr id="20" name="Group 107"/>
            <p:cNvGrpSpPr>
              <a:grpSpLocks/>
            </p:cNvGrpSpPr>
            <p:nvPr/>
          </p:nvGrpSpPr>
          <p:grpSpPr bwMode="auto">
            <a:xfrm>
              <a:off x="7202488" y="3651250"/>
              <a:ext cx="1768475" cy="247650"/>
              <a:chOff x="5597310" y="2762250"/>
              <a:chExt cx="1768378" cy="247650"/>
            </a:xfrm>
          </p:grpSpPr>
          <p:sp>
            <p:nvSpPr>
              <p:cNvPr id="104" name="Rectangle 103"/>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5" name="Rectangle 104"/>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6" name="Rectangle 105"/>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7" name="Rectangle 106"/>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8" name="Rectangle 107"/>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9" name="Rectangle 108"/>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0" name="Rectangle 109"/>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1" name="Rectangle 110"/>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12" name="Rectangle 111"/>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1" name="Group 117"/>
            <p:cNvGrpSpPr>
              <a:grpSpLocks/>
            </p:cNvGrpSpPr>
            <p:nvPr/>
          </p:nvGrpSpPr>
          <p:grpSpPr bwMode="auto">
            <a:xfrm>
              <a:off x="7202488" y="3368675"/>
              <a:ext cx="1768475" cy="247650"/>
              <a:chOff x="5597310" y="2762250"/>
              <a:chExt cx="1768378" cy="247650"/>
            </a:xfrm>
          </p:grpSpPr>
          <p:sp>
            <p:nvSpPr>
              <p:cNvPr id="95" name="Rectangle 94"/>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6" name="Rectangle 95"/>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7" name="Rectangle 96"/>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8" name="Rectangle 97"/>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9" name="Rectangle 98"/>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0" name="Rectangle 99"/>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1" name="Rectangle 100"/>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2" name="Rectangle 101"/>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103" name="Rectangle 102"/>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2" name="Group 127"/>
            <p:cNvGrpSpPr>
              <a:grpSpLocks/>
            </p:cNvGrpSpPr>
            <p:nvPr/>
          </p:nvGrpSpPr>
          <p:grpSpPr bwMode="auto">
            <a:xfrm>
              <a:off x="7202488" y="4224338"/>
              <a:ext cx="1768475" cy="247650"/>
              <a:chOff x="5597310" y="2762250"/>
              <a:chExt cx="1768378" cy="247650"/>
            </a:xfrm>
          </p:grpSpPr>
          <p:sp>
            <p:nvSpPr>
              <p:cNvPr id="86" name="Rectangle 85"/>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7" name="Rectangle 86"/>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8" name="Rectangle 87"/>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9" name="Rectangle 88"/>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0" name="Rectangle 89"/>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1" name="Rectangle 90"/>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2" name="Rectangle 91"/>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3" name="Rectangle 92"/>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94" name="Rectangle 93"/>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3" name="Group 137"/>
            <p:cNvGrpSpPr>
              <a:grpSpLocks/>
            </p:cNvGrpSpPr>
            <p:nvPr/>
          </p:nvGrpSpPr>
          <p:grpSpPr bwMode="auto">
            <a:xfrm>
              <a:off x="7202488" y="3940175"/>
              <a:ext cx="1768475" cy="247650"/>
              <a:chOff x="5597310" y="2762250"/>
              <a:chExt cx="1768378" cy="247650"/>
            </a:xfrm>
          </p:grpSpPr>
          <p:sp>
            <p:nvSpPr>
              <p:cNvPr id="77" name="Rectangle 76"/>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8" name="Rectangle 77"/>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9" name="Rectangle 78"/>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0" name="Rectangle 79"/>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1" name="Rectangle 80"/>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2" name="Rectangle 81"/>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3" name="Rectangle 82"/>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4" name="Rectangle 83"/>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85" name="Rectangle 84"/>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4" name="Group 147"/>
            <p:cNvGrpSpPr>
              <a:grpSpLocks/>
            </p:cNvGrpSpPr>
            <p:nvPr/>
          </p:nvGrpSpPr>
          <p:grpSpPr bwMode="auto">
            <a:xfrm>
              <a:off x="7202488" y="4786313"/>
              <a:ext cx="1768475" cy="247650"/>
              <a:chOff x="5597310" y="2762250"/>
              <a:chExt cx="1768378" cy="247650"/>
            </a:xfrm>
          </p:grpSpPr>
          <p:sp>
            <p:nvSpPr>
              <p:cNvPr id="68" name="Rectangle 67"/>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9" name="Rectangle 68"/>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0" name="Rectangle 69"/>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1" name="Rectangle 70"/>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2" name="Rectangle 71"/>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3" name="Rectangle 72"/>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4" name="Rectangle 73"/>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5" name="Rectangle 74"/>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76" name="Rectangle 75"/>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5" name="Group 157"/>
            <p:cNvGrpSpPr>
              <a:grpSpLocks/>
            </p:cNvGrpSpPr>
            <p:nvPr/>
          </p:nvGrpSpPr>
          <p:grpSpPr bwMode="auto">
            <a:xfrm>
              <a:off x="7202488" y="4502150"/>
              <a:ext cx="1768475" cy="247650"/>
              <a:chOff x="5597310" y="2762250"/>
              <a:chExt cx="1768378" cy="247650"/>
            </a:xfrm>
          </p:grpSpPr>
          <p:sp>
            <p:nvSpPr>
              <p:cNvPr id="59" name="Rectangle 58"/>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0" name="Rectangle 59"/>
              <p:cNvSpPr/>
              <p:nvPr/>
            </p:nvSpPr>
            <p:spPr bwMode="auto">
              <a:xfrm>
                <a:off x="568620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1" name="Rectangle 60"/>
              <p:cNvSpPr/>
              <p:nvPr/>
            </p:nvSpPr>
            <p:spPr bwMode="auto">
              <a:xfrm>
                <a:off x="5894156"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2" name="Rectangle 61"/>
              <p:cNvSpPr/>
              <p:nvPr/>
            </p:nvSpPr>
            <p:spPr bwMode="auto">
              <a:xfrm>
                <a:off x="60957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3" name="Rectangle 62"/>
              <p:cNvSpPr/>
              <p:nvPr/>
            </p:nvSpPr>
            <p:spPr bwMode="auto">
              <a:xfrm>
                <a:off x="6310058"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4" name="Rectangle 63"/>
              <p:cNvSpPr/>
              <p:nvPr/>
            </p:nvSpPr>
            <p:spPr bwMode="auto">
              <a:xfrm>
                <a:off x="6516422"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5" name="Rectangle 64"/>
              <p:cNvSpPr/>
              <p:nvPr/>
            </p:nvSpPr>
            <p:spPr bwMode="auto">
              <a:xfrm>
                <a:off x="6724373"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6" name="Rectangle 65"/>
              <p:cNvSpPr/>
              <p:nvPr/>
            </p:nvSpPr>
            <p:spPr bwMode="auto">
              <a:xfrm>
                <a:off x="6925974"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67" name="Rectangle 66"/>
              <p:cNvSpPr/>
              <p:nvPr/>
            </p:nvSpPr>
            <p:spPr bwMode="auto">
              <a:xfrm>
                <a:off x="7140275" y="2805113"/>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6" name="Group 167"/>
            <p:cNvGrpSpPr>
              <a:grpSpLocks/>
            </p:cNvGrpSpPr>
            <p:nvPr/>
          </p:nvGrpSpPr>
          <p:grpSpPr bwMode="auto">
            <a:xfrm>
              <a:off x="7202488" y="5065713"/>
              <a:ext cx="1768475" cy="247650"/>
              <a:chOff x="5597310" y="2762250"/>
              <a:chExt cx="1768378" cy="247650"/>
            </a:xfrm>
          </p:grpSpPr>
          <p:sp>
            <p:nvSpPr>
              <p:cNvPr id="50" name="Rectangle 49"/>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1" name="Rectangle 50"/>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2" name="Rectangle 51"/>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3" name="Rectangle 52"/>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4" name="Rectangle 53"/>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5" name="Rectangle 54"/>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6" name="Rectangle 55"/>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7" name="Rectangle 56"/>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58" name="Rectangle 57"/>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7" name="Group 177"/>
            <p:cNvGrpSpPr>
              <a:grpSpLocks/>
            </p:cNvGrpSpPr>
            <p:nvPr/>
          </p:nvGrpSpPr>
          <p:grpSpPr bwMode="auto">
            <a:xfrm>
              <a:off x="7202488" y="5627688"/>
              <a:ext cx="1768475" cy="247650"/>
              <a:chOff x="5597310" y="2762250"/>
              <a:chExt cx="1768378" cy="247650"/>
            </a:xfrm>
          </p:grpSpPr>
          <p:sp>
            <p:nvSpPr>
              <p:cNvPr id="41" name="Rectangle 40"/>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2" name="Rectangle 41"/>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3" name="Rectangle 42"/>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4" name="Rectangle 43"/>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5" name="Rectangle 44"/>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6" name="Rectangle 45"/>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7" name="Rectangle 46"/>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8" name="Rectangle 47"/>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9" name="Rectangle 48"/>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grpSp>
          <p:nvGrpSpPr>
            <p:cNvPr id="28" name="Group 187"/>
            <p:cNvGrpSpPr>
              <a:grpSpLocks/>
            </p:cNvGrpSpPr>
            <p:nvPr/>
          </p:nvGrpSpPr>
          <p:grpSpPr bwMode="auto">
            <a:xfrm>
              <a:off x="7202488" y="5345113"/>
              <a:ext cx="1768475" cy="247650"/>
              <a:chOff x="5597310" y="2762250"/>
              <a:chExt cx="1768378" cy="247650"/>
            </a:xfrm>
          </p:grpSpPr>
          <p:sp>
            <p:nvSpPr>
              <p:cNvPr id="32" name="Rectangle 31"/>
              <p:cNvSpPr/>
              <p:nvPr/>
            </p:nvSpPr>
            <p:spPr bwMode="auto">
              <a:xfrm>
                <a:off x="5597310" y="2762250"/>
                <a:ext cx="1768378" cy="247650"/>
              </a:xfrm>
              <a:prstGeom prst="rect">
                <a:avLst/>
              </a:prstGeom>
              <a:solidFill>
                <a:schemeClr val="tx1">
                  <a:lumMod val="95000"/>
                </a:schemeClr>
              </a:solidFill>
              <a:ln w="12700" cap="flat" cmpd="sng" algn="ctr">
                <a:solidFill>
                  <a:schemeClr val="tx1"/>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3" name="Rectangle 32"/>
              <p:cNvSpPr/>
              <p:nvPr/>
            </p:nvSpPr>
            <p:spPr bwMode="auto">
              <a:xfrm>
                <a:off x="568620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4" name="Rectangle 33"/>
              <p:cNvSpPr/>
              <p:nvPr/>
            </p:nvSpPr>
            <p:spPr bwMode="auto">
              <a:xfrm>
                <a:off x="5894156"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5" name="Rectangle 34"/>
              <p:cNvSpPr/>
              <p:nvPr/>
            </p:nvSpPr>
            <p:spPr bwMode="auto">
              <a:xfrm>
                <a:off x="60957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6" name="Rectangle 35"/>
              <p:cNvSpPr/>
              <p:nvPr/>
            </p:nvSpPr>
            <p:spPr bwMode="auto">
              <a:xfrm>
                <a:off x="6310058"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7" name="Rectangle 36"/>
              <p:cNvSpPr/>
              <p:nvPr/>
            </p:nvSpPr>
            <p:spPr bwMode="auto">
              <a:xfrm>
                <a:off x="6516422"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8" name="Rectangle 37"/>
              <p:cNvSpPr/>
              <p:nvPr/>
            </p:nvSpPr>
            <p:spPr bwMode="auto">
              <a:xfrm>
                <a:off x="6724373"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9" name="Rectangle 38"/>
              <p:cNvSpPr/>
              <p:nvPr/>
            </p:nvSpPr>
            <p:spPr bwMode="auto">
              <a:xfrm>
                <a:off x="6925974"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40" name="Rectangle 39"/>
              <p:cNvSpPr/>
              <p:nvPr/>
            </p:nvSpPr>
            <p:spPr bwMode="auto">
              <a:xfrm>
                <a:off x="7140275" y="2805112"/>
                <a:ext cx="161916" cy="161925"/>
              </a:xfrm>
              <a:prstGeom prst="rect">
                <a:avLst/>
              </a:prstGeom>
              <a:solidFill>
                <a:srgbClr val="CCFFCC"/>
              </a:solidFill>
              <a:ln w="12700" cap="flat" cmpd="sng" algn="ctr">
                <a:solidFill>
                  <a:srgbClr val="008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sp>
          <p:nvSpPr>
            <p:cNvPr id="29" name="Rectangle 28"/>
            <p:cNvSpPr/>
            <p:nvPr/>
          </p:nvSpPr>
          <p:spPr bwMode="auto">
            <a:xfrm>
              <a:off x="7470775" y="3371850"/>
              <a:ext cx="222250" cy="247650"/>
            </a:xfrm>
            <a:prstGeom prst="rect">
              <a:avLst/>
            </a:prstGeom>
            <a:solidFill>
              <a:srgbClr val="3366FF">
                <a:alpha val="50000"/>
              </a:srgbClr>
            </a:solidFill>
            <a:ln w="12700" cap="flat" cmpd="sng" algn="ctr">
              <a:solidFill>
                <a:srgbClr val="0000FF"/>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0" name="Rectangle 29"/>
            <p:cNvSpPr/>
            <p:nvPr/>
          </p:nvSpPr>
          <p:spPr bwMode="auto">
            <a:xfrm>
              <a:off x="7256463" y="3940175"/>
              <a:ext cx="423862" cy="247650"/>
            </a:xfrm>
            <a:prstGeom prst="rect">
              <a:avLst/>
            </a:prstGeom>
            <a:solidFill>
              <a:srgbClr val="FF0000">
                <a:alpha val="50000"/>
              </a:srgbClr>
            </a:solidFill>
            <a:ln w="12700" cap="flat" cmpd="sng" algn="ctr">
              <a:solidFill>
                <a:srgbClr val="C00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sp>
          <p:nvSpPr>
            <p:cNvPr id="31" name="Rectangle 30"/>
            <p:cNvSpPr/>
            <p:nvPr/>
          </p:nvSpPr>
          <p:spPr bwMode="auto">
            <a:xfrm>
              <a:off x="8512175" y="3940175"/>
              <a:ext cx="423863" cy="247650"/>
            </a:xfrm>
            <a:prstGeom prst="rect">
              <a:avLst/>
            </a:prstGeom>
            <a:solidFill>
              <a:srgbClr val="FF0000">
                <a:alpha val="50000"/>
              </a:srgbClr>
            </a:solidFill>
            <a:ln w="12700" cap="flat" cmpd="sng" algn="ctr">
              <a:solidFill>
                <a:srgbClr val="C00000"/>
              </a:solidFill>
              <a:prstDash val="solid"/>
              <a:round/>
              <a:headEnd type="none" w="med" len="med"/>
              <a:tailEnd type="none" w="med" len="med"/>
            </a:ln>
            <a:effectLst/>
          </p:spPr>
          <p:txBody>
            <a:bodyPr>
              <a:spAutoFit/>
            </a:bodyPr>
            <a:lstStyle/>
            <a:p>
              <a:pPr eaLnBrk="0" fontAlgn="base" hangingPunct="0">
                <a:spcBef>
                  <a:spcPct val="0"/>
                </a:spcBef>
                <a:spcAft>
                  <a:spcPct val="0"/>
                </a:spcAft>
                <a:defRPr/>
              </a:pPr>
              <a:endParaRPr lang="en-US">
                <a:solidFill>
                  <a:srgbClr val="505050"/>
                </a:solidFill>
                <a:effectLst>
                  <a:outerShdw blurRad="38100" dist="38100" dir="2700000" algn="tl">
                    <a:srgbClr val="000000">
                      <a:alpha val="43137"/>
                    </a:srgbClr>
                  </a:outerShdw>
                </a:effectLst>
                <a:latin typeface="Arial" panose="020B0604020202020204" pitchFamily="34" charset="0"/>
              </a:endParaRPr>
            </a:p>
          </p:txBody>
        </p:sp>
      </p:grpSp>
    </p:spTree>
    <p:extLst>
      <p:ext uri="{BB962C8B-B14F-4D97-AF65-F5344CB8AC3E}">
        <p14:creationId xmlns:p14="http://schemas.microsoft.com/office/powerpoint/2010/main" val="325902828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1384995"/>
          </a:xfrm>
        </p:spPr>
        <p:txBody>
          <a:bodyPr/>
          <a:lstStyle/>
          <a:p>
            <a:r>
              <a:rPr lang="en-US" smtClean="0"/>
              <a:t>Very easy to create a VM in Azure</a:t>
            </a:r>
          </a:p>
          <a:p>
            <a:pPr lvl="1"/>
            <a:r>
              <a:rPr lang="en-US" smtClean="0"/>
              <a:t>Use </a:t>
            </a:r>
            <a:r>
              <a:rPr lang="en-US" b="1" smtClean="0"/>
              <a:t>Wizard</a:t>
            </a:r>
            <a:r>
              <a:rPr lang="en-US" smtClean="0"/>
              <a:t> or "</a:t>
            </a:r>
            <a:r>
              <a:rPr lang="en-US" b="1" smtClean="0">
                <a:solidFill>
                  <a:srgbClr val="FFFF00"/>
                </a:solidFill>
              </a:rPr>
              <a:t>Quick Create</a:t>
            </a:r>
            <a:r>
              <a:rPr lang="en-US" smtClean="0"/>
              <a:t>" (= super-wizard)</a:t>
            </a:r>
          </a:p>
          <a:p>
            <a:pPr lvl="1"/>
            <a:r>
              <a:rPr lang="en-US" smtClean="0"/>
              <a:t>Will encounter several new concepts:</a:t>
            </a:r>
          </a:p>
        </p:txBody>
      </p:sp>
      <p:sp>
        <p:nvSpPr>
          <p:cNvPr id="3" name="Title 2"/>
          <p:cNvSpPr>
            <a:spLocks noGrp="1"/>
          </p:cNvSpPr>
          <p:nvPr>
            <p:ph type="title"/>
          </p:nvPr>
        </p:nvSpPr>
        <p:spPr/>
        <p:txBody>
          <a:bodyPr/>
          <a:lstStyle/>
          <a:p>
            <a:r>
              <a:rPr lang="en-US" smtClean="0"/>
              <a:t>Creating Your </a:t>
            </a:r>
            <a:r>
              <a:rPr lang="en-US" u="sng" smtClean="0"/>
              <a:t>First</a:t>
            </a:r>
            <a:r>
              <a:rPr lang="en-US" smtClean="0"/>
              <a:t> VM in Azure</a:t>
            </a:r>
            <a:endParaRPr lang="en-US"/>
          </a:p>
        </p:txBody>
      </p:sp>
      <p:sp>
        <p:nvSpPr>
          <p:cNvPr id="5" name="TextBox 4"/>
          <p:cNvSpPr txBox="1"/>
          <p:nvPr/>
        </p:nvSpPr>
        <p:spPr>
          <a:xfrm>
            <a:off x="838200" y="2667000"/>
            <a:ext cx="9525000" cy="2514600"/>
          </a:xfrm>
          <a:prstGeom prst="rect">
            <a:avLst/>
          </a:prstGeom>
          <a:solidFill>
            <a:schemeClr val="accent2">
              <a:lumMod val="75000"/>
            </a:schemeClr>
          </a:solidFill>
        </p:spPr>
        <p:txBody>
          <a:bodyPr vert="horz" wrap="none" lIns="146304" tIns="91440" rIns="146304" bIns="91440" numCol="4" spcCol="0" rtlCol="0" anchor="t">
            <a:noAutofit/>
          </a:bodyPr>
          <a:lstStyle/>
          <a:p>
            <a:pPr fontAlgn="base">
              <a:spcBef>
                <a:spcPct val="0"/>
              </a:spcBef>
              <a:spcAft>
                <a:spcPct val="0"/>
              </a:spcAft>
            </a:pPr>
            <a:r>
              <a:rPr lang="en-US" sz="2400">
                <a:solidFill>
                  <a:srgbClr val="FFFFFF"/>
                </a:solidFill>
                <a:latin typeface="Arial" panose="020B0604020202020204" pitchFamily="34" charset="0"/>
              </a:rPr>
              <a:t>Gallery</a:t>
            </a:r>
          </a:p>
          <a:p>
            <a:pPr fontAlgn="base">
              <a:spcBef>
                <a:spcPct val="0"/>
              </a:spcBef>
              <a:spcAft>
                <a:spcPct val="0"/>
              </a:spcAft>
            </a:pPr>
            <a:r>
              <a:rPr lang="en-US" sz="2400">
                <a:solidFill>
                  <a:srgbClr val="FFFF00"/>
                </a:solidFill>
                <a:latin typeface="Arial" panose="020B0604020202020204" pitchFamily="34" charset="0"/>
              </a:rPr>
              <a:t>Image</a:t>
            </a:r>
          </a:p>
          <a:p>
            <a:pPr fontAlgn="base">
              <a:spcBef>
                <a:spcPct val="0"/>
              </a:spcBef>
              <a:spcAft>
                <a:spcPct val="0"/>
              </a:spcAft>
            </a:pPr>
            <a:r>
              <a:rPr lang="en-US" sz="2400">
                <a:solidFill>
                  <a:srgbClr val="FFFFFF"/>
                </a:solidFill>
                <a:latin typeface="Arial" panose="020B0604020202020204" pitchFamily="34" charset="0"/>
              </a:rPr>
              <a:t>Disk</a:t>
            </a:r>
          </a:p>
          <a:p>
            <a:pPr fontAlgn="base">
              <a:spcBef>
                <a:spcPct val="0"/>
              </a:spcBef>
              <a:spcAft>
                <a:spcPct val="0"/>
              </a:spcAft>
            </a:pPr>
            <a:endParaRPr lang="en-US" sz="2400">
              <a:solidFill>
                <a:srgbClr val="FFFFFF"/>
              </a:solidFill>
              <a:latin typeface="Arial" panose="020B0604020202020204" pitchFamily="34" charset="0"/>
            </a:endParaRPr>
          </a:p>
          <a:p>
            <a:pPr fontAlgn="base">
              <a:spcBef>
                <a:spcPct val="0"/>
              </a:spcBef>
              <a:spcAft>
                <a:spcPct val="0"/>
              </a:spcAft>
            </a:pPr>
            <a:endParaRPr lang="en-US" sz="2400">
              <a:solidFill>
                <a:srgbClr val="FFFFFF"/>
              </a:solidFill>
              <a:latin typeface="Arial" panose="020B0604020202020204" pitchFamily="34" charset="0"/>
            </a:endParaRPr>
          </a:p>
          <a:p>
            <a:pPr fontAlgn="base">
              <a:spcBef>
                <a:spcPct val="0"/>
              </a:spcBef>
              <a:spcAft>
                <a:spcPct val="0"/>
              </a:spcAft>
            </a:pPr>
            <a:endParaRPr lang="en-US" sz="2400">
              <a:solidFill>
                <a:srgbClr val="FFFFFF"/>
              </a:solidFill>
              <a:latin typeface="Arial" panose="020B0604020202020204" pitchFamily="34" charset="0"/>
            </a:endParaRPr>
          </a:p>
          <a:p>
            <a:pPr fontAlgn="base">
              <a:spcBef>
                <a:spcPct val="0"/>
              </a:spcBef>
              <a:spcAft>
                <a:spcPct val="0"/>
              </a:spcAft>
            </a:pPr>
            <a:r>
              <a:rPr lang="en-US" sz="2400">
                <a:solidFill>
                  <a:srgbClr val="FFFFFF"/>
                </a:solidFill>
                <a:latin typeface="Arial" panose="020B0604020202020204" pitchFamily="34" charset="0"/>
              </a:rPr>
              <a:t>VM name</a:t>
            </a:r>
          </a:p>
          <a:p>
            <a:pPr fontAlgn="base">
              <a:spcBef>
                <a:spcPct val="0"/>
              </a:spcBef>
              <a:spcAft>
                <a:spcPct val="0"/>
              </a:spcAft>
            </a:pPr>
            <a:r>
              <a:rPr lang="en-US" sz="2400">
                <a:solidFill>
                  <a:srgbClr val="FFFF00"/>
                </a:solidFill>
                <a:latin typeface="Arial" panose="020B0604020202020204" pitchFamily="34" charset="0"/>
              </a:rPr>
              <a:t>VM size</a:t>
            </a:r>
          </a:p>
          <a:p>
            <a:pPr fontAlgn="base">
              <a:spcBef>
                <a:spcPct val="0"/>
              </a:spcBef>
              <a:spcAft>
                <a:spcPct val="0"/>
              </a:spcAft>
            </a:pPr>
            <a:r>
              <a:rPr lang="en-US" sz="2400">
                <a:solidFill>
                  <a:srgbClr val="FFFF00"/>
                </a:solidFill>
                <a:latin typeface="Arial" panose="020B0604020202020204" pitchFamily="34" charset="0"/>
              </a:rPr>
              <a:t>New user</a:t>
            </a:r>
          </a:p>
          <a:p>
            <a:pPr fontAlgn="base">
              <a:spcBef>
                <a:spcPct val="0"/>
              </a:spcBef>
              <a:spcAft>
                <a:spcPct val="0"/>
              </a:spcAft>
            </a:pPr>
            <a:r>
              <a:rPr lang="en-US" sz="2400">
                <a:solidFill>
                  <a:srgbClr val="FFFF00"/>
                </a:solidFill>
                <a:latin typeface="Arial" panose="020B0604020202020204" pitchFamily="34" charset="0"/>
              </a:rPr>
              <a:t>+ Password</a:t>
            </a:r>
          </a:p>
          <a:p>
            <a:pPr fontAlgn="base">
              <a:spcBef>
                <a:spcPct val="0"/>
              </a:spcBef>
              <a:spcAft>
                <a:spcPct val="0"/>
              </a:spcAft>
            </a:pPr>
            <a:endParaRPr lang="en-US" sz="2400">
              <a:solidFill>
                <a:srgbClr val="FFFFFF"/>
              </a:solidFill>
              <a:latin typeface="Arial" panose="020B0604020202020204" pitchFamily="34" charset="0"/>
            </a:endParaRPr>
          </a:p>
          <a:p>
            <a:pPr fontAlgn="base">
              <a:spcBef>
                <a:spcPct val="0"/>
              </a:spcBef>
              <a:spcAft>
                <a:spcPct val="0"/>
              </a:spcAft>
            </a:pPr>
            <a:endParaRPr lang="en-US" sz="2400">
              <a:solidFill>
                <a:srgbClr val="FFFFFF"/>
              </a:solidFill>
              <a:latin typeface="Arial" panose="020B0604020202020204" pitchFamily="34" charset="0"/>
            </a:endParaRPr>
          </a:p>
          <a:p>
            <a:pPr fontAlgn="base">
              <a:spcBef>
                <a:spcPct val="0"/>
              </a:spcBef>
              <a:spcAft>
                <a:spcPct val="0"/>
              </a:spcAft>
            </a:pPr>
            <a:r>
              <a:rPr lang="en-US" sz="2400">
                <a:solidFill>
                  <a:srgbClr val="FFFFFF"/>
                </a:solidFill>
                <a:latin typeface="Arial" panose="020B0604020202020204" pitchFamily="34" charset="0"/>
              </a:rPr>
              <a:t>Cloud service</a:t>
            </a:r>
          </a:p>
          <a:p>
            <a:pPr fontAlgn="base">
              <a:spcBef>
                <a:spcPct val="0"/>
              </a:spcBef>
              <a:spcAft>
                <a:spcPct val="0"/>
              </a:spcAft>
            </a:pPr>
            <a:r>
              <a:rPr lang="en-US" sz="2400">
                <a:solidFill>
                  <a:srgbClr val="FFFF00"/>
                </a:solidFill>
                <a:latin typeface="Arial" panose="020B0604020202020204" pitchFamily="34" charset="0"/>
              </a:rPr>
              <a:t>+ </a:t>
            </a:r>
            <a:r>
              <a:rPr lang="en-US" sz="2000">
                <a:solidFill>
                  <a:srgbClr val="FFFF00"/>
                </a:solidFill>
                <a:latin typeface="Arial" panose="020B0604020202020204" pitchFamily="34" charset="0"/>
              </a:rPr>
              <a:t>DNS</a:t>
            </a:r>
            <a:r>
              <a:rPr lang="en-US" sz="2400">
                <a:solidFill>
                  <a:srgbClr val="FFFF00"/>
                </a:solidFill>
                <a:latin typeface="Arial" panose="020B0604020202020204" pitchFamily="34" charset="0"/>
              </a:rPr>
              <a:t> name</a:t>
            </a:r>
          </a:p>
          <a:p>
            <a:pPr fontAlgn="base">
              <a:spcBef>
                <a:spcPct val="0"/>
              </a:spcBef>
              <a:spcAft>
                <a:spcPct val="0"/>
              </a:spcAft>
            </a:pPr>
            <a:r>
              <a:rPr lang="en-US" sz="2400">
                <a:solidFill>
                  <a:srgbClr val="FFFF00"/>
                </a:solidFill>
                <a:latin typeface="Arial" panose="020B0604020202020204" pitchFamily="34" charset="0"/>
              </a:rPr>
              <a:t>Location</a:t>
            </a:r>
          </a:p>
          <a:p>
            <a:pPr fontAlgn="base">
              <a:spcBef>
                <a:spcPct val="0"/>
              </a:spcBef>
              <a:spcAft>
                <a:spcPct val="0"/>
              </a:spcAft>
            </a:pPr>
            <a:r>
              <a:rPr lang="en-US" sz="2400">
                <a:solidFill>
                  <a:srgbClr val="FFFFFF"/>
                </a:solidFill>
                <a:latin typeface="Arial" panose="020B0604020202020204" pitchFamily="34" charset="0"/>
              </a:rPr>
              <a:t>   </a:t>
            </a:r>
            <a:r>
              <a:rPr lang="en-US" sz="2000">
                <a:solidFill>
                  <a:srgbClr val="FFFFFF"/>
                </a:solidFill>
                <a:latin typeface="Arial" panose="020B0604020202020204" pitchFamily="34" charset="0"/>
              </a:rPr>
              <a:t>( Affinity Group )</a:t>
            </a:r>
          </a:p>
          <a:p>
            <a:pPr fontAlgn="base">
              <a:spcBef>
                <a:spcPct val="0"/>
              </a:spcBef>
              <a:spcAft>
                <a:spcPct val="0"/>
              </a:spcAft>
            </a:pPr>
            <a:r>
              <a:rPr lang="en-US" sz="2400">
                <a:solidFill>
                  <a:srgbClr val="FFFFFF"/>
                </a:solidFill>
                <a:latin typeface="Arial" panose="020B0604020202020204" pitchFamily="34" charset="0"/>
              </a:rPr>
              <a:t>Storage account</a:t>
            </a:r>
          </a:p>
          <a:p>
            <a:pPr fontAlgn="base">
              <a:spcBef>
                <a:spcPct val="0"/>
              </a:spcBef>
              <a:spcAft>
                <a:spcPct val="0"/>
              </a:spcAft>
            </a:pPr>
            <a:r>
              <a:rPr lang="en-US" sz="2400">
                <a:solidFill>
                  <a:srgbClr val="FFFFFF"/>
                </a:solidFill>
                <a:latin typeface="Arial" panose="020B0604020202020204" pitchFamily="34" charset="0"/>
              </a:rPr>
              <a:t>Availabiliy set</a:t>
            </a:r>
          </a:p>
          <a:p>
            <a:pPr fontAlgn="base">
              <a:spcBef>
                <a:spcPct val="0"/>
              </a:spcBef>
              <a:spcAft>
                <a:spcPct val="0"/>
              </a:spcAft>
            </a:pPr>
            <a:r>
              <a:rPr lang="en-US" sz="2400">
                <a:solidFill>
                  <a:srgbClr val="FFFFFF"/>
                </a:solidFill>
                <a:latin typeface="Arial" panose="020B0604020202020204" pitchFamily="34" charset="0"/>
              </a:rPr>
              <a:t>Endpoints</a:t>
            </a:r>
          </a:p>
          <a:p>
            <a:pPr fontAlgn="base">
              <a:spcBef>
                <a:spcPct val="0"/>
              </a:spcBef>
              <a:spcAft>
                <a:spcPct val="0"/>
              </a:spcAft>
            </a:pPr>
            <a:endParaRPr lang="en-US" sz="2400" dirty="0">
              <a:solidFill>
                <a:srgbClr val="FFFFFF"/>
              </a:solidFill>
              <a:latin typeface="Arial" panose="020B0604020202020204" pitchFamily="34" charset="0"/>
            </a:endParaRPr>
          </a:p>
        </p:txBody>
      </p:sp>
    </p:spTree>
    <p:extLst>
      <p:ext uri="{BB962C8B-B14F-4D97-AF65-F5344CB8AC3E}">
        <p14:creationId xmlns:p14="http://schemas.microsoft.com/office/powerpoint/2010/main" val="157763784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5109091"/>
          </a:xfrm>
        </p:spPr>
        <p:txBody>
          <a:bodyPr/>
          <a:lstStyle/>
          <a:p>
            <a:r>
              <a:rPr lang="en-US" smtClean="0"/>
              <a:t>VM has:</a:t>
            </a:r>
          </a:p>
          <a:p>
            <a:pPr lvl="1"/>
            <a:r>
              <a:rPr lang="en-US"/>
              <a:t>VM size</a:t>
            </a:r>
          </a:p>
          <a:p>
            <a:pPr lvl="1"/>
            <a:r>
              <a:rPr lang="en-US"/>
              <a:t>Disk (= lock on vhd-file)</a:t>
            </a:r>
          </a:p>
          <a:p>
            <a:pPr lvl="1"/>
            <a:endParaRPr lang="en-US" smtClean="0"/>
          </a:p>
          <a:p>
            <a:pPr lvl="1"/>
            <a:r>
              <a:rPr lang="en-US" smtClean="0"/>
              <a:t>DNS name (= cloud service name: *.cloudapp.net) - </a:t>
            </a:r>
            <a:r>
              <a:rPr lang="en-US" smtClean="0">
                <a:solidFill>
                  <a:srgbClr val="FFFF00"/>
                </a:solidFill>
              </a:rPr>
              <a:t>worldwide unique</a:t>
            </a:r>
          </a:p>
          <a:p>
            <a:pPr lvl="1"/>
            <a:r>
              <a:rPr lang="en-US" smtClean="0"/>
              <a:t>Host name</a:t>
            </a:r>
          </a:p>
          <a:p>
            <a:pPr lvl="1"/>
            <a:r>
              <a:rPr lang="en-US" smtClean="0"/>
              <a:t>Public Virtual IP - VIP (= cloud service IP) - </a:t>
            </a:r>
            <a:r>
              <a:rPr lang="en-US" smtClean="0">
                <a:solidFill>
                  <a:srgbClr val="FFFF00"/>
                </a:solidFill>
              </a:rPr>
              <a:t>worldwide unique</a:t>
            </a:r>
          </a:p>
          <a:p>
            <a:pPr lvl="1"/>
            <a:r>
              <a:rPr lang="en-US" smtClean="0"/>
              <a:t>Internal IP - DIP </a:t>
            </a:r>
            <a:r>
              <a:rPr lang="en-US" smtClean="0">
                <a:solidFill>
                  <a:schemeClr val="bg1">
                    <a:lumMod val="75000"/>
                  </a:schemeClr>
                </a:solidFill>
              </a:rPr>
              <a:t>(example: 192.168.1.4)</a:t>
            </a:r>
          </a:p>
          <a:p>
            <a:pPr lvl="1"/>
            <a:endParaRPr lang="en-US"/>
          </a:p>
          <a:p>
            <a:r>
              <a:rPr lang="en-US" smtClean="0"/>
              <a:t>VM is connected to Internet</a:t>
            </a:r>
          </a:p>
          <a:p>
            <a:pPr lvl="1"/>
            <a:r>
              <a:rPr lang="en-US" smtClean="0"/>
              <a:t>Endpoints (= map </a:t>
            </a:r>
            <a:r>
              <a:rPr lang="en-US" b="1" smtClean="0"/>
              <a:t>public</a:t>
            </a:r>
            <a:r>
              <a:rPr lang="en-US" smtClean="0"/>
              <a:t> port 59143 to </a:t>
            </a:r>
            <a:r>
              <a:rPr lang="en-US" b="1" smtClean="0"/>
              <a:t>internal</a:t>
            </a:r>
            <a:r>
              <a:rPr lang="en-US" smtClean="0"/>
              <a:t> port on VM 3389)</a:t>
            </a:r>
          </a:p>
          <a:p>
            <a:pPr lvl="1"/>
            <a:r>
              <a:rPr lang="en-US" smtClean="0"/>
              <a:t>Note the importance of avoiding common name+password (!)</a:t>
            </a:r>
            <a:endParaRPr lang="en-US"/>
          </a:p>
        </p:txBody>
      </p:sp>
      <p:sp>
        <p:nvSpPr>
          <p:cNvPr id="3" name="Title 2"/>
          <p:cNvSpPr>
            <a:spLocks noGrp="1"/>
          </p:cNvSpPr>
          <p:nvPr>
            <p:ph type="title"/>
          </p:nvPr>
        </p:nvSpPr>
        <p:spPr/>
        <p:txBody>
          <a:bodyPr/>
          <a:lstStyle/>
          <a:p>
            <a:r>
              <a:rPr lang="en-US" smtClean="0"/>
              <a:t>Examining Your </a:t>
            </a:r>
            <a:r>
              <a:rPr lang="en-US" u="sng" smtClean="0"/>
              <a:t>First</a:t>
            </a:r>
            <a:r>
              <a:rPr lang="en-US" smtClean="0"/>
              <a:t> VM</a:t>
            </a:r>
            <a:endParaRPr lang="en-US"/>
          </a:p>
        </p:txBody>
      </p:sp>
    </p:spTree>
    <p:extLst>
      <p:ext uri="{BB962C8B-B14F-4D97-AF65-F5344CB8AC3E}">
        <p14:creationId xmlns:p14="http://schemas.microsoft.com/office/powerpoint/2010/main" val="2245239310"/>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524000" y="1905000"/>
            <a:ext cx="9144000" cy="683264"/>
          </a:xfrm>
        </p:spPr>
        <p:txBody>
          <a:bodyPr/>
          <a:lstStyle/>
          <a:p>
            <a:r>
              <a:rPr lang="en-US" dirty="0" smtClean="0"/>
              <a:t>Communications between Virtual Machines</a:t>
            </a:r>
            <a:endParaRPr lang="en-US" dirty="0"/>
          </a:p>
        </p:txBody>
      </p:sp>
    </p:spTree>
    <p:extLst>
      <p:ext uri="{BB962C8B-B14F-4D97-AF65-F5344CB8AC3E}">
        <p14:creationId xmlns:p14="http://schemas.microsoft.com/office/powerpoint/2010/main" val="2845939466"/>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3958007"/>
          </a:xfrm>
        </p:spPr>
        <p:txBody>
          <a:bodyPr/>
          <a:lstStyle/>
          <a:p>
            <a:r>
              <a:rPr lang="en-US" smtClean="0"/>
              <a:t>Cloud Service = Grouping of VMs with single public IP</a:t>
            </a:r>
          </a:p>
          <a:p>
            <a:pPr lvl="1"/>
            <a:r>
              <a:rPr lang="en-US" smtClean="0"/>
              <a:t>+ Stop/Start/Delete operations</a:t>
            </a:r>
          </a:p>
          <a:p>
            <a:pPr lvl="1"/>
            <a:endParaRPr lang="en-US"/>
          </a:p>
          <a:p>
            <a:r>
              <a:rPr lang="en-US" smtClean="0"/>
              <a:t>Cloud Service has:</a:t>
            </a:r>
          </a:p>
          <a:p>
            <a:pPr lvl="1"/>
            <a:r>
              <a:rPr lang="en-US" smtClean="0"/>
              <a:t>DNS name (*.cloudapp.net) - </a:t>
            </a:r>
            <a:r>
              <a:rPr lang="en-US" smtClean="0">
                <a:solidFill>
                  <a:srgbClr val="FFFF00"/>
                </a:solidFill>
              </a:rPr>
              <a:t>worldwide unique</a:t>
            </a:r>
          </a:p>
          <a:p>
            <a:pPr lvl="1"/>
            <a:r>
              <a:rPr lang="en-US" smtClean="0"/>
              <a:t>Public Virtual IP - </a:t>
            </a:r>
            <a:r>
              <a:rPr lang="en-US" smtClean="0">
                <a:solidFill>
                  <a:srgbClr val="FFFF00"/>
                </a:solidFill>
              </a:rPr>
              <a:t>worldwide unique</a:t>
            </a:r>
          </a:p>
          <a:p>
            <a:pPr lvl="1"/>
            <a:r>
              <a:rPr lang="en-US" smtClean="0"/>
              <a:t>List of input endpoint</a:t>
            </a:r>
          </a:p>
          <a:p>
            <a:pPr lvl="1"/>
            <a:endParaRPr lang="en-US"/>
          </a:p>
          <a:p>
            <a:endParaRPr lang="en-US"/>
          </a:p>
        </p:txBody>
      </p:sp>
      <p:sp>
        <p:nvSpPr>
          <p:cNvPr id="3" name="Title 2"/>
          <p:cNvSpPr>
            <a:spLocks noGrp="1"/>
          </p:cNvSpPr>
          <p:nvPr>
            <p:ph type="title"/>
          </p:nvPr>
        </p:nvSpPr>
        <p:spPr/>
        <p:txBody>
          <a:bodyPr/>
          <a:lstStyle/>
          <a:p>
            <a:r>
              <a:rPr lang="en-US" smtClean="0"/>
              <a:t>What is a Cloud Service?</a:t>
            </a:r>
            <a:endParaRPr lang="en-US"/>
          </a:p>
        </p:txBody>
      </p:sp>
    </p:spTree>
    <p:extLst>
      <p:ext uri="{BB962C8B-B14F-4D97-AF65-F5344CB8AC3E}">
        <p14:creationId xmlns:p14="http://schemas.microsoft.com/office/powerpoint/2010/main" val="889106039"/>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914400"/>
            <a:ext cx="11887200" cy="1858970"/>
          </a:xfrm>
        </p:spPr>
        <p:txBody>
          <a:bodyPr/>
          <a:lstStyle/>
          <a:p>
            <a:r>
              <a:rPr lang="en-US" smtClean="0"/>
              <a:t>Difference with First VM:</a:t>
            </a:r>
          </a:p>
          <a:p>
            <a:pPr lvl="1"/>
            <a:r>
              <a:rPr lang="en-US" smtClean="0"/>
              <a:t>How to enable communication between VMs?</a:t>
            </a:r>
          </a:p>
          <a:p>
            <a:pPr lvl="1"/>
            <a:endParaRPr lang="en-US"/>
          </a:p>
          <a:p>
            <a:r>
              <a:rPr lang="en-US" smtClean="0"/>
              <a:t>Internet communication vs "internal" communication</a:t>
            </a:r>
            <a:endParaRPr lang="en-US"/>
          </a:p>
        </p:txBody>
      </p:sp>
      <p:sp>
        <p:nvSpPr>
          <p:cNvPr id="3" name="Title 2"/>
          <p:cNvSpPr>
            <a:spLocks noGrp="1"/>
          </p:cNvSpPr>
          <p:nvPr>
            <p:ph type="title"/>
          </p:nvPr>
        </p:nvSpPr>
        <p:spPr/>
        <p:txBody>
          <a:bodyPr/>
          <a:lstStyle/>
          <a:p>
            <a:r>
              <a:rPr lang="en-US" smtClean="0"/>
              <a:t>Creating your Second VM</a:t>
            </a:r>
            <a:endParaRPr lang="en-US"/>
          </a:p>
        </p:txBody>
      </p:sp>
    </p:spTree>
    <p:extLst>
      <p:ext uri="{BB962C8B-B14F-4D97-AF65-F5344CB8AC3E}">
        <p14:creationId xmlns:p14="http://schemas.microsoft.com/office/powerpoint/2010/main" val="876043520"/>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057840"/>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 Ronald Beekelaar</a:t>
            </a:r>
            <a:endParaRPr lang="en-US" dirty="0"/>
          </a:p>
        </p:txBody>
      </p:sp>
      <p:sp>
        <p:nvSpPr>
          <p:cNvPr id="7" name="Content Placeholder 6"/>
          <p:cNvSpPr>
            <a:spLocks noGrp="1"/>
          </p:cNvSpPr>
          <p:nvPr>
            <p:ph idx="10"/>
          </p:nvPr>
        </p:nvSpPr>
        <p:spPr>
          <a:xfrm>
            <a:off x="152400" y="914400"/>
            <a:ext cx="8839200" cy="3804118"/>
          </a:xfrm>
        </p:spPr>
        <p:txBody>
          <a:bodyPr/>
          <a:lstStyle/>
          <a:p>
            <a:pPr marL="0" indent="0">
              <a:buNone/>
            </a:pPr>
            <a:r>
              <a:rPr lang="en-US" dirty="0" smtClean="0"/>
              <a:t>Founder, Virsoft Solutions</a:t>
            </a:r>
          </a:p>
          <a:p>
            <a:pPr marL="0" indent="0">
              <a:buNone/>
            </a:pPr>
            <a:endParaRPr lang="en-US" dirty="0" smtClean="0"/>
          </a:p>
          <a:p>
            <a:pPr marL="0" lvl="1" indent="0">
              <a:buNone/>
            </a:pPr>
            <a:r>
              <a:rPr lang="en-US" sz="3200" dirty="0"/>
              <a:t>Ronald Beekelaar is founder of Virsoft Solutions, which provides hosted lab, demo, and training services. He is a Microsoft Certified Trainer (MCT) and Most Valuable Professional (MVP) in Hyper-V technologies. Ronald often speaks at </a:t>
            </a:r>
            <a:r>
              <a:rPr lang="en-US" sz="3200" dirty="0" smtClean="0"/>
              <a:t>industry conferences </a:t>
            </a:r>
            <a:r>
              <a:rPr lang="en-US" sz="3200" dirty="0"/>
              <a:t>about </a:t>
            </a:r>
            <a:r>
              <a:rPr lang="en-US" sz="3200" dirty="0" smtClean="0"/>
              <a:t>Hyper-V and Windows Azure.</a:t>
            </a:r>
            <a:endParaRPr lang="en-US" dirty="0" smtClean="0"/>
          </a:p>
        </p:txBody>
      </p:sp>
      <p:pic>
        <p:nvPicPr>
          <p:cNvPr id="4" name="Picture 3"/>
          <p:cNvPicPr>
            <a:picLocks noChangeAspect="1"/>
          </p:cNvPicPr>
          <p:nvPr/>
        </p:nvPicPr>
        <p:blipFill>
          <a:blip r:embed="rId3"/>
          <a:stretch>
            <a:fillRect/>
          </a:stretch>
        </p:blipFill>
        <p:spPr>
          <a:xfrm>
            <a:off x="10410652" y="1"/>
            <a:ext cx="1771650" cy="1743075"/>
          </a:xfrm>
          <a:prstGeom prst="rect">
            <a:avLst/>
          </a:prstGeom>
        </p:spPr>
      </p:pic>
    </p:spTree>
    <p:extLst>
      <p:ext uri="{BB962C8B-B14F-4D97-AF65-F5344CB8AC3E}">
        <p14:creationId xmlns:p14="http://schemas.microsoft.com/office/powerpoint/2010/main" val="36150796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Course Topics</a:t>
            </a:r>
            <a:endParaRPr lang="en-US" dirty="0"/>
          </a:p>
        </p:txBody>
      </p:sp>
      <p:grpSp>
        <p:nvGrpSpPr>
          <p:cNvPr id="8" name="Group 7"/>
          <p:cNvGrpSpPr/>
          <p:nvPr/>
        </p:nvGrpSpPr>
        <p:grpSpPr>
          <a:xfrm>
            <a:off x="10058403" y="6159141"/>
            <a:ext cx="1989103" cy="572303"/>
            <a:chOff x="209826" y="188373"/>
            <a:chExt cx="2281581" cy="656454"/>
          </a:xfrm>
        </p:grpSpPr>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9826" y="188373"/>
              <a:ext cx="656454" cy="656454"/>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2830" y="348577"/>
              <a:ext cx="1578577" cy="386507"/>
            </a:xfrm>
            <a:prstGeom prst="rect">
              <a:avLst/>
            </a:prstGeom>
          </p:spPr>
        </p:pic>
      </p:grpSp>
      <p:graphicFrame>
        <p:nvGraphicFramePr>
          <p:cNvPr id="4" name="Content Placeholder 3"/>
          <p:cNvGraphicFramePr>
            <a:graphicFrameLocks noGrp="1"/>
          </p:cNvGraphicFramePr>
          <p:nvPr>
            <p:ph sz="quarter" idx="10"/>
            <p:extLst/>
          </p:nvPr>
        </p:nvGraphicFramePr>
        <p:xfrm>
          <a:off x="304800" y="760779"/>
          <a:ext cx="11525250" cy="4801818"/>
        </p:xfrm>
        <a:graphic>
          <a:graphicData uri="http://schemas.openxmlformats.org/drawingml/2006/table">
            <a:tbl>
              <a:tblPr firstRow="1" bandRow="1">
                <a:tableStyleId>{5C22544A-7EE6-4342-B048-85BDC9FD1C3A}</a:tableStyleId>
              </a:tblPr>
              <a:tblGrid>
                <a:gridCol w="11525250"/>
              </a:tblGrid>
              <a:tr h="685974">
                <a:tc>
                  <a:txBody>
                    <a:bodyPr/>
                    <a:lstStyle/>
                    <a:p>
                      <a:r>
                        <a:rPr lang="en-US" sz="3600" dirty="0" smtClean="0">
                          <a:latin typeface="Segoe UI Light" panose="020B0502040204020203" pitchFamily="34" charset="0"/>
                          <a:cs typeface="Segoe UI Light" panose="020B0502040204020203" pitchFamily="34" charset="0"/>
                        </a:rPr>
                        <a:t>Windows Azure IT Pro </a:t>
                      </a:r>
                      <a:r>
                        <a:rPr lang="en-US" sz="3600" dirty="0" err="1" smtClean="0">
                          <a:latin typeface="Segoe UI Light" panose="020B0502040204020203" pitchFamily="34" charset="0"/>
                          <a:cs typeface="Segoe UI Light" panose="020B0502040204020203" pitchFamily="34" charset="0"/>
                        </a:rPr>
                        <a:t>IaaS</a:t>
                      </a:r>
                      <a:r>
                        <a:rPr lang="en-US" sz="3600" dirty="0" smtClean="0">
                          <a:latin typeface="Segoe UI Light" panose="020B0502040204020203" pitchFamily="34" charset="0"/>
                          <a:cs typeface="Segoe UI Light" panose="020B0502040204020203" pitchFamily="34" charset="0"/>
                        </a:rPr>
                        <a:t> Jump Start</a:t>
                      </a:r>
                      <a:endParaRPr lang="en-US" sz="3600" dirty="0">
                        <a:latin typeface="Segoe UI Light" panose="020B0502040204020203" pitchFamily="34" charset="0"/>
                        <a:cs typeface="Segoe UI Light" panose="020B0502040204020203" pitchFamily="34" charset="0"/>
                      </a:endParaRPr>
                    </a:p>
                  </a:txBody>
                  <a:tcPr anchor="ctr"/>
                </a:tc>
              </a:tr>
              <a:tr h="685974">
                <a:tc>
                  <a:txBody>
                    <a:bodyPr/>
                    <a:lstStyle/>
                    <a:p>
                      <a:r>
                        <a:rPr lang="en-US" sz="2400" dirty="0" smtClean="0">
                          <a:latin typeface="Segoe UI Light" panose="020B0502040204020203" pitchFamily="34" charset="0"/>
                          <a:cs typeface="Segoe UI Light" panose="020B0502040204020203" pitchFamily="34" charset="0"/>
                        </a:rPr>
                        <a:t>01 | Virtual Machine Fundamentals</a:t>
                      </a:r>
                      <a:endParaRPr lang="en-US" sz="2400" dirty="0">
                        <a:latin typeface="Segoe UI Light" panose="020B0502040204020203" pitchFamily="34" charset="0"/>
                        <a:cs typeface="Segoe UI Light" panose="020B0502040204020203" pitchFamily="34" charset="0"/>
                      </a:endParaRPr>
                    </a:p>
                  </a:txBody>
                  <a:tcPr anchor="ctr"/>
                </a:tc>
              </a:tr>
              <a:tr h="685974">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02</a:t>
                      </a:r>
                      <a:r>
                        <a:rPr lang="en-US" sz="2400" baseline="0" dirty="0" smtClean="0">
                          <a:latin typeface="Segoe UI Light" panose="020B0502040204020203" pitchFamily="34" charset="0"/>
                          <a:cs typeface="Segoe UI Light" panose="020B0502040204020203" pitchFamily="34" charset="0"/>
                        </a:rPr>
                        <a:t> |  More Virtual Machines</a:t>
                      </a:r>
                      <a:endParaRPr lang="en-US" sz="2400" dirty="0" smtClean="0">
                        <a:latin typeface="Segoe UI Light" panose="020B0502040204020203" pitchFamily="34" charset="0"/>
                        <a:cs typeface="Segoe UI Light" panose="020B0502040204020203" pitchFamily="34" charset="0"/>
                      </a:endParaRPr>
                    </a:p>
                  </a:txBody>
                  <a:tcPr anchor="ctr"/>
                </a:tc>
              </a:tr>
              <a:tr h="685974">
                <a:tc>
                  <a:txBody>
                    <a:bodyPr/>
                    <a:lstStyle/>
                    <a:p>
                      <a:r>
                        <a:rPr lang="en-US" sz="2400" dirty="0" smtClean="0">
                          <a:latin typeface="Segoe UI Light" panose="020B0502040204020203" pitchFamily="34" charset="0"/>
                          <a:cs typeface="Segoe UI Light" panose="020B0502040204020203" pitchFamily="34" charset="0"/>
                        </a:rPr>
                        <a:t>03 | Storage</a:t>
                      </a:r>
                      <a:endParaRPr lang="en-US" sz="2400" dirty="0">
                        <a:latin typeface="Segoe UI Light" panose="020B0502040204020203" pitchFamily="34" charset="0"/>
                        <a:cs typeface="Segoe UI Light" panose="020B0502040204020203" pitchFamily="34" charset="0"/>
                      </a:endParaRPr>
                    </a:p>
                  </a:txBody>
                  <a:tcPr anchor="ctr"/>
                </a:tc>
              </a:tr>
              <a:tr h="685974">
                <a:tc>
                  <a:txBody>
                    <a:bodyPr/>
                    <a:lstStyle/>
                    <a:p>
                      <a:r>
                        <a:rPr lang="en-US" sz="2400" dirty="0" smtClean="0">
                          <a:latin typeface="Segoe UI Light" panose="020B0502040204020203" pitchFamily="34" charset="0"/>
                          <a:cs typeface="Segoe UI Light" panose="020B0502040204020203" pitchFamily="34" charset="0"/>
                        </a:rPr>
                        <a:t>04</a:t>
                      </a:r>
                      <a:r>
                        <a:rPr lang="en-US" sz="2400" baseline="0" dirty="0" smtClean="0">
                          <a:latin typeface="Segoe UI Light" panose="020B0502040204020203" pitchFamily="34" charset="0"/>
                          <a:cs typeface="Segoe UI Light" panose="020B0502040204020203" pitchFamily="34" charset="0"/>
                        </a:rPr>
                        <a:t> | </a:t>
                      </a:r>
                      <a:r>
                        <a:rPr lang="en-US" sz="2400" dirty="0" smtClean="0">
                          <a:latin typeface="Segoe UI Light" panose="020B0502040204020203" pitchFamily="34" charset="0"/>
                          <a:cs typeface="Segoe UI Light" panose="020B0502040204020203" pitchFamily="34" charset="0"/>
                        </a:rPr>
                        <a:t>Virtual Network Basics</a:t>
                      </a:r>
                      <a:endParaRPr lang="en-US" sz="2400" dirty="0">
                        <a:latin typeface="Segoe UI Light" panose="020B0502040204020203" pitchFamily="34" charset="0"/>
                        <a:cs typeface="Segoe UI Light" panose="020B0502040204020203" pitchFamily="34" charset="0"/>
                      </a:endParaRPr>
                    </a:p>
                  </a:txBody>
                  <a:tcPr anchor="ctr"/>
                </a:tc>
              </a:tr>
              <a:tr h="685974">
                <a:tc>
                  <a:txBody>
                    <a:bodyPr/>
                    <a:lstStyle/>
                    <a:p>
                      <a:r>
                        <a:rPr lang="en-US" sz="2400" dirty="0" smtClean="0">
                          <a:latin typeface="Segoe UI Light" panose="020B0502040204020203" pitchFamily="34" charset="0"/>
                          <a:cs typeface="Segoe UI Light" panose="020B0502040204020203" pitchFamily="34" charset="0"/>
                        </a:rPr>
                        <a:t>05</a:t>
                      </a:r>
                      <a:r>
                        <a:rPr lang="en-US" sz="2400" baseline="0" dirty="0" smtClean="0">
                          <a:latin typeface="Segoe UI Light" panose="020B0502040204020203" pitchFamily="34" charset="0"/>
                          <a:cs typeface="Segoe UI Light" panose="020B0502040204020203" pitchFamily="34" charset="0"/>
                        </a:rPr>
                        <a:t> |  Creating Virtual Networks and Cross-Premises Connectivity</a:t>
                      </a:r>
                      <a:endParaRPr lang="en-US" sz="2400" dirty="0">
                        <a:latin typeface="Segoe UI Light" panose="020B0502040204020203" pitchFamily="34" charset="0"/>
                        <a:cs typeface="Segoe UI Light" panose="020B0502040204020203" pitchFamily="34" charset="0"/>
                      </a:endParaRPr>
                    </a:p>
                  </a:txBody>
                  <a:tcPr anchor="ctr"/>
                </a:tc>
              </a:tr>
              <a:tr h="685974">
                <a:tc>
                  <a:txBody>
                    <a:bodyPr/>
                    <a:lstStyle/>
                    <a:p>
                      <a:r>
                        <a:rPr lang="en-US" sz="2400" dirty="0" smtClean="0">
                          <a:latin typeface="Segoe UI Light" panose="020B0502040204020203" pitchFamily="34" charset="0"/>
                          <a:cs typeface="Segoe UI Light" panose="020B0502040204020203" pitchFamily="34" charset="0"/>
                        </a:rPr>
                        <a:t>06</a:t>
                      </a:r>
                      <a:r>
                        <a:rPr lang="en-US" sz="2400" baseline="0" dirty="0" smtClean="0">
                          <a:latin typeface="Segoe UI Light" panose="020B0502040204020203" pitchFamily="34" charset="0"/>
                          <a:cs typeface="Segoe UI Light" panose="020B0502040204020203" pitchFamily="34" charset="0"/>
                        </a:rPr>
                        <a:t> |  Active Directory in VMs</a:t>
                      </a:r>
                      <a:endParaRPr lang="en-US" sz="2400" dirty="0">
                        <a:latin typeface="Segoe UI Light" panose="020B0502040204020203" pitchFamily="34" charset="0"/>
                        <a:cs typeface="Segoe UI Light" panose="020B0502040204020203" pitchFamily="34" charset="0"/>
                      </a:endParaRPr>
                    </a:p>
                  </a:txBody>
                  <a:tcPr anchor="ctr"/>
                </a:tc>
              </a:tr>
            </a:tbl>
          </a:graphicData>
        </a:graphic>
      </p:graphicFrame>
    </p:spTree>
    <p:extLst>
      <p:ext uri="{BB962C8B-B14F-4D97-AF65-F5344CB8AC3E}">
        <p14:creationId xmlns:p14="http://schemas.microsoft.com/office/powerpoint/2010/main" val="39036599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6200" y="1600200"/>
            <a:ext cx="11887200" cy="2511457"/>
          </a:xfrm>
        </p:spPr>
        <p:txBody>
          <a:bodyPr/>
          <a:lstStyle/>
          <a:p>
            <a:r>
              <a:rPr lang="en-US" sz="3600" dirty="0" smtClean="0"/>
              <a:t>Target Audience</a:t>
            </a:r>
          </a:p>
          <a:p>
            <a:pPr lvl="1"/>
            <a:r>
              <a:rPr lang="en-US" sz="2400" dirty="0" smtClean="0"/>
              <a:t>IT Pros –IT Implementers, Technical Decision Makers, Architects</a:t>
            </a:r>
          </a:p>
          <a:p>
            <a:pPr lvl="1"/>
            <a:endParaRPr lang="en-US" sz="2400" dirty="0" smtClean="0"/>
          </a:p>
          <a:p>
            <a:r>
              <a:rPr lang="en-US" sz="3600" dirty="0" smtClean="0"/>
              <a:t>Suggested Prerequisites</a:t>
            </a:r>
          </a:p>
          <a:p>
            <a:pPr lvl="1"/>
            <a:r>
              <a:rPr lang="en-US" sz="2400" dirty="0" smtClean="0"/>
              <a:t>Familiarity with Windows Server and Active Directory</a:t>
            </a:r>
            <a:endParaRPr lang="en-US" sz="2400" dirty="0"/>
          </a:p>
        </p:txBody>
      </p:sp>
      <p:sp>
        <p:nvSpPr>
          <p:cNvPr id="3" name="Title 2"/>
          <p:cNvSpPr>
            <a:spLocks noGrp="1"/>
          </p:cNvSpPr>
          <p:nvPr>
            <p:ph type="title"/>
          </p:nvPr>
        </p:nvSpPr>
        <p:spPr/>
        <p:txBody>
          <a:bodyPr/>
          <a:lstStyle/>
          <a:p>
            <a:r>
              <a:rPr lang="en-US" dirty="0" smtClean="0"/>
              <a:t>Setting Expectations</a:t>
            </a:r>
            <a:endParaRPr lang="en-US" dirty="0"/>
          </a:p>
        </p:txBody>
      </p:sp>
    </p:spTree>
    <p:extLst>
      <p:ext uri="{BB962C8B-B14F-4D97-AF65-F5344CB8AC3E}">
        <p14:creationId xmlns:p14="http://schemas.microsoft.com/office/powerpoint/2010/main" val="31340485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Cloud?</a:t>
            </a:r>
            <a:endParaRPr lang="en-US"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33655" t="39490" r="33815"/>
          <a:stretch/>
        </p:blipFill>
        <p:spPr>
          <a:xfrm>
            <a:off x="1981200" y="3199014"/>
            <a:ext cx="1653927" cy="1887230"/>
          </a:xfrm>
          <a:prstGeom prst="rect">
            <a:avLst/>
          </a:prstGeom>
        </p:spPr>
      </p:pic>
      <p:sp>
        <p:nvSpPr>
          <p:cNvPr id="8" name="Text Placeholder 2"/>
          <p:cNvSpPr txBox="1">
            <a:spLocks/>
          </p:cNvSpPr>
          <p:nvPr/>
        </p:nvSpPr>
        <p:spPr>
          <a:xfrm>
            <a:off x="5105400" y="1828800"/>
            <a:ext cx="6156325" cy="2536825"/>
          </a:xfrm>
          <a:prstGeom prst="rect">
            <a:avLst/>
          </a:prstGeom>
        </p:spPr>
        <p:txBody>
          <a:bodyPr vert="horz" wrap="square" lIns="146304" tIns="91440" rIns="146304" bIns="91440" rtlCol="0">
            <a:normAutofit/>
          </a:bodyPr>
          <a:lstStyle>
            <a:lvl1pPr marL="457200" indent="-457200" algn="l" defTabSz="514350" rtl="0" fontAlgn="base">
              <a:lnSpc>
                <a:spcPct val="90000"/>
              </a:lnSpc>
              <a:spcBef>
                <a:spcPct val="20000"/>
              </a:spcBef>
              <a:spcAft>
                <a:spcPct val="0"/>
              </a:spcAft>
              <a:buSzPct val="90000"/>
              <a:buFont typeface="Arial" panose="020B0604020202020204" pitchFamily="34" charset="0"/>
              <a:buChar char="•"/>
              <a:defRPr sz="2800" kern="1200">
                <a:solidFill>
                  <a:schemeClr val="bg1">
                    <a:lumMod val="95000"/>
                  </a:schemeClr>
                </a:solidFill>
                <a:latin typeface="+mj-lt"/>
                <a:ea typeface="+mn-ea"/>
                <a:cs typeface="+mn-cs"/>
              </a:defRPr>
            </a:lvl1pPr>
            <a:lvl2pPr marL="532209" indent="-342900" algn="l" defTabSz="514350" rtl="0" fontAlgn="base">
              <a:lnSpc>
                <a:spcPct val="90000"/>
              </a:lnSpc>
              <a:spcBef>
                <a:spcPct val="20000"/>
              </a:spcBef>
              <a:spcAft>
                <a:spcPct val="0"/>
              </a:spcAft>
              <a:buSzPct val="90000"/>
              <a:buFont typeface="Arial" panose="020B0604020202020204" pitchFamily="34" charset="0"/>
              <a:buChar char="•"/>
              <a:defRPr sz="2000" kern="1200">
                <a:solidFill>
                  <a:schemeClr val="bg1">
                    <a:lumMod val="95000"/>
                  </a:schemeClr>
                </a:solidFill>
                <a:latin typeface="+mj-lt"/>
                <a:ea typeface="+mn-ea"/>
                <a:cs typeface="+mn-cs"/>
              </a:defRPr>
            </a:lvl2pPr>
            <a:lvl3pPr marL="601265" indent="-285750" algn="l" defTabSz="514350" rtl="0" fontAlgn="base">
              <a:lnSpc>
                <a:spcPct val="90000"/>
              </a:lnSpc>
              <a:spcBef>
                <a:spcPct val="20000"/>
              </a:spcBef>
              <a:spcAft>
                <a:spcPct val="0"/>
              </a:spcAft>
              <a:buSzPct val="90000"/>
              <a:buFont typeface="Arial" panose="020B0604020202020204" pitchFamily="34" charset="0"/>
              <a:buChar char="•"/>
              <a:defRPr sz="1600" kern="1200">
                <a:solidFill>
                  <a:schemeClr val="bg1">
                    <a:lumMod val="95000"/>
                  </a:schemeClr>
                </a:solidFill>
                <a:latin typeface="+mj-lt"/>
                <a:ea typeface="+mn-ea"/>
                <a:cs typeface="+mn-cs"/>
              </a:defRPr>
            </a:lvl3pPr>
            <a:lvl4pPr marL="727472" indent="-285750" algn="l" defTabSz="514350" rtl="0" fontAlgn="base">
              <a:lnSpc>
                <a:spcPct val="90000"/>
              </a:lnSpc>
              <a:spcBef>
                <a:spcPct val="20000"/>
              </a:spcBef>
              <a:spcAft>
                <a:spcPct val="0"/>
              </a:spcAft>
              <a:buSzPct val="90000"/>
              <a:buFont typeface="Arial" panose="020B0604020202020204" pitchFamily="34" charset="0"/>
              <a:buChar char="•"/>
              <a:defRPr sz="1400" kern="1200">
                <a:solidFill>
                  <a:schemeClr val="bg1">
                    <a:lumMod val="95000"/>
                  </a:schemeClr>
                </a:solidFill>
                <a:latin typeface="+mj-lt"/>
                <a:ea typeface="+mn-ea"/>
                <a:cs typeface="+mn-cs"/>
              </a:defRPr>
            </a:lvl4pPr>
            <a:lvl5pPr marL="692944" indent="-125016" algn="l" defTabSz="514350" rtl="0" fontAlgn="base">
              <a:lnSpc>
                <a:spcPct val="90000"/>
              </a:lnSpc>
              <a:spcBef>
                <a:spcPct val="20000"/>
              </a:spcBef>
              <a:spcAft>
                <a:spcPct val="0"/>
              </a:spcAft>
              <a:buSzPct val="90000"/>
              <a:buFont typeface="Arial" panose="020B0604020202020204" pitchFamily="34" charset="0"/>
              <a:buChar char="•"/>
              <a:defRPr sz="975" kern="1200">
                <a:solidFill>
                  <a:schemeClr val="bg1">
                    <a:lumMod val="95000"/>
                  </a:schemeClr>
                </a:solidFill>
                <a:latin typeface="+mj-lt"/>
                <a:ea typeface="+mn-ea"/>
                <a:cs typeface="+mn-cs"/>
              </a:defRPr>
            </a:lvl5pPr>
            <a:lvl6pPr marL="1414556"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6pPr>
            <a:lvl7pPr marL="1671748"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7pPr>
            <a:lvl8pPr marL="1928940"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8pPr>
            <a:lvl9pPr marL="2186132" indent="-128597" algn="l" defTabSz="514384" rtl="0" eaLnBrk="1" latinLnBrk="0" hangingPunct="1">
              <a:spcBef>
                <a:spcPct val="20000"/>
              </a:spcBef>
              <a:buFont typeface="Arial" pitchFamily="34" charset="0"/>
              <a:buChar char="•"/>
              <a:defRPr sz="1103" kern="1200">
                <a:solidFill>
                  <a:schemeClr val="tx1"/>
                </a:solidFill>
                <a:latin typeface="+mn-lt"/>
                <a:ea typeface="+mn-ea"/>
                <a:cs typeface="+mn-cs"/>
              </a:defRPr>
            </a:lvl9pPr>
          </a:lstStyle>
          <a:p>
            <a:pPr marL="0" indent="0" eaLnBrk="1" hangingPunct="1">
              <a:buFont typeface="Arial" panose="020B0604020202020204" pitchFamily="34" charset="0"/>
              <a:buNone/>
            </a:pPr>
            <a:r>
              <a:rPr lang="en-US" sz="4000" dirty="0" smtClean="0">
                <a:solidFill>
                  <a:srgbClr val="00B0F0">
                    <a:alpha val="99000"/>
                  </a:srgbClr>
                </a:solidFill>
                <a:latin typeface="Segoe UI Light" pitchFamily="34" charset="0"/>
              </a:rPr>
              <a:t>An approach to computing that’s about internet scale </a:t>
            </a:r>
            <a:br>
              <a:rPr lang="en-US" sz="4000" dirty="0" smtClean="0">
                <a:solidFill>
                  <a:srgbClr val="00B0F0">
                    <a:alpha val="99000"/>
                  </a:srgbClr>
                </a:solidFill>
                <a:latin typeface="Segoe UI Light" pitchFamily="34" charset="0"/>
              </a:rPr>
            </a:br>
            <a:r>
              <a:rPr lang="en-US" sz="4000" dirty="0" smtClean="0">
                <a:solidFill>
                  <a:srgbClr val="00B0F0">
                    <a:alpha val="99000"/>
                  </a:srgbClr>
                </a:solidFill>
                <a:latin typeface="Segoe UI Light" pitchFamily="34" charset="0"/>
              </a:rPr>
              <a:t>and connecting to a variety of devices and endpoints</a:t>
            </a:r>
            <a:endParaRPr lang="en-US" sz="4000" dirty="0">
              <a:solidFill>
                <a:srgbClr val="00B0F0">
                  <a:alpha val="99000"/>
                </a:srgbClr>
              </a:solidFill>
              <a:latin typeface="Segoe UI Light" pitchFamily="34" charset="0"/>
            </a:endParaRPr>
          </a:p>
        </p:txBody>
      </p:sp>
      <p:grpSp>
        <p:nvGrpSpPr>
          <p:cNvPr id="10" name="Group 9"/>
          <p:cNvGrpSpPr/>
          <p:nvPr/>
        </p:nvGrpSpPr>
        <p:grpSpPr>
          <a:xfrm>
            <a:off x="1727200" y="914400"/>
            <a:ext cx="2057400" cy="2057400"/>
            <a:chOff x="1175371" y="89419"/>
            <a:chExt cx="3257097" cy="3257097"/>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5371" y="89419"/>
              <a:ext cx="3257097" cy="3257097"/>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5839" y="1054023"/>
              <a:ext cx="1348677" cy="1333085"/>
            </a:xfrm>
            <a:prstGeom prst="rect">
              <a:avLst/>
            </a:prstGeom>
          </p:spPr>
        </p:pic>
      </p:grpSp>
    </p:spTree>
    <p:extLst>
      <p:ext uri="{BB962C8B-B14F-4D97-AF65-F5344CB8AC3E}">
        <p14:creationId xmlns:p14="http://schemas.microsoft.com/office/powerpoint/2010/main" val="223616778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Windows Azure- Global</a:t>
            </a:r>
            <a:endParaRPr lang="en-US" dirty="0"/>
          </a:p>
        </p:txBody>
      </p:sp>
      <p:grpSp>
        <p:nvGrpSpPr>
          <p:cNvPr id="27" name="Group 26"/>
          <p:cNvGrpSpPr/>
          <p:nvPr/>
        </p:nvGrpSpPr>
        <p:grpSpPr>
          <a:xfrm>
            <a:off x="2743200" y="1676400"/>
            <a:ext cx="8056121" cy="4461162"/>
            <a:chOff x="395371" y="1139688"/>
            <a:chExt cx="8399866" cy="4651514"/>
          </a:xfrm>
          <a:solidFill>
            <a:schemeClr val="tx2">
              <a:lumMod val="40000"/>
              <a:lumOff val="60000"/>
            </a:schemeClr>
          </a:solidFill>
        </p:grpSpPr>
        <p:sp>
          <p:nvSpPr>
            <p:cNvPr id="55" name="Oval 9"/>
            <p:cNvSpPr>
              <a:spLocks noChangeAspect="1" noChangeArrowheads="1"/>
            </p:cNvSpPr>
            <p:nvPr userDrawn="1"/>
          </p:nvSpPr>
          <p:spPr bwMode="auto">
            <a:xfrm>
              <a:off x="2417310" y="113968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 name="Oval 10"/>
            <p:cNvSpPr>
              <a:spLocks noChangeAspect="1" noChangeArrowheads="1"/>
            </p:cNvSpPr>
            <p:nvPr userDrawn="1"/>
          </p:nvSpPr>
          <p:spPr bwMode="auto">
            <a:xfrm>
              <a:off x="2528886" y="113968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 name="Oval 11"/>
            <p:cNvSpPr>
              <a:spLocks noChangeAspect="1" noChangeArrowheads="1"/>
            </p:cNvSpPr>
            <p:nvPr userDrawn="1"/>
          </p:nvSpPr>
          <p:spPr bwMode="auto">
            <a:xfrm>
              <a:off x="2641969"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 name="Oval 12"/>
            <p:cNvSpPr>
              <a:spLocks noChangeAspect="1" noChangeArrowheads="1"/>
            </p:cNvSpPr>
            <p:nvPr userDrawn="1"/>
          </p:nvSpPr>
          <p:spPr bwMode="auto">
            <a:xfrm>
              <a:off x="2753545"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 name="Oval 13"/>
            <p:cNvSpPr>
              <a:spLocks noChangeAspect="1" noChangeArrowheads="1"/>
            </p:cNvSpPr>
            <p:nvPr userDrawn="1"/>
          </p:nvSpPr>
          <p:spPr bwMode="auto">
            <a:xfrm>
              <a:off x="3091289"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 name="Oval 14"/>
            <p:cNvSpPr>
              <a:spLocks noChangeAspect="1" noChangeArrowheads="1"/>
            </p:cNvSpPr>
            <p:nvPr userDrawn="1"/>
          </p:nvSpPr>
          <p:spPr bwMode="auto">
            <a:xfrm>
              <a:off x="3204373" y="113968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 name="Oval 15"/>
            <p:cNvSpPr>
              <a:spLocks noChangeAspect="1" noChangeArrowheads="1"/>
            </p:cNvSpPr>
            <p:nvPr userDrawn="1"/>
          </p:nvSpPr>
          <p:spPr bwMode="auto">
            <a:xfrm>
              <a:off x="3315949" y="113968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 name="Oval 16"/>
            <p:cNvSpPr>
              <a:spLocks noChangeAspect="1" noChangeArrowheads="1"/>
            </p:cNvSpPr>
            <p:nvPr userDrawn="1"/>
          </p:nvSpPr>
          <p:spPr bwMode="auto">
            <a:xfrm>
              <a:off x="3429033"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 name="Oval 17"/>
            <p:cNvSpPr>
              <a:spLocks noChangeAspect="1" noChangeArrowheads="1"/>
            </p:cNvSpPr>
            <p:nvPr userDrawn="1"/>
          </p:nvSpPr>
          <p:spPr bwMode="auto">
            <a:xfrm>
              <a:off x="3540609"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 name="Oval 18"/>
            <p:cNvSpPr>
              <a:spLocks noChangeAspect="1" noChangeArrowheads="1"/>
            </p:cNvSpPr>
            <p:nvPr userDrawn="1"/>
          </p:nvSpPr>
          <p:spPr bwMode="auto">
            <a:xfrm>
              <a:off x="3653693" y="113968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 name="Oval 19"/>
            <p:cNvSpPr>
              <a:spLocks noChangeAspect="1" noChangeArrowheads="1"/>
            </p:cNvSpPr>
            <p:nvPr userDrawn="1"/>
          </p:nvSpPr>
          <p:spPr bwMode="auto">
            <a:xfrm>
              <a:off x="3765269" y="113968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 name="Oval 20"/>
            <p:cNvSpPr>
              <a:spLocks noChangeAspect="1" noChangeArrowheads="1"/>
            </p:cNvSpPr>
            <p:nvPr userDrawn="1"/>
          </p:nvSpPr>
          <p:spPr bwMode="auto">
            <a:xfrm>
              <a:off x="3878352"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 name="Oval 21"/>
            <p:cNvSpPr>
              <a:spLocks noChangeAspect="1" noChangeArrowheads="1"/>
            </p:cNvSpPr>
            <p:nvPr userDrawn="1"/>
          </p:nvSpPr>
          <p:spPr bwMode="auto">
            <a:xfrm>
              <a:off x="3989928"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 name="Oval 22"/>
            <p:cNvSpPr>
              <a:spLocks noChangeAspect="1" noChangeArrowheads="1"/>
            </p:cNvSpPr>
            <p:nvPr userDrawn="1"/>
          </p:nvSpPr>
          <p:spPr bwMode="auto">
            <a:xfrm>
              <a:off x="6574270" y="113968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 name="Oval 23"/>
            <p:cNvSpPr>
              <a:spLocks noChangeAspect="1" noChangeArrowheads="1"/>
            </p:cNvSpPr>
            <p:nvPr userDrawn="1"/>
          </p:nvSpPr>
          <p:spPr bwMode="auto">
            <a:xfrm>
              <a:off x="2192650"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 name="Oval 24"/>
            <p:cNvSpPr>
              <a:spLocks noChangeAspect="1" noChangeArrowheads="1"/>
            </p:cNvSpPr>
            <p:nvPr userDrawn="1"/>
          </p:nvSpPr>
          <p:spPr bwMode="auto">
            <a:xfrm>
              <a:off x="2304226"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 name="Oval 25"/>
            <p:cNvSpPr>
              <a:spLocks noChangeAspect="1" noChangeArrowheads="1"/>
            </p:cNvSpPr>
            <p:nvPr userDrawn="1"/>
          </p:nvSpPr>
          <p:spPr bwMode="auto">
            <a:xfrm>
              <a:off x="2417310"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 name="Oval 26"/>
            <p:cNvSpPr>
              <a:spLocks noChangeAspect="1" noChangeArrowheads="1"/>
            </p:cNvSpPr>
            <p:nvPr userDrawn="1"/>
          </p:nvSpPr>
          <p:spPr bwMode="auto">
            <a:xfrm>
              <a:off x="2528886"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 name="Oval 27"/>
            <p:cNvSpPr>
              <a:spLocks noChangeAspect="1" noChangeArrowheads="1"/>
            </p:cNvSpPr>
            <p:nvPr userDrawn="1"/>
          </p:nvSpPr>
          <p:spPr bwMode="auto">
            <a:xfrm>
              <a:off x="2641969"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 name="Oval 28"/>
            <p:cNvSpPr>
              <a:spLocks noChangeAspect="1" noChangeArrowheads="1"/>
            </p:cNvSpPr>
            <p:nvPr userDrawn="1"/>
          </p:nvSpPr>
          <p:spPr bwMode="auto">
            <a:xfrm>
              <a:off x="2866630"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 name="Oval 29"/>
            <p:cNvSpPr>
              <a:spLocks noChangeAspect="1" noChangeArrowheads="1"/>
            </p:cNvSpPr>
            <p:nvPr userDrawn="1"/>
          </p:nvSpPr>
          <p:spPr bwMode="auto">
            <a:xfrm>
              <a:off x="2978206"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 name="Oval 30"/>
            <p:cNvSpPr>
              <a:spLocks noChangeAspect="1" noChangeArrowheads="1"/>
            </p:cNvSpPr>
            <p:nvPr userDrawn="1"/>
          </p:nvSpPr>
          <p:spPr bwMode="auto">
            <a:xfrm>
              <a:off x="3091289"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 name="Oval 31"/>
            <p:cNvSpPr>
              <a:spLocks noChangeAspect="1" noChangeArrowheads="1"/>
            </p:cNvSpPr>
            <p:nvPr userDrawn="1"/>
          </p:nvSpPr>
          <p:spPr bwMode="auto">
            <a:xfrm>
              <a:off x="3204373"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 name="Oval 32"/>
            <p:cNvSpPr>
              <a:spLocks noChangeAspect="1" noChangeArrowheads="1"/>
            </p:cNvSpPr>
            <p:nvPr userDrawn="1"/>
          </p:nvSpPr>
          <p:spPr bwMode="auto">
            <a:xfrm>
              <a:off x="3315949"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 name="Oval 33"/>
            <p:cNvSpPr>
              <a:spLocks noChangeAspect="1" noChangeArrowheads="1"/>
            </p:cNvSpPr>
            <p:nvPr userDrawn="1"/>
          </p:nvSpPr>
          <p:spPr bwMode="auto">
            <a:xfrm>
              <a:off x="3429033"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 name="Oval 34"/>
            <p:cNvSpPr>
              <a:spLocks noChangeAspect="1" noChangeArrowheads="1"/>
            </p:cNvSpPr>
            <p:nvPr userDrawn="1"/>
          </p:nvSpPr>
          <p:spPr bwMode="auto">
            <a:xfrm>
              <a:off x="3540609"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 name="Oval 35"/>
            <p:cNvSpPr>
              <a:spLocks noChangeAspect="1" noChangeArrowheads="1"/>
            </p:cNvSpPr>
            <p:nvPr userDrawn="1"/>
          </p:nvSpPr>
          <p:spPr bwMode="auto">
            <a:xfrm>
              <a:off x="3653693"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 name="Oval 36"/>
            <p:cNvSpPr>
              <a:spLocks noChangeAspect="1" noChangeArrowheads="1"/>
            </p:cNvSpPr>
            <p:nvPr userDrawn="1"/>
          </p:nvSpPr>
          <p:spPr bwMode="auto">
            <a:xfrm>
              <a:off x="3765269"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 name="Oval 37"/>
            <p:cNvSpPr>
              <a:spLocks noChangeAspect="1" noChangeArrowheads="1"/>
            </p:cNvSpPr>
            <p:nvPr userDrawn="1"/>
          </p:nvSpPr>
          <p:spPr bwMode="auto">
            <a:xfrm>
              <a:off x="3878352"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 name="Oval 38"/>
            <p:cNvSpPr>
              <a:spLocks noChangeAspect="1" noChangeArrowheads="1"/>
            </p:cNvSpPr>
            <p:nvPr userDrawn="1"/>
          </p:nvSpPr>
          <p:spPr bwMode="auto">
            <a:xfrm>
              <a:off x="4663908"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 name="Oval 39"/>
            <p:cNvSpPr>
              <a:spLocks noChangeAspect="1" noChangeArrowheads="1"/>
            </p:cNvSpPr>
            <p:nvPr userDrawn="1"/>
          </p:nvSpPr>
          <p:spPr bwMode="auto">
            <a:xfrm>
              <a:off x="4776992"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 name="Oval 40"/>
            <p:cNvSpPr>
              <a:spLocks noChangeAspect="1" noChangeArrowheads="1"/>
            </p:cNvSpPr>
            <p:nvPr userDrawn="1"/>
          </p:nvSpPr>
          <p:spPr bwMode="auto">
            <a:xfrm>
              <a:off x="6462694"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 name="Oval 41"/>
            <p:cNvSpPr>
              <a:spLocks noChangeAspect="1" noChangeArrowheads="1"/>
            </p:cNvSpPr>
            <p:nvPr userDrawn="1"/>
          </p:nvSpPr>
          <p:spPr bwMode="auto">
            <a:xfrm>
              <a:off x="6574270" y="1243725"/>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 name="Oval 42"/>
            <p:cNvSpPr>
              <a:spLocks noChangeAspect="1" noChangeArrowheads="1"/>
            </p:cNvSpPr>
            <p:nvPr userDrawn="1"/>
          </p:nvSpPr>
          <p:spPr bwMode="auto">
            <a:xfrm>
              <a:off x="6687355" y="1243725"/>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 name="Oval 43"/>
            <p:cNvSpPr>
              <a:spLocks noChangeAspect="1" noChangeArrowheads="1"/>
            </p:cNvSpPr>
            <p:nvPr userDrawn="1"/>
          </p:nvSpPr>
          <p:spPr bwMode="auto">
            <a:xfrm>
              <a:off x="1518671"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 name="Oval 44"/>
            <p:cNvSpPr>
              <a:spLocks noChangeAspect="1" noChangeArrowheads="1"/>
            </p:cNvSpPr>
            <p:nvPr userDrawn="1"/>
          </p:nvSpPr>
          <p:spPr bwMode="auto">
            <a:xfrm>
              <a:off x="1630247"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 name="Oval 45"/>
            <p:cNvSpPr>
              <a:spLocks noChangeAspect="1" noChangeArrowheads="1"/>
            </p:cNvSpPr>
            <p:nvPr userDrawn="1"/>
          </p:nvSpPr>
          <p:spPr bwMode="auto">
            <a:xfrm>
              <a:off x="1743330"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 name="Oval 46"/>
            <p:cNvSpPr>
              <a:spLocks noChangeAspect="1" noChangeArrowheads="1"/>
            </p:cNvSpPr>
            <p:nvPr userDrawn="1"/>
          </p:nvSpPr>
          <p:spPr bwMode="auto">
            <a:xfrm>
              <a:off x="1854906"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 name="Oval 47"/>
            <p:cNvSpPr>
              <a:spLocks noChangeAspect="1" noChangeArrowheads="1"/>
            </p:cNvSpPr>
            <p:nvPr userDrawn="1"/>
          </p:nvSpPr>
          <p:spPr bwMode="auto">
            <a:xfrm>
              <a:off x="1967990"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 name="Oval 48"/>
            <p:cNvSpPr>
              <a:spLocks noChangeAspect="1" noChangeArrowheads="1"/>
            </p:cNvSpPr>
            <p:nvPr userDrawn="1"/>
          </p:nvSpPr>
          <p:spPr bwMode="auto">
            <a:xfrm>
              <a:off x="2192650"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 name="Oval 49"/>
            <p:cNvSpPr>
              <a:spLocks noChangeAspect="1" noChangeArrowheads="1"/>
            </p:cNvSpPr>
            <p:nvPr userDrawn="1"/>
          </p:nvSpPr>
          <p:spPr bwMode="auto">
            <a:xfrm>
              <a:off x="2304226"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 name="Oval 50"/>
            <p:cNvSpPr>
              <a:spLocks noChangeAspect="1" noChangeArrowheads="1"/>
            </p:cNvSpPr>
            <p:nvPr userDrawn="1"/>
          </p:nvSpPr>
          <p:spPr bwMode="auto">
            <a:xfrm>
              <a:off x="2417310"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 name="Oval 51"/>
            <p:cNvSpPr>
              <a:spLocks noChangeAspect="1" noChangeArrowheads="1"/>
            </p:cNvSpPr>
            <p:nvPr userDrawn="1"/>
          </p:nvSpPr>
          <p:spPr bwMode="auto">
            <a:xfrm>
              <a:off x="2528886"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 name="Oval 52"/>
            <p:cNvSpPr>
              <a:spLocks noChangeAspect="1" noChangeArrowheads="1"/>
            </p:cNvSpPr>
            <p:nvPr userDrawn="1"/>
          </p:nvSpPr>
          <p:spPr bwMode="auto">
            <a:xfrm>
              <a:off x="2753545"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 name="Oval 53"/>
            <p:cNvSpPr>
              <a:spLocks noChangeAspect="1" noChangeArrowheads="1"/>
            </p:cNvSpPr>
            <p:nvPr userDrawn="1"/>
          </p:nvSpPr>
          <p:spPr bwMode="auto">
            <a:xfrm>
              <a:off x="2866630"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 name="Oval 54"/>
            <p:cNvSpPr>
              <a:spLocks noChangeAspect="1" noChangeArrowheads="1"/>
            </p:cNvSpPr>
            <p:nvPr userDrawn="1"/>
          </p:nvSpPr>
          <p:spPr bwMode="auto">
            <a:xfrm>
              <a:off x="2978206"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 name="Oval 55"/>
            <p:cNvSpPr>
              <a:spLocks noChangeAspect="1" noChangeArrowheads="1"/>
            </p:cNvSpPr>
            <p:nvPr userDrawn="1"/>
          </p:nvSpPr>
          <p:spPr bwMode="auto">
            <a:xfrm>
              <a:off x="3091289"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 name="Oval 56"/>
            <p:cNvSpPr>
              <a:spLocks noChangeAspect="1" noChangeArrowheads="1"/>
            </p:cNvSpPr>
            <p:nvPr userDrawn="1"/>
          </p:nvSpPr>
          <p:spPr bwMode="auto">
            <a:xfrm>
              <a:off x="3204373"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 name="Oval 57"/>
            <p:cNvSpPr>
              <a:spLocks noChangeAspect="1" noChangeArrowheads="1"/>
            </p:cNvSpPr>
            <p:nvPr userDrawn="1"/>
          </p:nvSpPr>
          <p:spPr bwMode="auto">
            <a:xfrm>
              <a:off x="3315949"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 name="Oval 58"/>
            <p:cNvSpPr>
              <a:spLocks noChangeAspect="1" noChangeArrowheads="1"/>
            </p:cNvSpPr>
            <p:nvPr userDrawn="1"/>
          </p:nvSpPr>
          <p:spPr bwMode="auto">
            <a:xfrm>
              <a:off x="3429033"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 name="Oval 59"/>
            <p:cNvSpPr>
              <a:spLocks noChangeAspect="1" noChangeArrowheads="1"/>
            </p:cNvSpPr>
            <p:nvPr userDrawn="1"/>
          </p:nvSpPr>
          <p:spPr bwMode="auto">
            <a:xfrm>
              <a:off x="3540609" y="134776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 name="Oval 60"/>
            <p:cNvSpPr>
              <a:spLocks noChangeAspect="1" noChangeArrowheads="1"/>
            </p:cNvSpPr>
            <p:nvPr userDrawn="1"/>
          </p:nvSpPr>
          <p:spPr bwMode="auto">
            <a:xfrm>
              <a:off x="3653693"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 name="Oval 61"/>
            <p:cNvSpPr>
              <a:spLocks noChangeAspect="1" noChangeArrowheads="1"/>
            </p:cNvSpPr>
            <p:nvPr userDrawn="1"/>
          </p:nvSpPr>
          <p:spPr bwMode="auto">
            <a:xfrm>
              <a:off x="3765269"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 name="Oval 62"/>
            <p:cNvSpPr>
              <a:spLocks noChangeAspect="1" noChangeArrowheads="1"/>
            </p:cNvSpPr>
            <p:nvPr userDrawn="1"/>
          </p:nvSpPr>
          <p:spPr bwMode="auto">
            <a:xfrm>
              <a:off x="4663908"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 name="Oval 63"/>
            <p:cNvSpPr>
              <a:spLocks noChangeAspect="1" noChangeArrowheads="1"/>
            </p:cNvSpPr>
            <p:nvPr userDrawn="1"/>
          </p:nvSpPr>
          <p:spPr bwMode="auto">
            <a:xfrm>
              <a:off x="6687355"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 name="Oval 64"/>
            <p:cNvSpPr>
              <a:spLocks noChangeAspect="1" noChangeArrowheads="1"/>
            </p:cNvSpPr>
            <p:nvPr userDrawn="1"/>
          </p:nvSpPr>
          <p:spPr bwMode="auto">
            <a:xfrm>
              <a:off x="6798931" y="134776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 name="Oval 65"/>
            <p:cNvSpPr>
              <a:spLocks noChangeAspect="1" noChangeArrowheads="1"/>
            </p:cNvSpPr>
            <p:nvPr userDrawn="1"/>
          </p:nvSpPr>
          <p:spPr bwMode="auto">
            <a:xfrm>
              <a:off x="1405586"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 name="Oval 66"/>
            <p:cNvSpPr>
              <a:spLocks noChangeAspect="1" noChangeArrowheads="1"/>
            </p:cNvSpPr>
            <p:nvPr userDrawn="1"/>
          </p:nvSpPr>
          <p:spPr bwMode="auto">
            <a:xfrm>
              <a:off x="1518671"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 name="Oval 67"/>
            <p:cNvSpPr>
              <a:spLocks noChangeAspect="1" noChangeArrowheads="1"/>
            </p:cNvSpPr>
            <p:nvPr userDrawn="1"/>
          </p:nvSpPr>
          <p:spPr bwMode="auto">
            <a:xfrm>
              <a:off x="1630247"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 name="Oval 68"/>
            <p:cNvSpPr>
              <a:spLocks noChangeAspect="1" noChangeArrowheads="1"/>
            </p:cNvSpPr>
            <p:nvPr userDrawn="1"/>
          </p:nvSpPr>
          <p:spPr bwMode="auto">
            <a:xfrm>
              <a:off x="1743330"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 name="Oval 69"/>
            <p:cNvSpPr>
              <a:spLocks noChangeAspect="1" noChangeArrowheads="1"/>
            </p:cNvSpPr>
            <p:nvPr userDrawn="1"/>
          </p:nvSpPr>
          <p:spPr bwMode="auto">
            <a:xfrm>
              <a:off x="1854906"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 name="Oval 70"/>
            <p:cNvSpPr>
              <a:spLocks noChangeAspect="1" noChangeArrowheads="1"/>
            </p:cNvSpPr>
            <p:nvPr userDrawn="1"/>
          </p:nvSpPr>
          <p:spPr bwMode="auto">
            <a:xfrm>
              <a:off x="1967990"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 name="Oval 71"/>
            <p:cNvSpPr>
              <a:spLocks noChangeAspect="1" noChangeArrowheads="1"/>
            </p:cNvSpPr>
            <p:nvPr userDrawn="1"/>
          </p:nvSpPr>
          <p:spPr bwMode="auto">
            <a:xfrm>
              <a:off x="2079566"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 name="Oval 72"/>
            <p:cNvSpPr>
              <a:spLocks noChangeAspect="1" noChangeArrowheads="1"/>
            </p:cNvSpPr>
            <p:nvPr userDrawn="1"/>
          </p:nvSpPr>
          <p:spPr bwMode="auto">
            <a:xfrm>
              <a:off x="2192650"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 name="Oval 73"/>
            <p:cNvSpPr>
              <a:spLocks noChangeAspect="1" noChangeArrowheads="1"/>
            </p:cNvSpPr>
            <p:nvPr userDrawn="1"/>
          </p:nvSpPr>
          <p:spPr bwMode="auto">
            <a:xfrm>
              <a:off x="2304226"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 name="Oval 74"/>
            <p:cNvSpPr>
              <a:spLocks noChangeAspect="1" noChangeArrowheads="1"/>
            </p:cNvSpPr>
            <p:nvPr userDrawn="1"/>
          </p:nvSpPr>
          <p:spPr bwMode="auto">
            <a:xfrm>
              <a:off x="2417310"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 name="Oval 75"/>
            <p:cNvSpPr>
              <a:spLocks noChangeAspect="1" noChangeArrowheads="1"/>
            </p:cNvSpPr>
            <p:nvPr userDrawn="1"/>
          </p:nvSpPr>
          <p:spPr bwMode="auto">
            <a:xfrm>
              <a:off x="2753545"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 name="Oval 76"/>
            <p:cNvSpPr>
              <a:spLocks noChangeAspect="1" noChangeArrowheads="1"/>
            </p:cNvSpPr>
            <p:nvPr userDrawn="1"/>
          </p:nvSpPr>
          <p:spPr bwMode="auto">
            <a:xfrm>
              <a:off x="2866630"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 name="Oval 77"/>
            <p:cNvSpPr>
              <a:spLocks noChangeAspect="1" noChangeArrowheads="1"/>
            </p:cNvSpPr>
            <p:nvPr userDrawn="1"/>
          </p:nvSpPr>
          <p:spPr bwMode="auto">
            <a:xfrm>
              <a:off x="2978206"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 name="Oval 78"/>
            <p:cNvSpPr>
              <a:spLocks noChangeAspect="1" noChangeArrowheads="1"/>
            </p:cNvSpPr>
            <p:nvPr userDrawn="1"/>
          </p:nvSpPr>
          <p:spPr bwMode="auto">
            <a:xfrm>
              <a:off x="3091289"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 name="Oval 79"/>
            <p:cNvSpPr>
              <a:spLocks noChangeAspect="1" noChangeArrowheads="1"/>
            </p:cNvSpPr>
            <p:nvPr userDrawn="1"/>
          </p:nvSpPr>
          <p:spPr bwMode="auto">
            <a:xfrm>
              <a:off x="3204373"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 name="Oval 80"/>
            <p:cNvSpPr>
              <a:spLocks noChangeAspect="1" noChangeArrowheads="1"/>
            </p:cNvSpPr>
            <p:nvPr userDrawn="1"/>
          </p:nvSpPr>
          <p:spPr bwMode="auto">
            <a:xfrm>
              <a:off x="3315949"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7" name="Oval 81"/>
            <p:cNvSpPr>
              <a:spLocks noChangeAspect="1" noChangeArrowheads="1"/>
            </p:cNvSpPr>
            <p:nvPr userDrawn="1"/>
          </p:nvSpPr>
          <p:spPr bwMode="auto">
            <a:xfrm>
              <a:off x="3429033"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8" name="Oval 82"/>
            <p:cNvSpPr>
              <a:spLocks noChangeAspect="1" noChangeArrowheads="1"/>
            </p:cNvSpPr>
            <p:nvPr userDrawn="1"/>
          </p:nvSpPr>
          <p:spPr bwMode="auto">
            <a:xfrm>
              <a:off x="3540609"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9" name="Oval 83"/>
            <p:cNvSpPr>
              <a:spLocks noChangeAspect="1" noChangeArrowheads="1"/>
            </p:cNvSpPr>
            <p:nvPr userDrawn="1"/>
          </p:nvSpPr>
          <p:spPr bwMode="auto">
            <a:xfrm>
              <a:off x="3653693"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0" name="Oval 84"/>
            <p:cNvSpPr>
              <a:spLocks noChangeAspect="1" noChangeArrowheads="1"/>
            </p:cNvSpPr>
            <p:nvPr userDrawn="1"/>
          </p:nvSpPr>
          <p:spPr bwMode="auto">
            <a:xfrm>
              <a:off x="3765269"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1" name="Oval 85"/>
            <p:cNvSpPr>
              <a:spLocks noChangeAspect="1" noChangeArrowheads="1"/>
            </p:cNvSpPr>
            <p:nvPr userDrawn="1"/>
          </p:nvSpPr>
          <p:spPr bwMode="auto">
            <a:xfrm>
              <a:off x="5787207"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2" name="Oval 86"/>
            <p:cNvSpPr>
              <a:spLocks noChangeAspect="1" noChangeArrowheads="1"/>
            </p:cNvSpPr>
            <p:nvPr userDrawn="1"/>
          </p:nvSpPr>
          <p:spPr bwMode="auto">
            <a:xfrm>
              <a:off x="5900291"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3" name="Oval 87"/>
            <p:cNvSpPr>
              <a:spLocks noChangeAspect="1" noChangeArrowheads="1"/>
            </p:cNvSpPr>
            <p:nvPr userDrawn="1"/>
          </p:nvSpPr>
          <p:spPr bwMode="auto">
            <a:xfrm>
              <a:off x="6574270"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4" name="Oval 88"/>
            <p:cNvSpPr>
              <a:spLocks noChangeAspect="1" noChangeArrowheads="1"/>
            </p:cNvSpPr>
            <p:nvPr userDrawn="1"/>
          </p:nvSpPr>
          <p:spPr bwMode="auto">
            <a:xfrm>
              <a:off x="6687355"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5" name="Oval 89"/>
            <p:cNvSpPr>
              <a:spLocks noChangeAspect="1" noChangeArrowheads="1"/>
            </p:cNvSpPr>
            <p:nvPr userDrawn="1"/>
          </p:nvSpPr>
          <p:spPr bwMode="auto">
            <a:xfrm>
              <a:off x="6798931"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6" name="Oval 90"/>
            <p:cNvSpPr>
              <a:spLocks noChangeAspect="1" noChangeArrowheads="1"/>
            </p:cNvSpPr>
            <p:nvPr userDrawn="1"/>
          </p:nvSpPr>
          <p:spPr bwMode="auto">
            <a:xfrm>
              <a:off x="6912014"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7" name="Oval 91"/>
            <p:cNvSpPr>
              <a:spLocks noChangeAspect="1" noChangeArrowheads="1"/>
            </p:cNvSpPr>
            <p:nvPr userDrawn="1"/>
          </p:nvSpPr>
          <p:spPr bwMode="auto">
            <a:xfrm>
              <a:off x="7585994"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8" name="Oval 92"/>
            <p:cNvSpPr>
              <a:spLocks noChangeAspect="1" noChangeArrowheads="1"/>
            </p:cNvSpPr>
            <p:nvPr userDrawn="1"/>
          </p:nvSpPr>
          <p:spPr bwMode="auto">
            <a:xfrm>
              <a:off x="7697570" y="145179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39" name="Oval 93"/>
            <p:cNvSpPr>
              <a:spLocks noChangeAspect="1" noChangeArrowheads="1"/>
            </p:cNvSpPr>
            <p:nvPr userDrawn="1"/>
          </p:nvSpPr>
          <p:spPr bwMode="auto">
            <a:xfrm>
              <a:off x="7810653" y="145179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0" name="Oval 94"/>
            <p:cNvSpPr>
              <a:spLocks noChangeAspect="1" noChangeArrowheads="1"/>
            </p:cNvSpPr>
            <p:nvPr userDrawn="1"/>
          </p:nvSpPr>
          <p:spPr bwMode="auto">
            <a:xfrm>
              <a:off x="1405586"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1" name="Oval 95"/>
            <p:cNvSpPr>
              <a:spLocks noChangeAspect="1" noChangeArrowheads="1"/>
            </p:cNvSpPr>
            <p:nvPr userDrawn="1"/>
          </p:nvSpPr>
          <p:spPr bwMode="auto">
            <a:xfrm>
              <a:off x="1518671"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2" name="Oval 96"/>
            <p:cNvSpPr>
              <a:spLocks noChangeAspect="1" noChangeArrowheads="1"/>
            </p:cNvSpPr>
            <p:nvPr userDrawn="1"/>
          </p:nvSpPr>
          <p:spPr bwMode="auto">
            <a:xfrm>
              <a:off x="1630247"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3" name="Oval 97"/>
            <p:cNvSpPr>
              <a:spLocks noChangeAspect="1" noChangeArrowheads="1"/>
            </p:cNvSpPr>
            <p:nvPr userDrawn="1"/>
          </p:nvSpPr>
          <p:spPr bwMode="auto">
            <a:xfrm>
              <a:off x="1743330"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4" name="Oval 98"/>
            <p:cNvSpPr>
              <a:spLocks noChangeAspect="1" noChangeArrowheads="1"/>
            </p:cNvSpPr>
            <p:nvPr userDrawn="1"/>
          </p:nvSpPr>
          <p:spPr bwMode="auto">
            <a:xfrm>
              <a:off x="1854906"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5" name="Oval 99"/>
            <p:cNvSpPr>
              <a:spLocks noChangeAspect="1" noChangeArrowheads="1"/>
            </p:cNvSpPr>
            <p:nvPr userDrawn="1"/>
          </p:nvSpPr>
          <p:spPr bwMode="auto">
            <a:xfrm>
              <a:off x="1967990"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6" name="Oval 100"/>
            <p:cNvSpPr>
              <a:spLocks noChangeAspect="1" noChangeArrowheads="1"/>
            </p:cNvSpPr>
            <p:nvPr userDrawn="1"/>
          </p:nvSpPr>
          <p:spPr bwMode="auto">
            <a:xfrm>
              <a:off x="2079566"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7" name="Oval 101"/>
            <p:cNvSpPr>
              <a:spLocks noChangeAspect="1" noChangeArrowheads="1"/>
            </p:cNvSpPr>
            <p:nvPr userDrawn="1"/>
          </p:nvSpPr>
          <p:spPr bwMode="auto">
            <a:xfrm>
              <a:off x="2192650"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8" name="Oval 102"/>
            <p:cNvSpPr>
              <a:spLocks noChangeAspect="1" noChangeArrowheads="1"/>
            </p:cNvSpPr>
            <p:nvPr userDrawn="1"/>
          </p:nvSpPr>
          <p:spPr bwMode="auto">
            <a:xfrm>
              <a:off x="2304226"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49" name="Oval 103"/>
            <p:cNvSpPr>
              <a:spLocks noChangeAspect="1" noChangeArrowheads="1"/>
            </p:cNvSpPr>
            <p:nvPr userDrawn="1"/>
          </p:nvSpPr>
          <p:spPr bwMode="auto">
            <a:xfrm>
              <a:off x="2417310"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0" name="Oval 104"/>
            <p:cNvSpPr>
              <a:spLocks noChangeAspect="1" noChangeArrowheads="1"/>
            </p:cNvSpPr>
            <p:nvPr userDrawn="1"/>
          </p:nvSpPr>
          <p:spPr bwMode="auto">
            <a:xfrm>
              <a:off x="3091289"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1" name="Oval 105"/>
            <p:cNvSpPr>
              <a:spLocks noChangeAspect="1" noChangeArrowheads="1"/>
            </p:cNvSpPr>
            <p:nvPr userDrawn="1"/>
          </p:nvSpPr>
          <p:spPr bwMode="auto">
            <a:xfrm>
              <a:off x="3204373"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2" name="Oval 106"/>
            <p:cNvSpPr>
              <a:spLocks noChangeAspect="1" noChangeArrowheads="1"/>
            </p:cNvSpPr>
            <p:nvPr userDrawn="1"/>
          </p:nvSpPr>
          <p:spPr bwMode="auto">
            <a:xfrm>
              <a:off x="3315949"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3" name="Oval 107"/>
            <p:cNvSpPr>
              <a:spLocks noChangeAspect="1" noChangeArrowheads="1"/>
            </p:cNvSpPr>
            <p:nvPr userDrawn="1"/>
          </p:nvSpPr>
          <p:spPr bwMode="auto">
            <a:xfrm>
              <a:off x="3429033"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4" name="Oval 108"/>
            <p:cNvSpPr>
              <a:spLocks noChangeAspect="1" noChangeArrowheads="1"/>
            </p:cNvSpPr>
            <p:nvPr userDrawn="1"/>
          </p:nvSpPr>
          <p:spPr bwMode="auto">
            <a:xfrm>
              <a:off x="3540609"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5" name="Oval 109"/>
            <p:cNvSpPr>
              <a:spLocks noChangeAspect="1" noChangeArrowheads="1"/>
            </p:cNvSpPr>
            <p:nvPr userDrawn="1"/>
          </p:nvSpPr>
          <p:spPr bwMode="auto">
            <a:xfrm>
              <a:off x="3653693"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6" name="Oval 110"/>
            <p:cNvSpPr>
              <a:spLocks noChangeAspect="1" noChangeArrowheads="1"/>
            </p:cNvSpPr>
            <p:nvPr userDrawn="1"/>
          </p:nvSpPr>
          <p:spPr bwMode="auto">
            <a:xfrm>
              <a:off x="3765269"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7" name="Oval 111"/>
            <p:cNvSpPr>
              <a:spLocks noChangeAspect="1" noChangeArrowheads="1"/>
            </p:cNvSpPr>
            <p:nvPr userDrawn="1"/>
          </p:nvSpPr>
          <p:spPr bwMode="auto">
            <a:xfrm>
              <a:off x="5675631"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8" name="Oval 112"/>
            <p:cNvSpPr>
              <a:spLocks noChangeAspect="1" noChangeArrowheads="1"/>
            </p:cNvSpPr>
            <p:nvPr userDrawn="1"/>
          </p:nvSpPr>
          <p:spPr bwMode="auto">
            <a:xfrm>
              <a:off x="6238035"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59" name="Oval 113"/>
            <p:cNvSpPr>
              <a:spLocks noChangeAspect="1" noChangeArrowheads="1"/>
            </p:cNvSpPr>
            <p:nvPr userDrawn="1"/>
          </p:nvSpPr>
          <p:spPr bwMode="auto">
            <a:xfrm>
              <a:off x="6349611"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0" name="Oval 114"/>
            <p:cNvSpPr>
              <a:spLocks noChangeAspect="1" noChangeArrowheads="1"/>
            </p:cNvSpPr>
            <p:nvPr userDrawn="1"/>
          </p:nvSpPr>
          <p:spPr bwMode="auto">
            <a:xfrm>
              <a:off x="6462694"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1" name="Oval 115"/>
            <p:cNvSpPr>
              <a:spLocks noChangeAspect="1" noChangeArrowheads="1"/>
            </p:cNvSpPr>
            <p:nvPr userDrawn="1"/>
          </p:nvSpPr>
          <p:spPr bwMode="auto">
            <a:xfrm>
              <a:off x="6574270"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2" name="Oval 116"/>
            <p:cNvSpPr>
              <a:spLocks noChangeAspect="1" noChangeArrowheads="1"/>
            </p:cNvSpPr>
            <p:nvPr userDrawn="1"/>
          </p:nvSpPr>
          <p:spPr bwMode="auto">
            <a:xfrm>
              <a:off x="6687355"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3" name="Oval 117"/>
            <p:cNvSpPr>
              <a:spLocks noChangeAspect="1" noChangeArrowheads="1"/>
            </p:cNvSpPr>
            <p:nvPr userDrawn="1"/>
          </p:nvSpPr>
          <p:spPr bwMode="auto">
            <a:xfrm>
              <a:off x="6798931"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4" name="Oval 118"/>
            <p:cNvSpPr>
              <a:spLocks noChangeAspect="1" noChangeArrowheads="1"/>
            </p:cNvSpPr>
            <p:nvPr userDrawn="1"/>
          </p:nvSpPr>
          <p:spPr bwMode="auto">
            <a:xfrm>
              <a:off x="6912014"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5" name="Oval 119"/>
            <p:cNvSpPr>
              <a:spLocks noChangeAspect="1" noChangeArrowheads="1"/>
            </p:cNvSpPr>
            <p:nvPr userDrawn="1"/>
          </p:nvSpPr>
          <p:spPr bwMode="auto">
            <a:xfrm>
              <a:off x="7023590" y="155583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6" name="Oval 120"/>
            <p:cNvSpPr>
              <a:spLocks noChangeAspect="1" noChangeArrowheads="1"/>
            </p:cNvSpPr>
            <p:nvPr userDrawn="1"/>
          </p:nvSpPr>
          <p:spPr bwMode="auto">
            <a:xfrm>
              <a:off x="7136674"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7" name="Oval 121"/>
            <p:cNvSpPr>
              <a:spLocks noChangeAspect="1" noChangeArrowheads="1"/>
            </p:cNvSpPr>
            <p:nvPr userDrawn="1"/>
          </p:nvSpPr>
          <p:spPr bwMode="auto">
            <a:xfrm>
              <a:off x="7248250"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8" name="Oval 122"/>
            <p:cNvSpPr>
              <a:spLocks noChangeAspect="1" noChangeArrowheads="1"/>
            </p:cNvSpPr>
            <p:nvPr userDrawn="1"/>
          </p:nvSpPr>
          <p:spPr bwMode="auto">
            <a:xfrm>
              <a:off x="7585994" y="155583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69" name="Oval 123"/>
            <p:cNvSpPr>
              <a:spLocks noChangeAspect="1" noChangeArrowheads="1"/>
            </p:cNvSpPr>
            <p:nvPr userDrawn="1"/>
          </p:nvSpPr>
          <p:spPr bwMode="auto">
            <a:xfrm>
              <a:off x="1405586"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0" name="Oval 124"/>
            <p:cNvSpPr>
              <a:spLocks noChangeAspect="1" noChangeArrowheads="1"/>
            </p:cNvSpPr>
            <p:nvPr userDrawn="1"/>
          </p:nvSpPr>
          <p:spPr bwMode="auto">
            <a:xfrm>
              <a:off x="1518671"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1" name="Oval 125"/>
            <p:cNvSpPr>
              <a:spLocks noChangeAspect="1" noChangeArrowheads="1"/>
            </p:cNvSpPr>
            <p:nvPr userDrawn="1"/>
          </p:nvSpPr>
          <p:spPr bwMode="auto">
            <a:xfrm>
              <a:off x="1630247"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2" name="Oval 126"/>
            <p:cNvSpPr>
              <a:spLocks noChangeAspect="1" noChangeArrowheads="1"/>
            </p:cNvSpPr>
            <p:nvPr userDrawn="1"/>
          </p:nvSpPr>
          <p:spPr bwMode="auto">
            <a:xfrm>
              <a:off x="1743330"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3" name="Oval 127"/>
            <p:cNvSpPr>
              <a:spLocks noChangeAspect="1" noChangeArrowheads="1"/>
            </p:cNvSpPr>
            <p:nvPr userDrawn="1"/>
          </p:nvSpPr>
          <p:spPr bwMode="auto">
            <a:xfrm>
              <a:off x="1854906"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4" name="Oval 128"/>
            <p:cNvSpPr>
              <a:spLocks noChangeAspect="1" noChangeArrowheads="1"/>
            </p:cNvSpPr>
            <p:nvPr userDrawn="1"/>
          </p:nvSpPr>
          <p:spPr bwMode="auto">
            <a:xfrm>
              <a:off x="1967990"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5" name="Oval 129"/>
            <p:cNvSpPr>
              <a:spLocks noChangeAspect="1" noChangeArrowheads="1"/>
            </p:cNvSpPr>
            <p:nvPr userDrawn="1"/>
          </p:nvSpPr>
          <p:spPr bwMode="auto">
            <a:xfrm>
              <a:off x="2079566"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6" name="Oval 130"/>
            <p:cNvSpPr>
              <a:spLocks noChangeAspect="1" noChangeArrowheads="1"/>
            </p:cNvSpPr>
            <p:nvPr userDrawn="1"/>
          </p:nvSpPr>
          <p:spPr bwMode="auto">
            <a:xfrm>
              <a:off x="2192650"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7" name="Oval 131"/>
            <p:cNvSpPr>
              <a:spLocks noChangeAspect="1" noChangeArrowheads="1"/>
            </p:cNvSpPr>
            <p:nvPr userDrawn="1"/>
          </p:nvSpPr>
          <p:spPr bwMode="auto">
            <a:xfrm>
              <a:off x="2304226"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8" name="Oval 132"/>
            <p:cNvSpPr>
              <a:spLocks noChangeAspect="1" noChangeArrowheads="1"/>
            </p:cNvSpPr>
            <p:nvPr userDrawn="1"/>
          </p:nvSpPr>
          <p:spPr bwMode="auto">
            <a:xfrm>
              <a:off x="2417310"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79" name="Oval 133"/>
            <p:cNvSpPr>
              <a:spLocks noChangeAspect="1" noChangeArrowheads="1"/>
            </p:cNvSpPr>
            <p:nvPr userDrawn="1"/>
          </p:nvSpPr>
          <p:spPr bwMode="auto">
            <a:xfrm>
              <a:off x="2528886"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0" name="Oval 134"/>
            <p:cNvSpPr>
              <a:spLocks noChangeAspect="1" noChangeArrowheads="1"/>
            </p:cNvSpPr>
            <p:nvPr userDrawn="1"/>
          </p:nvSpPr>
          <p:spPr bwMode="auto">
            <a:xfrm>
              <a:off x="3091289"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1" name="Oval 135"/>
            <p:cNvSpPr>
              <a:spLocks noChangeAspect="1" noChangeArrowheads="1"/>
            </p:cNvSpPr>
            <p:nvPr userDrawn="1"/>
          </p:nvSpPr>
          <p:spPr bwMode="auto">
            <a:xfrm>
              <a:off x="3204373"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2" name="Oval 136"/>
            <p:cNvSpPr>
              <a:spLocks noChangeAspect="1" noChangeArrowheads="1"/>
            </p:cNvSpPr>
            <p:nvPr userDrawn="1"/>
          </p:nvSpPr>
          <p:spPr bwMode="auto">
            <a:xfrm>
              <a:off x="3315949"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3" name="Oval 137"/>
            <p:cNvSpPr>
              <a:spLocks noChangeAspect="1" noChangeArrowheads="1"/>
            </p:cNvSpPr>
            <p:nvPr userDrawn="1"/>
          </p:nvSpPr>
          <p:spPr bwMode="auto">
            <a:xfrm>
              <a:off x="3429033"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4" name="Oval 138"/>
            <p:cNvSpPr>
              <a:spLocks noChangeAspect="1" noChangeArrowheads="1"/>
            </p:cNvSpPr>
            <p:nvPr userDrawn="1"/>
          </p:nvSpPr>
          <p:spPr bwMode="auto">
            <a:xfrm>
              <a:off x="3540609"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5" name="Oval 139"/>
            <p:cNvSpPr>
              <a:spLocks noChangeAspect="1" noChangeArrowheads="1"/>
            </p:cNvSpPr>
            <p:nvPr userDrawn="1"/>
          </p:nvSpPr>
          <p:spPr bwMode="auto">
            <a:xfrm>
              <a:off x="3653693"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6" name="Oval 140"/>
            <p:cNvSpPr>
              <a:spLocks noChangeAspect="1" noChangeArrowheads="1"/>
            </p:cNvSpPr>
            <p:nvPr userDrawn="1"/>
          </p:nvSpPr>
          <p:spPr bwMode="auto">
            <a:xfrm>
              <a:off x="3765269"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7" name="Oval 141"/>
            <p:cNvSpPr>
              <a:spLocks noChangeAspect="1" noChangeArrowheads="1"/>
            </p:cNvSpPr>
            <p:nvPr userDrawn="1"/>
          </p:nvSpPr>
          <p:spPr bwMode="auto">
            <a:xfrm>
              <a:off x="4776992"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8" name="Oval 142"/>
            <p:cNvSpPr>
              <a:spLocks noChangeAspect="1" noChangeArrowheads="1"/>
            </p:cNvSpPr>
            <p:nvPr userDrawn="1"/>
          </p:nvSpPr>
          <p:spPr bwMode="auto">
            <a:xfrm>
              <a:off x="4888568"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89" name="Oval 143"/>
            <p:cNvSpPr>
              <a:spLocks noChangeAspect="1" noChangeArrowheads="1"/>
            </p:cNvSpPr>
            <p:nvPr userDrawn="1"/>
          </p:nvSpPr>
          <p:spPr bwMode="auto">
            <a:xfrm>
              <a:off x="5001652"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0" name="Oval 144"/>
            <p:cNvSpPr>
              <a:spLocks noChangeAspect="1" noChangeArrowheads="1"/>
            </p:cNvSpPr>
            <p:nvPr userDrawn="1"/>
          </p:nvSpPr>
          <p:spPr bwMode="auto">
            <a:xfrm>
              <a:off x="5562548"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1" name="Oval 145"/>
            <p:cNvSpPr>
              <a:spLocks noChangeAspect="1" noChangeArrowheads="1"/>
            </p:cNvSpPr>
            <p:nvPr userDrawn="1"/>
          </p:nvSpPr>
          <p:spPr bwMode="auto">
            <a:xfrm>
              <a:off x="6013375"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2" name="Oval 146"/>
            <p:cNvSpPr>
              <a:spLocks noChangeAspect="1" noChangeArrowheads="1"/>
            </p:cNvSpPr>
            <p:nvPr userDrawn="1"/>
          </p:nvSpPr>
          <p:spPr bwMode="auto">
            <a:xfrm>
              <a:off x="6124951"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3" name="Oval 147"/>
            <p:cNvSpPr>
              <a:spLocks noChangeAspect="1" noChangeArrowheads="1"/>
            </p:cNvSpPr>
            <p:nvPr userDrawn="1"/>
          </p:nvSpPr>
          <p:spPr bwMode="auto">
            <a:xfrm>
              <a:off x="6238035"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4" name="Oval 148"/>
            <p:cNvSpPr>
              <a:spLocks noChangeAspect="1" noChangeArrowheads="1"/>
            </p:cNvSpPr>
            <p:nvPr userDrawn="1"/>
          </p:nvSpPr>
          <p:spPr bwMode="auto">
            <a:xfrm>
              <a:off x="6349611"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5" name="Oval 149"/>
            <p:cNvSpPr>
              <a:spLocks noChangeAspect="1" noChangeArrowheads="1"/>
            </p:cNvSpPr>
            <p:nvPr userDrawn="1"/>
          </p:nvSpPr>
          <p:spPr bwMode="auto">
            <a:xfrm>
              <a:off x="6462694"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6" name="Oval 150"/>
            <p:cNvSpPr>
              <a:spLocks noChangeAspect="1" noChangeArrowheads="1"/>
            </p:cNvSpPr>
            <p:nvPr userDrawn="1"/>
          </p:nvSpPr>
          <p:spPr bwMode="auto">
            <a:xfrm>
              <a:off x="6574270"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7" name="Oval 151"/>
            <p:cNvSpPr>
              <a:spLocks noChangeAspect="1" noChangeArrowheads="1"/>
            </p:cNvSpPr>
            <p:nvPr userDrawn="1"/>
          </p:nvSpPr>
          <p:spPr bwMode="auto">
            <a:xfrm>
              <a:off x="6687355"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8" name="Oval 152"/>
            <p:cNvSpPr>
              <a:spLocks noChangeAspect="1" noChangeArrowheads="1"/>
            </p:cNvSpPr>
            <p:nvPr userDrawn="1"/>
          </p:nvSpPr>
          <p:spPr bwMode="auto">
            <a:xfrm>
              <a:off x="6798931"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99" name="Oval 153"/>
            <p:cNvSpPr>
              <a:spLocks noChangeAspect="1" noChangeArrowheads="1"/>
            </p:cNvSpPr>
            <p:nvPr userDrawn="1"/>
          </p:nvSpPr>
          <p:spPr bwMode="auto">
            <a:xfrm>
              <a:off x="6912014"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0" name="Oval 154"/>
            <p:cNvSpPr>
              <a:spLocks noChangeAspect="1" noChangeArrowheads="1"/>
            </p:cNvSpPr>
            <p:nvPr userDrawn="1"/>
          </p:nvSpPr>
          <p:spPr bwMode="auto">
            <a:xfrm>
              <a:off x="7023590"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1" name="Oval 155"/>
            <p:cNvSpPr>
              <a:spLocks noChangeAspect="1" noChangeArrowheads="1"/>
            </p:cNvSpPr>
            <p:nvPr userDrawn="1"/>
          </p:nvSpPr>
          <p:spPr bwMode="auto">
            <a:xfrm>
              <a:off x="7136674"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2" name="Oval 156"/>
            <p:cNvSpPr>
              <a:spLocks noChangeAspect="1" noChangeArrowheads="1"/>
            </p:cNvSpPr>
            <p:nvPr userDrawn="1"/>
          </p:nvSpPr>
          <p:spPr bwMode="auto">
            <a:xfrm>
              <a:off x="7248250"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3" name="Oval 157"/>
            <p:cNvSpPr>
              <a:spLocks noChangeAspect="1" noChangeArrowheads="1"/>
            </p:cNvSpPr>
            <p:nvPr userDrawn="1"/>
          </p:nvSpPr>
          <p:spPr bwMode="auto">
            <a:xfrm>
              <a:off x="7361334"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4" name="Oval 158"/>
            <p:cNvSpPr>
              <a:spLocks noChangeAspect="1" noChangeArrowheads="1"/>
            </p:cNvSpPr>
            <p:nvPr userDrawn="1"/>
          </p:nvSpPr>
          <p:spPr bwMode="auto">
            <a:xfrm>
              <a:off x="7472910"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5" name="Oval 159"/>
            <p:cNvSpPr>
              <a:spLocks noChangeAspect="1" noChangeArrowheads="1"/>
            </p:cNvSpPr>
            <p:nvPr userDrawn="1"/>
          </p:nvSpPr>
          <p:spPr bwMode="auto">
            <a:xfrm>
              <a:off x="7585994"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6" name="Oval 160"/>
            <p:cNvSpPr>
              <a:spLocks noChangeAspect="1" noChangeArrowheads="1"/>
            </p:cNvSpPr>
            <p:nvPr userDrawn="1"/>
          </p:nvSpPr>
          <p:spPr bwMode="auto">
            <a:xfrm>
              <a:off x="7697570" y="165836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7" name="Oval 161"/>
            <p:cNvSpPr>
              <a:spLocks noChangeAspect="1" noChangeArrowheads="1"/>
            </p:cNvSpPr>
            <p:nvPr userDrawn="1"/>
          </p:nvSpPr>
          <p:spPr bwMode="auto">
            <a:xfrm>
              <a:off x="7810653" y="165836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8" name="Oval 162"/>
            <p:cNvSpPr>
              <a:spLocks noChangeAspect="1" noChangeArrowheads="1"/>
            </p:cNvSpPr>
            <p:nvPr userDrawn="1"/>
          </p:nvSpPr>
          <p:spPr bwMode="auto">
            <a:xfrm>
              <a:off x="844691"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09" name="Oval 163"/>
            <p:cNvSpPr>
              <a:spLocks noChangeAspect="1" noChangeArrowheads="1"/>
            </p:cNvSpPr>
            <p:nvPr userDrawn="1"/>
          </p:nvSpPr>
          <p:spPr bwMode="auto">
            <a:xfrm>
              <a:off x="956267"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0" name="Oval 164"/>
            <p:cNvSpPr>
              <a:spLocks noChangeAspect="1" noChangeArrowheads="1"/>
            </p:cNvSpPr>
            <p:nvPr userDrawn="1"/>
          </p:nvSpPr>
          <p:spPr bwMode="auto">
            <a:xfrm>
              <a:off x="1069351"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1" name="Oval 165"/>
            <p:cNvSpPr>
              <a:spLocks noChangeAspect="1" noChangeArrowheads="1"/>
            </p:cNvSpPr>
            <p:nvPr userDrawn="1"/>
          </p:nvSpPr>
          <p:spPr bwMode="auto">
            <a:xfrm>
              <a:off x="1180927"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2" name="Oval 166"/>
            <p:cNvSpPr>
              <a:spLocks noChangeAspect="1" noChangeArrowheads="1"/>
            </p:cNvSpPr>
            <p:nvPr userDrawn="1"/>
          </p:nvSpPr>
          <p:spPr bwMode="auto">
            <a:xfrm>
              <a:off x="1294010"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3" name="Oval 167"/>
            <p:cNvSpPr>
              <a:spLocks noChangeAspect="1" noChangeArrowheads="1"/>
            </p:cNvSpPr>
            <p:nvPr userDrawn="1"/>
          </p:nvSpPr>
          <p:spPr bwMode="auto">
            <a:xfrm>
              <a:off x="1405586"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4" name="Oval 168"/>
            <p:cNvSpPr>
              <a:spLocks noChangeAspect="1" noChangeArrowheads="1"/>
            </p:cNvSpPr>
            <p:nvPr userDrawn="1"/>
          </p:nvSpPr>
          <p:spPr bwMode="auto">
            <a:xfrm>
              <a:off x="1518671"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5" name="Oval 169"/>
            <p:cNvSpPr>
              <a:spLocks noChangeAspect="1" noChangeArrowheads="1"/>
            </p:cNvSpPr>
            <p:nvPr userDrawn="1"/>
          </p:nvSpPr>
          <p:spPr bwMode="auto">
            <a:xfrm>
              <a:off x="1630247"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6" name="Oval 170"/>
            <p:cNvSpPr>
              <a:spLocks noChangeAspect="1" noChangeArrowheads="1"/>
            </p:cNvSpPr>
            <p:nvPr userDrawn="1"/>
          </p:nvSpPr>
          <p:spPr bwMode="auto">
            <a:xfrm>
              <a:off x="1743330"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7" name="Oval 171"/>
            <p:cNvSpPr>
              <a:spLocks noChangeAspect="1" noChangeArrowheads="1"/>
            </p:cNvSpPr>
            <p:nvPr userDrawn="1"/>
          </p:nvSpPr>
          <p:spPr bwMode="auto">
            <a:xfrm>
              <a:off x="1854906"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8" name="Oval 172"/>
            <p:cNvSpPr>
              <a:spLocks noChangeAspect="1" noChangeArrowheads="1"/>
            </p:cNvSpPr>
            <p:nvPr userDrawn="1"/>
          </p:nvSpPr>
          <p:spPr bwMode="auto">
            <a:xfrm>
              <a:off x="1967990"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19" name="Oval 173"/>
            <p:cNvSpPr>
              <a:spLocks noChangeAspect="1" noChangeArrowheads="1"/>
            </p:cNvSpPr>
            <p:nvPr userDrawn="1"/>
          </p:nvSpPr>
          <p:spPr bwMode="auto">
            <a:xfrm>
              <a:off x="2079566"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0" name="Oval 174"/>
            <p:cNvSpPr>
              <a:spLocks noChangeAspect="1" noChangeArrowheads="1"/>
            </p:cNvSpPr>
            <p:nvPr userDrawn="1"/>
          </p:nvSpPr>
          <p:spPr bwMode="auto">
            <a:xfrm>
              <a:off x="2192650"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1" name="Oval 175"/>
            <p:cNvSpPr>
              <a:spLocks noChangeAspect="1" noChangeArrowheads="1"/>
            </p:cNvSpPr>
            <p:nvPr userDrawn="1"/>
          </p:nvSpPr>
          <p:spPr bwMode="auto">
            <a:xfrm>
              <a:off x="2304226"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2" name="Oval 176"/>
            <p:cNvSpPr>
              <a:spLocks noChangeAspect="1" noChangeArrowheads="1"/>
            </p:cNvSpPr>
            <p:nvPr userDrawn="1"/>
          </p:nvSpPr>
          <p:spPr bwMode="auto">
            <a:xfrm>
              <a:off x="2417310"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3" name="Oval 177"/>
            <p:cNvSpPr>
              <a:spLocks noChangeAspect="1" noChangeArrowheads="1"/>
            </p:cNvSpPr>
            <p:nvPr userDrawn="1"/>
          </p:nvSpPr>
          <p:spPr bwMode="auto">
            <a:xfrm>
              <a:off x="2528886"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4" name="Oval 178"/>
            <p:cNvSpPr>
              <a:spLocks noChangeAspect="1" noChangeArrowheads="1"/>
            </p:cNvSpPr>
            <p:nvPr userDrawn="1"/>
          </p:nvSpPr>
          <p:spPr bwMode="auto">
            <a:xfrm>
              <a:off x="2641969"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5" name="Oval 179"/>
            <p:cNvSpPr>
              <a:spLocks noChangeAspect="1" noChangeArrowheads="1"/>
            </p:cNvSpPr>
            <p:nvPr userDrawn="1"/>
          </p:nvSpPr>
          <p:spPr bwMode="auto">
            <a:xfrm>
              <a:off x="2753545"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6" name="Oval 180"/>
            <p:cNvSpPr>
              <a:spLocks noChangeAspect="1" noChangeArrowheads="1"/>
            </p:cNvSpPr>
            <p:nvPr userDrawn="1"/>
          </p:nvSpPr>
          <p:spPr bwMode="auto">
            <a:xfrm>
              <a:off x="3204373"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7" name="Oval 181"/>
            <p:cNvSpPr>
              <a:spLocks noChangeAspect="1" noChangeArrowheads="1"/>
            </p:cNvSpPr>
            <p:nvPr userDrawn="1"/>
          </p:nvSpPr>
          <p:spPr bwMode="auto">
            <a:xfrm>
              <a:off x="3315949"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8" name="Oval 182"/>
            <p:cNvSpPr>
              <a:spLocks noChangeAspect="1" noChangeArrowheads="1"/>
            </p:cNvSpPr>
            <p:nvPr userDrawn="1"/>
          </p:nvSpPr>
          <p:spPr bwMode="auto">
            <a:xfrm>
              <a:off x="3429033"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29" name="Oval 183"/>
            <p:cNvSpPr>
              <a:spLocks noChangeAspect="1" noChangeArrowheads="1"/>
            </p:cNvSpPr>
            <p:nvPr userDrawn="1"/>
          </p:nvSpPr>
          <p:spPr bwMode="auto">
            <a:xfrm>
              <a:off x="3540609"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0" name="Oval 184"/>
            <p:cNvSpPr>
              <a:spLocks noChangeAspect="1" noChangeArrowheads="1"/>
            </p:cNvSpPr>
            <p:nvPr userDrawn="1"/>
          </p:nvSpPr>
          <p:spPr bwMode="auto">
            <a:xfrm>
              <a:off x="3653693"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1" name="Oval 185"/>
            <p:cNvSpPr>
              <a:spLocks noChangeAspect="1" noChangeArrowheads="1"/>
            </p:cNvSpPr>
            <p:nvPr userDrawn="1"/>
          </p:nvSpPr>
          <p:spPr bwMode="auto">
            <a:xfrm>
              <a:off x="4663908"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2" name="Oval 186"/>
            <p:cNvSpPr>
              <a:spLocks noChangeAspect="1" noChangeArrowheads="1"/>
            </p:cNvSpPr>
            <p:nvPr userDrawn="1"/>
          </p:nvSpPr>
          <p:spPr bwMode="auto">
            <a:xfrm>
              <a:off x="4776992"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3" name="Oval 187"/>
            <p:cNvSpPr>
              <a:spLocks noChangeAspect="1" noChangeArrowheads="1"/>
            </p:cNvSpPr>
            <p:nvPr userDrawn="1"/>
          </p:nvSpPr>
          <p:spPr bwMode="auto">
            <a:xfrm>
              <a:off x="4888568"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4" name="Oval 188"/>
            <p:cNvSpPr>
              <a:spLocks noChangeAspect="1" noChangeArrowheads="1"/>
            </p:cNvSpPr>
            <p:nvPr userDrawn="1"/>
          </p:nvSpPr>
          <p:spPr bwMode="auto">
            <a:xfrm>
              <a:off x="5001652"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5" name="Oval 189"/>
            <p:cNvSpPr>
              <a:spLocks noChangeAspect="1" noChangeArrowheads="1"/>
            </p:cNvSpPr>
            <p:nvPr userDrawn="1"/>
          </p:nvSpPr>
          <p:spPr bwMode="auto">
            <a:xfrm>
              <a:off x="5113228"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6" name="Oval 190"/>
            <p:cNvSpPr>
              <a:spLocks noChangeAspect="1" noChangeArrowheads="1"/>
            </p:cNvSpPr>
            <p:nvPr userDrawn="1"/>
          </p:nvSpPr>
          <p:spPr bwMode="auto">
            <a:xfrm>
              <a:off x="5562548"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7" name="Oval 191"/>
            <p:cNvSpPr>
              <a:spLocks noChangeAspect="1" noChangeArrowheads="1"/>
            </p:cNvSpPr>
            <p:nvPr userDrawn="1"/>
          </p:nvSpPr>
          <p:spPr bwMode="auto">
            <a:xfrm>
              <a:off x="5675631"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8" name="Oval 192"/>
            <p:cNvSpPr>
              <a:spLocks noChangeAspect="1" noChangeArrowheads="1"/>
            </p:cNvSpPr>
            <p:nvPr userDrawn="1"/>
          </p:nvSpPr>
          <p:spPr bwMode="auto">
            <a:xfrm>
              <a:off x="5787207"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39" name="Oval 193"/>
            <p:cNvSpPr>
              <a:spLocks noChangeAspect="1" noChangeArrowheads="1"/>
            </p:cNvSpPr>
            <p:nvPr userDrawn="1"/>
          </p:nvSpPr>
          <p:spPr bwMode="auto">
            <a:xfrm>
              <a:off x="5900291"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0" name="Oval 194"/>
            <p:cNvSpPr>
              <a:spLocks noChangeAspect="1" noChangeArrowheads="1"/>
            </p:cNvSpPr>
            <p:nvPr userDrawn="1"/>
          </p:nvSpPr>
          <p:spPr bwMode="auto">
            <a:xfrm>
              <a:off x="6013375"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1" name="Oval 195"/>
            <p:cNvSpPr>
              <a:spLocks noChangeAspect="1" noChangeArrowheads="1"/>
            </p:cNvSpPr>
            <p:nvPr userDrawn="1"/>
          </p:nvSpPr>
          <p:spPr bwMode="auto">
            <a:xfrm>
              <a:off x="6124951"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2" name="Oval 196"/>
            <p:cNvSpPr>
              <a:spLocks noChangeAspect="1" noChangeArrowheads="1"/>
            </p:cNvSpPr>
            <p:nvPr userDrawn="1"/>
          </p:nvSpPr>
          <p:spPr bwMode="auto">
            <a:xfrm>
              <a:off x="6238035"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3" name="Oval 197"/>
            <p:cNvSpPr>
              <a:spLocks noChangeAspect="1" noChangeArrowheads="1"/>
            </p:cNvSpPr>
            <p:nvPr userDrawn="1"/>
          </p:nvSpPr>
          <p:spPr bwMode="auto">
            <a:xfrm>
              <a:off x="6349611"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4" name="Oval 198"/>
            <p:cNvSpPr>
              <a:spLocks noChangeAspect="1" noChangeArrowheads="1"/>
            </p:cNvSpPr>
            <p:nvPr userDrawn="1"/>
          </p:nvSpPr>
          <p:spPr bwMode="auto">
            <a:xfrm>
              <a:off x="6462694"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5" name="Oval 199"/>
            <p:cNvSpPr>
              <a:spLocks noChangeAspect="1" noChangeArrowheads="1"/>
            </p:cNvSpPr>
            <p:nvPr userDrawn="1"/>
          </p:nvSpPr>
          <p:spPr bwMode="auto">
            <a:xfrm>
              <a:off x="6574270"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6" name="Oval 200"/>
            <p:cNvSpPr>
              <a:spLocks noChangeAspect="1" noChangeArrowheads="1"/>
            </p:cNvSpPr>
            <p:nvPr userDrawn="1"/>
          </p:nvSpPr>
          <p:spPr bwMode="auto">
            <a:xfrm>
              <a:off x="6687355"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7" name="Oval 201"/>
            <p:cNvSpPr>
              <a:spLocks noChangeAspect="1" noChangeArrowheads="1"/>
            </p:cNvSpPr>
            <p:nvPr userDrawn="1"/>
          </p:nvSpPr>
          <p:spPr bwMode="auto">
            <a:xfrm>
              <a:off x="6798931"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8" name="Oval 202"/>
            <p:cNvSpPr>
              <a:spLocks noChangeAspect="1" noChangeArrowheads="1"/>
            </p:cNvSpPr>
            <p:nvPr userDrawn="1"/>
          </p:nvSpPr>
          <p:spPr bwMode="auto">
            <a:xfrm>
              <a:off x="6912014"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49" name="Oval 203"/>
            <p:cNvSpPr>
              <a:spLocks noChangeAspect="1" noChangeArrowheads="1"/>
            </p:cNvSpPr>
            <p:nvPr userDrawn="1"/>
          </p:nvSpPr>
          <p:spPr bwMode="auto">
            <a:xfrm>
              <a:off x="7023590"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0" name="Oval 204"/>
            <p:cNvSpPr>
              <a:spLocks noChangeAspect="1" noChangeArrowheads="1"/>
            </p:cNvSpPr>
            <p:nvPr userDrawn="1"/>
          </p:nvSpPr>
          <p:spPr bwMode="auto">
            <a:xfrm>
              <a:off x="7136674"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1" name="Oval 205"/>
            <p:cNvSpPr>
              <a:spLocks noChangeAspect="1" noChangeArrowheads="1"/>
            </p:cNvSpPr>
            <p:nvPr userDrawn="1"/>
          </p:nvSpPr>
          <p:spPr bwMode="auto">
            <a:xfrm>
              <a:off x="7248250"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2" name="Oval 206"/>
            <p:cNvSpPr>
              <a:spLocks noChangeAspect="1" noChangeArrowheads="1"/>
            </p:cNvSpPr>
            <p:nvPr userDrawn="1"/>
          </p:nvSpPr>
          <p:spPr bwMode="auto">
            <a:xfrm>
              <a:off x="7361334"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3" name="Oval 207"/>
            <p:cNvSpPr>
              <a:spLocks noChangeAspect="1" noChangeArrowheads="1"/>
            </p:cNvSpPr>
            <p:nvPr userDrawn="1"/>
          </p:nvSpPr>
          <p:spPr bwMode="auto">
            <a:xfrm>
              <a:off x="7472910"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4" name="Oval 208"/>
            <p:cNvSpPr>
              <a:spLocks noChangeAspect="1" noChangeArrowheads="1"/>
            </p:cNvSpPr>
            <p:nvPr userDrawn="1"/>
          </p:nvSpPr>
          <p:spPr bwMode="auto">
            <a:xfrm>
              <a:off x="7585994"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5" name="Oval 209"/>
            <p:cNvSpPr>
              <a:spLocks noChangeAspect="1" noChangeArrowheads="1"/>
            </p:cNvSpPr>
            <p:nvPr userDrawn="1"/>
          </p:nvSpPr>
          <p:spPr bwMode="auto">
            <a:xfrm>
              <a:off x="7697570"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6" name="Oval 210"/>
            <p:cNvSpPr>
              <a:spLocks noChangeAspect="1" noChangeArrowheads="1"/>
            </p:cNvSpPr>
            <p:nvPr userDrawn="1"/>
          </p:nvSpPr>
          <p:spPr bwMode="auto">
            <a:xfrm>
              <a:off x="7810653"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7" name="Oval 211"/>
            <p:cNvSpPr>
              <a:spLocks noChangeAspect="1" noChangeArrowheads="1"/>
            </p:cNvSpPr>
            <p:nvPr userDrawn="1"/>
          </p:nvSpPr>
          <p:spPr bwMode="auto">
            <a:xfrm>
              <a:off x="7922229"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8" name="Oval 212"/>
            <p:cNvSpPr>
              <a:spLocks noChangeAspect="1" noChangeArrowheads="1"/>
            </p:cNvSpPr>
            <p:nvPr userDrawn="1"/>
          </p:nvSpPr>
          <p:spPr bwMode="auto">
            <a:xfrm>
              <a:off x="8035314"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59" name="Oval 213"/>
            <p:cNvSpPr>
              <a:spLocks noChangeAspect="1" noChangeArrowheads="1"/>
            </p:cNvSpPr>
            <p:nvPr userDrawn="1"/>
          </p:nvSpPr>
          <p:spPr bwMode="auto">
            <a:xfrm>
              <a:off x="8146890"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0" name="Oval 214"/>
            <p:cNvSpPr>
              <a:spLocks noChangeAspect="1" noChangeArrowheads="1"/>
            </p:cNvSpPr>
            <p:nvPr userDrawn="1"/>
          </p:nvSpPr>
          <p:spPr bwMode="auto">
            <a:xfrm>
              <a:off x="8259973"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1" name="Oval 215"/>
            <p:cNvSpPr>
              <a:spLocks noChangeAspect="1" noChangeArrowheads="1"/>
            </p:cNvSpPr>
            <p:nvPr userDrawn="1"/>
          </p:nvSpPr>
          <p:spPr bwMode="auto">
            <a:xfrm>
              <a:off x="8371549"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2" name="Oval 216"/>
            <p:cNvSpPr>
              <a:spLocks noChangeAspect="1" noChangeArrowheads="1"/>
            </p:cNvSpPr>
            <p:nvPr userDrawn="1"/>
          </p:nvSpPr>
          <p:spPr bwMode="auto">
            <a:xfrm>
              <a:off x="8484633"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3" name="Oval 217"/>
            <p:cNvSpPr>
              <a:spLocks noChangeAspect="1" noChangeArrowheads="1"/>
            </p:cNvSpPr>
            <p:nvPr userDrawn="1"/>
          </p:nvSpPr>
          <p:spPr bwMode="auto">
            <a:xfrm>
              <a:off x="8596209"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4" name="Oval 218"/>
            <p:cNvSpPr>
              <a:spLocks noChangeAspect="1" noChangeArrowheads="1"/>
            </p:cNvSpPr>
            <p:nvPr userDrawn="1"/>
          </p:nvSpPr>
          <p:spPr bwMode="auto">
            <a:xfrm>
              <a:off x="506947" y="176240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5" name="Oval 219"/>
            <p:cNvSpPr>
              <a:spLocks noChangeAspect="1" noChangeArrowheads="1"/>
            </p:cNvSpPr>
            <p:nvPr userDrawn="1"/>
          </p:nvSpPr>
          <p:spPr bwMode="auto">
            <a:xfrm>
              <a:off x="620031"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6" name="Oval 220"/>
            <p:cNvSpPr>
              <a:spLocks noChangeAspect="1" noChangeArrowheads="1"/>
            </p:cNvSpPr>
            <p:nvPr userDrawn="1"/>
          </p:nvSpPr>
          <p:spPr bwMode="auto">
            <a:xfrm>
              <a:off x="731607" y="176240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7" name="Oval 221"/>
            <p:cNvSpPr>
              <a:spLocks noChangeAspect="1" noChangeArrowheads="1"/>
            </p:cNvSpPr>
            <p:nvPr userDrawn="1"/>
          </p:nvSpPr>
          <p:spPr bwMode="auto">
            <a:xfrm>
              <a:off x="844691"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8" name="Oval 222"/>
            <p:cNvSpPr>
              <a:spLocks noChangeAspect="1" noChangeArrowheads="1"/>
            </p:cNvSpPr>
            <p:nvPr userDrawn="1"/>
          </p:nvSpPr>
          <p:spPr bwMode="auto">
            <a:xfrm>
              <a:off x="956267"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69" name="Oval 223"/>
            <p:cNvSpPr>
              <a:spLocks noChangeAspect="1" noChangeArrowheads="1"/>
            </p:cNvSpPr>
            <p:nvPr userDrawn="1"/>
          </p:nvSpPr>
          <p:spPr bwMode="auto">
            <a:xfrm>
              <a:off x="1069351"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0" name="Oval 224"/>
            <p:cNvSpPr>
              <a:spLocks noChangeAspect="1" noChangeArrowheads="1"/>
            </p:cNvSpPr>
            <p:nvPr userDrawn="1"/>
          </p:nvSpPr>
          <p:spPr bwMode="auto">
            <a:xfrm>
              <a:off x="1180927"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1" name="Oval 225"/>
            <p:cNvSpPr>
              <a:spLocks noChangeAspect="1" noChangeArrowheads="1"/>
            </p:cNvSpPr>
            <p:nvPr userDrawn="1"/>
          </p:nvSpPr>
          <p:spPr bwMode="auto">
            <a:xfrm>
              <a:off x="1294010"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2" name="Oval 226"/>
            <p:cNvSpPr>
              <a:spLocks noChangeAspect="1" noChangeArrowheads="1"/>
            </p:cNvSpPr>
            <p:nvPr userDrawn="1"/>
          </p:nvSpPr>
          <p:spPr bwMode="auto">
            <a:xfrm>
              <a:off x="1405586"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3" name="Oval 227"/>
            <p:cNvSpPr>
              <a:spLocks noChangeAspect="1" noChangeArrowheads="1"/>
            </p:cNvSpPr>
            <p:nvPr userDrawn="1"/>
          </p:nvSpPr>
          <p:spPr bwMode="auto">
            <a:xfrm>
              <a:off x="1518671"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4" name="Oval 228"/>
            <p:cNvSpPr>
              <a:spLocks noChangeAspect="1" noChangeArrowheads="1"/>
            </p:cNvSpPr>
            <p:nvPr userDrawn="1"/>
          </p:nvSpPr>
          <p:spPr bwMode="auto">
            <a:xfrm>
              <a:off x="1630247"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5" name="Oval 229"/>
            <p:cNvSpPr>
              <a:spLocks noChangeAspect="1" noChangeArrowheads="1"/>
            </p:cNvSpPr>
            <p:nvPr userDrawn="1"/>
          </p:nvSpPr>
          <p:spPr bwMode="auto">
            <a:xfrm>
              <a:off x="1743330"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6" name="Oval 230"/>
            <p:cNvSpPr>
              <a:spLocks noChangeAspect="1" noChangeArrowheads="1"/>
            </p:cNvSpPr>
            <p:nvPr userDrawn="1"/>
          </p:nvSpPr>
          <p:spPr bwMode="auto">
            <a:xfrm>
              <a:off x="1854906"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7" name="Oval 231"/>
            <p:cNvSpPr>
              <a:spLocks noChangeAspect="1" noChangeArrowheads="1"/>
            </p:cNvSpPr>
            <p:nvPr userDrawn="1"/>
          </p:nvSpPr>
          <p:spPr bwMode="auto">
            <a:xfrm>
              <a:off x="1967990"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8" name="Oval 232"/>
            <p:cNvSpPr>
              <a:spLocks noChangeAspect="1" noChangeArrowheads="1"/>
            </p:cNvSpPr>
            <p:nvPr userDrawn="1"/>
          </p:nvSpPr>
          <p:spPr bwMode="auto">
            <a:xfrm>
              <a:off x="2079566"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79" name="Oval 233"/>
            <p:cNvSpPr>
              <a:spLocks noChangeAspect="1" noChangeArrowheads="1"/>
            </p:cNvSpPr>
            <p:nvPr userDrawn="1"/>
          </p:nvSpPr>
          <p:spPr bwMode="auto">
            <a:xfrm>
              <a:off x="2192650"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0" name="Oval 234"/>
            <p:cNvSpPr>
              <a:spLocks noChangeAspect="1" noChangeArrowheads="1"/>
            </p:cNvSpPr>
            <p:nvPr userDrawn="1"/>
          </p:nvSpPr>
          <p:spPr bwMode="auto">
            <a:xfrm>
              <a:off x="2304226"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1" name="Oval 235"/>
            <p:cNvSpPr>
              <a:spLocks noChangeAspect="1" noChangeArrowheads="1"/>
            </p:cNvSpPr>
            <p:nvPr userDrawn="1"/>
          </p:nvSpPr>
          <p:spPr bwMode="auto">
            <a:xfrm>
              <a:off x="2528886"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2" name="Oval 236"/>
            <p:cNvSpPr>
              <a:spLocks noChangeAspect="1" noChangeArrowheads="1"/>
            </p:cNvSpPr>
            <p:nvPr userDrawn="1"/>
          </p:nvSpPr>
          <p:spPr bwMode="auto">
            <a:xfrm>
              <a:off x="2641969"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3" name="Oval 237"/>
            <p:cNvSpPr>
              <a:spLocks noChangeAspect="1" noChangeArrowheads="1"/>
            </p:cNvSpPr>
            <p:nvPr userDrawn="1"/>
          </p:nvSpPr>
          <p:spPr bwMode="auto">
            <a:xfrm>
              <a:off x="2753545"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4" name="Oval 238"/>
            <p:cNvSpPr>
              <a:spLocks noChangeAspect="1" noChangeArrowheads="1"/>
            </p:cNvSpPr>
            <p:nvPr userDrawn="1"/>
          </p:nvSpPr>
          <p:spPr bwMode="auto">
            <a:xfrm>
              <a:off x="3204373"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5" name="Oval 239"/>
            <p:cNvSpPr>
              <a:spLocks noChangeAspect="1" noChangeArrowheads="1"/>
            </p:cNvSpPr>
            <p:nvPr userDrawn="1"/>
          </p:nvSpPr>
          <p:spPr bwMode="auto">
            <a:xfrm>
              <a:off x="3315949"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6" name="Oval 240"/>
            <p:cNvSpPr>
              <a:spLocks noChangeAspect="1" noChangeArrowheads="1"/>
            </p:cNvSpPr>
            <p:nvPr userDrawn="1"/>
          </p:nvSpPr>
          <p:spPr bwMode="auto">
            <a:xfrm>
              <a:off x="3429033"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7" name="Oval 241"/>
            <p:cNvSpPr>
              <a:spLocks noChangeAspect="1" noChangeArrowheads="1"/>
            </p:cNvSpPr>
            <p:nvPr userDrawn="1"/>
          </p:nvSpPr>
          <p:spPr bwMode="auto">
            <a:xfrm>
              <a:off x="3878352"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8" name="Oval 242"/>
            <p:cNvSpPr>
              <a:spLocks noChangeAspect="1" noChangeArrowheads="1"/>
            </p:cNvSpPr>
            <p:nvPr userDrawn="1"/>
          </p:nvSpPr>
          <p:spPr bwMode="auto">
            <a:xfrm>
              <a:off x="4663908"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89" name="Oval 243"/>
            <p:cNvSpPr>
              <a:spLocks noChangeAspect="1" noChangeArrowheads="1"/>
            </p:cNvSpPr>
            <p:nvPr userDrawn="1"/>
          </p:nvSpPr>
          <p:spPr bwMode="auto">
            <a:xfrm>
              <a:off x="4776992"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0" name="Oval 244"/>
            <p:cNvSpPr>
              <a:spLocks noChangeAspect="1" noChangeArrowheads="1"/>
            </p:cNvSpPr>
            <p:nvPr userDrawn="1"/>
          </p:nvSpPr>
          <p:spPr bwMode="auto">
            <a:xfrm>
              <a:off x="4888568"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1" name="Oval 245"/>
            <p:cNvSpPr>
              <a:spLocks noChangeAspect="1" noChangeArrowheads="1"/>
            </p:cNvSpPr>
            <p:nvPr userDrawn="1"/>
          </p:nvSpPr>
          <p:spPr bwMode="auto">
            <a:xfrm>
              <a:off x="5001652"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2" name="Oval 246"/>
            <p:cNvSpPr>
              <a:spLocks noChangeAspect="1" noChangeArrowheads="1"/>
            </p:cNvSpPr>
            <p:nvPr userDrawn="1"/>
          </p:nvSpPr>
          <p:spPr bwMode="auto">
            <a:xfrm>
              <a:off x="5113228"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3" name="Oval 247"/>
            <p:cNvSpPr>
              <a:spLocks noChangeAspect="1" noChangeArrowheads="1"/>
            </p:cNvSpPr>
            <p:nvPr userDrawn="1"/>
          </p:nvSpPr>
          <p:spPr bwMode="auto">
            <a:xfrm>
              <a:off x="5226311"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4" name="Oval 248"/>
            <p:cNvSpPr>
              <a:spLocks noChangeAspect="1" noChangeArrowheads="1"/>
            </p:cNvSpPr>
            <p:nvPr userDrawn="1"/>
          </p:nvSpPr>
          <p:spPr bwMode="auto">
            <a:xfrm>
              <a:off x="5337887"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5" name="Oval 249"/>
            <p:cNvSpPr>
              <a:spLocks noChangeAspect="1" noChangeArrowheads="1"/>
            </p:cNvSpPr>
            <p:nvPr userDrawn="1"/>
          </p:nvSpPr>
          <p:spPr bwMode="auto">
            <a:xfrm>
              <a:off x="5450972"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6" name="Oval 250"/>
            <p:cNvSpPr>
              <a:spLocks noChangeAspect="1" noChangeArrowheads="1"/>
            </p:cNvSpPr>
            <p:nvPr userDrawn="1"/>
          </p:nvSpPr>
          <p:spPr bwMode="auto">
            <a:xfrm>
              <a:off x="5562548"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7" name="Oval 251"/>
            <p:cNvSpPr>
              <a:spLocks noChangeAspect="1" noChangeArrowheads="1"/>
            </p:cNvSpPr>
            <p:nvPr userDrawn="1"/>
          </p:nvSpPr>
          <p:spPr bwMode="auto">
            <a:xfrm>
              <a:off x="5675631"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8" name="Oval 252"/>
            <p:cNvSpPr>
              <a:spLocks noChangeAspect="1" noChangeArrowheads="1"/>
            </p:cNvSpPr>
            <p:nvPr userDrawn="1"/>
          </p:nvSpPr>
          <p:spPr bwMode="auto">
            <a:xfrm>
              <a:off x="5787207"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299" name="Oval 253"/>
            <p:cNvSpPr>
              <a:spLocks noChangeAspect="1" noChangeArrowheads="1"/>
            </p:cNvSpPr>
            <p:nvPr userDrawn="1"/>
          </p:nvSpPr>
          <p:spPr bwMode="auto">
            <a:xfrm>
              <a:off x="5900291"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0" name="Oval 254"/>
            <p:cNvSpPr>
              <a:spLocks noChangeAspect="1" noChangeArrowheads="1"/>
            </p:cNvSpPr>
            <p:nvPr userDrawn="1"/>
          </p:nvSpPr>
          <p:spPr bwMode="auto">
            <a:xfrm>
              <a:off x="6013375"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1" name="Oval 255"/>
            <p:cNvSpPr>
              <a:spLocks noChangeAspect="1" noChangeArrowheads="1"/>
            </p:cNvSpPr>
            <p:nvPr userDrawn="1"/>
          </p:nvSpPr>
          <p:spPr bwMode="auto">
            <a:xfrm>
              <a:off x="6124951"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2" name="Oval 256"/>
            <p:cNvSpPr>
              <a:spLocks noChangeAspect="1" noChangeArrowheads="1"/>
            </p:cNvSpPr>
            <p:nvPr userDrawn="1"/>
          </p:nvSpPr>
          <p:spPr bwMode="auto">
            <a:xfrm>
              <a:off x="6238035"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3" name="Oval 257"/>
            <p:cNvSpPr>
              <a:spLocks noChangeAspect="1" noChangeArrowheads="1"/>
            </p:cNvSpPr>
            <p:nvPr userDrawn="1"/>
          </p:nvSpPr>
          <p:spPr bwMode="auto">
            <a:xfrm>
              <a:off x="6349611"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4" name="Oval 258"/>
            <p:cNvSpPr>
              <a:spLocks noChangeAspect="1" noChangeArrowheads="1"/>
            </p:cNvSpPr>
            <p:nvPr userDrawn="1"/>
          </p:nvSpPr>
          <p:spPr bwMode="auto">
            <a:xfrm>
              <a:off x="6462694"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5" name="Oval 259"/>
            <p:cNvSpPr>
              <a:spLocks noChangeAspect="1" noChangeArrowheads="1"/>
            </p:cNvSpPr>
            <p:nvPr userDrawn="1"/>
          </p:nvSpPr>
          <p:spPr bwMode="auto">
            <a:xfrm>
              <a:off x="6574270"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6" name="Oval 260"/>
            <p:cNvSpPr>
              <a:spLocks noChangeAspect="1" noChangeArrowheads="1"/>
            </p:cNvSpPr>
            <p:nvPr userDrawn="1"/>
          </p:nvSpPr>
          <p:spPr bwMode="auto">
            <a:xfrm>
              <a:off x="6687355"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7" name="Oval 261"/>
            <p:cNvSpPr>
              <a:spLocks noChangeAspect="1" noChangeArrowheads="1"/>
            </p:cNvSpPr>
            <p:nvPr userDrawn="1"/>
          </p:nvSpPr>
          <p:spPr bwMode="auto">
            <a:xfrm>
              <a:off x="6798931"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8" name="Oval 262"/>
            <p:cNvSpPr>
              <a:spLocks noChangeAspect="1" noChangeArrowheads="1"/>
            </p:cNvSpPr>
            <p:nvPr userDrawn="1"/>
          </p:nvSpPr>
          <p:spPr bwMode="auto">
            <a:xfrm>
              <a:off x="6912014"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09" name="Oval 263"/>
            <p:cNvSpPr>
              <a:spLocks noChangeAspect="1" noChangeArrowheads="1"/>
            </p:cNvSpPr>
            <p:nvPr userDrawn="1"/>
          </p:nvSpPr>
          <p:spPr bwMode="auto">
            <a:xfrm>
              <a:off x="7023590"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0" name="Oval 264"/>
            <p:cNvSpPr>
              <a:spLocks noChangeAspect="1" noChangeArrowheads="1"/>
            </p:cNvSpPr>
            <p:nvPr userDrawn="1"/>
          </p:nvSpPr>
          <p:spPr bwMode="auto">
            <a:xfrm>
              <a:off x="7136674"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1" name="Oval 265"/>
            <p:cNvSpPr>
              <a:spLocks noChangeAspect="1" noChangeArrowheads="1"/>
            </p:cNvSpPr>
            <p:nvPr userDrawn="1"/>
          </p:nvSpPr>
          <p:spPr bwMode="auto">
            <a:xfrm>
              <a:off x="7248250"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2" name="Oval 266"/>
            <p:cNvSpPr>
              <a:spLocks noChangeAspect="1" noChangeArrowheads="1"/>
            </p:cNvSpPr>
            <p:nvPr userDrawn="1"/>
          </p:nvSpPr>
          <p:spPr bwMode="auto">
            <a:xfrm>
              <a:off x="7361334"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3" name="Oval 267"/>
            <p:cNvSpPr>
              <a:spLocks noChangeAspect="1" noChangeArrowheads="1"/>
            </p:cNvSpPr>
            <p:nvPr userDrawn="1"/>
          </p:nvSpPr>
          <p:spPr bwMode="auto">
            <a:xfrm>
              <a:off x="7472910"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4" name="Oval 268"/>
            <p:cNvSpPr>
              <a:spLocks noChangeAspect="1" noChangeArrowheads="1"/>
            </p:cNvSpPr>
            <p:nvPr userDrawn="1"/>
          </p:nvSpPr>
          <p:spPr bwMode="auto">
            <a:xfrm>
              <a:off x="7585994"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5" name="Oval 269"/>
            <p:cNvSpPr>
              <a:spLocks noChangeAspect="1" noChangeArrowheads="1"/>
            </p:cNvSpPr>
            <p:nvPr userDrawn="1"/>
          </p:nvSpPr>
          <p:spPr bwMode="auto">
            <a:xfrm>
              <a:off x="7697570"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6" name="Oval 270"/>
            <p:cNvSpPr>
              <a:spLocks noChangeAspect="1" noChangeArrowheads="1"/>
            </p:cNvSpPr>
            <p:nvPr userDrawn="1"/>
          </p:nvSpPr>
          <p:spPr bwMode="auto">
            <a:xfrm>
              <a:off x="7810653"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7" name="Oval 271"/>
            <p:cNvSpPr>
              <a:spLocks noChangeAspect="1" noChangeArrowheads="1"/>
            </p:cNvSpPr>
            <p:nvPr userDrawn="1"/>
          </p:nvSpPr>
          <p:spPr bwMode="auto">
            <a:xfrm>
              <a:off x="7922229"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8" name="Oval 272"/>
            <p:cNvSpPr>
              <a:spLocks noChangeAspect="1" noChangeArrowheads="1"/>
            </p:cNvSpPr>
            <p:nvPr userDrawn="1"/>
          </p:nvSpPr>
          <p:spPr bwMode="auto">
            <a:xfrm>
              <a:off x="8035314"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19" name="Oval 273"/>
            <p:cNvSpPr>
              <a:spLocks noChangeAspect="1" noChangeArrowheads="1"/>
            </p:cNvSpPr>
            <p:nvPr userDrawn="1"/>
          </p:nvSpPr>
          <p:spPr bwMode="auto">
            <a:xfrm>
              <a:off x="8146890"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0" name="Oval 274"/>
            <p:cNvSpPr>
              <a:spLocks noChangeAspect="1" noChangeArrowheads="1"/>
            </p:cNvSpPr>
            <p:nvPr userDrawn="1"/>
          </p:nvSpPr>
          <p:spPr bwMode="auto">
            <a:xfrm>
              <a:off x="8259973"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1" name="Oval 275"/>
            <p:cNvSpPr>
              <a:spLocks noChangeAspect="1" noChangeArrowheads="1"/>
            </p:cNvSpPr>
            <p:nvPr userDrawn="1"/>
          </p:nvSpPr>
          <p:spPr bwMode="auto">
            <a:xfrm>
              <a:off x="8371549"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2" name="Oval 276"/>
            <p:cNvSpPr>
              <a:spLocks noChangeAspect="1" noChangeArrowheads="1"/>
            </p:cNvSpPr>
            <p:nvPr userDrawn="1"/>
          </p:nvSpPr>
          <p:spPr bwMode="auto">
            <a:xfrm>
              <a:off x="8484633"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3" name="Oval 277"/>
            <p:cNvSpPr>
              <a:spLocks noChangeAspect="1" noChangeArrowheads="1"/>
            </p:cNvSpPr>
            <p:nvPr userDrawn="1"/>
          </p:nvSpPr>
          <p:spPr bwMode="auto">
            <a:xfrm>
              <a:off x="8596209"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4" name="Oval 278"/>
            <p:cNvSpPr>
              <a:spLocks noChangeAspect="1" noChangeArrowheads="1"/>
            </p:cNvSpPr>
            <p:nvPr userDrawn="1"/>
          </p:nvSpPr>
          <p:spPr bwMode="auto">
            <a:xfrm>
              <a:off x="8709293"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5" name="Oval 279"/>
            <p:cNvSpPr>
              <a:spLocks noChangeAspect="1" noChangeArrowheads="1"/>
            </p:cNvSpPr>
            <p:nvPr userDrawn="1"/>
          </p:nvSpPr>
          <p:spPr bwMode="auto">
            <a:xfrm>
              <a:off x="506947" y="186644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6" name="Oval 280"/>
            <p:cNvSpPr>
              <a:spLocks noChangeAspect="1" noChangeArrowheads="1"/>
            </p:cNvSpPr>
            <p:nvPr userDrawn="1"/>
          </p:nvSpPr>
          <p:spPr bwMode="auto">
            <a:xfrm>
              <a:off x="620031"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7" name="Oval 281"/>
            <p:cNvSpPr>
              <a:spLocks noChangeAspect="1" noChangeArrowheads="1"/>
            </p:cNvSpPr>
            <p:nvPr userDrawn="1"/>
          </p:nvSpPr>
          <p:spPr bwMode="auto">
            <a:xfrm>
              <a:off x="731607" y="186644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8" name="Oval 282"/>
            <p:cNvSpPr>
              <a:spLocks noChangeAspect="1" noChangeArrowheads="1"/>
            </p:cNvSpPr>
            <p:nvPr userDrawn="1"/>
          </p:nvSpPr>
          <p:spPr bwMode="auto">
            <a:xfrm>
              <a:off x="844691"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29" name="Oval 283"/>
            <p:cNvSpPr>
              <a:spLocks noChangeAspect="1" noChangeArrowheads="1"/>
            </p:cNvSpPr>
            <p:nvPr userDrawn="1"/>
          </p:nvSpPr>
          <p:spPr bwMode="auto">
            <a:xfrm>
              <a:off x="956267"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0" name="Oval 284"/>
            <p:cNvSpPr>
              <a:spLocks noChangeAspect="1" noChangeArrowheads="1"/>
            </p:cNvSpPr>
            <p:nvPr userDrawn="1"/>
          </p:nvSpPr>
          <p:spPr bwMode="auto">
            <a:xfrm>
              <a:off x="1069351"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1" name="Oval 285"/>
            <p:cNvSpPr>
              <a:spLocks noChangeAspect="1" noChangeArrowheads="1"/>
            </p:cNvSpPr>
            <p:nvPr userDrawn="1"/>
          </p:nvSpPr>
          <p:spPr bwMode="auto">
            <a:xfrm>
              <a:off x="1180927"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2" name="Oval 286"/>
            <p:cNvSpPr>
              <a:spLocks noChangeAspect="1" noChangeArrowheads="1"/>
            </p:cNvSpPr>
            <p:nvPr userDrawn="1"/>
          </p:nvSpPr>
          <p:spPr bwMode="auto">
            <a:xfrm>
              <a:off x="1294010"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3" name="Oval 287"/>
            <p:cNvSpPr>
              <a:spLocks noChangeAspect="1" noChangeArrowheads="1"/>
            </p:cNvSpPr>
            <p:nvPr userDrawn="1"/>
          </p:nvSpPr>
          <p:spPr bwMode="auto">
            <a:xfrm>
              <a:off x="1405586"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4" name="Oval 288"/>
            <p:cNvSpPr>
              <a:spLocks noChangeAspect="1" noChangeArrowheads="1"/>
            </p:cNvSpPr>
            <p:nvPr userDrawn="1"/>
          </p:nvSpPr>
          <p:spPr bwMode="auto">
            <a:xfrm>
              <a:off x="1518671"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5" name="Oval 289"/>
            <p:cNvSpPr>
              <a:spLocks noChangeAspect="1" noChangeArrowheads="1"/>
            </p:cNvSpPr>
            <p:nvPr userDrawn="1"/>
          </p:nvSpPr>
          <p:spPr bwMode="auto">
            <a:xfrm>
              <a:off x="1630247"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6" name="Oval 290"/>
            <p:cNvSpPr>
              <a:spLocks noChangeAspect="1" noChangeArrowheads="1"/>
            </p:cNvSpPr>
            <p:nvPr userDrawn="1"/>
          </p:nvSpPr>
          <p:spPr bwMode="auto">
            <a:xfrm>
              <a:off x="1743330"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7" name="Oval 291"/>
            <p:cNvSpPr>
              <a:spLocks noChangeAspect="1" noChangeArrowheads="1"/>
            </p:cNvSpPr>
            <p:nvPr userDrawn="1"/>
          </p:nvSpPr>
          <p:spPr bwMode="auto">
            <a:xfrm>
              <a:off x="1854906"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8" name="Oval 292"/>
            <p:cNvSpPr>
              <a:spLocks noChangeAspect="1" noChangeArrowheads="1"/>
            </p:cNvSpPr>
            <p:nvPr userDrawn="1"/>
          </p:nvSpPr>
          <p:spPr bwMode="auto">
            <a:xfrm>
              <a:off x="1967990"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39" name="Oval 293"/>
            <p:cNvSpPr>
              <a:spLocks noChangeAspect="1" noChangeArrowheads="1"/>
            </p:cNvSpPr>
            <p:nvPr userDrawn="1"/>
          </p:nvSpPr>
          <p:spPr bwMode="auto">
            <a:xfrm>
              <a:off x="2079566"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0" name="Oval 294"/>
            <p:cNvSpPr>
              <a:spLocks noChangeAspect="1" noChangeArrowheads="1"/>
            </p:cNvSpPr>
            <p:nvPr userDrawn="1"/>
          </p:nvSpPr>
          <p:spPr bwMode="auto">
            <a:xfrm>
              <a:off x="2192650"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1" name="Oval 295"/>
            <p:cNvSpPr>
              <a:spLocks noChangeAspect="1" noChangeArrowheads="1"/>
            </p:cNvSpPr>
            <p:nvPr userDrawn="1"/>
          </p:nvSpPr>
          <p:spPr bwMode="auto">
            <a:xfrm>
              <a:off x="2304226"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2" name="Oval 296"/>
            <p:cNvSpPr>
              <a:spLocks noChangeAspect="1" noChangeArrowheads="1"/>
            </p:cNvSpPr>
            <p:nvPr userDrawn="1"/>
          </p:nvSpPr>
          <p:spPr bwMode="auto">
            <a:xfrm>
              <a:off x="2641969"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3" name="Oval 297"/>
            <p:cNvSpPr>
              <a:spLocks noChangeAspect="1" noChangeArrowheads="1"/>
            </p:cNvSpPr>
            <p:nvPr userDrawn="1"/>
          </p:nvSpPr>
          <p:spPr bwMode="auto">
            <a:xfrm>
              <a:off x="2753545"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4" name="Oval 298"/>
            <p:cNvSpPr>
              <a:spLocks noChangeAspect="1" noChangeArrowheads="1"/>
            </p:cNvSpPr>
            <p:nvPr userDrawn="1"/>
          </p:nvSpPr>
          <p:spPr bwMode="auto">
            <a:xfrm>
              <a:off x="3204373"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5" name="Oval 299"/>
            <p:cNvSpPr>
              <a:spLocks noChangeAspect="1" noChangeArrowheads="1"/>
            </p:cNvSpPr>
            <p:nvPr userDrawn="1"/>
          </p:nvSpPr>
          <p:spPr bwMode="auto">
            <a:xfrm>
              <a:off x="3315949"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6" name="Oval 300"/>
            <p:cNvSpPr>
              <a:spLocks noChangeAspect="1" noChangeArrowheads="1"/>
            </p:cNvSpPr>
            <p:nvPr userDrawn="1"/>
          </p:nvSpPr>
          <p:spPr bwMode="auto">
            <a:xfrm>
              <a:off x="3878352"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7" name="Oval 301"/>
            <p:cNvSpPr>
              <a:spLocks noChangeAspect="1" noChangeArrowheads="1"/>
            </p:cNvSpPr>
            <p:nvPr userDrawn="1"/>
          </p:nvSpPr>
          <p:spPr bwMode="auto">
            <a:xfrm>
              <a:off x="3989928"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8" name="Oval 302"/>
            <p:cNvSpPr>
              <a:spLocks noChangeAspect="1" noChangeArrowheads="1"/>
            </p:cNvSpPr>
            <p:nvPr userDrawn="1"/>
          </p:nvSpPr>
          <p:spPr bwMode="auto">
            <a:xfrm>
              <a:off x="4552332"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49" name="Oval 303"/>
            <p:cNvSpPr>
              <a:spLocks noChangeAspect="1" noChangeArrowheads="1"/>
            </p:cNvSpPr>
            <p:nvPr userDrawn="1"/>
          </p:nvSpPr>
          <p:spPr bwMode="auto">
            <a:xfrm>
              <a:off x="4663908"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0" name="Oval 304"/>
            <p:cNvSpPr>
              <a:spLocks noChangeAspect="1" noChangeArrowheads="1"/>
            </p:cNvSpPr>
            <p:nvPr userDrawn="1"/>
          </p:nvSpPr>
          <p:spPr bwMode="auto">
            <a:xfrm>
              <a:off x="4776992"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1" name="Oval 305"/>
            <p:cNvSpPr>
              <a:spLocks noChangeAspect="1" noChangeArrowheads="1"/>
            </p:cNvSpPr>
            <p:nvPr userDrawn="1"/>
          </p:nvSpPr>
          <p:spPr bwMode="auto">
            <a:xfrm>
              <a:off x="4888568"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2" name="Oval 306"/>
            <p:cNvSpPr>
              <a:spLocks noChangeAspect="1" noChangeArrowheads="1"/>
            </p:cNvSpPr>
            <p:nvPr userDrawn="1"/>
          </p:nvSpPr>
          <p:spPr bwMode="auto">
            <a:xfrm>
              <a:off x="5001652"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3" name="Oval 307"/>
            <p:cNvSpPr>
              <a:spLocks noChangeAspect="1" noChangeArrowheads="1"/>
            </p:cNvSpPr>
            <p:nvPr userDrawn="1"/>
          </p:nvSpPr>
          <p:spPr bwMode="auto">
            <a:xfrm>
              <a:off x="5113228"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4" name="Oval 308"/>
            <p:cNvSpPr>
              <a:spLocks noChangeAspect="1" noChangeArrowheads="1"/>
            </p:cNvSpPr>
            <p:nvPr userDrawn="1"/>
          </p:nvSpPr>
          <p:spPr bwMode="auto">
            <a:xfrm>
              <a:off x="5226311"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5" name="Oval 309"/>
            <p:cNvSpPr>
              <a:spLocks noChangeAspect="1" noChangeArrowheads="1"/>
            </p:cNvSpPr>
            <p:nvPr userDrawn="1"/>
          </p:nvSpPr>
          <p:spPr bwMode="auto">
            <a:xfrm>
              <a:off x="5337887"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6" name="Oval 310"/>
            <p:cNvSpPr>
              <a:spLocks noChangeAspect="1" noChangeArrowheads="1"/>
            </p:cNvSpPr>
            <p:nvPr userDrawn="1"/>
          </p:nvSpPr>
          <p:spPr bwMode="auto">
            <a:xfrm>
              <a:off x="5450972"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7" name="Oval 311"/>
            <p:cNvSpPr>
              <a:spLocks noChangeAspect="1" noChangeArrowheads="1"/>
            </p:cNvSpPr>
            <p:nvPr userDrawn="1"/>
          </p:nvSpPr>
          <p:spPr bwMode="auto">
            <a:xfrm>
              <a:off x="5562548"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8" name="Oval 312"/>
            <p:cNvSpPr>
              <a:spLocks noChangeAspect="1" noChangeArrowheads="1"/>
            </p:cNvSpPr>
            <p:nvPr userDrawn="1"/>
          </p:nvSpPr>
          <p:spPr bwMode="auto">
            <a:xfrm>
              <a:off x="5675631"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59" name="Oval 313"/>
            <p:cNvSpPr>
              <a:spLocks noChangeAspect="1" noChangeArrowheads="1"/>
            </p:cNvSpPr>
            <p:nvPr userDrawn="1"/>
          </p:nvSpPr>
          <p:spPr bwMode="auto">
            <a:xfrm>
              <a:off x="5787207"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0" name="Oval 314"/>
            <p:cNvSpPr>
              <a:spLocks noChangeAspect="1" noChangeArrowheads="1"/>
            </p:cNvSpPr>
            <p:nvPr userDrawn="1"/>
          </p:nvSpPr>
          <p:spPr bwMode="auto">
            <a:xfrm>
              <a:off x="5900291"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1" name="Oval 315"/>
            <p:cNvSpPr>
              <a:spLocks noChangeAspect="1" noChangeArrowheads="1"/>
            </p:cNvSpPr>
            <p:nvPr userDrawn="1"/>
          </p:nvSpPr>
          <p:spPr bwMode="auto">
            <a:xfrm>
              <a:off x="6013375"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2" name="Oval 316"/>
            <p:cNvSpPr>
              <a:spLocks noChangeAspect="1" noChangeArrowheads="1"/>
            </p:cNvSpPr>
            <p:nvPr userDrawn="1"/>
          </p:nvSpPr>
          <p:spPr bwMode="auto">
            <a:xfrm>
              <a:off x="6124951"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3" name="Oval 317"/>
            <p:cNvSpPr>
              <a:spLocks noChangeAspect="1" noChangeArrowheads="1"/>
            </p:cNvSpPr>
            <p:nvPr userDrawn="1"/>
          </p:nvSpPr>
          <p:spPr bwMode="auto">
            <a:xfrm>
              <a:off x="6238035"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4" name="Oval 318"/>
            <p:cNvSpPr>
              <a:spLocks noChangeAspect="1" noChangeArrowheads="1"/>
            </p:cNvSpPr>
            <p:nvPr userDrawn="1"/>
          </p:nvSpPr>
          <p:spPr bwMode="auto">
            <a:xfrm>
              <a:off x="6349611"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5" name="Oval 319"/>
            <p:cNvSpPr>
              <a:spLocks noChangeAspect="1" noChangeArrowheads="1"/>
            </p:cNvSpPr>
            <p:nvPr userDrawn="1"/>
          </p:nvSpPr>
          <p:spPr bwMode="auto">
            <a:xfrm>
              <a:off x="6462694"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6" name="Oval 320"/>
            <p:cNvSpPr>
              <a:spLocks noChangeAspect="1" noChangeArrowheads="1"/>
            </p:cNvSpPr>
            <p:nvPr userDrawn="1"/>
          </p:nvSpPr>
          <p:spPr bwMode="auto">
            <a:xfrm>
              <a:off x="6574270"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7" name="Oval 321"/>
            <p:cNvSpPr>
              <a:spLocks noChangeAspect="1" noChangeArrowheads="1"/>
            </p:cNvSpPr>
            <p:nvPr userDrawn="1"/>
          </p:nvSpPr>
          <p:spPr bwMode="auto">
            <a:xfrm>
              <a:off x="6687355"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8" name="Oval 322"/>
            <p:cNvSpPr>
              <a:spLocks noChangeAspect="1" noChangeArrowheads="1"/>
            </p:cNvSpPr>
            <p:nvPr userDrawn="1"/>
          </p:nvSpPr>
          <p:spPr bwMode="auto">
            <a:xfrm>
              <a:off x="6798931"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69" name="Oval 323"/>
            <p:cNvSpPr>
              <a:spLocks noChangeAspect="1" noChangeArrowheads="1"/>
            </p:cNvSpPr>
            <p:nvPr userDrawn="1"/>
          </p:nvSpPr>
          <p:spPr bwMode="auto">
            <a:xfrm>
              <a:off x="6912014"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0" name="Oval 324"/>
            <p:cNvSpPr>
              <a:spLocks noChangeAspect="1" noChangeArrowheads="1"/>
            </p:cNvSpPr>
            <p:nvPr userDrawn="1"/>
          </p:nvSpPr>
          <p:spPr bwMode="auto">
            <a:xfrm>
              <a:off x="7023590"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1" name="Oval 325"/>
            <p:cNvSpPr>
              <a:spLocks noChangeAspect="1" noChangeArrowheads="1"/>
            </p:cNvSpPr>
            <p:nvPr userDrawn="1"/>
          </p:nvSpPr>
          <p:spPr bwMode="auto">
            <a:xfrm>
              <a:off x="7136674"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2" name="Oval 326"/>
            <p:cNvSpPr>
              <a:spLocks noChangeAspect="1" noChangeArrowheads="1"/>
            </p:cNvSpPr>
            <p:nvPr userDrawn="1"/>
          </p:nvSpPr>
          <p:spPr bwMode="auto">
            <a:xfrm>
              <a:off x="7248250"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3" name="Oval 327"/>
            <p:cNvSpPr>
              <a:spLocks noChangeAspect="1" noChangeArrowheads="1"/>
            </p:cNvSpPr>
            <p:nvPr userDrawn="1"/>
          </p:nvSpPr>
          <p:spPr bwMode="auto">
            <a:xfrm>
              <a:off x="7361334"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4" name="Oval 328"/>
            <p:cNvSpPr>
              <a:spLocks noChangeAspect="1" noChangeArrowheads="1"/>
            </p:cNvSpPr>
            <p:nvPr userDrawn="1"/>
          </p:nvSpPr>
          <p:spPr bwMode="auto">
            <a:xfrm>
              <a:off x="7472910"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5" name="Oval 329"/>
            <p:cNvSpPr>
              <a:spLocks noChangeAspect="1" noChangeArrowheads="1"/>
            </p:cNvSpPr>
            <p:nvPr userDrawn="1"/>
          </p:nvSpPr>
          <p:spPr bwMode="auto">
            <a:xfrm>
              <a:off x="7585994"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6" name="Oval 330"/>
            <p:cNvSpPr>
              <a:spLocks noChangeAspect="1" noChangeArrowheads="1"/>
            </p:cNvSpPr>
            <p:nvPr userDrawn="1"/>
          </p:nvSpPr>
          <p:spPr bwMode="auto">
            <a:xfrm>
              <a:off x="7697570"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7" name="Oval 331"/>
            <p:cNvSpPr>
              <a:spLocks noChangeAspect="1" noChangeArrowheads="1"/>
            </p:cNvSpPr>
            <p:nvPr userDrawn="1"/>
          </p:nvSpPr>
          <p:spPr bwMode="auto">
            <a:xfrm>
              <a:off x="7810653"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8" name="Oval 332"/>
            <p:cNvSpPr>
              <a:spLocks noChangeAspect="1" noChangeArrowheads="1"/>
            </p:cNvSpPr>
            <p:nvPr userDrawn="1"/>
          </p:nvSpPr>
          <p:spPr bwMode="auto">
            <a:xfrm>
              <a:off x="7922229"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79" name="Oval 333"/>
            <p:cNvSpPr>
              <a:spLocks noChangeAspect="1" noChangeArrowheads="1"/>
            </p:cNvSpPr>
            <p:nvPr userDrawn="1"/>
          </p:nvSpPr>
          <p:spPr bwMode="auto">
            <a:xfrm>
              <a:off x="8035314"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0" name="Oval 334"/>
            <p:cNvSpPr>
              <a:spLocks noChangeAspect="1" noChangeArrowheads="1"/>
            </p:cNvSpPr>
            <p:nvPr userDrawn="1"/>
          </p:nvSpPr>
          <p:spPr bwMode="auto">
            <a:xfrm>
              <a:off x="8146890"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1" name="Oval 335"/>
            <p:cNvSpPr>
              <a:spLocks noChangeAspect="1" noChangeArrowheads="1"/>
            </p:cNvSpPr>
            <p:nvPr userDrawn="1"/>
          </p:nvSpPr>
          <p:spPr bwMode="auto">
            <a:xfrm>
              <a:off x="8259973"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2" name="Oval 336"/>
            <p:cNvSpPr>
              <a:spLocks noChangeAspect="1" noChangeArrowheads="1"/>
            </p:cNvSpPr>
            <p:nvPr userDrawn="1"/>
          </p:nvSpPr>
          <p:spPr bwMode="auto">
            <a:xfrm>
              <a:off x="8371549"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3" name="Oval 337"/>
            <p:cNvSpPr>
              <a:spLocks noChangeAspect="1" noChangeArrowheads="1"/>
            </p:cNvSpPr>
            <p:nvPr userDrawn="1"/>
          </p:nvSpPr>
          <p:spPr bwMode="auto">
            <a:xfrm>
              <a:off x="8484633"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4" name="Oval 338"/>
            <p:cNvSpPr>
              <a:spLocks noChangeAspect="1" noChangeArrowheads="1"/>
            </p:cNvSpPr>
            <p:nvPr userDrawn="1"/>
          </p:nvSpPr>
          <p:spPr bwMode="auto">
            <a:xfrm>
              <a:off x="395371"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5" name="Oval 339"/>
            <p:cNvSpPr>
              <a:spLocks noChangeAspect="1" noChangeArrowheads="1"/>
            </p:cNvSpPr>
            <p:nvPr userDrawn="1"/>
          </p:nvSpPr>
          <p:spPr bwMode="auto">
            <a:xfrm>
              <a:off x="506947" y="1970477"/>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6" name="Oval 340"/>
            <p:cNvSpPr>
              <a:spLocks noChangeAspect="1" noChangeArrowheads="1"/>
            </p:cNvSpPr>
            <p:nvPr userDrawn="1"/>
          </p:nvSpPr>
          <p:spPr bwMode="auto">
            <a:xfrm>
              <a:off x="620031"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7" name="Oval 341"/>
            <p:cNvSpPr>
              <a:spLocks noChangeAspect="1" noChangeArrowheads="1"/>
            </p:cNvSpPr>
            <p:nvPr userDrawn="1"/>
          </p:nvSpPr>
          <p:spPr bwMode="auto">
            <a:xfrm>
              <a:off x="731607"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8" name="Oval 342"/>
            <p:cNvSpPr>
              <a:spLocks noChangeAspect="1" noChangeArrowheads="1"/>
            </p:cNvSpPr>
            <p:nvPr userDrawn="1"/>
          </p:nvSpPr>
          <p:spPr bwMode="auto">
            <a:xfrm>
              <a:off x="844691"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89" name="Oval 343"/>
            <p:cNvSpPr>
              <a:spLocks noChangeAspect="1" noChangeArrowheads="1"/>
            </p:cNvSpPr>
            <p:nvPr userDrawn="1"/>
          </p:nvSpPr>
          <p:spPr bwMode="auto">
            <a:xfrm>
              <a:off x="956267"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0" name="Oval 344"/>
            <p:cNvSpPr>
              <a:spLocks noChangeAspect="1" noChangeArrowheads="1"/>
            </p:cNvSpPr>
            <p:nvPr userDrawn="1"/>
          </p:nvSpPr>
          <p:spPr bwMode="auto">
            <a:xfrm>
              <a:off x="1069351"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1" name="Oval 345"/>
            <p:cNvSpPr>
              <a:spLocks noChangeAspect="1" noChangeArrowheads="1"/>
            </p:cNvSpPr>
            <p:nvPr userDrawn="1"/>
          </p:nvSpPr>
          <p:spPr bwMode="auto">
            <a:xfrm>
              <a:off x="1180927"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2" name="Oval 346"/>
            <p:cNvSpPr>
              <a:spLocks noChangeAspect="1" noChangeArrowheads="1"/>
            </p:cNvSpPr>
            <p:nvPr userDrawn="1"/>
          </p:nvSpPr>
          <p:spPr bwMode="auto">
            <a:xfrm>
              <a:off x="1294010"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3" name="Oval 347"/>
            <p:cNvSpPr>
              <a:spLocks noChangeAspect="1" noChangeArrowheads="1"/>
            </p:cNvSpPr>
            <p:nvPr userDrawn="1"/>
          </p:nvSpPr>
          <p:spPr bwMode="auto">
            <a:xfrm>
              <a:off x="1405586"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4" name="Oval 348"/>
            <p:cNvSpPr>
              <a:spLocks noChangeAspect="1" noChangeArrowheads="1"/>
            </p:cNvSpPr>
            <p:nvPr userDrawn="1"/>
          </p:nvSpPr>
          <p:spPr bwMode="auto">
            <a:xfrm>
              <a:off x="1518671"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5" name="Oval 349"/>
            <p:cNvSpPr>
              <a:spLocks noChangeAspect="1" noChangeArrowheads="1"/>
            </p:cNvSpPr>
            <p:nvPr userDrawn="1"/>
          </p:nvSpPr>
          <p:spPr bwMode="auto">
            <a:xfrm>
              <a:off x="1630247"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6" name="Oval 350"/>
            <p:cNvSpPr>
              <a:spLocks noChangeAspect="1" noChangeArrowheads="1"/>
            </p:cNvSpPr>
            <p:nvPr userDrawn="1"/>
          </p:nvSpPr>
          <p:spPr bwMode="auto">
            <a:xfrm>
              <a:off x="1743330"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7" name="Oval 351"/>
            <p:cNvSpPr>
              <a:spLocks noChangeAspect="1" noChangeArrowheads="1"/>
            </p:cNvSpPr>
            <p:nvPr userDrawn="1"/>
          </p:nvSpPr>
          <p:spPr bwMode="auto">
            <a:xfrm>
              <a:off x="1854906"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8" name="Oval 352"/>
            <p:cNvSpPr>
              <a:spLocks noChangeAspect="1" noChangeArrowheads="1"/>
            </p:cNvSpPr>
            <p:nvPr userDrawn="1"/>
          </p:nvSpPr>
          <p:spPr bwMode="auto">
            <a:xfrm>
              <a:off x="1967990"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399" name="Oval 353"/>
            <p:cNvSpPr>
              <a:spLocks noChangeAspect="1" noChangeArrowheads="1"/>
            </p:cNvSpPr>
            <p:nvPr userDrawn="1"/>
          </p:nvSpPr>
          <p:spPr bwMode="auto">
            <a:xfrm>
              <a:off x="2079566"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0" name="Oval 354"/>
            <p:cNvSpPr>
              <a:spLocks noChangeAspect="1" noChangeArrowheads="1"/>
            </p:cNvSpPr>
            <p:nvPr userDrawn="1"/>
          </p:nvSpPr>
          <p:spPr bwMode="auto">
            <a:xfrm>
              <a:off x="2528886"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1" name="Oval 355"/>
            <p:cNvSpPr>
              <a:spLocks noChangeAspect="1" noChangeArrowheads="1"/>
            </p:cNvSpPr>
            <p:nvPr userDrawn="1"/>
          </p:nvSpPr>
          <p:spPr bwMode="auto">
            <a:xfrm>
              <a:off x="3315949"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2" name="Oval 356"/>
            <p:cNvSpPr>
              <a:spLocks noChangeAspect="1" noChangeArrowheads="1"/>
            </p:cNvSpPr>
            <p:nvPr userDrawn="1"/>
          </p:nvSpPr>
          <p:spPr bwMode="auto">
            <a:xfrm>
              <a:off x="3765269" y="1970477"/>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3" name="Oval 357"/>
            <p:cNvSpPr>
              <a:spLocks noChangeAspect="1" noChangeArrowheads="1"/>
            </p:cNvSpPr>
            <p:nvPr userDrawn="1"/>
          </p:nvSpPr>
          <p:spPr bwMode="auto">
            <a:xfrm>
              <a:off x="4439248"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4" name="Oval 358"/>
            <p:cNvSpPr>
              <a:spLocks noChangeAspect="1" noChangeArrowheads="1"/>
            </p:cNvSpPr>
            <p:nvPr userDrawn="1"/>
          </p:nvSpPr>
          <p:spPr bwMode="auto">
            <a:xfrm>
              <a:off x="4552332"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5" name="Oval 359"/>
            <p:cNvSpPr>
              <a:spLocks noChangeAspect="1" noChangeArrowheads="1"/>
            </p:cNvSpPr>
            <p:nvPr userDrawn="1"/>
          </p:nvSpPr>
          <p:spPr bwMode="auto">
            <a:xfrm>
              <a:off x="4663908" y="2074514"/>
              <a:ext cx="85943" cy="85943"/>
            </a:xfrm>
            <a:prstGeom prst="ellipse">
              <a:avLst/>
            </a:prstGeom>
            <a:grpFill/>
            <a:ln>
              <a:noFill/>
            </a:ln>
            <a:effectLst/>
          </p:spPr>
          <p:txBody>
            <a:bodyPr wrap="none" anchor="ctr"/>
            <a:lstStyle/>
            <a:p>
              <a:pPr defTabSz="1218987"/>
              <a:endParaRPr lang="en-US" sz="2400" dirty="0">
                <a:solidFill>
                  <a:srgbClr val="292929"/>
                </a:solidFill>
              </a:endParaRPr>
            </a:p>
          </p:txBody>
        </p:sp>
        <p:sp>
          <p:nvSpPr>
            <p:cNvPr id="406" name="Oval 360"/>
            <p:cNvSpPr>
              <a:spLocks noChangeAspect="1" noChangeArrowheads="1"/>
            </p:cNvSpPr>
            <p:nvPr userDrawn="1"/>
          </p:nvSpPr>
          <p:spPr bwMode="auto">
            <a:xfrm>
              <a:off x="4888568"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7" name="Oval 361"/>
            <p:cNvSpPr>
              <a:spLocks noChangeAspect="1" noChangeArrowheads="1"/>
            </p:cNvSpPr>
            <p:nvPr userDrawn="1"/>
          </p:nvSpPr>
          <p:spPr bwMode="auto">
            <a:xfrm>
              <a:off x="5001652"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8" name="Oval 362"/>
            <p:cNvSpPr>
              <a:spLocks noChangeAspect="1" noChangeArrowheads="1"/>
            </p:cNvSpPr>
            <p:nvPr userDrawn="1"/>
          </p:nvSpPr>
          <p:spPr bwMode="auto">
            <a:xfrm>
              <a:off x="5113228"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09" name="Oval 363"/>
            <p:cNvSpPr>
              <a:spLocks noChangeAspect="1" noChangeArrowheads="1"/>
            </p:cNvSpPr>
            <p:nvPr userDrawn="1"/>
          </p:nvSpPr>
          <p:spPr bwMode="auto">
            <a:xfrm>
              <a:off x="5226311" y="2074514"/>
              <a:ext cx="85944"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410" name="Oval 364"/>
            <p:cNvSpPr>
              <a:spLocks noChangeAspect="1" noChangeArrowheads="1"/>
            </p:cNvSpPr>
            <p:nvPr userDrawn="1"/>
          </p:nvSpPr>
          <p:spPr bwMode="auto">
            <a:xfrm>
              <a:off x="5337887"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1" name="Oval 365"/>
            <p:cNvSpPr>
              <a:spLocks noChangeAspect="1" noChangeArrowheads="1"/>
            </p:cNvSpPr>
            <p:nvPr userDrawn="1"/>
          </p:nvSpPr>
          <p:spPr bwMode="auto">
            <a:xfrm>
              <a:off x="5450972"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2" name="Oval 366"/>
            <p:cNvSpPr>
              <a:spLocks noChangeAspect="1" noChangeArrowheads="1"/>
            </p:cNvSpPr>
            <p:nvPr userDrawn="1"/>
          </p:nvSpPr>
          <p:spPr bwMode="auto">
            <a:xfrm>
              <a:off x="5562548"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3" name="Oval 367"/>
            <p:cNvSpPr>
              <a:spLocks noChangeAspect="1" noChangeArrowheads="1"/>
            </p:cNvSpPr>
            <p:nvPr userDrawn="1"/>
          </p:nvSpPr>
          <p:spPr bwMode="auto">
            <a:xfrm>
              <a:off x="5675631"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4" name="Oval 368"/>
            <p:cNvSpPr>
              <a:spLocks noChangeAspect="1" noChangeArrowheads="1"/>
            </p:cNvSpPr>
            <p:nvPr userDrawn="1"/>
          </p:nvSpPr>
          <p:spPr bwMode="auto">
            <a:xfrm>
              <a:off x="5787207"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5" name="Oval 369"/>
            <p:cNvSpPr>
              <a:spLocks noChangeAspect="1" noChangeArrowheads="1"/>
            </p:cNvSpPr>
            <p:nvPr userDrawn="1"/>
          </p:nvSpPr>
          <p:spPr bwMode="auto">
            <a:xfrm>
              <a:off x="5900291"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6" name="Oval 370"/>
            <p:cNvSpPr>
              <a:spLocks noChangeAspect="1" noChangeArrowheads="1"/>
            </p:cNvSpPr>
            <p:nvPr userDrawn="1"/>
          </p:nvSpPr>
          <p:spPr bwMode="auto">
            <a:xfrm>
              <a:off x="6013375"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7" name="Oval 371"/>
            <p:cNvSpPr>
              <a:spLocks noChangeAspect="1" noChangeArrowheads="1"/>
            </p:cNvSpPr>
            <p:nvPr userDrawn="1"/>
          </p:nvSpPr>
          <p:spPr bwMode="auto">
            <a:xfrm>
              <a:off x="6124951"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8" name="Oval 372"/>
            <p:cNvSpPr>
              <a:spLocks noChangeAspect="1" noChangeArrowheads="1"/>
            </p:cNvSpPr>
            <p:nvPr userDrawn="1"/>
          </p:nvSpPr>
          <p:spPr bwMode="auto">
            <a:xfrm>
              <a:off x="6238035"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19" name="Oval 373"/>
            <p:cNvSpPr>
              <a:spLocks noChangeAspect="1" noChangeArrowheads="1"/>
            </p:cNvSpPr>
            <p:nvPr userDrawn="1"/>
          </p:nvSpPr>
          <p:spPr bwMode="auto">
            <a:xfrm>
              <a:off x="6349611"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0" name="Oval 374"/>
            <p:cNvSpPr>
              <a:spLocks noChangeAspect="1" noChangeArrowheads="1"/>
            </p:cNvSpPr>
            <p:nvPr userDrawn="1"/>
          </p:nvSpPr>
          <p:spPr bwMode="auto">
            <a:xfrm>
              <a:off x="6462694"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1" name="Oval 375"/>
            <p:cNvSpPr>
              <a:spLocks noChangeAspect="1" noChangeArrowheads="1"/>
            </p:cNvSpPr>
            <p:nvPr userDrawn="1"/>
          </p:nvSpPr>
          <p:spPr bwMode="auto">
            <a:xfrm>
              <a:off x="6574270"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2" name="Oval 376"/>
            <p:cNvSpPr>
              <a:spLocks noChangeAspect="1" noChangeArrowheads="1"/>
            </p:cNvSpPr>
            <p:nvPr userDrawn="1"/>
          </p:nvSpPr>
          <p:spPr bwMode="auto">
            <a:xfrm>
              <a:off x="6687355"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3" name="Oval 377"/>
            <p:cNvSpPr>
              <a:spLocks noChangeAspect="1" noChangeArrowheads="1"/>
            </p:cNvSpPr>
            <p:nvPr userDrawn="1"/>
          </p:nvSpPr>
          <p:spPr bwMode="auto">
            <a:xfrm>
              <a:off x="6798931"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4" name="Oval 378"/>
            <p:cNvSpPr>
              <a:spLocks noChangeAspect="1" noChangeArrowheads="1"/>
            </p:cNvSpPr>
            <p:nvPr userDrawn="1"/>
          </p:nvSpPr>
          <p:spPr bwMode="auto">
            <a:xfrm>
              <a:off x="6912014"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5" name="Oval 379"/>
            <p:cNvSpPr>
              <a:spLocks noChangeAspect="1" noChangeArrowheads="1"/>
            </p:cNvSpPr>
            <p:nvPr userDrawn="1"/>
          </p:nvSpPr>
          <p:spPr bwMode="auto">
            <a:xfrm>
              <a:off x="7023590"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6" name="Oval 380"/>
            <p:cNvSpPr>
              <a:spLocks noChangeAspect="1" noChangeArrowheads="1"/>
            </p:cNvSpPr>
            <p:nvPr userDrawn="1"/>
          </p:nvSpPr>
          <p:spPr bwMode="auto">
            <a:xfrm>
              <a:off x="7136674"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7" name="Oval 381"/>
            <p:cNvSpPr>
              <a:spLocks noChangeAspect="1" noChangeArrowheads="1"/>
            </p:cNvSpPr>
            <p:nvPr userDrawn="1"/>
          </p:nvSpPr>
          <p:spPr bwMode="auto">
            <a:xfrm>
              <a:off x="7248250"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8" name="Oval 382"/>
            <p:cNvSpPr>
              <a:spLocks noChangeAspect="1" noChangeArrowheads="1"/>
            </p:cNvSpPr>
            <p:nvPr userDrawn="1"/>
          </p:nvSpPr>
          <p:spPr bwMode="auto">
            <a:xfrm>
              <a:off x="7361334"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29" name="Oval 383"/>
            <p:cNvSpPr>
              <a:spLocks noChangeAspect="1" noChangeArrowheads="1"/>
            </p:cNvSpPr>
            <p:nvPr userDrawn="1"/>
          </p:nvSpPr>
          <p:spPr bwMode="auto">
            <a:xfrm>
              <a:off x="7472910"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0" name="Oval 384"/>
            <p:cNvSpPr>
              <a:spLocks noChangeAspect="1" noChangeArrowheads="1"/>
            </p:cNvSpPr>
            <p:nvPr userDrawn="1"/>
          </p:nvSpPr>
          <p:spPr bwMode="auto">
            <a:xfrm>
              <a:off x="7585994"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1" name="Oval 385"/>
            <p:cNvSpPr>
              <a:spLocks noChangeAspect="1" noChangeArrowheads="1"/>
            </p:cNvSpPr>
            <p:nvPr userDrawn="1"/>
          </p:nvSpPr>
          <p:spPr bwMode="auto">
            <a:xfrm>
              <a:off x="7697570"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2" name="Oval 386"/>
            <p:cNvSpPr>
              <a:spLocks noChangeAspect="1" noChangeArrowheads="1"/>
            </p:cNvSpPr>
            <p:nvPr userDrawn="1"/>
          </p:nvSpPr>
          <p:spPr bwMode="auto">
            <a:xfrm>
              <a:off x="7810653"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3" name="Oval 387"/>
            <p:cNvSpPr>
              <a:spLocks noChangeAspect="1" noChangeArrowheads="1"/>
            </p:cNvSpPr>
            <p:nvPr userDrawn="1"/>
          </p:nvSpPr>
          <p:spPr bwMode="auto">
            <a:xfrm>
              <a:off x="7922229"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4" name="Oval 388"/>
            <p:cNvSpPr>
              <a:spLocks noChangeAspect="1" noChangeArrowheads="1"/>
            </p:cNvSpPr>
            <p:nvPr userDrawn="1"/>
          </p:nvSpPr>
          <p:spPr bwMode="auto">
            <a:xfrm>
              <a:off x="8035314"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5" name="Oval 389"/>
            <p:cNvSpPr>
              <a:spLocks noChangeAspect="1" noChangeArrowheads="1"/>
            </p:cNvSpPr>
            <p:nvPr userDrawn="1"/>
          </p:nvSpPr>
          <p:spPr bwMode="auto">
            <a:xfrm>
              <a:off x="8146890"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6" name="Oval 390"/>
            <p:cNvSpPr>
              <a:spLocks noChangeAspect="1" noChangeArrowheads="1"/>
            </p:cNvSpPr>
            <p:nvPr userDrawn="1"/>
          </p:nvSpPr>
          <p:spPr bwMode="auto">
            <a:xfrm>
              <a:off x="8259973"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7" name="Oval 391"/>
            <p:cNvSpPr>
              <a:spLocks noChangeAspect="1" noChangeArrowheads="1"/>
            </p:cNvSpPr>
            <p:nvPr userDrawn="1"/>
          </p:nvSpPr>
          <p:spPr bwMode="auto">
            <a:xfrm>
              <a:off x="8371549"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8" name="Oval 392"/>
            <p:cNvSpPr>
              <a:spLocks noChangeAspect="1" noChangeArrowheads="1"/>
            </p:cNvSpPr>
            <p:nvPr userDrawn="1"/>
          </p:nvSpPr>
          <p:spPr bwMode="auto">
            <a:xfrm>
              <a:off x="395371"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39" name="Oval 393"/>
            <p:cNvSpPr>
              <a:spLocks noChangeAspect="1" noChangeArrowheads="1"/>
            </p:cNvSpPr>
            <p:nvPr userDrawn="1"/>
          </p:nvSpPr>
          <p:spPr bwMode="auto">
            <a:xfrm>
              <a:off x="506947" y="2074514"/>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0" name="Oval 394"/>
            <p:cNvSpPr>
              <a:spLocks noChangeAspect="1" noChangeArrowheads="1"/>
            </p:cNvSpPr>
            <p:nvPr userDrawn="1"/>
          </p:nvSpPr>
          <p:spPr bwMode="auto">
            <a:xfrm>
              <a:off x="620031"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1" name="Oval 395"/>
            <p:cNvSpPr>
              <a:spLocks noChangeAspect="1" noChangeArrowheads="1"/>
            </p:cNvSpPr>
            <p:nvPr userDrawn="1"/>
          </p:nvSpPr>
          <p:spPr bwMode="auto">
            <a:xfrm>
              <a:off x="731607" y="2074514"/>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2" name="Oval 396"/>
            <p:cNvSpPr>
              <a:spLocks noChangeAspect="1" noChangeArrowheads="1"/>
            </p:cNvSpPr>
            <p:nvPr userDrawn="1"/>
          </p:nvSpPr>
          <p:spPr bwMode="auto">
            <a:xfrm>
              <a:off x="1180927"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3" name="Oval 397"/>
            <p:cNvSpPr>
              <a:spLocks noChangeAspect="1" noChangeArrowheads="1"/>
            </p:cNvSpPr>
            <p:nvPr userDrawn="1"/>
          </p:nvSpPr>
          <p:spPr bwMode="auto">
            <a:xfrm>
              <a:off x="1294010"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4" name="Oval 398"/>
            <p:cNvSpPr>
              <a:spLocks noChangeAspect="1" noChangeArrowheads="1"/>
            </p:cNvSpPr>
            <p:nvPr userDrawn="1"/>
          </p:nvSpPr>
          <p:spPr bwMode="auto">
            <a:xfrm>
              <a:off x="1405586"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5" name="Oval 399"/>
            <p:cNvSpPr>
              <a:spLocks noChangeAspect="1" noChangeArrowheads="1"/>
            </p:cNvSpPr>
            <p:nvPr userDrawn="1"/>
          </p:nvSpPr>
          <p:spPr bwMode="auto">
            <a:xfrm>
              <a:off x="1518671"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6" name="Oval 400"/>
            <p:cNvSpPr>
              <a:spLocks noChangeAspect="1" noChangeArrowheads="1"/>
            </p:cNvSpPr>
            <p:nvPr userDrawn="1"/>
          </p:nvSpPr>
          <p:spPr bwMode="auto">
            <a:xfrm>
              <a:off x="1630247"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7" name="Oval 401"/>
            <p:cNvSpPr>
              <a:spLocks noChangeAspect="1" noChangeArrowheads="1"/>
            </p:cNvSpPr>
            <p:nvPr userDrawn="1"/>
          </p:nvSpPr>
          <p:spPr bwMode="auto">
            <a:xfrm>
              <a:off x="1743330"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8" name="Oval 402"/>
            <p:cNvSpPr>
              <a:spLocks noChangeAspect="1" noChangeArrowheads="1"/>
            </p:cNvSpPr>
            <p:nvPr userDrawn="1"/>
          </p:nvSpPr>
          <p:spPr bwMode="auto">
            <a:xfrm>
              <a:off x="1854906"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49" name="Oval 403"/>
            <p:cNvSpPr>
              <a:spLocks noChangeAspect="1" noChangeArrowheads="1"/>
            </p:cNvSpPr>
            <p:nvPr userDrawn="1"/>
          </p:nvSpPr>
          <p:spPr bwMode="auto">
            <a:xfrm>
              <a:off x="1967990"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0" name="Oval 404"/>
            <p:cNvSpPr>
              <a:spLocks noChangeAspect="1" noChangeArrowheads="1"/>
            </p:cNvSpPr>
            <p:nvPr userDrawn="1"/>
          </p:nvSpPr>
          <p:spPr bwMode="auto">
            <a:xfrm>
              <a:off x="2079566"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1" name="Oval 405"/>
            <p:cNvSpPr>
              <a:spLocks noChangeAspect="1" noChangeArrowheads="1"/>
            </p:cNvSpPr>
            <p:nvPr userDrawn="1"/>
          </p:nvSpPr>
          <p:spPr bwMode="auto">
            <a:xfrm>
              <a:off x="2528886"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2" name="Oval 406"/>
            <p:cNvSpPr>
              <a:spLocks noChangeAspect="1" noChangeArrowheads="1"/>
            </p:cNvSpPr>
            <p:nvPr userDrawn="1"/>
          </p:nvSpPr>
          <p:spPr bwMode="auto">
            <a:xfrm>
              <a:off x="2641969"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3" name="Oval 407"/>
            <p:cNvSpPr>
              <a:spLocks noChangeAspect="1" noChangeArrowheads="1"/>
            </p:cNvSpPr>
            <p:nvPr userDrawn="1"/>
          </p:nvSpPr>
          <p:spPr bwMode="auto">
            <a:xfrm>
              <a:off x="2753545"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4" name="Oval 408"/>
            <p:cNvSpPr>
              <a:spLocks noChangeAspect="1" noChangeArrowheads="1"/>
            </p:cNvSpPr>
            <p:nvPr userDrawn="1"/>
          </p:nvSpPr>
          <p:spPr bwMode="auto">
            <a:xfrm>
              <a:off x="4214589" y="2178551"/>
              <a:ext cx="85943" cy="85944"/>
            </a:xfrm>
            <a:prstGeom prst="ellipse">
              <a:avLst/>
            </a:prstGeom>
            <a:grpFill/>
            <a:ln>
              <a:noFill/>
            </a:ln>
            <a:effectLst/>
          </p:spPr>
          <p:txBody>
            <a:bodyPr wrap="none" anchor="ctr"/>
            <a:lstStyle/>
            <a:p>
              <a:pPr defTabSz="1218987"/>
              <a:endParaRPr lang="en-US" sz="2400" dirty="0">
                <a:solidFill>
                  <a:srgbClr val="292929"/>
                </a:solidFill>
              </a:endParaRPr>
            </a:p>
          </p:txBody>
        </p:sp>
        <p:sp>
          <p:nvSpPr>
            <p:cNvPr id="455" name="Oval 409"/>
            <p:cNvSpPr>
              <a:spLocks noChangeAspect="1" noChangeArrowheads="1"/>
            </p:cNvSpPr>
            <p:nvPr userDrawn="1"/>
          </p:nvSpPr>
          <p:spPr bwMode="auto">
            <a:xfrm>
              <a:off x="4439248"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6" name="Oval 410"/>
            <p:cNvSpPr>
              <a:spLocks noChangeAspect="1" noChangeArrowheads="1"/>
            </p:cNvSpPr>
            <p:nvPr userDrawn="1"/>
          </p:nvSpPr>
          <p:spPr bwMode="auto">
            <a:xfrm>
              <a:off x="4552332"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7" name="Oval 411"/>
            <p:cNvSpPr>
              <a:spLocks noChangeAspect="1" noChangeArrowheads="1"/>
            </p:cNvSpPr>
            <p:nvPr userDrawn="1"/>
          </p:nvSpPr>
          <p:spPr bwMode="auto">
            <a:xfrm>
              <a:off x="4663908"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8" name="Oval 412"/>
            <p:cNvSpPr>
              <a:spLocks noChangeAspect="1" noChangeArrowheads="1"/>
            </p:cNvSpPr>
            <p:nvPr userDrawn="1"/>
          </p:nvSpPr>
          <p:spPr bwMode="auto">
            <a:xfrm>
              <a:off x="4888568"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59" name="Oval 413"/>
            <p:cNvSpPr>
              <a:spLocks noChangeAspect="1" noChangeArrowheads="1"/>
            </p:cNvSpPr>
            <p:nvPr userDrawn="1"/>
          </p:nvSpPr>
          <p:spPr bwMode="auto">
            <a:xfrm>
              <a:off x="5001652"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0" name="Oval 414"/>
            <p:cNvSpPr>
              <a:spLocks noChangeAspect="1" noChangeArrowheads="1"/>
            </p:cNvSpPr>
            <p:nvPr userDrawn="1"/>
          </p:nvSpPr>
          <p:spPr bwMode="auto">
            <a:xfrm>
              <a:off x="5113228"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1" name="Oval 415"/>
            <p:cNvSpPr>
              <a:spLocks noChangeAspect="1" noChangeArrowheads="1"/>
            </p:cNvSpPr>
            <p:nvPr userDrawn="1"/>
          </p:nvSpPr>
          <p:spPr bwMode="auto">
            <a:xfrm>
              <a:off x="5226311"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2" name="Oval 416"/>
            <p:cNvSpPr>
              <a:spLocks noChangeAspect="1" noChangeArrowheads="1"/>
            </p:cNvSpPr>
            <p:nvPr userDrawn="1"/>
          </p:nvSpPr>
          <p:spPr bwMode="auto">
            <a:xfrm>
              <a:off x="5337887"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3" name="Oval 417"/>
            <p:cNvSpPr>
              <a:spLocks noChangeAspect="1" noChangeArrowheads="1"/>
            </p:cNvSpPr>
            <p:nvPr userDrawn="1"/>
          </p:nvSpPr>
          <p:spPr bwMode="auto">
            <a:xfrm>
              <a:off x="5450972"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4" name="Oval 418"/>
            <p:cNvSpPr>
              <a:spLocks noChangeAspect="1" noChangeArrowheads="1"/>
            </p:cNvSpPr>
            <p:nvPr userDrawn="1"/>
          </p:nvSpPr>
          <p:spPr bwMode="auto">
            <a:xfrm>
              <a:off x="5562548"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5" name="Oval 419"/>
            <p:cNvSpPr>
              <a:spLocks noChangeAspect="1" noChangeArrowheads="1"/>
            </p:cNvSpPr>
            <p:nvPr userDrawn="1"/>
          </p:nvSpPr>
          <p:spPr bwMode="auto">
            <a:xfrm>
              <a:off x="5675631"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6" name="Oval 420"/>
            <p:cNvSpPr>
              <a:spLocks noChangeAspect="1" noChangeArrowheads="1"/>
            </p:cNvSpPr>
            <p:nvPr userDrawn="1"/>
          </p:nvSpPr>
          <p:spPr bwMode="auto">
            <a:xfrm>
              <a:off x="5787207"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7" name="Oval 421"/>
            <p:cNvSpPr>
              <a:spLocks noChangeAspect="1" noChangeArrowheads="1"/>
            </p:cNvSpPr>
            <p:nvPr userDrawn="1"/>
          </p:nvSpPr>
          <p:spPr bwMode="auto">
            <a:xfrm>
              <a:off x="5900291"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8" name="Oval 422"/>
            <p:cNvSpPr>
              <a:spLocks noChangeAspect="1" noChangeArrowheads="1"/>
            </p:cNvSpPr>
            <p:nvPr userDrawn="1"/>
          </p:nvSpPr>
          <p:spPr bwMode="auto">
            <a:xfrm>
              <a:off x="6013375"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69" name="Oval 423"/>
            <p:cNvSpPr>
              <a:spLocks noChangeAspect="1" noChangeArrowheads="1"/>
            </p:cNvSpPr>
            <p:nvPr userDrawn="1"/>
          </p:nvSpPr>
          <p:spPr bwMode="auto">
            <a:xfrm>
              <a:off x="6124951"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0" name="Oval 424"/>
            <p:cNvSpPr>
              <a:spLocks noChangeAspect="1" noChangeArrowheads="1"/>
            </p:cNvSpPr>
            <p:nvPr userDrawn="1"/>
          </p:nvSpPr>
          <p:spPr bwMode="auto">
            <a:xfrm>
              <a:off x="6238035"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1" name="Oval 425"/>
            <p:cNvSpPr>
              <a:spLocks noChangeAspect="1" noChangeArrowheads="1"/>
            </p:cNvSpPr>
            <p:nvPr userDrawn="1"/>
          </p:nvSpPr>
          <p:spPr bwMode="auto">
            <a:xfrm>
              <a:off x="6349611"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2" name="Oval 426"/>
            <p:cNvSpPr>
              <a:spLocks noChangeAspect="1" noChangeArrowheads="1"/>
            </p:cNvSpPr>
            <p:nvPr userDrawn="1"/>
          </p:nvSpPr>
          <p:spPr bwMode="auto">
            <a:xfrm>
              <a:off x="6462694"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3" name="Oval 427"/>
            <p:cNvSpPr>
              <a:spLocks noChangeAspect="1" noChangeArrowheads="1"/>
            </p:cNvSpPr>
            <p:nvPr userDrawn="1"/>
          </p:nvSpPr>
          <p:spPr bwMode="auto">
            <a:xfrm>
              <a:off x="6574270"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4" name="Oval 428"/>
            <p:cNvSpPr>
              <a:spLocks noChangeAspect="1" noChangeArrowheads="1"/>
            </p:cNvSpPr>
            <p:nvPr userDrawn="1"/>
          </p:nvSpPr>
          <p:spPr bwMode="auto">
            <a:xfrm>
              <a:off x="6687355"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5" name="Oval 429"/>
            <p:cNvSpPr>
              <a:spLocks noChangeAspect="1" noChangeArrowheads="1"/>
            </p:cNvSpPr>
            <p:nvPr userDrawn="1"/>
          </p:nvSpPr>
          <p:spPr bwMode="auto">
            <a:xfrm>
              <a:off x="6798931"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6" name="Oval 430"/>
            <p:cNvSpPr>
              <a:spLocks noChangeAspect="1" noChangeArrowheads="1"/>
            </p:cNvSpPr>
            <p:nvPr userDrawn="1"/>
          </p:nvSpPr>
          <p:spPr bwMode="auto">
            <a:xfrm>
              <a:off x="6912014"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7" name="Oval 431"/>
            <p:cNvSpPr>
              <a:spLocks noChangeAspect="1" noChangeArrowheads="1"/>
            </p:cNvSpPr>
            <p:nvPr userDrawn="1"/>
          </p:nvSpPr>
          <p:spPr bwMode="auto">
            <a:xfrm>
              <a:off x="7023590"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8" name="Oval 432"/>
            <p:cNvSpPr>
              <a:spLocks noChangeAspect="1" noChangeArrowheads="1"/>
            </p:cNvSpPr>
            <p:nvPr userDrawn="1"/>
          </p:nvSpPr>
          <p:spPr bwMode="auto">
            <a:xfrm>
              <a:off x="7136674"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79" name="Oval 433"/>
            <p:cNvSpPr>
              <a:spLocks noChangeAspect="1" noChangeArrowheads="1"/>
            </p:cNvSpPr>
            <p:nvPr userDrawn="1"/>
          </p:nvSpPr>
          <p:spPr bwMode="auto">
            <a:xfrm>
              <a:off x="7248250"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0" name="Oval 434"/>
            <p:cNvSpPr>
              <a:spLocks noChangeAspect="1" noChangeArrowheads="1"/>
            </p:cNvSpPr>
            <p:nvPr userDrawn="1"/>
          </p:nvSpPr>
          <p:spPr bwMode="auto">
            <a:xfrm>
              <a:off x="7361334"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1" name="Oval 435"/>
            <p:cNvSpPr>
              <a:spLocks noChangeAspect="1" noChangeArrowheads="1"/>
            </p:cNvSpPr>
            <p:nvPr userDrawn="1"/>
          </p:nvSpPr>
          <p:spPr bwMode="auto">
            <a:xfrm>
              <a:off x="7472910"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2" name="Oval 436"/>
            <p:cNvSpPr>
              <a:spLocks noChangeAspect="1" noChangeArrowheads="1"/>
            </p:cNvSpPr>
            <p:nvPr userDrawn="1"/>
          </p:nvSpPr>
          <p:spPr bwMode="auto">
            <a:xfrm>
              <a:off x="7585994"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3" name="Oval 437"/>
            <p:cNvSpPr>
              <a:spLocks noChangeAspect="1" noChangeArrowheads="1"/>
            </p:cNvSpPr>
            <p:nvPr userDrawn="1"/>
          </p:nvSpPr>
          <p:spPr bwMode="auto">
            <a:xfrm>
              <a:off x="8035314"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4" name="Oval 438"/>
            <p:cNvSpPr>
              <a:spLocks noChangeAspect="1" noChangeArrowheads="1"/>
            </p:cNvSpPr>
            <p:nvPr userDrawn="1"/>
          </p:nvSpPr>
          <p:spPr bwMode="auto">
            <a:xfrm>
              <a:off x="8146890"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5" name="Oval 439"/>
            <p:cNvSpPr>
              <a:spLocks noChangeAspect="1" noChangeArrowheads="1"/>
            </p:cNvSpPr>
            <p:nvPr userDrawn="1"/>
          </p:nvSpPr>
          <p:spPr bwMode="auto">
            <a:xfrm>
              <a:off x="506947" y="217855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6" name="Oval 440"/>
            <p:cNvSpPr>
              <a:spLocks noChangeAspect="1" noChangeArrowheads="1"/>
            </p:cNvSpPr>
            <p:nvPr userDrawn="1"/>
          </p:nvSpPr>
          <p:spPr bwMode="auto">
            <a:xfrm>
              <a:off x="620031"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7" name="Oval 441"/>
            <p:cNvSpPr>
              <a:spLocks noChangeAspect="1" noChangeArrowheads="1"/>
            </p:cNvSpPr>
            <p:nvPr userDrawn="1"/>
          </p:nvSpPr>
          <p:spPr bwMode="auto">
            <a:xfrm>
              <a:off x="731607" y="2178551"/>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8" name="Oval 442"/>
            <p:cNvSpPr>
              <a:spLocks noChangeAspect="1" noChangeArrowheads="1"/>
            </p:cNvSpPr>
            <p:nvPr userDrawn="1"/>
          </p:nvSpPr>
          <p:spPr bwMode="auto">
            <a:xfrm>
              <a:off x="1180927"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89" name="Oval 443"/>
            <p:cNvSpPr>
              <a:spLocks noChangeAspect="1" noChangeArrowheads="1"/>
            </p:cNvSpPr>
            <p:nvPr userDrawn="1"/>
          </p:nvSpPr>
          <p:spPr bwMode="auto">
            <a:xfrm>
              <a:off x="1294010"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0" name="Oval 444"/>
            <p:cNvSpPr>
              <a:spLocks noChangeAspect="1" noChangeArrowheads="1"/>
            </p:cNvSpPr>
            <p:nvPr userDrawn="1"/>
          </p:nvSpPr>
          <p:spPr bwMode="auto">
            <a:xfrm>
              <a:off x="1405586"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1" name="Oval 445"/>
            <p:cNvSpPr>
              <a:spLocks noChangeAspect="1" noChangeArrowheads="1"/>
            </p:cNvSpPr>
            <p:nvPr userDrawn="1"/>
          </p:nvSpPr>
          <p:spPr bwMode="auto">
            <a:xfrm>
              <a:off x="1518671"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2" name="Oval 446"/>
            <p:cNvSpPr>
              <a:spLocks noChangeAspect="1" noChangeArrowheads="1"/>
            </p:cNvSpPr>
            <p:nvPr userDrawn="1"/>
          </p:nvSpPr>
          <p:spPr bwMode="auto">
            <a:xfrm>
              <a:off x="1630247"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3" name="Oval 447"/>
            <p:cNvSpPr>
              <a:spLocks noChangeAspect="1" noChangeArrowheads="1"/>
            </p:cNvSpPr>
            <p:nvPr userDrawn="1"/>
          </p:nvSpPr>
          <p:spPr bwMode="auto">
            <a:xfrm>
              <a:off x="1743330"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4" name="Oval 448"/>
            <p:cNvSpPr>
              <a:spLocks noChangeAspect="1" noChangeArrowheads="1"/>
            </p:cNvSpPr>
            <p:nvPr userDrawn="1"/>
          </p:nvSpPr>
          <p:spPr bwMode="auto">
            <a:xfrm>
              <a:off x="1854906"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5" name="Oval 449"/>
            <p:cNvSpPr>
              <a:spLocks noChangeAspect="1" noChangeArrowheads="1"/>
            </p:cNvSpPr>
            <p:nvPr userDrawn="1"/>
          </p:nvSpPr>
          <p:spPr bwMode="auto">
            <a:xfrm>
              <a:off x="1967990"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6" name="Oval 450"/>
            <p:cNvSpPr>
              <a:spLocks noChangeAspect="1" noChangeArrowheads="1"/>
            </p:cNvSpPr>
            <p:nvPr userDrawn="1"/>
          </p:nvSpPr>
          <p:spPr bwMode="auto">
            <a:xfrm>
              <a:off x="2079566"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7" name="Oval 451"/>
            <p:cNvSpPr>
              <a:spLocks noChangeAspect="1" noChangeArrowheads="1"/>
            </p:cNvSpPr>
            <p:nvPr userDrawn="1"/>
          </p:nvSpPr>
          <p:spPr bwMode="auto">
            <a:xfrm>
              <a:off x="2192650"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8" name="Oval 452"/>
            <p:cNvSpPr>
              <a:spLocks noChangeAspect="1" noChangeArrowheads="1"/>
            </p:cNvSpPr>
            <p:nvPr userDrawn="1"/>
          </p:nvSpPr>
          <p:spPr bwMode="auto">
            <a:xfrm>
              <a:off x="2528886"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499" name="Oval 453"/>
            <p:cNvSpPr>
              <a:spLocks noChangeAspect="1" noChangeArrowheads="1"/>
            </p:cNvSpPr>
            <p:nvPr userDrawn="1"/>
          </p:nvSpPr>
          <p:spPr bwMode="auto">
            <a:xfrm>
              <a:off x="2641969"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0" name="Oval 454"/>
            <p:cNvSpPr>
              <a:spLocks noChangeAspect="1" noChangeArrowheads="1"/>
            </p:cNvSpPr>
            <p:nvPr userDrawn="1"/>
          </p:nvSpPr>
          <p:spPr bwMode="auto">
            <a:xfrm>
              <a:off x="2753545"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1" name="Oval 455"/>
            <p:cNvSpPr>
              <a:spLocks noChangeAspect="1" noChangeArrowheads="1"/>
            </p:cNvSpPr>
            <p:nvPr userDrawn="1"/>
          </p:nvSpPr>
          <p:spPr bwMode="auto">
            <a:xfrm>
              <a:off x="2866630"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2" name="Oval 456"/>
            <p:cNvSpPr>
              <a:spLocks noChangeAspect="1" noChangeArrowheads="1"/>
            </p:cNvSpPr>
            <p:nvPr userDrawn="1"/>
          </p:nvSpPr>
          <p:spPr bwMode="auto">
            <a:xfrm>
              <a:off x="4214589"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3" name="Oval 457"/>
            <p:cNvSpPr>
              <a:spLocks noChangeAspect="1" noChangeArrowheads="1"/>
            </p:cNvSpPr>
            <p:nvPr userDrawn="1"/>
          </p:nvSpPr>
          <p:spPr bwMode="auto">
            <a:xfrm>
              <a:off x="4552332"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4" name="Oval 458"/>
            <p:cNvSpPr>
              <a:spLocks noChangeAspect="1" noChangeArrowheads="1"/>
            </p:cNvSpPr>
            <p:nvPr userDrawn="1"/>
          </p:nvSpPr>
          <p:spPr bwMode="auto">
            <a:xfrm>
              <a:off x="4888568"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5" name="Oval 459"/>
            <p:cNvSpPr>
              <a:spLocks noChangeAspect="1" noChangeArrowheads="1"/>
            </p:cNvSpPr>
            <p:nvPr userDrawn="1"/>
          </p:nvSpPr>
          <p:spPr bwMode="auto">
            <a:xfrm>
              <a:off x="5001652"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6" name="Oval 460"/>
            <p:cNvSpPr>
              <a:spLocks noChangeAspect="1" noChangeArrowheads="1"/>
            </p:cNvSpPr>
            <p:nvPr userDrawn="1"/>
          </p:nvSpPr>
          <p:spPr bwMode="auto">
            <a:xfrm>
              <a:off x="5113228"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7" name="Oval 461"/>
            <p:cNvSpPr>
              <a:spLocks noChangeAspect="1" noChangeArrowheads="1"/>
            </p:cNvSpPr>
            <p:nvPr userDrawn="1"/>
          </p:nvSpPr>
          <p:spPr bwMode="auto">
            <a:xfrm>
              <a:off x="5226311"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8" name="Oval 462"/>
            <p:cNvSpPr>
              <a:spLocks noChangeAspect="1" noChangeArrowheads="1"/>
            </p:cNvSpPr>
            <p:nvPr userDrawn="1"/>
          </p:nvSpPr>
          <p:spPr bwMode="auto">
            <a:xfrm>
              <a:off x="5337887"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09" name="Oval 463"/>
            <p:cNvSpPr>
              <a:spLocks noChangeAspect="1" noChangeArrowheads="1"/>
            </p:cNvSpPr>
            <p:nvPr userDrawn="1"/>
          </p:nvSpPr>
          <p:spPr bwMode="auto">
            <a:xfrm>
              <a:off x="5450972"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0" name="Oval 464"/>
            <p:cNvSpPr>
              <a:spLocks noChangeAspect="1" noChangeArrowheads="1"/>
            </p:cNvSpPr>
            <p:nvPr userDrawn="1"/>
          </p:nvSpPr>
          <p:spPr bwMode="auto">
            <a:xfrm>
              <a:off x="5562548"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1" name="Oval 465"/>
            <p:cNvSpPr>
              <a:spLocks noChangeAspect="1" noChangeArrowheads="1"/>
            </p:cNvSpPr>
            <p:nvPr userDrawn="1"/>
          </p:nvSpPr>
          <p:spPr bwMode="auto">
            <a:xfrm>
              <a:off x="5675631"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2" name="Oval 466"/>
            <p:cNvSpPr>
              <a:spLocks noChangeAspect="1" noChangeArrowheads="1"/>
            </p:cNvSpPr>
            <p:nvPr userDrawn="1"/>
          </p:nvSpPr>
          <p:spPr bwMode="auto">
            <a:xfrm>
              <a:off x="5787207"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3" name="Oval 467"/>
            <p:cNvSpPr>
              <a:spLocks noChangeAspect="1" noChangeArrowheads="1"/>
            </p:cNvSpPr>
            <p:nvPr userDrawn="1"/>
          </p:nvSpPr>
          <p:spPr bwMode="auto">
            <a:xfrm>
              <a:off x="5900291"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4" name="Oval 468"/>
            <p:cNvSpPr>
              <a:spLocks noChangeAspect="1" noChangeArrowheads="1"/>
            </p:cNvSpPr>
            <p:nvPr userDrawn="1"/>
          </p:nvSpPr>
          <p:spPr bwMode="auto">
            <a:xfrm>
              <a:off x="6013375"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5" name="Oval 469"/>
            <p:cNvSpPr>
              <a:spLocks noChangeAspect="1" noChangeArrowheads="1"/>
            </p:cNvSpPr>
            <p:nvPr userDrawn="1"/>
          </p:nvSpPr>
          <p:spPr bwMode="auto">
            <a:xfrm>
              <a:off x="6124951"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6" name="Oval 470"/>
            <p:cNvSpPr>
              <a:spLocks noChangeAspect="1" noChangeArrowheads="1"/>
            </p:cNvSpPr>
            <p:nvPr userDrawn="1"/>
          </p:nvSpPr>
          <p:spPr bwMode="auto">
            <a:xfrm>
              <a:off x="6238035"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7" name="Oval 471"/>
            <p:cNvSpPr>
              <a:spLocks noChangeAspect="1" noChangeArrowheads="1"/>
            </p:cNvSpPr>
            <p:nvPr userDrawn="1"/>
          </p:nvSpPr>
          <p:spPr bwMode="auto">
            <a:xfrm>
              <a:off x="6349611"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8" name="Oval 472"/>
            <p:cNvSpPr>
              <a:spLocks noChangeAspect="1" noChangeArrowheads="1"/>
            </p:cNvSpPr>
            <p:nvPr userDrawn="1"/>
          </p:nvSpPr>
          <p:spPr bwMode="auto">
            <a:xfrm>
              <a:off x="6462694"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19" name="Oval 473"/>
            <p:cNvSpPr>
              <a:spLocks noChangeAspect="1" noChangeArrowheads="1"/>
            </p:cNvSpPr>
            <p:nvPr userDrawn="1"/>
          </p:nvSpPr>
          <p:spPr bwMode="auto">
            <a:xfrm>
              <a:off x="6574270"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0" name="Oval 474"/>
            <p:cNvSpPr>
              <a:spLocks noChangeAspect="1" noChangeArrowheads="1"/>
            </p:cNvSpPr>
            <p:nvPr userDrawn="1"/>
          </p:nvSpPr>
          <p:spPr bwMode="auto">
            <a:xfrm>
              <a:off x="6687355"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1" name="Oval 475"/>
            <p:cNvSpPr>
              <a:spLocks noChangeAspect="1" noChangeArrowheads="1"/>
            </p:cNvSpPr>
            <p:nvPr userDrawn="1"/>
          </p:nvSpPr>
          <p:spPr bwMode="auto">
            <a:xfrm>
              <a:off x="6798931"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2" name="Oval 476"/>
            <p:cNvSpPr>
              <a:spLocks noChangeAspect="1" noChangeArrowheads="1"/>
            </p:cNvSpPr>
            <p:nvPr userDrawn="1"/>
          </p:nvSpPr>
          <p:spPr bwMode="auto">
            <a:xfrm>
              <a:off x="6912014"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3" name="Oval 477"/>
            <p:cNvSpPr>
              <a:spLocks noChangeAspect="1" noChangeArrowheads="1"/>
            </p:cNvSpPr>
            <p:nvPr userDrawn="1"/>
          </p:nvSpPr>
          <p:spPr bwMode="auto">
            <a:xfrm>
              <a:off x="7023590"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4" name="Oval 478"/>
            <p:cNvSpPr>
              <a:spLocks noChangeAspect="1" noChangeArrowheads="1"/>
            </p:cNvSpPr>
            <p:nvPr userDrawn="1"/>
          </p:nvSpPr>
          <p:spPr bwMode="auto">
            <a:xfrm>
              <a:off x="7136674"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5" name="Oval 479"/>
            <p:cNvSpPr>
              <a:spLocks noChangeAspect="1" noChangeArrowheads="1"/>
            </p:cNvSpPr>
            <p:nvPr userDrawn="1"/>
          </p:nvSpPr>
          <p:spPr bwMode="auto">
            <a:xfrm>
              <a:off x="7248250"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6" name="Oval 480"/>
            <p:cNvSpPr>
              <a:spLocks noChangeAspect="1" noChangeArrowheads="1"/>
            </p:cNvSpPr>
            <p:nvPr userDrawn="1"/>
          </p:nvSpPr>
          <p:spPr bwMode="auto">
            <a:xfrm>
              <a:off x="7361334"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7" name="Oval 481"/>
            <p:cNvSpPr>
              <a:spLocks noChangeAspect="1" noChangeArrowheads="1"/>
            </p:cNvSpPr>
            <p:nvPr userDrawn="1"/>
          </p:nvSpPr>
          <p:spPr bwMode="auto">
            <a:xfrm>
              <a:off x="7472910"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8" name="Oval 482"/>
            <p:cNvSpPr>
              <a:spLocks noChangeAspect="1" noChangeArrowheads="1"/>
            </p:cNvSpPr>
            <p:nvPr userDrawn="1"/>
          </p:nvSpPr>
          <p:spPr bwMode="auto">
            <a:xfrm>
              <a:off x="8035314"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29" name="Oval 483"/>
            <p:cNvSpPr>
              <a:spLocks noChangeAspect="1" noChangeArrowheads="1"/>
            </p:cNvSpPr>
            <p:nvPr userDrawn="1"/>
          </p:nvSpPr>
          <p:spPr bwMode="auto">
            <a:xfrm>
              <a:off x="8146890" y="228108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0" name="Oval 484"/>
            <p:cNvSpPr>
              <a:spLocks noChangeAspect="1" noChangeArrowheads="1"/>
            </p:cNvSpPr>
            <p:nvPr userDrawn="1"/>
          </p:nvSpPr>
          <p:spPr bwMode="auto">
            <a:xfrm>
              <a:off x="506947" y="228108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1" name="Oval 485"/>
            <p:cNvSpPr>
              <a:spLocks noChangeAspect="1" noChangeArrowheads="1"/>
            </p:cNvSpPr>
            <p:nvPr userDrawn="1"/>
          </p:nvSpPr>
          <p:spPr bwMode="auto">
            <a:xfrm>
              <a:off x="1180927"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2" name="Oval 486"/>
            <p:cNvSpPr>
              <a:spLocks noChangeAspect="1" noChangeArrowheads="1"/>
            </p:cNvSpPr>
            <p:nvPr userDrawn="1"/>
          </p:nvSpPr>
          <p:spPr bwMode="auto">
            <a:xfrm>
              <a:off x="1294010"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3" name="Oval 487"/>
            <p:cNvSpPr>
              <a:spLocks noChangeAspect="1" noChangeArrowheads="1"/>
            </p:cNvSpPr>
            <p:nvPr userDrawn="1"/>
          </p:nvSpPr>
          <p:spPr bwMode="auto">
            <a:xfrm>
              <a:off x="1405586"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4" name="Oval 488"/>
            <p:cNvSpPr>
              <a:spLocks noChangeAspect="1" noChangeArrowheads="1"/>
            </p:cNvSpPr>
            <p:nvPr userDrawn="1"/>
          </p:nvSpPr>
          <p:spPr bwMode="auto">
            <a:xfrm>
              <a:off x="1518671"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5" name="Oval 489"/>
            <p:cNvSpPr>
              <a:spLocks noChangeAspect="1" noChangeArrowheads="1"/>
            </p:cNvSpPr>
            <p:nvPr userDrawn="1"/>
          </p:nvSpPr>
          <p:spPr bwMode="auto">
            <a:xfrm>
              <a:off x="1630247"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6" name="Oval 490"/>
            <p:cNvSpPr>
              <a:spLocks noChangeAspect="1" noChangeArrowheads="1"/>
            </p:cNvSpPr>
            <p:nvPr userDrawn="1"/>
          </p:nvSpPr>
          <p:spPr bwMode="auto">
            <a:xfrm>
              <a:off x="1743330"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7" name="Oval 491"/>
            <p:cNvSpPr>
              <a:spLocks noChangeAspect="1" noChangeArrowheads="1"/>
            </p:cNvSpPr>
            <p:nvPr userDrawn="1"/>
          </p:nvSpPr>
          <p:spPr bwMode="auto">
            <a:xfrm>
              <a:off x="1854906"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8" name="Oval 492"/>
            <p:cNvSpPr>
              <a:spLocks noChangeAspect="1" noChangeArrowheads="1"/>
            </p:cNvSpPr>
            <p:nvPr userDrawn="1"/>
          </p:nvSpPr>
          <p:spPr bwMode="auto">
            <a:xfrm>
              <a:off x="1967990"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39" name="Oval 493"/>
            <p:cNvSpPr>
              <a:spLocks noChangeAspect="1" noChangeArrowheads="1"/>
            </p:cNvSpPr>
            <p:nvPr userDrawn="1"/>
          </p:nvSpPr>
          <p:spPr bwMode="auto">
            <a:xfrm>
              <a:off x="2079566"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0" name="Oval 494"/>
            <p:cNvSpPr>
              <a:spLocks noChangeAspect="1" noChangeArrowheads="1"/>
            </p:cNvSpPr>
            <p:nvPr userDrawn="1"/>
          </p:nvSpPr>
          <p:spPr bwMode="auto">
            <a:xfrm>
              <a:off x="2192650"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1" name="Oval 495"/>
            <p:cNvSpPr>
              <a:spLocks noChangeAspect="1" noChangeArrowheads="1"/>
            </p:cNvSpPr>
            <p:nvPr userDrawn="1"/>
          </p:nvSpPr>
          <p:spPr bwMode="auto">
            <a:xfrm>
              <a:off x="2304226"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2" name="Oval 496"/>
            <p:cNvSpPr>
              <a:spLocks noChangeAspect="1" noChangeArrowheads="1"/>
            </p:cNvSpPr>
            <p:nvPr userDrawn="1"/>
          </p:nvSpPr>
          <p:spPr bwMode="auto">
            <a:xfrm>
              <a:off x="2417310"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3" name="Oval 497"/>
            <p:cNvSpPr>
              <a:spLocks noChangeAspect="1" noChangeArrowheads="1"/>
            </p:cNvSpPr>
            <p:nvPr userDrawn="1"/>
          </p:nvSpPr>
          <p:spPr bwMode="auto">
            <a:xfrm>
              <a:off x="2528886"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4" name="Oval 498"/>
            <p:cNvSpPr>
              <a:spLocks noChangeAspect="1" noChangeArrowheads="1"/>
            </p:cNvSpPr>
            <p:nvPr userDrawn="1"/>
          </p:nvSpPr>
          <p:spPr bwMode="auto">
            <a:xfrm>
              <a:off x="2641969"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5" name="Oval 499"/>
            <p:cNvSpPr>
              <a:spLocks noChangeAspect="1" noChangeArrowheads="1"/>
            </p:cNvSpPr>
            <p:nvPr userDrawn="1"/>
          </p:nvSpPr>
          <p:spPr bwMode="auto">
            <a:xfrm>
              <a:off x="2753545"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6" name="Oval 500"/>
            <p:cNvSpPr>
              <a:spLocks noChangeAspect="1" noChangeArrowheads="1"/>
            </p:cNvSpPr>
            <p:nvPr userDrawn="1"/>
          </p:nvSpPr>
          <p:spPr bwMode="auto">
            <a:xfrm>
              <a:off x="2866630"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7" name="Oval 501"/>
            <p:cNvSpPr>
              <a:spLocks noChangeAspect="1" noChangeArrowheads="1"/>
            </p:cNvSpPr>
            <p:nvPr userDrawn="1"/>
          </p:nvSpPr>
          <p:spPr bwMode="auto">
            <a:xfrm>
              <a:off x="2978206"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8" name="Oval 502"/>
            <p:cNvSpPr>
              <a:spLocks noChangeAspect="1" noChangeArrowheads="1"/>
            </p:cNvSpPr>
            <p:nvPr userDrawn="1"/>
          </p:nvSpPr>
          <p:spPr bwMode="auto">
            <a:xfrm>
              <a:off x="4103013"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49" name="Oval 503"/>
            <p:cNvSpPr>
              <a:spLocks noChangeAspect="1" noChangeArrowheads="1"/>
            </p:cNvSpPr>
            <p:nvPr userDrawn="1"/>
          </p:nvSpPr>
          <p:spPr bwMode="auto">
            <a:xfrm>
              <a:off x="4214589"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0" name="Oval 504"/>
            <p:cNvSpPr>
              <a:spLocks noChangeAspect="1" noChangeArrowheads="1"/>
            </p:cNvSpPr>
            <p:nvPr userDrawn="1"/>
          </p:nvSpPr>
          <p:spPr bwMode="auto">
            <a:xfrm>
              <a:off x="4327672"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1" name="Oval 505"/>
            <p:cNvSpPr>
              <a:spLocks noChangeAspect="1" noChangeArrowheads="1"/>
            </p:cNvSpPr>
            <p:nvPr userDrawn="1"/>
          </p:nvSpPr>
          <p:spPr bwMode="auto">
            <a:xfrm>
              <a:off x="4439248"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2" name="Oval 506"/>
            <p:cNvSpPr>
              <a:spLocks noChangeAspect="1" noChangeArrowheads="1"/>
            </p:cNvSpPr>
            <p:nvPr userDrawn="1"/>
          </p:nvSpPr>
          <p:spPr bwMode="auto">
            <a:xfrm>
              <a:off x="4552332"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3" name="Oval 507"/>
            <p:cNvSpPr>
              <a:spLocks noChangeAspect="1" noChangeArrowheads="1"/>
            </p:cNvSpPr>
            <p:nvPr userDrawn="1"/>
          </p:nvSpPr>
          <p:spPr bwMode="auto">
            <a:xfrm>
              <a:off x="4663908"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4" name="Oval 508"/>
            <p:cNvSpPr>
              <a:spLocks noChangeAspect="1" noChangeArrowheads="1"/>
            </p:cNvSpPr>
            <p:nvPr userDrawn="1"/>
          </p:nvSpPr>
          <p:spPr bwMode="auto">
            <a:xfrm>
              <a:off x="4776992"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5" name="Oval 509"/>
            <p:cNvSpPr>
              <a:spLocks noChangeAspect="1" noChangeArrowheads="1"/>
            </p:cNvSpPr>
            <p:nvPr userDrawn="1"/>
          </p:nvSpPr>
          <p:spPr bwMode="auto">
            <a:xfrm>
              <a:off x="4888568" y="2385118"/>
              <a:ext cx="85944"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556" name="Oval 510"/>
            <p:cNvSpPr>
              <a:spLocks noChangeAspect="1" noChangeArrowheads="1"/>
            </p:cNvSpPr>
            <p:nvPr userDrawn="1"/>
          </p:nvSpPr>
          <p:spPr bwMode="auto">
            <a:xfrm>
              <a:off x="5001652"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7" name="Oval 511"/>
            <p:cNvSpPr>
              <a:spLocks noChangeAspect="1" noChangeArrowheads="1"/>
            </p:cNvSpPr>
            <p:nvPr userDrawn="1"/>
          </p:nvSpPr>
          <p:spPr bwMode="auto">
            <a:xfrm>
              <a:off x="5113228"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8" name="Oval 512"/>
            <p:cNvSpPr>
              <a:spLocks noChangeAspect="1" noChangeArrowheads="1"/>
            </p:cNvSpPr>
            <p:nvPr userDrawn="1"/>
          </p:nvSpPr>
          <p:spPr bwMode="auto">
            <a:xfrm>
              <a:off x="5226311"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59" name="Oval 513"/>
            <p:cNvSpPr>
              <a:spLocks noChangeAspect="1" noChangeArrowheads="1"/>
            </p:cNvSpPr>
            <p:nvPr userDrawn="1"/>
          </p:nvSpPr>
          <p:spPr bwMode="auto">
            <a:xfrm>
              <a:off x="5337887"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0" name="Oval 514"/>
            <p:cNvSpPr>
              <a:spLocks noChangeAspect="1" noChangeArrowheads="1"/>
            </p:cNvSpPr>
            <p:nvPr userDrawn="1"/>
          </p:nvSpPr>
          <p:spPr bwMode="auto">
            <a:xfrm>
              <a:off x="5450972"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1" name="Oval 515"/>
            <p:cNvSpPr>
              <a:spLocks noChangeAspect="1" noChangeArrowheads="1"/>
            </p:cNvSpPr>
            <p:nvPr userDrawn="1"/>
          </p:nvSpPr>
          <p:spPr bwMode="auto">
            <a:xfrm>
              <a:off x="5562548"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2" name="Oval 516"/>
            <p:cNvSpPr>
              <a:spLocks noChangeAspect="1" noChangeArrowheads="1"/>
            </p:cNvSpPr>
            <p:nvPr userDrawn="1"/>
          </p:nvSpPr>
          <p:spPr bwMode="auto">
            <a:xfrm>
              <a:off x="5675631"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3" name="Oval 517"/>
            <p:cNvSpPr>
              <a:spLocks noChangeAspect="1" noChangeArrowheads="1"/>
            </p:cNvSpPr>
            <p:nvPr userDrawn="1"/>
          </p:nvSpPr>
          <p:spPr bwMode="auto">
            <a:xfrm>
              <a:off x="5787207"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4" name="Oval 518"/>
            <p:cNvSpPr>
              <a:spLocks noChangeAspect="1" noChangeArrowheads="1"/>
            </p:cNvSpPr>
            <p:nvPr userDrawn="1"/>
          </p:nvSpPr>
          <p:spPr bwMode="auto">
            <a:xfrm>
              <a:off x="5900291"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5" name="Oval 519"/>
            <p:cNvSpPr>
              <a:spLocks noChangeAspect="1" noChangeArrowheads="1"/>
            </p:cNvSpPr>
            <p:nvPr userDrawn="1"/>
          </p:nvSpPr>
          <p:spPr bwMode="auto">
            <a:xfrm>
              <a:off x="6013375"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6" name="Oval 520"/>
            <p:cNvSpPr>
              <a:spLocks noChangeAspect="1" noChangeArrowheads="1"/>
            </p:cNvSpPr>
            <p:nvPr userDrawn="1"/>
          </p:nvSpPr>
          <p:spPr bwMode="auto">
            <a:xfrm>
              <a:off x="6124951"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7" name="Oval 521"/>
            <p:cNvSpPr>
              <a:spLocks noChangeAspect="1" noChangeArrowheads="1"/>
            </p:cNvSpPr>
            <p:nvPr userDrawn="1"/>
          </p:nvSpPr>
          <p:spPr bwMode="auto">
            <a:xfrm>
              <a:off x="6238035"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8" name="Oval 522"/>
            <p:cNvSpPr>
              <a:spLocks noChangeAspect="1" noChangeArrowheads="1"/>
            </p:cNvSpPr>
            <p:nvPr userDrawn="1"/>
          </p:nvSpPr>
          <p:spPr bwMode="auto">
            <a:xfrm>
              <a:off x="6349611"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69" name="Oval 523"/>
            <p:cNvSpPr>
              <a:spLocks noChangeAspect="1" noChangeArrowheads="1"/>
            </p:cNvSpPr>
            <p:nvPr userDrawn="1"/>
          </p:nvSpPr>
          <p:spPr bwMode="auto">
            <a:xfrm>
              <a:off x="6462694"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0" name="Oval 524"/>
            <p:cNvSpPr>
              <a:spLocks noChangeAspect="1" noChangeArrowheads="1"/>
            </p:cNvSpPr>
            <p:nvPr userDrawn="1"/>
          </p:nvSpPr>
          <p:spPr bwMode="auto">
            <a:xfrm>
              <a:off x="6574270"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1" name="Oval 525"/>
            <p:cNvSpPr>
              <a:spLocks noChangeAspect="1" noChangeArrowheads="1"/>
            </p:cNvSpPr>
            <p:nvPr userDrawn="1"/>
          </p:nvSpPr>
          <p:spPr bwMode="auto">
            <a:xfrm>
              <a:off x="6687355"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2" name="Oval 526"/>
            <p:cNvSpPr>
              <a:spLocks noChangeAspect="1" noChangeArrowheads="1"/>
            </p:cNvSpPr>
            <p:nvPr userDrawn="1"/>
          </p:nvSpPr>
          <p:spPr bwMode="auto">
            <a:xfrm>
              <a:off x="6798931"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3" name="Oval 527"/>
            <p:cNvSpPr>
              <a:spLocks noChangeAspect="1" noChangeArrowheads="1"/>
            </p:cNvSpPr>
            <p:nvPr userDrawn="1"/>
          </p:nvSpPr>
          <p:spPr bwMode="auto">
            <a:xfrm>
              <a:off x="6912014"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4" name="Oval 528"/>
            <p:cNvSpPr>
              <a:spLocks noChangeAspect="1" noChangeArrowheads="1"/>
            </p:cNvSpPr>
            <p:nvPr userDrawn="1"/>
          </p:nvSpPr>
          <p:spPr bwMode="auto">
            <a:xfrm>
              <a:off x="7023590"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5" name="Oval 529"/>
            <p:cNvSpPr>
              <a:spLocks noChangeAspect="1" noChangeArrowheads="1"/>
            </p:cNvSpPr>
            <p:nvPr userDrawn="1"/>
          </p:nvSpPr>
          <p:spPr bwMode="auto">
            <a:xfrm>
              <a:off x="7136674"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6" name="Oval 530"/>
            <p:cNvSpPr>
              <a:spLocks noChangeAspect="1" noChangeArrowheads="1"/>
            </p:cNvSpPr>
            <p:nvPr userDrawn="1"/>
          </p:nvSpPr>
          <p:spPr bwMode="auto">
            <a:xfrm>
              <a:off x="7248250"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7" name="Oval 531"/>
            <p:cNvSpPr>
              <a:spLocks noChangeAspect="1" noChangeArrowheads="1"/>
            </p:cNvSpPr>
            <p:nvPr userDrawn="1"/>
          </p:nvSpPr>
          <p:spPr bwMode="auto">
            <a:xfrm>
              <a:off x="7361334"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8" name="Oval 532"/>
            <p:cNvSpPr>
              <a:spLocks noChangeAspect="1" noChangeArrowheads="1"/>
            </p:cNvSpPr>
            <p:nvPr userDrawn="1"/>
          </p:nvSpPr>
          <p:spPr bwMode="auto">
            <a:xfrm>
              <a:off x="7472910" y="238511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79" name="Oval 533"/>
            <p:cNvSpPr>
              <a:spLocks noChangeAspect="1" noChangeArrowheads="1"/>
            </p:cNvSpPr>
            <p:nvPr userDrawn="1"/>
          </p:nvSpPr>
          <p:spPr bwMode="auto">
            <a:xfrm>
              <a:off x="7585994"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0" name="Oval 534"/>
            <p:cNvSpPr>
              <a:spLocks noChangeAspect="1" noChangeArrowheads="1"/>
            </p:cNvSpPr>
            <p:nvPr userDrawn="1"/>
          </p:nvSpPr>
          <p:spPr bwMode="auto">
            <a:xfrm>
              <a:off x="7697570"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1" name="Oval 535"/>
            <p:cNvSpPr>
              <a:spLocks noChangeAspect="1" noChangeArrowheads="1"/>
            </p:cNvSpPr>
            <p:nvPr userDrawn="1"/>
          </p:nvSpPr>
          <p:spPr bwMode="auto">
            <a:xfrm>
              <a:off x="8035314" y="238511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2" name="Oval 536"/>
            <p:cNvSpPr>
              <a:spLocks noChangeAspect="1" noChangeArrowheads="1"/>
            </p:cNvSpPr>
            <p:nvPr userDrawn="1"/>
          </p:nvSpPr>
          <p:spPr bwMode="auto">
            <a:xfrm>
              <a:off x="1405586"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3" name="Oval 537"/>
            <p:cNvSpPr>
              <a:spLocks noChangeAspect="1" noChangeArrowheads="1"/>
            </p:cNvSpPr>
            <p:nvPr userDrawn="1"/>
          </p:nvSpPr>
          <p:spPr bwMode="auto">
            <a:xfrm>
              <a:off x="1518671"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4" name="Oval 538"/>
            <p:cNvSpPr>
              <a:spLocks noChangeAspect="1" noChangeArrowheads="1"/>
            </p:cNvSpPr>
            <p:nvPr userDrawn="1"/>
          </p:nvSpPr>
          <p:spPr bwMode="auto">
            <a:xfrm>
              <a:off x="1630247"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5" name="Oval 539"/>
            <p:cNvSpPr>
              <a:spLocks noChangeAspect="1" noChangeArrowheads="1"/>
            </p:cNvSpPr>
            <p:nvPr userDrawn="1"/>
          </p:nvSpPr>
          <p:spPr bwMode="auto">
            <a:xfrm>
              <a:off x="1743330"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6" name="Oval 540"/>
            <p:cNvSpPr>
              <a:spLocks noChangeAspect="1" noChangeArrowheads="1"/>
            </p:cNvSpPr>
            <p:nvPr userDrawn="1"/>
          </p:nvSpPr>
          <p:spPr bwMode="auto">
            <a:xfrm>
              <a:off x="1854906"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7" name="Oval 541"/>
            <p:cNvSpPr>
              <a:spLocks noChangeAspect="1" noChangeArrowheads="1"/>
            </p:cNvSpPr>
            <p:nvPr userDrawn="1"/>
          </p:nvSpPr>
          <p:spPr bwMode="auto">
            <a:xfrm>
              <a:off x="1967990"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8" name="Oval 542"/>
            <p:cNvSpPr>
              <a:spLocks noChangeAspect="1" noChangeArrowheads="1"/>
            </p:cNvSpPr>
            <p:nvPr userDrawn="1"/>
          </p:nvSpPr>
          <p:spPr bwMode="auto">
            <a:xfrm>
              <a:off x="2079566"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89" name="Oval 543"/>
            <p:cNvSpPr>
              <a:spLocks noChangeAspect="1" noChangeArrowheads="1"/>
            </p:cNvSpPr>
            <p:nvPr userDrawn="1"/>
          </p:nvSpPr>
          <p:spPr bwMode="auto">
            <a:xfrm>
              <a:off x="2192650"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0" name="Oval 544"/>
            <p:cNvSpPr>
              <a:spLocks noChangeAspect="1" noChangeArrowheads="1"/>
            </p:cNvSpPr>
            <p:nvPr userDrawn="1"/>
          </p:nvSpPr>
          <p:spPr bwMode="auto">
            <a:xfrm>
              <a:off x="2304226"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1" name="Oval 545"/>
            <p:cNvSpPr>
              <a:spLocks noChangeAspect="1" noChangeArrowheads="1"/>
            </p:cNvSpPr>
            <p:nvPr userDrawn="1"/>
          </p:nvSpPr>
          <p:spPr bwMode="auto">
            <a:xfrm>
              <a:off x="2417310"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2" name="Oval 546"/>
            <p:cNvSpPr>
              <a:spLocks noChangeAspect="1" noChangeArrowheads="1"/>
            </p:cNvSpPr>
            <p:nvPr userDrawn="1"/>
          </p:nvSpPr>
          <p:spPr bwMode="auto">
            <a:xfrm>
              <a:off x="2528886"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3" name="Oval 547"/>
            <p:cNvSpPr>
              <a:spLocks noChangeAspect="1" noChangeArrowheads="1"/>
            </p:cNvSpPr>
            <p:nvPr userDrawn="1"/>
          </p:nvSpPr>
          <p:spPr bwMode="auto">
            <a:xfrm>
              <a:off x="2641969"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4" name="Oval 548"/>
            <p:cNvSpPr>
              <a:spLocks noChangeAspect="1" noChangeArrowheads="1"/>
            </p:cNvSpPr>
            <p:nvPr userDrawn="1"/>
          </p:nvSpPr>
          <p:spPr bwMode="auto">
            <a:xfrm>
              <a:off x="2753545"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5" name="Oval 549"/>
            <p:cNvSpPr>
              <a:spLocks noChangeAspect="1" noChangeArrowheads="1"/>
            </p:cNvSpPr>
            <p:nvPr userDrawn="1"/>
          </p:nvSpPr>
          <p:spPr bwMode="auto">
            <a:xfrm>
              <a:off x="2866630"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6" name="Oval 550"/>
            <p:cNvSpPr>
              <a:spLocks noChangeAspect="1" noChangeArrowheads="1"/>
            </p:cNvSpPr>
            <p:nvPr userDrawn="1"/>
          </p:nvSpPr>
          <p:spPr bwMode="auto">
            <a:xfrm>
              <a:off x="2978206"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7" name="Oval 551"/>
            <p:cNvSpPr>
              <a:spLocks noChangeAspect="1" noChangeArrowheads="1"/>
            </p:cNvSpPr>
            <p:nvPr userDrawn="1"/>
          </p:nvSpPr>
          <p:spPr bwMode="auto">
            <a:xfrm>
              <a:off x="4214589"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598" name="Oval 552"/>
            <p:cNvSpPr>
              <a:spLocks noChangeAspect="1" noChangeArrowheads="1"/>
            </p:cNvSpPr>
            <p:nvPr userDrawn="1"/>
          </p:nvSpPr>
          <p:spPr bwMode="auto">
            <a:xfrm>
              <a:off x="4327672" y="2489154"/>
              <a:ext cx="85944" cy="85944"/>
            </a:xfrm>
            <a:prstGeom prst="ellipse">
              <a:avLst/>
            </a:prstGeom>
            <a:grpFill/>
            <a:ln>
              <a:noFill/>
            </a:ln>
            <a:effectLst/>
          </p:spPr>
          <p:txBody>
            <a:bodyPr wrap="none" anchor="ctr"/>
            <a:lstStyle/>
            <a:p>
              <a:pPr defTabSz="1218987"/>
              <a:endParaRPr lang="en-US" sz="2400">
                <a:solidFill>
                  <a:srgbClr val="292929"/>
                </a:solidFill>
              </a:endParaRPr>
            </a:p>
          </p:txBody>
        </p:sp>
        <p:sp>
          <p:nvSpPr>
            <p:cNvPr id="599" name="Oval 553"/>
            <p:cNvSpPr>
              <a:spLocks noChangeAspect="1" noChangeArrowheads="1"/>
            </p:cNvSpPr>
            <p:nvPr userDrawn="1"/>
          </p:nvSpPr>
          <p:spPr bwMode="auto">
            <a:xfrm>
              <a:off x="4439248"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0" name="Oval 554"/>
            <p:cNvSpPr>
              <a:spLocks noChangeAspect="1" noChangeArrowheads="1"/>
            </p:cNvSpPr>
            <p:nvPr userDrawn="1"/>
          </p:nvSpPr>
          <p:spPr bwMode="auto">
            <a:xfrm>
              <a:off x="4552332"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1" name="Oval 555"/>
            <p:cNvSpPr>
              <a:spLocks noChangeAspect="1" noChangeArrowheads="1"/>
            </p:cNvSpPr>
            <p:nvPr userDrawn="1"/>
          </p:nvSpPr>
          <p:spPr bwMode="auto">
            <a:xfrm>
              <a:off x="4663908"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2" name="Oval 556"/>
            <p:cNvSpPr>
              <a:spLocks noChangeAspect="1" noChangeArrowheads="1"/>
            </p:cNvSpPr>
            <p:nvPr userDrawn="1"/>
          </p:nvSpPr>
          <p:spPr bwMode="auto">
            <a:xfrm>
              <a:off x="4776992"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3" name="Oval 557"/>
            <p:cNvSpPr>
              <a:spLocks noChangeAspect="1" noChangeArrowheads="1"/>
            </p:cNvSpPr>
            <p:nvPr userDrawn="1"/>
          </p:nvSpPr>
          <p:spPr bwMode="auto">
            <a:xfrm>
              <a:off x="4888568"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4" name="Oval 558"/>
            <p:cNvSpPr>
              <a:spLocks noChangeAspect="1" noChangeArrowheads="1"/>
            </p:cNvSpPr>
            <p:nvPr userDrawn="1"/>
          </p:nvSpPr>
          <p:spPr bwMode="auto">
            <a:xfrm>
              <a:off x="5001652"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5" name="Oval 559"/>
            <p:cNvSpPr>
              <a:spLocks noChangeAspect="1" noChangeArrowheads="1"/>
            </p:cNvSpPr>
            <p:nvPr userDrawn="1"/>
          </p:nvSpPr>
          <p:spPr bwMode="auto">
            <a:xfrm>
              <a:off x="5113228"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6" name="Oval 560"/>
            <p:cNvSpPr>
              <a:spLocks noChangeAspect="1" noChangeArrowheads="1"/>
            </p:cNvSpPr>
            <p:nvPr userDrawn="1"/>
          </p:nvSpPr>
          <p:spPr bwMode="auto">
            <a:xfrm>
              <a:off x="5226311"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7" name="Oval 561"/>
            <p:cNvSpPr>
              <a:spLocks noChangeAspect="1" noChangeArrowheads="1"/>
            </p:cNvSpPr>
            <p:nvPr userDrawn="1"/>
          </p:nvSpPr>
          <p:spPr bwMode="auto">
            <a:xfrm>
              <a:off x="5337887"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8" name="Oval 562"/>
            <p:cNvSpPr>
              <a:spLocks noChangeAspect="1" noChangeArrowheads="1"/>
            </p:cNvSpPr>
            <p:nvPr userDrawn="1"/>
          </p:nvSpPr>
          <p:spPr bwMode="auto">
            <a:xfrm>
              <a:off x="5450972"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09" name="Oval 563"/>
            <p:cNvSpPr>
              <a:spLocks noChangeAspect="1" noChangeArrowheads="1"/>
            </p:cNvSpPr>
            <p:nvPr userDrawn="1"/>
          </p:nvSpPr>
          <p:spPr bwMode="auto">
            <a:xfrm>
              <a:off x="5562548"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0" name="Oval 564"/>
            <p:cNvSpPr>
              <a:spLocks noChangeAspect="1" noChangeArrowheads="1"/>
            </p:cNvSpPr>
            <p:nvPr userDrawn="1"/>
          </p:nvSpPr>
          <p:spPr bwMode="auto">
            <a:xfrm>
              <a:off x="5675631"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1" name="Oval 565"/>
            <p:cNvSpPr>
              <a:spLocks noChangeAspect="1" noChangeArrowheads="1"/>
            </p:cNvSpPr>
            <p:nvPr userDrawn="1"/>
          </p:nvSpPr>
          <p:spPr bwMode="auto">
            <a:xfrm>
              <a:off x="5787207"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2" name="Oval 566"/>
            <p:cNvSpPr>
              <a:spLocks noChangeAspect="1" noChangeArrowheads="1"/>
            </p:cNvSpPr>
            <p:nvPr userDrawn="1"/>
          </p:nvSpPr>
          <p:spPr bwMode="auto">
            <a:xfrm>
              <a:off x="5900291"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3" name="Oval 567"/>
            <p:cNvSpPr>
              <a:spLocks noChangeAspect="1" noChangeArrowheads="1"/>
            </p:cNvSpPr>
            <p:nvPr userDrawn="1"/>
          </p:nvSpPr>
          <p:spPr bwMode="auto">
            <a:xfrm>
              <a:off x="6013375"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4" name="Oval 568"/>
            <p:cNvSpPr>
              <a:spLocks noChangeAspect="1" noChangeArrowheads="1"/>
            </p:cNvSpPr>
            <p:nvPr userDrawn="1"/>
          </p:nvSpPr>
          <p:spPr bwMode="auto">
            <a:xfrm>
              <a:off x="6124951"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5" name="Oval 569"/>
            <p:cNvSpPr>
              <a:spLocks noChangeAspect="1" noChangeArrowheads="1"/>
            </p:cNvSpPr>
            <p:nvPr userDrawn="1"/>
          </p:nvSpPr>
          <p:spPr bwMode="auto">
            <a:xfrm>
              <a:off x="6238035"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6" name="Oval 570"/>
            <p:cNvSpPr>
              <a:spLocks noChangeAspect="1" noChangeArrowheads="1"/>
            </p:cNvSpPr>
            <p:nvPr userDrawn="1"/>
          </p:nvSpPr>
          <p:spPr bwMode="auto">
            <a:xfrm>
              <a:off x="6349611"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7" name="Oval 571"/>
            <p:cNvSpPr>
              <a:spLocks noChangeAspect="1" noChangeArrowheads="1"/>
            </p:cNvSpPr>
            <p:nvPr userDrawn="1"/>
          </p:nvSpPr>
          <p:spPr bwMode="auto">
            <a:xfrm>
              <a:off x="6462694"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8" name="Oval 572"/>
            <p:cNvSpPr>
              <a:spLocks noChangeAspect="1" noChangeArrowheads="1"/>
            </p:cNvSpPr>
            <p:nvPr userDrawn="1"/>
          </p:nvSpPr>
          <p:spPr bwMode="auto">
            <a:xfrm>
              <a:off x="6574270"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19" name="Oval 573"/>
            <p:cNvSpPr>
              <a:spLocks noChangeAspect="1" noChangeArrowheads="1"/>
            </p:cNvSpPr>
            <p:nvPr userDrawn="1"/>
          </p:nvSpPr>
          <p:spPr bwMode="auto">
            <a:xfrm>
              <a:off x="6687355"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0" name="Oval 574"/>
            <p:cNvSpPr>
              <a:spLocks noChangeAspect="1" noChangeArrowheads="1"/>
            </p:cNvSpPr>
            <p:nvPr userDrawn="1"/>
          </p:nvSpPr>
          <p:spPr bwMode="auto">
            <a:xfrm>
              <a:off x="6798931"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1" name="Oval 575"/>
            <p:cNvSpPr>
              <a:spLocks noChangeAspect="1" noChangeArrowheads="1"/>
            </p:cNvSpPr>
            <p:nvPr userDrawn="1"/>
          </p:nvSpPr>
          <p:spPr bwMode="auto">
            <a:xfrm>
              <a:off x="6912014"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2" name="Oval 576"/>
            <p:cNvSpPr>
              <a:spLocks noChangeAspect="1" noChangeArrowheads="1"/>
            </p:cNvSpPr>
            <p:nvPr userDrawn="1"/>
          </p:nvSpPr>
          <p:spPr bwMode="auto">
            <a:xfrm>
              <a:off x="7023590"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3" name="Oval 577"/>
            <p:cNvSpPr>
              <a:spLocks noChangeAspect="1" noChangeArrowheads="1"/>
            </p:cNvSpPr>
            <p:nvPr userDrawn="1"/>
          </p:nvSpPr>
          <p:spPr bwMode="auto">
            <a:xfrm>
              <a:off x="7136674"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4" name="Oval 578"/>
            <p:cNvSpPr>
              <a:spLocks noChangeAspect="1" noChangeArrowheads="1"/>
            </p:cNvSpPr>
            <p:nvPr userDrawn="1"/>
          </p:nvSpPr>
          <p:spPr bwMode="auto">
            <a:xfrm>
              <a:off x="7248250"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5" name="Oval 579"/>
            <p:cNvSpPr>
              <a:spLocks noChangeAspect="1" noChangeArrowheads="1"/>
            </p:cNvSpPr>
            <p:nvPr userDrawn="1"/>
          </p:nvSpPr>
          <p:spPr bwMode="auto">
            <a:xfrm>
              <a:off x="7361334"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6" name="Oval 580"/>
            <p:cNvSpPr>
              <a:spLocks noChangeAspect="1" noChangeArrowheads="1"/>
            </p:cNvSpPr>
            <p:nvPr userDrawn="1"/>
          </p:nvSpPr>
          <p:spPr bwMode="auto">
            <a:xfrm>
              <a:off x="7472910" y="248915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7" name="Oval 581"/>
            <p:cNvSpPr>
              <a:spLocks noChangeAspect="1" noChangeArrowheads="1"/>
            </p:cNvSpPr>
            <p:nvPr userDrawn="1"/>
          </p:nvSpPr>
          <p:spPr bwMode="auto">
            <a:xfrm>
              <a:off x="7585994"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8" name="Oval 582"/>
            <p:cNvSpPr>
              <a:spLocks noChangeAspect="1" noChangeArrowheads="1"/>
            </p:cNvSpPr>
            <p:nvPr userDrawn="1"/>
          </p:nvSpPr>
          <p:spPr bwMode="auto">
            <a:xfrm>
              <a:off x="7697570"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29" name="Oval 583"/>
            <p:cNvSpPr>
              <a:spLocks noChangeAspect="1" noChangeArrowheads="1"/>
            </p:cNvSpPr>
            <p:nvPr userDrawn="1"/>
          </p:nvSpPr>
          <p:spPr bwMode="auto">
            <a:xfrm>
              <a:off x="8035314" y="248915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0" name="Oval 584"/>
            <p:cNvSpPr>
              <a:spLocks noChangeAspect="1" noChangeArrowheads="1"/>
            </p:cNvSpPr>
            <p:nvPr userDrawn="1"/>
          </p:nvSpPr>
          <p:spPr bwMode="auto">
            <a:xfrm>
              <a:off x="1405586"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1" name="Oval 585"/>
            <p:cNvSpPr>
              <a:spLocks noChangeAspect="1" noChangeArrowheads="1"/>
            </p:cNvSpPr>
            <p:nvPr userDrawn="1"/>
          </p:nvSpPr>
          <p:spPr bwMode="auto">
            <a:xfrm>
              <a:off x="1518671"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2" name="Oval 586"/>
            <p:cNvSpPr>
              <a:spLocks noChangeAspect="1" noChangeArrowheads="1"/>
            </p:cNvSpPr>
            <p:nvPr userDrawn="1"/>
          </p:nvSpPr>
          <p:spPr bwMode="auto">
            <a:xfrm>
              <a:off x="1630247"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3" name="Oval 587"/>
            <p:cNvSpPr>
              <a:spLocks noChangeAspect="1" noChangeArrowheads="1"/>
            </p:cNvSpPr>
            <p:nvPr userDrawn="1"/>
          </p:nvSpPr>
          <p:spPr bwMode="auto">
            <a:xfrm>
              <a:off x="1743330"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4" name="Oval 588"/>
            <p:cNvSpPr>
              <a:spLocks noChangeAspect="1" noChangeArrowheads="1"/>
            </p:cNvSpPr>
            <p:nvPr userDrawn="1"/>
          </p:nvSpPr>
          <p:spPr bwMode="auto">
            <a:xfrm>
              <a:off x="1854906"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5" name="Oval 589"/>
            <p:cNvSpPr>
              <a:spLocks noChangeAspect="1" noChangeArrowheads="1"/>
            </p:cNvSpPr>
            <p:nvPr userDrawn="1"/>
          </p:nvSpPr>
          <p:spPr bwMode="auto">
            <a:xfrm>
              <a:off x="1967990"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6" name="Oval 590"/>
            <p:cNvSpPr>
              <a:spLocks noChangeAspect="1" noChangeArrowheads="1"/>
            </p:cNvSpPr>
            <p:nvPr userDrawn="1"/>
          </p:nvSpPr>
          <p:spPr bwMode="auto">
            <a:xfrm>
              <a:off x="2079566"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7" name="Oval 591"/>
            <p:cNvSpPr>
              <a:spLocks noChangeAspect="1" noChangeArrowheads="1"/>
            </p:cNvSpPr>
            <p:nvPr userDrawn="1"/>
          </p:nvSpPr>
          <p:spPr bwMode="auto">
            <a:xfrm>
              <a:off x="2192650"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8" name="Oval 592"/>
            <p:cNvSpPr>
              <a:spLocks noChangeAspect="1" noChangeArrowheads="1"/>
            </p:cNvSpPr>
            <p:nvPr userDrawn="1"/>
          </p:nvSpPr>
          <p:spPr bwMode="auto">
            <a:xfrm>
              <a:off x="2304226"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39" name="Oval 593"/>
            <p:cNvSpPr>
              <a:spLocks noChangeAspect="1" noChangeArrowheads="1"/>
            </p:cNvSpPr>
            <p:nvPr userDrawn="1"/>
          </p:nvSpPr>
          <p:spPr bwMode="auto">
            <a:xfrm>
              <a:off x="2417310"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0" name="Oval 594"/>
            <p:cNvSpPr>
              <a:spLocks noChangeAspect="1" noChangeArrowheads="1"/>
            </p:cNvSpPr>
            <p:nvPr userDrawn="1"/>
          </p:nvSpPr>
          <p:spPr bwMode="auto">
            <a:xfrm>
              <a:off x="2528886"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1" name="Oval 595"/>
            <p:cNvSpPr>
              <a:spLocks noChangeAspect="1" noChangeArrowheads="1"/>
            </p:cNvSpPr>
            <p:nvPr userDrawn="1"/>
          </p:nvSpPr>
          <p:spPr bwMode="auto">
            <a:xfrm>
              <a:off x="2641969"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2" name="Oval 596"/>
            <p:cNvSpPr>
              <a:spLocks noChangeAspect="1" noChangeArrowheads="1"/>
            </p:cNvSpPr>
            <p:nvPr userDrawn="1"/>
          </p:nvSpPr>
          <p:spPr bwMode="auto">
            <a:xfrm>
              <a:off x="2753545"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3" name="Oval 597"/>
            <p:cNvSpPr>
              <a:spLocks noChangeAspect="1" noChangeArrowheads="1"/>
            </p:cNvSpPr>
            <p:nvPr userDrawn="1"/>
          </p:nvSpPr>
          <p:spPr bwMode="auto">
            <a:xfrm>
              <a:off x="2866630"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4" name="Oval 598"/>
            <p:cNvSpPr>
              <a:spLocks noChangeAspect="1" noChangeArrowheads="1"/>
            </p:cNvSpPr>
            <p:nvPr userDrawn="1"/>
          </p:nvSpPr>
          <p:spPr bwMode="auto">
            <a:xfrm>
              <a:off x="2978206"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5" name="Oval 599"/>
            <p:cNvSpPr>
              <a:spLocks noChangeAspect="1" noChangeArrowheads="1"/>
            </p:cNvSpPr>
            <p:nvPr userDrawn="1"/>
          </p:nvSpPr>
          <p:spPr bwMode="auto">
            <a:xfrm>
              <a:off x="4327672"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6" name="Oval 600"/>
            <p:cNvSpPr>
              <a:spLocks noChangeAspect="1" noChangeArrowheads="1"/>
            </p:cNvSpPr>
            <p:nvPr userDrawn="1"/>
          </p:nvSpPr>
          <p:spPr bwMode="auto">
            <a:xfrm>
              <a:off x="4439248"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7" name="Oval 601"/>
            <p:cNvSpPr>
              <a:spLocks noChangeAspect="1" noChangeArrowheads="1"/>
            </p:cNvSpPr>
            <p:nvPr userDrawn="1"/>
          </p:nvSpPr>
          <p:spPr bwMode="auto">
            <a:xfrm>
              <a:off x="4552332"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8" name="Oval 602"/>
            <p:cNvSpPr>
              <a:spLocks noChangeAspect="1" noChangeArrowheads="1"/>
            </p:cNvSpPr>
            <p:nvPr userDrawn="1"/>
          </p:nvSpPr>
          <p:spPr bwMode="auto">
            <a:xfrm>
              <a:off x="4663908"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49" name="Oval 603"/>
            <p:cNvSpPr>
              <a:spLocks noChangeAspect="1" noChangeArrowheads="1"/>
            </p:cNvSpPr>
            <p:nvPr userDrawn="1"/>
          </p:nvSpPr>
          <p:spPr bwMode="auto">
            <a:xfrm>
              <a:off x="4776992" y="2593192"/>
              <a:ext cx="85944"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650" name="Oval 604"/>
            <p:cNvSpPr>
              <a:spLocks noChangeAspect="1" noChangeArrowheads="1"/>
            </p:cNvSpPr>
            <p:nvPr userDrawn="1"/>
          </p:nvSpPr>
          <p:spPr bwMode="auto">
            <a:xfrm>
              <a:off x="4888568"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1" name="Oval 605"/>
            <p:cNvSpPr>
              <a:spLocks noChangeAspect="1" noChangeArrowheads="1"/>
            </p:cNvSpPr>
            <p:nvPr userDrawn="1"/>
          </p:nvSpPr>
          <p:spPr bwMode="auto">
            <a:xfrm>
              <a:off x="5001652"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2" name="Oval 606"/>
            <p:cNvSpPr>
              <a:spLocks noChangeAspect="1" noChangeArrowheads="1"/>
            </p:cNvSpPr>
            <p:nvPr userDrawn="1"/>
          </p:nvSpPr>
          <p:spPr bwMode="auto">
            <a:xfrm>
              <a:off x="5113228"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3" name="Oval 607"/>
            <p:cNvSpPr>
              <a:spLocks noChangeAspect="1" noChangeArrowheads="1"/>
            </p:cNvSpPr>
            <p:nvPr userDrawn="1"/>
          </p:nvSpPr>
          <p:spPr bwMode="auto">
            <a:xfrm>
              <a:off x="5226311"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4" name="Oval 608"/>
            <p:cNvSpPr>
              <a:spLocks noChangeAspect="1" noChangeArrowheads="1"/>
            </p:cNvSpPr>
            <p:nvPr userDrawn="1"/>
          </p:nvSpPr>
          <p:spPr bwMode="auto">
            <a:xfrm>
              <a:off x="5337887"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5" name="Oval 609"/>
            <p:cNvSpPr>
              <a:spLocks noChangeAspect="1" noChangeArrowheads="1"/>
            </p:cNvSpPr>
            <p:nvPr userDrawn="1"/>
          </p:nvSpPr>
          <p:spPr bwMode="auto">
            <a:xfrm>
              <a:off x="5450972"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6" name="Oval 610"/>
            <p:cNvSpPr>
              <a:spLocks noChangeAspect="1" noChangeArrowheads="1"/>
            </p:cNvSpPr>
            <p:nvPr userDrawn="1"/>
          </p:nvSpPr>
          <p:spPr bwMode="auto">
            <a:xfrm>
              <a:off x="5562548"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7" name="Oval 611"/>
            <p:cNvSpPr>
              <a:spLocks noChangeAspect="1" noChangeArrowheads="1"/>
            </p:cNvSpPr>
            <p:nvPr userDrawn="1"/>
          </p:nvSpPr>
          <p:spPr bwMode="auto">
            <a:xfrm>
              <a:off x="5675631"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8" name="Oval 612"/>
            <p:cNvSpPr>
              <a:spLocks noChangeAspect="1" noChangeArrowheads="1"/>
            </p:cNvSpPr>
            <p:nvPr userDrawn="1"/>
          </p:nvSpPr>
          <p:spPr bwMode="auto">
            <a:xfrm>
              <a:off x="5787207"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59" name="Oval 613"/>
            <p:cNvSpPr>
              <a:spLocks noChangeAspect="1" noChangeArrowheads="1"/>
            </p:cNvSpPr>
            <p:nvPr userDrawn="1"/>
          </p:nvSpPr>
          <p:spPr bwMode="auto">
            <a:xfrm>
              <a:off x="5900291"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0" name="Oval 614"/>
            <p:cNvSpPr>
              <a:spLocks noChangeAspect="1" noChangeArrowheads="1"/>
            </p:cNvSpPr>
            <p:nvPr userDrawn="1"/>
          </p:nvSpPr>
          <p:spPr bwMode="auto">
            <a:xfrm>
              <a:off x="6013375"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1" name="Oval 615"/>
            <p:cNvSpPr>
              <a:spLocks noChangeAspect="1" noChangeArrowheads="1"/>
            </p:cNvSpPr>
            <p:nvPr userDrawn="1"/>
          </p:nvSpPr>
          <p:spPr bwMode="auto">
            <a:xfrm>
              <a:off x="6124951"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2" name="Oval 616"/>
            <p:cNvSpPr>
              <a:spLocks noChangeAspect="1" noChangeArrowheads="1"/>
            </p:cNvSpPr>
            <p:nvPr userDrawn="1"/>
          </p:nvSpPr>
          <p:spPr bwMode="auto">
            <a:xfrm>
              <a:off x="6238035"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3" name="Oval 617"/>
            <p:cNvSpPr>
              <a:spLocks noChangeAspect="1" noChangeArrowheads="1"/>
            </p:cNvSpPr>
            <p:nvPr userDrawn="1"/>
          </p:nvSpPr>
          <p:spPr bwMode="auto">
            <a:xfrm>
              <a:off x="6349611"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4" name="Oval 618"/>
            <p:cNvSpPr>
              <a:spLocks noChangeAspect="1" noChangeArrowheads="1"/>
            </p:cNvSpPr>
            <p:nvPr userDrawn="1"/>
          </p:nvSpPr>
          <p:spPr bwMode="auto">
            <a:xfrm>
              <a:off x="6462694"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5" name="Oval 619"/>
            <p:cNvSpPr>
              <a:spLocks noChangeAspect="1" noChangeArrowheads="1"/>
            </p:cNvSpPr>
            <p:nvPr userDrawn="1"/>
          </p:nvSpPr>
          <p:spPr bwMode="auto">
            <a:xfrm>
              <a:off x="6574270"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6" name="Oval 620"/>
            <p:cNvSpPr>
              <a:spLocks noChangeAspect="1" noChangeArrowheads="1"/>
            </p:cNvSpPr>
            <p:nvPr userDrawn="1"/>
          </p:nvSpPr>
          <p:spPr bwMode="auto">
            <a:xfrm>
              <a:off x="6687355"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7" name="Oval 621"/>
            <p:cNvSpPr>
              <a:spLocks noChangeAspect="1" noChangeArrowheads="1"/>
            </p:cNvSpPr>
            <p:nvPr userDrawn="1"/>
          </p:nvSpPr>
          <p:spPr bwMode="auto">
            <a:xfrm>
              <a:off x="6798931"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8" name="Oval 622"/>
            <p:cNvSpPr>
              <a:spLocks noChangeAspect="1" noChangeArrowheads="1"/>
            </p:cNvSpPr>
            <p:nvPr userDrawn="1"/>
          </p:nvSpPr>
          <p:spPr bwMode="auto">
            <a:xfrm>
              <a:off x="6912014"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69" name="Oval 623"/>
            <p:cNvSpPr>
              <a:spLocks noChangeAspect="1" noChangeArrowheads="1"/>
            </p:cNvSpPr>
            <p:nvPr userDrawn="1"/>
          </p:nvSpPr>
          <p:spPr bwMode="auto">
            <a:xfrm>
              <a:off x="7023590"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0" name="Oval 624"/>
            <p:cNvSpPr>
              <a:spLocks noChangeAspect="1" noChangeArrowheads="1"/>
            </p:cNvSpPr>
            <p:nvPr userDrawn="1"/>
          </p:nvSpPr>
          <p:spPr bwMode="auto">
            <a:xfrm>
              <a:off x="7136674"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1" name="Oval 625"/>
            <p:cNvSpPr>
              <a:spLocks noChangeAspect="1" noChangeArrowheads="1"/>
            </p:cNvSpPr>
            <p:nvPr userDrawn="1"/>
          </p:nvSpPr>
          <p:spPr bwMode="auto">
            <a:xfrm>
              <a:off x="7248250"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2" name="Oval 626"/>
            <p:cNvSpPr>
              <a:spLocks noChangeAspect="1" noChangeArrowheads="1"/>
            </p:cNvSpPr>
            <p:nvPr userDrawn="1"/>
          </p:nvSpPr>
          <p:spPr bwMode="auto">
            <a:xfrm>
              <a:off x="7361334"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3" name="Oval 627"/>
            <p:cNvSpPr>
              <a:spLocks noChangeAspect="1" noChangeArrowheads="1"/>
            </p:cNvSpPr>
            <p:nvPr userDrawn="1"/>
          </p:nvSpPr>
          <p:spPr bwMode="auto">
            <a:xfrm>
              <a:off x="7472910" y="2593192"/>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4" name="Oval 628"/>
            <p:cNvSpPr>
              <a:spLocks noChangeAspect="1" noChangeArrowheads="1"/>
            </p:cNvSpPr>
            <p:nvPr userDrawn="1"/>
          </p:nvSpPr>
          <p:spPr bwMode="auto">
            <a:xfrm>
              <a:off x="7585994"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5" name="Oval 629"/>
            <p:cNvSpPr>
              <a:spLocks noChangeAspect="1" noChangeArrowheads="1"/>
            </p:cNvSpPr>
            <p:nvPr userDrawn="1"/>
          </p:nvSpPr>
          <p:spPr bwMode="auto">
            <a:xfrm>
              <a:off x="7697570" y="2593192"/>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6" name="Oval 630"/>
            <p:cNvSpPr>
              <a:spLocks noChangeAspect="1" noChangeArrowheads="1"/>
            </p:cNvSpPr>
            <p:nvPr userDrawn="1"/>
          </p:nvSpPr>
          <p:spPr bwMode="auto">
            <a:xfrm>
              <a:off x="7810653" y="2593192"/>
              <a:ext cx="85944"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677" name="Oval 631"/>
            <p:cNvSpPr>
              <a:spLocks noChangeAspect="1" noChangeArrowheads="1"/>
            </p:cNvSpPr>
            <p:nvPr userDrawn="1"/>
          </p:nvSpPr>
          <p:spPr bwMode="auto">
            <a:xfrm>
              <a:off x="1405586"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8" name="Oval 632"/>
            <p:cNvSpPr>
              <a:spLocks noChangeAspect="1" noChangeArrowheads="1"/>
            </p:cNvSpPr>
            <p:nvPr userDrawn="1"/>
          </p:nvSpPr>
          <p:spPr bwMode="auto">
            <a:xfrm>
              <a:off x="1518671"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79" name="Oval 633"/>
            <p:cNvSpPr>
              <a:spLocks noChangeAspect="1" noChangeArrowheads="1"/>
            </p:cNvSpPr>
            <p:nvPr userDrawn="1"/>
          </p:nvSpPr>
          <p:spPr bwMode="auto">
            <a:xfrm>
              <a:off x="1630247"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0" name="Oval 634"/>
            <p:cNvSpPr>
              <a:spLocks noChangeAspect="1" noChangeArrowheads="1"/>
            </p:cNvSpPr>
            <p:nvPr userDrawn="1"/>
          </p:nvSpPr>
          <p:spPr bwMode="auto">
            <a:xfrm>
              <a:off x="1743330"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1" name="Oval 635"/>
            <p:cNvSpPr>
              <a:spLocks noChangeAspect="1" noChangeArrowheads="1"/>
            </p:cNvSpPr>
            <p:nvPr userDrawn="1"/>
          </p:nvSpPr>
          <p:spPr bwMode="auto">
            <a:xfrm>
              <a:off x="1854906"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2" name="Oval 636"/>
            <p:cNvSpPr>
              <a:spLocks noChangeAspect="1" noChangeArrowheads="1"/>
            </p:cNvSpPr>
            <p:nvPr userDrawn="1"/>
          </p:nvSpPr>
          <p:spPr bwMode="auto">
            <a:xfrm>
              <a:off x="1967990"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3" name="Oval 637"/>
            <p:cNvSpPr>
              <a:spLocks noChangeAspect="1" noChangeArrowheads="1"/>
            </p:cNvSpPr>
            <p:nvPr userDrawn="1"/>
          </p:nvSpPr>
          <p:spPr bwMode="auto">
            <a:xfrm>
              <a:off x="2079566"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4" name="Oval 638"/>
            <p:cNvSpPr>
              <a:spLocks noChangeAspect="1" noChangeArrowheads="1"/>
            </p:cNvSpPr>
            <p:nvPr userDrawn="1"/>
          </p:nvSpPr>
          <p:spPr bwMode="auto">
            <a:xfrm>
              <a:off x="2192650"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5" name="Oval 639"/>
            <p:cNvSpPr>
              <a:spLocks noChangeAspect="1" noChangeArrowheads="1"/>
            </p:cNvSpPr>
            <p:nvPr userDrawn="1"/>
          </p:nvSpPr>
          <p:spPr bwMode="auto">
            <a:xfrm>
              <a:off x="2304226"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6" name="Oval 640"/>
            <p:cNvSpPr>
              <a:spLocks noChangeAspect="1" noChangeArrowheads="1"/>
            </p:cNvSpPr>
            <p:nvPr userDrawn="1"/>
          </p:nvSpPr>
          <p:spPr bwMode="auto">
            <a:xfrm>
              <a:off x="2417310"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7" name="Oval 641"/>
            <p:cNvSpPr>
              <a:spLocks noChangeAspect="1" noChangeArrowheads="1"/>
            </p:cNvSpPr>
            <p:nvPr userDrawn="1"/>
          </p:nvSpPr>
          <p:spPr bwMode="auto">
            <a:xfrm>
              <a:off x="2528886"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8" name="Oval 642"/>
            <p:cNvSpPr>
              <a:spLocks noChangeAspect="1" noChangeArrowheads="1"/>
            </p:cNvSpPr>
            <p:nvPr userDrawn="1"/>
          </p:nvSpPr>
          <p:spPr bwMode="auto">
            <a:xfrm>
              <a:off x="2641969"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89" name="Oval 643"/>
            <p:cNvSpPr>
              <a:spLocks noChangeAspect="1" noChangeArrowheads="1"/>
            </p:cNvSpPr>
            <p:nvPr userDrawn="1"/>
          </p:nvSpPr>
          <p:spPr bwMode="auto">
            <a:xfrm>
              <a:off x="2753545"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0" name="Oval 644"/>
            <p:cNvSpPr>
              <a:spLocks noChangeAspect="1" noChangeArrowheads="1"/>
            </p:cNvSpPr>
            <p:nvPr userDrawn="1"/>
          </p:nvSpPr>
          <p:spPr bwMode="auto">
            <a:xfrm>
              <a:off x="4327672"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1" name="Oval 645"/>
            <p:cNvSpPr>
              <a:spLocks noChangeAspect="1" noChangeArrowheads="1"/>
            </p:cNvSpPr>
            <p:nvPr userDrawn="1"/>
          </p:nvSpPr>
          <p:spPr bwMode="auto">
            <a:xfrm>
              <a:off x="4439248"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2" name="Oval 646"/>
            <p:cNvSpPr>
              <a:spLocks noChangeAspect="1" noChangeArrowheads="1"/>
            </p:cNvSpPr>
            <p:nvPr userDrawn="1"/>
          </p:nvSpPr>
          <p:spPr bwMode="auto">
            <a:xfrm>
              <a:off x="4552332"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3" name="Oval 647"/>
            <p:cNvSpPr>
              <a:spLocks noChangeAspect="1" noChangeArrowheads="1"/>
            </p:cNvSpPr>
            <p:nvPr userDrawn="1"/>
          </p:nvSpPr>
          <p:spPr bwMode="auto">
            <a:xfrm>
              <a:off x="4663908"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4" name="Oval 648"/>
            <p:cNvSpPr>
              <a:spLocks noChangeAspect="1" noChangeArrowheads="1"/>
            </p:cNvSpPr>
            <p:nvPr userDrawn="1"/>
          </p:nvSpPr>
          <p:spPr bwMode="auto">
            <a:xfrm>
              <a:off x="4776992"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5" name="Oval 649"/>
            <p:cNvSpPr>
              <a:spLocks noChangeAspect="1" noChangeArrowheads="1"/>
            </p:cNvSpPr>
            <p:nvPr userDrawn="1"/>
          </p:nvSpPr>
          <p:spPr bwMode="auto">
            <a:xfrm>
              <a:off x="4888568"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6" name="Oval 650"/>
            <p:cNvSpPr>
              <a:spLocks noChangeAspect="1" noChangeArrowheads="1"/>
            </p:cNvSpPr>
            <p:nvPr userDrawn="1"/>
          </p:nvSpPr>
          <p:spPr bwMode="auto">
            <a:xfrm>
              <a:off x="5001652"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7" name="Oval 651"/>
            <p:cNvSpPr>
              <a:spLocks noChangeAspect="1" noChangeArrowheads="1"/>
            </p:cNvSpPr>
            <p:nvPr userDrawn="1"/>
          </p:nvSpPr>
          <p:spPr bwMode="auto">
            <a:xfrm>
              <a:off x="5226311"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8" name="Oval 652"/>
            <p:cNvSpPr>
              <a:spLocks noChangeAspect="1" noChangeArrowheads="1"/>
            </p:cNvSpPr>
            <p:nvPr userDrawn="1"/>
          </p:nvSpPr>
          <p:spPr bwMode="auto">
            <a:xfrm>
              <a:off x="5337887"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699" name="Oval 653"/>
            <p:cNvSpPr>
              <a:spLocks noChangeAspect="1" noChangeArrowheads="1"/>
            </p:cNvSpPr>
            <p:nvPr userDrawn="1"/>
          </p:nvSpPr>
          <p:spPr bwMode="auto">
            <a:xfrm>
              <a:off x="5450972"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0" name="Oval 654"/>
            <p:cNvSpPr>
              <a:spLocks noChangeAspect="1" noChangeArrowheads="1"/>
            </p:cNvSpPr>
            <p:nvPr userDrawn="1"/>
          </p:nvSpPr>
          <p:spPr bwMode="auto">
            <a:xfrm>
              <a:off x="5562548"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1" name="Oval 655"/>
            <p:cNvSpPr>
              <a:spLocks noChangeAspect="1" noChangeArrowheads="1"/>
            </p:cNvSpPr>
            <p:nvPr userDrawn="1"/>
          </p:nvSpPr>
          <p:spPr bwMode="auto">
            <a:xfrm>
              <a:off x="5675631"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2" name="Oval 656"/>
            <p:cNvSpPr>
              <a:spLocks noChangeAspect="1" noChangeArrowheads="1"/>
            </p:cNvSpPr>
            <p:nvPr userDrawn="1"/>
          </p:nvSpPr>
          <p:spPr bwMode="auto">
            <a:xfrm>
              <a:off x="5900291"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3" name="Oval 657"/>
            <p:cNvSpPr>
              <a:spLocks noChangeAspect="1" noChangeArrowheads="1"/>
            </p:cNvSpPr>
            <p:nvPr userDrawn="1"/>
          </p:nvSpPr>
          <p:spPr bwMode="auto">
            <a:xfrm>
              <a:off x="6013375"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4" name="Oval 658"/>
            <p:cNvSpPr>
              <a:spLocks noChangeAspect="1" noChangeArrowheads="1"/>
            </p:cNvSpPr>
            <p:nvPr userDrawn="1"/>
          </p:nvSpPr>
          <p:spPr bwMode="auto">
            <a:xfrm>
              <a:off x="6124951"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5" name="Oval 659"/>
            <p:cNvSpPr>
              <a:spLocks noChangeAspect="1" noChangeArrowheads="1"/>
            </p:cNvSpPr>
            <p:nvPr userDrawn="1"/>
          </p:nvSpPr>
          <p:spPr bwMode="auto">
            <a:xfrm>
              <a:off x="6238035"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6" name="Oval 660"/>
            <p:cNvSpPr>
              <a:spLocks noChangeAspect="1" noChangeArrowheads="1"/>
            </p:cNvSpPr>
            <p:nvPr userDrawn="1"/>
          </p:nvSpPr>
          <p:spPr bwMode="auto">
            <a:xfrm>
              <a:off x="6349611"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7" name="Oval 661"/>
            <p:cNvSpPr>
              <a:spLocks noChangeAspect="1" noChangeArrowheads="1"/>
            </p:cNvSpPr>
            <p:nvPr userDrawn="1"/>
          </p:nvSpPr>
          <p:spPr bwMode="auto">
            <a:xfrm>
              <a:off x="6462694"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8" name="Oval 662"/>
            <p:cNvSpPr>
              <a:spLocks noChangeAspect="1" noChangeArrowheads="1"/>
            </p:cNvSpPr>
            <p:nvPr userDrawn="1"/>
          </p:nvSpPr>
          <p:spPr bwMode="auto">
            <a:xfrm>
              <a:off x="6574270"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09" name="Oval 663"/>
            <p:cNvSpPr>
              <a:spLocks noChangeAspect="1" noChangeArrowheads="1"/>
            </p:cNvSpPr>
            <p:nvPr userDrawn="1"/>
          </p:nvSpPr>
          <p:spPr bwMode="auto">
            <a:xfrm>
              <a:off x="6687355"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0" name="Oval 664"/>
            <p:cNvSpPr>
              <a:spLocks noChangeAspect="1" noChangeArrowheads="1"/>
            </p:cNvSpPr>
            <p:nvPr userDrawn="1"/>
          </p:nvSpPr>
          <p:spPr bwMode="auto">
            <a:xfrm>
              <a:off x="6798931"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1" name="Oval 665"/>
            <p:cNvSpPr>
              <a:spLocks noChangeAspect="1" noChangeArrowheads="1"/>
            </p:cNvSpPr>
            <p:nvPr userDrawn="1"/>
          </p:nvSpPr>
          <p:spPr bwMode="auto">
            <a:xfrm>
              <a:off x="6912014"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2" name="Oval 666"/>
            <p:cNvSpPr>
              <a:spLocks noChangeAspect="1" noChangeArrowheads="1"/>
            </p:cNvSpPr>
            <p:nvPr userDrawn="1"/>
          </p:nvSpPr>
          <p:spPr bwMode="auto">
            <a:xfrm>
              <a:off x="7023590"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3" name="Oval 667"/>
            <p:cNvSpPr>
              <a:spLocks noChangeAspect="1" noChangeArrowheads="1"/>
            </p:cNvSpPr>
            <p:nvPr userDrawn="1"/>
          </p:nvSpPr>
          <p:spPr bwMode="auto">
            <a:xfrm>
              <a:off x="7136674"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4" name="Oval 668"/>
            <p:cNvSpPr>
              <a:spLocks noChangeAspect="1" noChangeArrowheads="1"/>
            </p:cNvSpPr>
            <p:nvPr userDrawn="1"/>
          </p:nvSpPr>
          <p:spPr bwMode="auto">
            <a:xfrm>
              <a:off x="7248250"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5" name="Oval 669"/>
            <p:cNvSpPr>
              <a:spLocks noChangeAspect="1" noChangeArrowheads="1"/>
            </p:cNvSpPr>
            <p:nvPr userDrawn="1"/>
          </p:nvSpPr>
          <p:spPr bwMode="auto">
            <a:xfrm>
              <a:off x="7361334"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6" name="Oval 670"/>
            <p:cNvSpPr>
              <a:spLocks noChangeAspect="1" noChangeArrowheads="1"/>
            </p:cNvSpPr>
            <p:nvPr userDrawn="1"/>
          </p:nvSpPr>
          <p:spPr bwMode="auto">
            <a:xfrm>
              <a:off x="7472910" y="2697229"/>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7" name="Oval 671"/>
            <p:cNvSpPr>
              <a:spLocks noChangeAspect="1" noChangeArrowheads="1"/>
            </p:cNvSpPr>
            <p:nvPr userDrawn="1"/>
          </p:nvSpPr>
          <p:spPr bwMode="auto">
            <a:xfrm>
              <a:off x="1405586"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8" name="Oval 672"/>
            <p:cNvSpPr>
              <a:spLocks noChangeAspect="1" noChangeArrowheads="1"/>
            </p:cNvSpPr>
            <p:nvPr userDrawn="1"/>
          </p:nvSpPr>
          <p:spPr bwMode="auto">
            <a:xfrm>
              <a:off x="1518671"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19" name="Oval 673"/>
            <p:cNvSpPr>
              <a:spLocks noChangeAspect="1" noChangeArrowheads="1"/>
            </p:cNvSpPr>
            <p:nvPr userDrawn="1"/>
          </p:nvSpPr>
          <p:spPr bwMode="auto">
            <a:xfrm>
              <a:off x="1630247"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0" name="Oval 674"/>
            <p:cNvSpPr>
              <a:spLocks noChangeAspect="1" noChangeArrowheads="1"/>
            </p:cNvSpPr>
            <p:nvPr userDrawn="1"/>
          </p:nvSpPr>
          <p:spPr bwMode="auto">
            <a:xfrm>
              <a:off x="1743330"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1" name="Oval 675"/>
            <p:cNvSpPr>
              <a:spLocks noChangeAspect="1" noChangeArrowheads="1"/>
            </p:cNvSpPr>
            <p:nvPr userDrawn="1"/>
          </p:nvSpPr>
          <p:spPr bwMode="auto">
            <a:xfrm>
              <a:off x="1854906"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2" name="Oval 676"/>
            <p:cNvSpPr>
              <a:spLocks noChangeAspect="1" noChangeArrowheads="1"/>
            </p:cNvSpPr>
            <p:nvPr userDrawn="1"/>
          </p:nvSpPr>
          <p:spPr bwMode="auto">
            <a:xfrm>
              <a:off x="1967990"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3" name="Oval 677"/>
            <p:cNvSpPr>
              <a:spLocks noChangeAspect="1" noChangeArrowheads="1"/>
            </p:cNvSpPr>
            <p:nvPr userDrawn="1"/>
          </p:nvSpPr>
          <p:spPr bwMode="auto">
            <a:xfrm>
              <a:off x="2079566"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4" name="Oval 678"/>
            <p:cNvSpPr>
              <a:spLocks noChangeAspect="1" noChangeArrowheads="1"/>
            </p:cNvSpPr>
            <p:nvPr userDrawn="1"/>
          </p:nvSpPr>
          <p:spPr bwMode="auto">
            <a:xfrm>
              <a:off x="2192650"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5" name="Oval 679"/>
            <p:cNvSpPr>
              <a:spLocks noChangeAspect="1" noChangeArrowheads="1"/>
            </p:cNvSpPr>
            <p:nvPr userDrawn="1"/>
          </p:nvSpPr>
          <p:spPr bwMode="auto">
            <a:xfrm>
              <a:off x="2304226"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6" name="Oval 680"/>
            <p:cNvSpPr>
              <a:spLocks noChangeAspect="1" noChangeArrowheads="1"/>
            </p:cNvSpPr>
            <p:nvPr userDrawn="1"/>
          </p:nvSpPr>
          <p:spPr bwMode="auto">
            <a:xfrm>
              <a:off x="2417310"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7" name="Oval 681"/>
            <p:cNvSpPr>
              <a:spLocks noChangeAspect="1" noChangeArrowheads="1"/>
            </p:cNvSpPr>
            <p:nvPr userDrawn="1"/>
          </p:nvSpPr>
          <p:spPr bwMode="auto">
            <a:xfrm>
              <a:off x="2528886"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8" name="Oval 682"/>
            <p:cNvSpPr>
              <a:spLocks noChangeAspect="1" noChangeArrowheads="1"/>
            </p:cNvSpPr>
            <p:nvPr userDrawn="1"/>
          </p:nvSpPr>
          <p:spPr bwMode="auto">
            <a:xfrm>
              <a:off x="2641969"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29" name="Oval 683"/>
            <p:cNvSpPr>
              <a:spLocks noChangeAspect="1" noChangeArrowheads="1"/>
            </p:cNvSpPr>
            <p:nvPr userDrawn="1"/>
          </p:nvSpPr>
          <p:spPr bwMode="auto">
            <a:xfrm>
              <a:off x="4103013"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0" name="Oval 684"/>
            <p:cNvSpPr>
              <a:spLocks noChangeAspect="1" noChangeArrowheads="1"/>
            </p:cNvSpPr>
            <p:nvPr userDrawn="1"/>
          </p:nvSpPr>
          <p:spPr bwMode="auto">
            <a:xfrm>
              <a:off x="4214589"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1" name="Oval 685"/>
            <p:cNvSpPr>
              <a:spLocks noChangeAspect="1" noChangeArrowheads="1"/>
            </p:cNvSpPr>
            <p:nvPr userDrawn="1"/>
          </p:nvSpPr>
          <p:spPr bwMode="auto">
            <a:xfrm>
              <a:off x="4327672"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2" name="Oval 686"/>
            <p:cNvSpPr>
              <a:spLocks noChangeAspect="1" noChangeArrowheads="1"/>
            </p:cNvSpPr>
            <p:nvPr userDrawn="1"/>
          </p:nvSpPr>
          <p:spPr bwMode="auto">
            <a:xfrm>
              <a:off x="4663908"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3" name="Oval 687"/>
            <p:cNvSpPr>
              <a:spLocks noChangeAspect="1" noChangeArrowheads="1"/>
            </p:cNvSpPr>
            <p:nvPr userDrawn="1"/>
          </p:nvSpPr>
          <p:spPr bwMode="auto">
            <a:xfrm>
              <a:off x="4776992"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4" name="Oval 688"/>
            <p:cNvSpPr>
              <a:spLocks noChangeAspect="1" noChangeArrowheads="1"/>
            </p:cNvSpPr>
            <p:nvPr userDrawn="1"/>
          </p:nvSpPr>
          <p:spPr bwMode="auto">
            <a:xfrm>
              <a:off x="4888568"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5" name="Oval 689"/>
            <p:cNvSpPr>
              <a:spLocks noChangeAspect="1" noChangeArrowheads="1"/>
            </p:cNvSpPr>
            <p:nvPr userDrawn="1"/>
          </p:nvSpPr>
          <p:spPr bwMode="auto">
            <a:xfrm>
              <a:off x="5001652"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6" name="Oval 690"/>
            <p:cNvSpPr>
              <a:spLocks noChangeAspect="1" noChangeArrowheads="1"/>
            </p:cNvSpPr>
            <p:nvPr userDrawn="1"/>
          </p:nvSpPr>
          <p:spPr bwMode="auto">
            <a:xfrm>
              <a:off x="5113228"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7" name="Oval 691"/>
            <p:cNvSpPr>
              <a:spLocks noChangeAspect="1" noChangeArrowheads="1"/>
            </p:cNvSpPr>
            <p:nvPr userDrawn="1"/>
          </p:nvSpPr>
          <p:spPr bwMode="auto">
            <a:xfrm>
              <a:off x="5226311"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8" name="Oval 692"/>
            <p:cNvSpPr>
              <a:spLocks noChangeAspect="1" noChangeArrowheads="1"/>
            </p:cNvSpPr>
            <p:nvPr userDrawn="1"/>
          </p:nvSpPr>
          <p:spPr bwMode="auto">
            <a:xfrm>
              <a:off x="5337887"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39" name="Oval 693"/>
            <p:cNvSpPr>
              <a:spLocks noChangeAspect="1" noChangeArrowheads="1"/>
            </p:cNvSpPr>
            <p:nvPr userDrawn="1"/>
          </p:nvSpPr>
          <p:spPr bwMode="auto">
            <a:xfrm>
              <a:off x="5450972"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0" name="Oval 694"/>
            <p:cNvSpPr>
              <a:spLocks noChangeAspect="1" noChangeArrowheads="1"/>
            </p:cNvSpPr>
            <p:nvPr userDrawn="1"/>
          </p:nvSpPr>
          <p:spPr bwMode="auto">
            <a:xfrm>
              <a:off x="5675631"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1" name="Oval 695"/>
            <p:cNvSpPr>
              <a:spLocks noChangeAspect="1" noChangeArrowheads="1"/>
            </p:cNvSpPr>
            <p:nvPr userDrawn="1"/>
          </p:nvSpPr>
          <p:spPr bwMode="auto">
            <a:xfrm>
              <a:off x="5787207"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2" name="Oval 696"/>
            <p:cNvSpPr>
              <a:spLocks noChangeAspect="1" noChangeArrowheads="1"/>
            </p:cNvSpPr>
            <p:nvPr userDrawn="1"/>
          </p:nvSpPr>
          <p:spPr bwMode="auto">
            <a:xfrm>
              <a:off x="5900291"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3" name="Oval 697"/>
            <p:cNvSpPr>
              <a:spLocks noChangeAspect="1" noChangeArrowheads="1"/>
            </p:cNvSpPr>
            <p:nvPr userDrawn="1"/>
          </p:nvSpPr>
          <p:spPr bwMode="auto">
            <a:xfrm>
              <a:off x="6013375"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4" name="Oval 698"/>
            <p:cNvSpPr>
              <a:spLocks noChangeAspect="1" noChangeArrowheads="1"/>
            </p:cNvSpPr>
            <p:nvPr userDrawn="1"/>
          </p:nvSpPr>
          <p:spPr bwMode="auto">
            <a:xfrm>
              <a:off x="6124951"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5" name="Oval 699"/>
            <p:cNvSpPr>
              <a:spLocks noChangeAspect="1" noChangeArrowheads="1"/>
            </p:cNvSpPr>
            <p:nvPr userDrawn="1"/>
          </p:nvSpPr>
          <p:spPr bwMode="auto">
            <a:xfrm>
              <a:off x="6238035"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6" name="Oval 700"/>
            <p:cNvSpPr>
              <a:spLocks noChangeAspect="1" noChangeArrowheads="1"/>
            </p:cNvSpPr>
            <p:nvPr userDrawn="1"/>
          </p:nvSpPr>
          <p:spPr bwMode="auto">
            <a:xfrm>
              <a:off x="6349611"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7" name="Oval 701"/>
            <p:cNvSpPr>
              <a:spLocks noChangeAspect="1" noChangeArrowheads="1"/>
            </p:cNvSpPr>
            <p:nvPr userDrawn="1"/>
          </p:nvSpPr>
          <p:spPr bwMode="auto">
            <a:xfrm>
              <a:off x="6462694"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8" name="Oval 702"/>
            <p:cNvSpPr>
              <a:spLocks noChangeAspect="1" noChangeArrowheads="1"/>
            </p:cNvSpPr>
            <p:nvPr userDrawn="1"/>
          </p:nvSpPr>
          <p:spPr bwMode="auto">
            <a:xfrm>
              <a:off x="6574270"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49" name="Oval 703"/>
            <p:cNvSpPr>
              <a:spLocks noChangeAspect="1" noChangeArrowheads="1"/>
            </p:cNvSpPr>
            <p:nvPr userDrawn="1"/>
          </p:nvSpPr>
          <p:spPr bwMode="auto">
            <a:xfrm>
              <a:off x="6687355"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0" name="Oval 704"/>
            <p:cNvSpPr>
              <a:spLocks noChangeAspect="1" noChangeArrowheads="1"/>
            </p:cNvSpPr>
            <p:nvPr userDrawn="1"/>
          </p:nvSpPr>
          <p:spPr bwMode="auto">
            <a:xfrm>
              <a:off x="6798931"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1" name="Oval 705"/>
            <p:cNvSpPr>
              <a:spLocks noChangeAspect="1" noChangeArrowheads="1"/>
            </p:cNvSpPr>
            <p:nvPr userDrawn="1"/>
          </p:nvSpPr>
          <p:spPr bwMode="auto">
            <a:xfrm>
              <a:off x="6912014"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2" name="Oval 706"/>
            <p:cNvSpPr>
              <a:spLocks noChangeAspect="1" noChangeArrowheads="1"/>
            </p:cNvSpPr>
            <p:nvPr userDrawn="1"/>
          </p:nvSpPr>
          <p:spPr bwMode="auto">
            <a:xfrm>
              <a:off x="7023590"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3" name="Oval 707"/>
            <p:cNvSpPr>
              <a:spLocks noChangeAspect="1" noChangeArrowheads="1"/>
            </p:cNvSpPr>
            <p:nvPr userDrawn="1"/>
          </p:nvSpPr>
          <p:spPr bwMode="auto">
            <a:xfrm>
              <a:off x="7136674"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4" name="Oval 708"/>
            <p:cNvSpPr>
              <a:spLocks noChangeAspect="1" noChangeArrowheads="1"/>
            </p:cNvSpPr>
            <p:nvPr userDrawn="1"/>
          </p:nvSpPr>
          <p:spPr bwMode="auto">
            <a:xfrm>
              <a:off x="7248250"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5" name="Oval 709"/>
            <p:cNvSpPr>
              <a:spLocks noChangeAspect="1" noChangeArrowheads="1"/>
            </p:cNvSpPr>
            <p:nvPr userDrawn="1"/>
          </p:nvSpPr>
          <p:spPr bwMode="auto">
            <a:xfrm>
              <a:off x="7361334" y="279975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6" name="Oval 710"/>
            <p:cNvSpPr>
              <a:spLocks noChangeAspect="1" noChangeArrowheads="1"/>
            </p:cNvSpPr>
            <p:nvPr userDrawn="1"/>
          </p:nvSpPr>
          <p:spPr bwMode="auto">
            <a:xfrm>
              <a:off x="7585994" y="279975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7" name="Oval 711"/>
            <p:cNvSpPr>
              <a:spLocks noChangeAspect="1" noChangeArrowheads="1"/>
            </p:cNvSpPr>
            <p:nvPr userDrawn="1"/>
          </p:nvSpPr>
          <p:spPr bwMode="auto">
            <a:xfrm>
              <a:off x="1405586"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8" name="Oval 712"/>
            <p:cNvSpPr>
              <a:spLocks noChangeAspect="1" noChangeArrowheads="1"/>
            </p:cNvSpPr>
            <p:nvPr userDrawn="1"/>
          </p:nvSpPr>
          <p:spPr bwMode="auto">
            <a:xfrm>
              <a:off x="1518671"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59" name="Oval 713"/>
            <p:cNvSpPr>
              <a:spLocks noChangeAspect="1" noChangeArrowheads="1"/>
            </p:cNvSpPr>
            <p:nvPr userDrawn="1"/>
          </p:nvSpPr>
          <p:spPr bwMode="auto">
            <a:xfrm>
              <a:off x="1630247"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0" name="Oval 714"/>
            <p:cNvSpPr>
              <a:spLocks noChangeAspect="1" noChangeArrowheads="1"/>
            </p:cNvSpPr>
            <p:nvPr userDrawn="1"/>
          </p:nvSpPr>
          <p:spPr bwMode="auto">
            <a:xfrm>
              <a:off x="1743330"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1" name="Oval 715"/>
            <p:cNvSpPr>
              <a:spLocks noChangeAspect="1" noChangeArrowheads="1"/>
            </p:cNvSpPr>
            <p:nvPr userDrawn="1"/>
          </p:nvSpPr>
          <p:spPr bwMode="auto">
            <a:xfrm>
              <a:off x="1854906"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2" name="Oval 716"/>
            <p:cNvSpPr>
              <a:spLocks noChangeAspect="1" noChangeArrowheads="1"/>
            </p:cNvSpPr>
            <p:nvPr userDrawn="1"/>
          </p:nvSpPr>
          <p:spPr bwMode="auto">
            <a:xfrm>
              <a:off x="1967990"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3" name="Oval 717"/>
            <p:cNvSpPr>
              <a:spLocks noChangeAspect="1" noChangeArrowheads="1"/>
            </p:cNvSpPr>
            <p:nvPr userDrawn="1"/>
          </p:nvSpPr>
          <p:spPr bwMode="auto">
            <a:xfrm>
              <a:off x="2079566"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4" name="Oval 718"/>
            <p:cNvSpPr>
              <a:spLocks noChangeAspect="1" noChangeArrowheads="1"/>
            </p:cNvSpPr>
            <p:nvPr userDrawn="1"/>
          </p:nvSpPr>
          <p:spPr bwMode="auto">
            <a:xfrm>
              <a:off x="2192650"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5" name="Oval 719"/>
            <p:cNvSpPr>
              <a:spLocks noChangeAspect="1" noChangeArrowheads="1"/>
            </p:cNvSpPr>
            <p:nvPr userDrawn="1"/>
          </p:nvSpPr>
          <p:spPr bwMode="auto">
            <a:xfrm>
              <a:off x="2304226"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6" name="Oval 720"/>
            <p:cNvSpPr>
              <a:spLocks noChangeAspect="1" noChangeArrowheads="1"/>
            </p:cNvSpPr>
            <p:nvPr userDrawn="1"/>
          </p:nvSpPr>
          <p:spPr bwMode="auto">
            <a:xfrm>
              <a:off x="2417310"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7" name="Oval 721"/>
            <p:cNvSpPr>
              <a:spLocks noChangeAspect="1" noChangeArrowheads="1"/>
            </p:cNvSpPr>
            <p:nvPr userDrawn="1"/>
          </p:nvSpPr>
          <p:spPr bwMode="auto">
            <a:xfrm>
              <a:off x="2528886"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8" name="Oval 722"/>
            <p:cNvSpPr>
              <a:spLocks noChangeAspect="1" noChangeArrowheads="1"/>
            </p:cNvSpPr>
            <p:nvPr userDrawn="1"/>
          </p:nvSpPr>
          <p:spPr bwMode="auto">
            <a:xfrm>
              <a:off x="4103013"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69" name="Oval 723"/>
            <p:cNvSpPr>
              <a:spLocks noChangeAspect="1" noChangeArrowheads="1"/>
            </p:cNvSpPr>
            <p:nvPr userDrawn="1"/>
          </p:nvSpPr>
          <p:spPr bwMode="auto">
            <a:xfrm>
              <a:off x="4214589"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0" name="Oval 724"/>
            <p:cNvSpPr>
              <a:spLocks noChangeAspect="1" noChangeArrowheads="1"/>
            </p:cNvSpPr>
            <p:nvPr userDrawn="1"/>
          </p:nvSpPr>
          <p:spPr bwMode="auto">
            <a:xfrm>
              <a:off x="4663908"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1" name="Oval 725"/>
            <p:cNvSpPr>
              <a:spLocks noChangeAspect="1" noChangeArrowheads="1"/>
            </p:cNvSpPr>
            <p:nvPr userDrawn="1"/>
          </p:nvSpPr>
          <p:spPr bwMode="auto">
            <a:xfrm>
              <a:off x="4888568"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2" name="Oval 726"/>
            <p:cNvSpPr>
              <a:spLocks noChangeAspect="1" noChangeArrowheads="1"/>
            </p:cNvSpPr>
            <p:nvPr userDrawn="1"/>
          </p:nvSpPr>
          <p:spPr bwMode="auto">
            <a:xfrm>
              <a:off x="5001652"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3" name="Oval 727"/>
            <p:cNvSpPr>
              <a:spLocks noChangeAspect="1" noChangeArrowheads="1"/>
            </p:cNvSpPr>
            <p:nvPr userDrawn="1"/>
          </p:nvSpPr>
          <p:spPr bwMode="auto">
            <a:xfrm>
              <a:off x="5113228" y="2903796"/>
              <a:ext cx="85943"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774" name="Oval 728"/>
            <p:cNvSpPr>
              <a:spLocks noChangeAspect="1" noChangeArrowheads="1"/>
            </p:cNvSpPr>
            <p:nvPr userDrawn="1"/>
          </p:nvSpPr>
          <p:spPr bwMode="auto">
            <a:xfrm>
              <a:off x="5226311"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5" name="Oval 729"/>
            <p:cNvSpPr>
              <a:spLocks noChangeAspect="1" noChangeArrowheads="1"/>
            </p:cNvSpPr>
            <p:nvPr userDrawn="1"/>
          </p:nvSpPr>
          <p:spPr bwMode="auto">
            <a:xfrm>
              <a:off x="5337887"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6" name="Oval 730"/>
            <p:cNvSpPr>
              <a:spLocks noChangeAspect="1" noChangeArrowheads="1"/>
            </p:cNvSpPr>
            <p:nvPr userDrawn="1"/>
          </p:nvSpPr>
          <p:spPr bwMode="auto">
            <a:xfrm>
              <a:off x="5450972"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7" name="Oval 731"/>
            <p:cNvSpPr>
              <a:spLocks noChangeAspect="1" noChangeArrowheads="1"/>
            </p:cNvSpPr>
            <p:nvPr userDrawn="1"/>
          </p:nvSpPr>
          <p:spPr bwMode="auto">
            <a:xfrm>
              <a:off x="5675631"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8" name="Oval 732"/>
            <p:cNvSpPr>
              <a:spLocks noChangeAspect="1" noChangeArrowheads="1"/>
            </p:cNvSpPr>
            <p:nvPr userDrawn="1"/>
          </p:nvSpPr>
          <p:spPr bwMode="auto">
            <a:xfrm>
              <a:off x="5787207"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79" name="Oval 733"/>
            <p:cNvSpPr>
              <a:spLocks noChangeAspect="1" noChangeArrowheads="1"/>
            </p:cNvSpPr>
            <p:nvPr userDrawn="1"/>
          </p:nvSpPr>
          <p:spPr bwMode="auto">
            <a:xfrm>
              <a:off x="5900291"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0" name="Oval 734"/>
            <p:cNvSpPr>
              <a:spLocks noChangeAspect="1" noChangeArrowheads="1"/>
            </p:cNvSpPr>
            <p:nvPr userDrawn="1"/>
          </p:nvSpPr>
          <p:spPr bwMode="auto">
            <a:xfrm>
              <a:off x="6013375"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1" name="Oval 735"/>
            <p:cNvSpPr>
              <a:spLocks noChangeAspect="1" noChangeArrowheads="1"/>
            </p:cNvSpPr>
            <p:nvPr userDrawn="1"/>
          </p:nvSpPr>
          <p:spPr bwMode="auto">
            <a:xfrm>
              <a:off x="6124951"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2" name="Oval 736"/>
            <p:cNvSpPr>
              <a:spLocks noChangeAspect="1" noChangeArrowheads="1"/>
            </p:cNvSpPr>
            <p:nvPr userDrawn="1"/>
          </p:nvSpPr>
          <p:spPr bwMode="auto">
            <a:xfrm>
              <a:off x="6238035"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3" name="Oval 737"/>
            <p:cNvSpPr>
              <a:spLocks noChangeAspect="1" noChangeArrowheads="1"/>
            </p:cNvSpPr>
            <p:nvPr userDrawn="1"/>
          </p:nvSpPr>
          <p:spPr bwMode="auto">
            <a:xfrm>
              <a:off x="6349611"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4" name="Oval 738"/>
            <p:cNvSpPr>
              <a:spLocks noChangeAspect="1" noChangeArrowheads="1"/>
            </p:cNvSpPr>
            <p:nvPr userDrawn="1"/>
          </p:nvSpPr>
          <p:spPr bwMode="auto">
            <a:xfrm>
              <a:off x="6462694"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5" name="Oval 739"/>
            <p:cNvSpPr>
              <a:spLocks noChangeAspect="1" noChangeArrowheads="1"/>
            </p:cNvSpPr>
            <p:nvPr userDrawn="1"/>
          </p:nvSpPr>
          <p:spPr bwMode="auto">
            <a:xfrm>
              <a:off x="6574270"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6" name="Oval 740"/>
            <p:cNvSpPr>
              <a:spLocks noChangeAspect="1" noChangeArrowheads="1"/>
            </p:cNvSpPr>
            <p:nvPr userDrawn="1"/>
          </p:nvSpPr>
          <p:spPr bwMode="auto">
            <a:xfrm>
              <a:off x="6687355"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7" name="Oval 741"/>
            <p:cNvSpPr>
              <a:spLocks noChangeAspect="1" noChangeArrowheads="1"/>
            </p:cNvSpPr>
            <p:nvPr userDrawn="1"/>
          </p:nvSpPr>
          <p:spPr bwMode="auto">
            <a:xfrm>
              <a:off x="6798931"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8" name="Oval 742"/>
            <p:cNvSpPr>
              <a:spLocks noChangeAspect="1" noChangeArrowheads="1"/>
            </p:cNvSpPr>
            <p:nvPr userDrawn="1"/>
          </p:nvSpPr>
          <p:spPr bwMode="auto">
            <a:xfrm>
              <a:off x="6912014"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89" name="Oval 743"/>
            <p:cNvSpPr>
              <a:spLocks noChangeAspect="1" noChangeArrowheads="1"/>
            </p:cNvSpPr>
            <p:nvPr userDrawn="1"/>
          </p:nvSpPr>
          <p:spPr bwMode="auto">
            <a:xfrm>
              <a:off x="7023590"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0" name="Oval 744"/>
            <p:cNvSpPr>
              <a:spLocks noChangeAspect="1" noChangeArrowheads="1"/>
            </p:cNvSpPr>
            <p:nvPr userDrawn="1"/>
          </p:nvSpPr>
          <p:spPr bwMode="auto">
            <a:xfrm>
              <a:off x="7136674" y="2903796"/>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1" name="Oval 745"/>
            <p:cNvSpPr>
              <a:spLocks noChangeAspect="1" noChangeArrowheads="1"/>
            </p:cNvSpPr>
            <p:nvPr userDrawn="1"/>
          </p:nvSpPr>
          <p:spPr bwMode="auto">
            <a:xfrm>
              <a:off x="7361334" y="2903796"/>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2" name="Oval 746"/>
            <p:cNvSpPr>
              <a:spLocks noChangeAspect="1" noChangeArrowheads="1"/>
            </p:cNvSpPr>
            <p:nvPr userDrawn="1"/>
          </p:nvSpPr>
          <p:spPr bwMode="auto">
            <a:xfrm>
              <a:off x="7585994" y="2903796"/>
              <a:ext cx="85943"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793" name="Oval 747"/>
            <p:cNvSpPr>
              <a:spLocks noChangeAspect="1" noChangeArrowheads="1"/>
            </p:cNvSpPr>
            <p:nvPr userDrawn="1"/>
          </p:nvSpPr>
          <p:spPr bwMode="auto">
            <a:xfrm>
              <a:off x="1518671"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4" name="Oval 748"/>
            <p:cNvSpPr>
              <a:spLocks noChangeAspect="1" noChangeArrowheads="1"/>
            </p:cNvSpPr>
            <p:nvPr userDrawn="1"/>
          </p:nvSpPr>
          <p:spPr bwMode="auto">
            <a:xfrm>
              <a:off x="1630247"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5" name="Oval 749"/>
            <p:cNvSpPr>
              <a:spLocks noChangeAspect="1" noChangeArrowheads="1"/>
            </p:cNvSpPr>
            <p:nvPr userDrawn="1"/>
          </p:nvSpPr>
          <p:spPr bwMode="auto">
            <a:xfrm>
              <a:off x="1743330"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6" name="Oval 750"/>
            <p:cNvSpPr>
              <a:spLocks noChangeAspect="1" noChangeArrowheads="1"/>
            </p:cNvSpPr>
            <p:nvPr userDrawn="1"/>
          </p:nvSpPr>
          <p:spPr bwMode="auto">
            <a:xfrm>
              <a:off x="1854906"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7" name="Oval 751"/>
            <p:cNvSpPr>
              <a:spLocks noChangeAspect="1" noChangeArrowheads="1"/>
            </p:cNvSpPr>
            <p:nvPr userDrawn="1"/>
          </p:nvSpPr>
          <p:spPr bwMode="auto">
            <a:xfrm>
              <a:off x="1967990"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8" name="Oval 752"/>
            <p:cNvSpPr>
              <a:spLocks noChangeAspect="1" noChangeArrowheads="1"/>
            </p:cNvSpPr>
            <p:nvPr userDrawn="1"/>
          </p:nvSpPr>
          <p:spPr bwMode="auto">
            <a:xfrm>
              <a:off x="2079566"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799" name="Oval 753"/>
            <p:cNvSpPr>
              <a:spLocks noChangeAspect="1" noChangeArrowheads="1"/>
            </p:cNvSpPr>
            <p:nvPr userDrawn="1"/>
          </p:nvSpPr>
          <p:spPr bwMode="auto">
            <a:xfrm>
              <a:off x="2192650"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0" name="Oval 754"/>
            <p:cNvSpPr>
              <a:spLocks noChangeAspect="1" noChangeArrowheads="1"/>
            </p:cNvSpPr>
            <p:nvPr userDrawn="1"/>
          </p:nvSpPr>
          <p:spPr bwMode="auto">
            <a:xfrm>
              <a:off x="2304226"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1" name="Oval 755"/>
            <p:cNvSpPr>
              <a:spLocks noChangeAspect="1" noChangeArrowheads="1"/>
            </p:cNvSpPr>
            <p:nvPr userDrawn="1"/>
          </p:nvSpPr>
          <p:spPr bwMode="auto">
            <a:xfrm>
              <a:off x="2417310"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2" name="Oval 756"/>
            <p:cNvSpPr>
              <a:spLocks noChangeAspect="1" noChangeArrowheads="1"/>
            </p:cNvSpPr>
            <p:nvPr userDrawn="1"/>
          </p:nvSpPr>
          <p:spPr bwMode="auto">
            <a:xfrm>
              <a:off x="4214589"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3" name="Oval 757"/>
            <p:cNvSpPr>
              <a:spLocks noChangeAspect="1" noChangeArrowheads="1"/>
            </p:cNvSpPr>
            <p:nvPr userDrawn="1"/>
          </p:nvSpPr>
          <p:spPr bwMode="auto">
            <a:xfrm>
              <a:off x="4327672"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4" name="Oval 758"/>
            <p:cNvSpPr>
              <a:spLocks noChangeAspect="1" noChangeArrowheads="1"/>
            </p:cNvSpPr>
            <p:nvPr userDrawn="1"/>
          </p:nvSpPr>
          <p:spPr bwMode="auto">
            <a:xfrm>
              <a:off x="4439248"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5" name="Oval 759"/>
            <p:cNvSpPr>
              <a:spLocks noChangeAspect="1" noChangeArrowheads="1"/>
            </p:cNvSpPr>
            <p:nvPr userDrawn="1"/>
          </p:nvSpPr>
          <p:spPr bwMode="auto">
            <a:xfrm>
              <a:off x="4552332"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6" name="Oval 760"/>
            <p:cNvSpPr>
              <a:spLocks noChangeAspect="1" noChangeArrowheads="1"/>
            </p:cNvSpPr>
            <p:nvPr userDrawn="1"/>
          </p:nvSpPr>
          <p:spPr bwMode="auto">
            <a:xfrm>
              <a:off x="5226311"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7" name="Oval 761"/>
            <p:cNvSpPr>
              <a:spLocks noChangeAspect="1" noChangeArrowheads="1"/>
            </p:cNvSpPr>
            <p:nvPr userDrawn="1"/>
          </p:nvSpPr>
          <p:spPr bwMode="auto">
            <a:xfrm>
              <a:off x="5337887"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8" name="Oval 762"/>
            <p:cNvSpPr>
              <a:spLocks noChangeAspect="1" noChangeArrowheads="1"/>
            </p:cNvSpPr>
            <p:nvPr userDrawn="1"/>
          </p:nvSpPr>
          <p:spPr bwMode="auto">
            <a:xfrm>
              <a:off x="5450972"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09" name="Oval 763"/>
            <p:cNvSpPr>
              <a:spLocks noChangeAspect="1" noChangeArrowheads="1"/>
            </p:cNvSpPr>
            <p:nvPr userDrawn="1"/>
          </p:nvSpPr>
          <p:spPr bwMode="auto">
            <a:xfrm>
              <a:off x="5562548"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0" name="Oval 764"/>
            <p:cNvSpPr>
              <a:spLocks noChangeAspect="1" noChangeArrowheads="1"/>
            </p:cNvSpPr>
            <p:nvPr userDrawn="1"/>
          </p:nvSpPr>
          <p:spPr bwMode="auto">
            <a:xfrm>
              <a:off x="5675631"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1" name="Oval 765"/>
            <p:cNvSpPr>
              <a:spLocks noChangeAspect="1" noChangeArrowheads="1"/>
            </p:cNvSpPr>
            <p:nvPr userDrawn="1"/>
          </p:nvSpPr>
          <p:spPr bwMode="auto">
            <a:xfrm>
              <a:off x="5787207"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2" name="Oval 766"/>
            <p:cNvSpPr>
              <a:spLocks noChangeAspect="1" noChangeArrowheads="1"/>
            </p:cNvSpPr>
            <p:nvPr userDrawn="1"/>
          </p:nvSpPr>
          <p:spPr bwMode="auto">
            <a:xfrm>
              <a:off x="5900291"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3" name="Oval 767"/>
            <p:cNvSpPr>
              <a:spLocks noChangeAspect="1" noChangeArrowheads="1"/>
            </p:cNvSpPr>
            <p:nvPr userDrawn="1"/>
          </p:nvSpPr>
          <p:spPr bwMode="auto">
            <a:xfrm>
              <a:off x="6013375"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4" name="Oval 768"/>
            <p:cNvSpPr>
              <a:spLocks noChangeAspect="1" noChangeArrowheads="1"/>
            </p:cNvSpPr>
            <p:nvPr userDrawn="1"/>
          </p:nvSpPr>
          <p:spPr bwMode="auto">
            <a:xfrm>
              <a:off x="6124951"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5" name="Oval 769"/>
            <p:cNvSpPr>
              <a:spLocks noChangeAspect="1" noChangeArrowheads="1"/>
            </p:cNvSpPr>
            <p:nvPr userDrawn="1"/>
          </p:nvSpPr>
          <p:spPr bwMode="auto">
            <a:xfrm>
              <a:off x="6238035"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6" name="Oval 770"/>
            <p:cNvSpPr>
              <a:spLocks noChangeAspect="1" noChangeArrowheads="1"/>
            </p:cNvSpPr>
            <p:nvPr userDrawn="1"/>
          </p:nvSpPr>
          <p:spPr bwMode="auto">
            <a:xfrm>
              <a:off x="6349611"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7" name="Oval 771"/>
            <p:cNvSpPr>
              <a:spLocks noChangeAspect="1" noChangeArrowheads="1"/>
            </p:cNvSpPr>
            <p:nvPr userDrawn="1"/>
          </p:nvSpPr>
          <p:spPr bwMode="auto">
            <a:xfrm>
              <a:off x="6462694"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8" name="Oval 772"/>
            <p:cNvSpPr>
              <a:spLocks noChangeAspect="1" noChangeArrowheads="1"/>
            </p:cNvSpPr>
            <p:nvPr userDrawn="1"/>
          </p:nvSpPr>
          <p:spPr bwMode="auto">
            <a:xfrm>
              <a:off x="6574270"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19" name="Oval 773"/>
            <p:cNvSpPr>
              <a:spLocks noChangeAspect="1" noChangeArrowheads="1"/>
            </p:cNvSpPr>
            <p:nvPr userDrawn="1"/>
          </p:nvSpPr>
          <p:spPr bwMode="auto">
            <a:xfrm>
              <a:off x="6687355"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0" name="Oval 774"/>
            <p:cNvSpPr>
              <a:spLocks noChangeAspect="1" noChangeArrowheads="1"/>
            </p:cNvSpPr>
            <p:nvPr userDrawn="1"/>
          </p:nvSpPr>
          <p:spPr bwMode="auto">
            <a:xfrm>
              <a:off x="6798931"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1" name="Oval 775"/>
            <p:cNvSpPr>
              <a:spLocks noChangeAspect="1" noChangeArrowheads="1"/>
            </p:cNvSpPr>
            <p:nvPr userDrawn="1"/>
          </p:nvSpPr>
          <p:spPr bwMode="auto">
            <a:xfrm>
              <a:off x="6912014"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2" name="Oval 776"/>
            <p:cNvSpPr>
              <a:spLocks noChangeAspect="1" noChangeArrowheads="1"/>
            </p:cNvSpPr>
            <p:nvPr userDrawn="1"/>
          </p:nvSpPr>
          <p:spPr bwMode="auto">
            <a:xfrm>
              <a:off x="7023590"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3" name="Oval 777"/>
            <p:cNvSpPr>
              <a:spLocks noChangeAspect="1" noChangeArrowheads="1"/>
            </p:cNvSpPr>
            <p:nvPr userDrawn="1"/>
          </p:nvSpPr>
          <p:spPr bwMode="auto">
            <a:xfrm>
              <a:off x="7136674"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4" name="Oval 778"/>
            <p:cNvSpPr>
              <a:spLocks noChangeAspect="1" noChangeArrowheads="1"/>
            </p:cNvSpPr>
            <p:nvPr userDrawn="1"/>
          </p:nvSpPr>
          <p:spPr bwMode="auto">
            <a:xfrm>
              <a:off x="7472910" y="300783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5" name="Oval 779"/>
            <p:cNvSpPr>
              <a:spLocks noChangeAspect="1" noChangeArrowheads="1"/>
            </p:cNvSpPr>
            <p:nvPr userDrawn="1"/>
          </p:nvSpPr>
          <p:spPr bwMode="auto">
            <a:xfrm>
              <a:off x="7585994" y="300783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6" name="Oval 780"/>
            <p:cNvSpPr>
              <a:spLocks noChangeAspect="1" noChangeArrowheads="1"/>
            </p:cNvSpPr>
            <p:nvPr userDrawn="1"/>
          </p:nvSpPr>
          <p:spPr bwMode="auto">
            <a:xfrm>
              <a:off x="1630247"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7" name="Oval 781"/>
            <p:cNvSpPr>
              <a:spLocks noChangeAspect="1" noChangeArrowheads="1"/>
            </p:cNvSpPr>
            <p:nvPr userDrawn="1"/>
          </p:nvSpPr>
          <p:spPr bwMode="auto">
            <a:xfrm>
              <a:off x="1743330"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8" name="Oval 782"/>
            <p:cNvSpPr>
              <a:spLocks noChangeAspect="1" noChangeArrowheads="1"/>
            </p:cNvSpPr>
            <p:nvPr userDrawn="1"/>
          </p:nvSpPr>
          <p:spPr bwMode="auto">
            <a:xfrm>
              <a:off x="1854906"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29" name="Oval 783"/>
            <p:cNvSpPr>
              <a:spLocks noChangeAspect="1" noChangeArrowheads="1"/>
            </p:cNvSpPr>
            <p:nvPr userDrawn="1"/>
          </p:nvSpPr>
          <p:spPr bwMode="auto">
            <a:xfrm>
              <a:off x="1967990"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0" name="Oval 784"/>
            <p:cNvSpPr>
              <a:spLocks noChangeAspect="1" noChangeArrowheads="1"/>
            </p:cNvSpPr>
            <p:nvPr userDrawn="1"/>
          </p:nvSpPr>
          <p:spPr bwMode="auto">
            <a:xfrm>
              <a:off x="2079566"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1" name="Oval 785"/>
            <p:cNvSpPr>
              <a:spLocks noChangeAspect="1" noChangeArrowheads="1"/>
            </p:cNvSpPr>
            <p:nvPr userDrawn="1"/>
          </p:nvSpPr>
          <p:spPr bwMode="auto">
            <a:xfrm>
              <a:off x="2192650"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2" name="Oval 786"/>
            <p:cNvSpPr>
              <a:spLocks noChangeAspect="1" noChangeArrowheads="1"/>
            </p:cNvSpPr>
            <p:nvPr userDrawn="1"/>
          </p:nvSpPr>
          <p:spPr bwMode="auto">
            <a:xfrm>
              <a:off x="2304226"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3" name="Oval 787"/>
            <p:cNvSpPr>
              <a:spLocks noChangeAspect="1" noChangeArrowheads="1"/>
            </p:cNvSpPr>
            <p:nvPr userDrawn="1"/>
          </p:nvSpPr>
          <p:spPr bwMode="auto">
            <a:xfrm>
              <a:off x="2417310"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4" name="Oval 788"/>
            <p:cNvSpPr>
              <a:spLocks noChangeAspect="1" noChangeArrowheads="1"/>
            </p:cNvSpPr>
            <p:nvPr userDrawn="1"/>
          </p:nvSpPr>
          <p:spPr bwMode="auto">
            <a:xfrm>
              <a:off x="4103013"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5" name="Oval 789"/>
            <p:cNvSpPr>
              <a:spLocks noChangeAspect="1" noChangeArrowheads="1"/>
            </p:cNvSpPr>
            <p:nvPr userDrawn="1"/>
          </p:nvSpPr>
          <p:spPr bwMode="auto">
            <a:xfrm>
              <a:off x="4214589"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6" name="Oval 790"/>
            <p:cNvSpPr>
              <a:spLocks noChangeAspect="1" noChangeArrowheads="1"/>
            </p:cNvSpPr>
            <p:nvPr userDrawn="1"/>
          </p:nvSpPr>
          <p:spPr bwMode="auto">
            <a:xfrm>
              <a:off x="4327672"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7" name="Oval 791"/>
            <p:cNvSpPr>
              <a:spLocks noChangeAspect="1" noChangeArrowheads="1"/>
            </p:cNvSpPr>
            <p:nvPr userDrawn="1"/>
          </p:nvSpPr>
          <p:spPr bwMode="auto">
            <a:xfrm>
              <a:off x="4439248"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8" name="Oval 792"/>
            <p:cNvSpPr>
              <a:spLocks noChangeAspect="1" noChangeArrowheads="1"/>
            </p:cNvSpPr>
            <p:nvPr userDrawn="1"/>
          </p:nvSpPr>
          <p:spPr bwMode="auto">
            <a:xfrm>
              <a:off x="4552332"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39" name="Oval 793"/>
            <p:cNvSpPr>
              <a:spLocks noChangeAspect="1" noChangeArrowheads="1"/>
            </p:cNvSpPr>
            <p:nvPr userDrawn="1"/>
          </p:nvSpPr>
          <p:spPr bwMode="auto">
            <a:xfrm>
              <a:off x="4663908"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0" name="Oval 794"/>
            <p:cNvSpPr>
              <a:spLocks noChangeAspect="1" noChangeArrowheads="1"/>
            </p:cNvSpPr>
            <p:nvPr userDrawn="1"/>
          </p:nvSpPr>
          <p:spPr bwMode="auto">
            <a:xfrm>
              <a:off x="4776992"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1" name="Oval 795"/>
            <p:cNvSpPr>
              <a:spLocks noChangeAspect="1" noChangeArrowheads="1"/>
            </p:cNvSpPr>
            <p:nvPr userDrawn="1"/>
          </p:nvSpPr>
          <p:spPr bwMode="auto">
            <a:xfrm>
              <a:off x="4888568"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2" name="Oval 796"/>
            <p:cNvSpPr>
              <a:spLocks noChangeAspect="1" noChangeArrowheads="1"/>
            </p:cNvSpPr>
            <p:nvPr userDrawn="1"/>
          </p:nvSpPr>
          <p:spPr bwMode="auto">
            <a:xfrm>
              <a:off x="5001652"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3" name="Oval 797"/>
            <p:cNvSpPr>
              <a:spLocks noChangeAspect="1" noChangeArrowheads="1"/>
            </p:cNvSpPr>
            <p:nvPr userDrawn="1"/>
          </p:nvSpPr>
          <p:spPr bwMode="auto">
            <a:xfrm>
              <a:off x="5226311"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4" name="Oval 798"/>
            <p:cNvSpPr>
              <a:spLocks noChangeAspect="1" noChangeArrowheads="1"/>
            </p:cNvSpPr>
            <p:nvPr userDrawn="1"/>
          </p:nvSpPr>
          <p:spPr bwMode="auto">
            <a:xfrm>
              <a:off x="5337887"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5" name="Oval 799"/>
            <p:cNvSpPr>
              <a:spLocks noChangeAspect="1" noChangeArrowheads="1"/>
            </p:cNvSpPr>
            <p:nvPr userDrawn="1"/>
          </p:nvSpPr>
          <p:spPr bwMode="auto">
            <a:xfrm>
              <a:off x="5450972"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6" name="Oval 800"/>
            <p:cNvSpPr>
              <a:spLocks noChangeAspect="1" noChangeArrowheads="1"/>
            </p:cNvSpPr>
            <p:nvPr userDrawn="1"/>
          </p:nvSpPr>
          <p:spPr bwMode="auto">
            <a:xfrm>
              <a:off x="5562548"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7" name="Oval 801"/>
            <p:cNvSpPr>
              <a:spLocks noChangeAspect="1" noChangeArrowheads="1"/>
            </p:cNvSpPr>
            <p:nvPr userDrawn="1"/>
          </p:nvSpPr>
          <p:spPr bwMode="auto">
            <a:xfrm>
              <a:off x="5675631"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8" name="Oval 802"/>
            <p:cNvSpPr>
              <a:spLocks noChangeAspect="1" noChangeArrowheads="1"/>
            </p:cNvSpPr>
            <p:nvPr userDrawn="1"/>
          </p:nvSpPr>
          <p:spPr bwMode="auto">
            <a:xfrm>
              <a:off x="5787207"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49" name="Oval 803"/>
            <p:cNvSpPr>
              <a:spLocks noChangeAspect="1" noChangeArrowheads="1"/>
            </p:cNvSpPr>
            <p:nvPr userDrawn="1"/>
          </p:nvSpPr>
          <p:spPr bwMode="auto">
            <a:xfrm>
              <a:off x="5900291"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0" name="Oval 804"/>
            <p:cNvSpPr>
              <a:spLocks noChangeAspect="1" noChangeArrowheads="1"/>
            </p:cNvSpPr>
            <p:nvPr userDrawn="1"/>
          </p:nvSpPr>
          <p:spPr bwMode="auto">
            <a:xfrm>
              <a:off x="6013375"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1" name="Oval 805"/>
            <p:cNvSpPr>
              <a:spLocks noChangeAspect="1" noChangeArrowheads="1"/>
            </p:cNvSpPr>
            <p:nvPr userDrawn="1"/>
          </p:nvSpPr>
          <p:spPr bwMode="auto">
            <a:xfrm>
              <a:off x="6124951"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2" name="Oval 806"/>
            <p:cNvSpPr>
              <a:spLocks noChangeAspect="1" noChangeArrowheads="1"/>
            </p:cNvSpPr>
            <p:nvPr userDrawn="1"/>
          </p:nvSpPr>
          <p:spPr bwMode="auto">
            <a:xfrm>
              <a:off x="6238035"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3" name="Oval 807"/>
            <p:cNvSpPr>
              <a:spLocks noChangeAspect="1" noChangeArrowheads="1"/>
            </p:cNvSpPr>
            <p:nvPr userDrawn="1"/>
          </p:nvSpPr>
          <p:spPr bwMode="auto">
            <a:xfrm>
              <a:off x="6349611"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4" name="Oval 808"/>
            <p:cNvSpPr>
              <a:spLocks noChangeAspect="1" noChangeArrowheads="1"/>
            </p:cNvSpPr>
            <p:nvPr userDrawn="1"/>
          </p:nvSpPr>
          <p:spPr bwMode="auto">
            <a:xfrm>
              <a:off x="6462694"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5" name="Oval 809"/>
            <p:cNvSpPr>
              <a:spLocks noChangeAspect="1" noChangeArrowheads="1"/>
            </p:cNvSpPr>
            <p:nvPr userDrawn="1"/>
          </p:nvSpPr>
          <p:spPr bwMode="auto">
            <a:xfrm>
              <a:off x="6574270"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6" name="Oval 810"/>
            <p:cNvSpPr>
              <a:spLocks noChangeAspect="1" noChangeArrowheads="1"/>
            </p:cNvSpPr>
            <p:nvPr userDrawn="1"/>
          </p:nvSpPr>
          <p:spPr bwMode="auto">
            <a:xfrm>
              <a:off x="6687355"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7" name="Oval 811"/>
            <p:cNvSpPr>
              <a:spLocks noChangeAspect="1" noChangeArrowheads="1"/>
            </p:cNvSpPr>
            <p:nvPr userDrawn="1"/>
          </p:nvSpPr>
          <p:spPr bwMode="auto">
            <a:xfrm>
              <a:off x="6798931"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8" name="Oval 812"/>
            <p:cNvSpPr>
              <a:spLocks noChangeAspect="1" noChangeArrowheads="1"/>
            </p:cNvSpPr>
            <p:nvPr userDrawn="1"/>
          </p:nvSpPr>
          <p:spPr bwMode="auto">
            <a:xfrm>
              <a:off x="6912014"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59" name="Oval 813"/>
            <p:cNvSpPr>
              <a:spLocks noChangeAspect="1" noChangeArrowheads="1"/>
            </p:cNvSpPr>
            <p:nvPr userDrawn="1"/>
          </p:nvSpPr>
          <p:spPr bwMode="auto">
            <a:xfrm>
              <a:off x="7023590" y="311187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0" name="Oval 814"/>
            <p:cNvSpPr>
              <a:spLocks noChangeAspect="1" noChangeArrowheads="1"/>
            </p:cNvSpPr>
            <p:nvPr userDrawn="1"/>
          </p:nvSpPr>
          <p:spPr bwMode="auto">
            <a:xfrm>
              <a:off x="7136674" y="311187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1" name="Oval 815"/>
            <p:cNvSpPr>
              <a:spLocks noChangeAspect="1" noChangeArrowheads="1"/>
            </p:cNvSpPr>
            <p:nvPr userDrawn="1"/>
          </p:nvSpPr>
          <p:spPr bwMode="auto">
            <a:xfrm>
              <a:off x="1630247"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2" name="Oval 816"/>
            <p:cNvSpPr>
              <a:spLocks noChangeAspect="1" noChangeArrowheads="1"/>
            </p:cNvSpPr>
            <p:nvPr userDrawn="1"/>
          </p:nvSpPr>
          <p:spPr bwMode="auto">
            <a:xfrm>
              <a:off x="1743330"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3" name="Oval 817"/>
            <p:cNvSpPr>
              <a:spLocks noChangeAspect="1" noChangeArrowheads="1"/>
            </p:cNvSpPr>
            <p:nvPr userDrawn="1"/>
          </p:nvSpPr>
          <p:spPr bwMode="auto">
            <a:xfrm>
              <a:off x="1854906"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4" name="Oval 818"/>
            <p:cNvSpPr>
              <a:spLocks noChangeAspect="1" noChangeArrowheads="1"/>
            </p:cNvSpPr>
            <p:nvPr userDrawn="1"/>
          </p:nvSpPr>
          <p:spPr bwMode="auto">
            <a:xfrm>
              <a:off x="1967990"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5" name="Oval 819"/>
            <p:cNvSpPr>
              <a:spLocks noChangeAspect="1" noChangeArrowheads="1"/>
            </p:cNvSpPr>
            <p:nvPr userDrawn="1"/>
          </p:nvSpPr>
          <p:spPr bwMode="auto">
            <a:xfrm>
              <a:off x="2417310"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6" name="Oval 820"/>
            <p:cNvSpPr>
              <a:spLocks noChangeAspect="1" noChangeArrowheads="1"/>
            </p:cNvSpPr>
            <p:nvPr userDrawn="1"/>
          </p:nvSpPr>
          <p:spPr bwMode="auto">
            <a:xfrm>
              <a:off x="4103013"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7" name="Oval 821"/>
            <p:cNvSpPr>
              <a:spLocks noChangeAspect="1" noChangeArrowheads="1"/>
            </p:cNvSpPr>
            <p:nvPr userDrawn="1"/>
          </p:nvSpPr>
          <p:spPr bwMode="auto">
            <a:xfrm>
              <a:off x="4214589"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8" name="Oval 822"/>
            <p:cNvSpPr>
              <a:spLocks noChangeAspect="1" noChangeArrowheads="1"/>
            </p:cNvSpPr>
            <p:nvPr userDrawn="1"/>
          </p:nvSpPr>
          <p:spPr bwMode="auto">
            <a:xfrm>
              <a:off x="4327672"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69" name="Oval 823"/>
            <p:cNvSpPr>
              <a:spLocks noChangeAspect="1" noChangeArrowheads="1"/>
            </p:cNvSpPr>
            <p:nvPr userDrawn="1"/>
          </p:nvSpPr>
          <p:spPr bwMode="auto">
            <a:xfrm>
              <a:off x="4439248"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0" name="Oval 824"/>
            <p:cNvSpPr>
              <a:spLocks noChangeAspect="1" noChangeArrowheads="1"/>
            </p:cNvSpPr>
            <p:nvPr userDrawn="1"/>
          </p:nvSpPr>
          <p:spPr bwMode="auto">
            <a:xfrm>
              <a:off x="4552332"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1" name="Oval 825"/>
            <p:cNvSpPr>
              <a:spLocks noChangeAspect="1" noChangeArrowheads="1"/>
            </p:cNvSpPr>
            <p:nvPr userDrawn="1"/>
          </p:nvSpPr>
          <p:spPr bwMode="auto">
            <a:xfrm>
              <a:off x="4663908"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2" name="Oval 826"/>
            <p:cNvSpPr>
              <a:spLocks noChangeAspect="1" noChangeArrowheads="1"/>
            </p:cNvSpPr>
            <p:nvPr userDrawn="1"/>
          </p:nvSpPr>
          <p:spPr bwMode="auto">
            <a:xfrm>
              <a:off x="4776992"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3" name="Oval 827"/>
            <p:cNvSpPr>
              <a:spLocks noChangeAspect="1" noChangeArrowheads="1"/>
            </p:cNvSpPr>
            <p:nvPr userDrawn="1"/>
          </p:nvSpPr>
          <p:spPr bwMode="auto">
            <a:xfrm>
              <a:off x="4888568"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4" name="Oval 828"/>
            <p:cNvSpPr>
              <a:spLocks noChangeAspect="1" noChangeArrowheads="1"/>
            </p:cNvSpPr>
            <p:nvPr userDrawn="1"/>
          </p:nvSpPr>
          <p:spPr bwMode="auto">
            <a:xfrm>
              <a:off x="5001652"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5" name="Oval 829"/>
            <p:cNvSpPr>
              <a:spLocks noChangeAspect="1" noChangeArrowheads="1"/>
            </p:cNvSpPr>
            <p:nvPr userDrawn="1"/>
          </p:nvSpPr>
          <p:spPr bwMode="auto">
            <a:xfrm>
              <a:off x="5113228"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6" name="Oval 830"/>
            <p:cNvSpPr>
              <a:spLocks noChangeAspect="1" noChangeArrowheads="1"/>
            </p:cNvSpPr>
            <p:nvPr userDrawn="1"/>
          </p:nvSpPr>
          <p:spPr bwMode="auto">
            <a:xfrm>
              <a:off x="5226311"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7" name="Oval 831"/>
            <p:cNvSpPr>
              <a:spLocks noChangeAspect="1" noChangeArrowheads="1"/>
            </p:cNvSpPr>
            <p:nvPr userDrawn="1"/>
          </p:nvSpPr>
          <p:spPr bwMode="auto">
            <a:xfrm>
              <a:off x="5337887"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8" name="Oval 832"/>
            <p:cNvSpPr>
              <a:spLocks noChangeAspect="1" noChangeArrowheads="1"/>
            </p:cNvSpPr>
            <p:nvPr userDrawn="1"/>
          </p:nvSpPr>
          <p:spPr bwMode="auto">
            <a:xfrm>
              <a:off x="5450972"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79" name="Oval 833"/>
            <p:cNvSpPr>
              <a:spLocks noChangeAspect="1" noChangeArrowheads="1"/>
            </p:cNvSpPr>
            <p:nvPr userDrawn="1"/>
          </p:nvSpPr>
          <p:spPr bwMode="auto">
            <a:xfrm>
              <a:off x="5562548"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0" name="Oval 834"/>
            <p:cNvSpPr>
              <a:spLocks noChangeAspect="1" noChangeArrowheads="1"/>
            </p:cNvSpPr>
            <p:nvPr userDrawn="1"/>
          </p:nvSpPr>
          <p:spPr bwMode="auto">
            <a:xfrm>
              <a:off x="5675631"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1" name="Oval 835"/>
            <p:cNvSpPr>
              <a:spLocks noChangeAspect="1" noChangeArrowheads="1"/>
            </p:cNvSpPr>
            <p:nvPr userDrawn="1"/>
          </p:nvSpPr>
          <p:spPr bwMode="auto">
            <a:xfrm>
              <a:off x="5787207"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2" name="Oval 836"/>
            <p:cNvSpPr>
              <a:spLocks noChangeAspect="1" noChangeArrowheads="1"/>
            </p:cNvSpPr>
            <p:nvPr userDrawn="1"/>
          </p:nvSpPr>
          <p:spPr bwMode="auto">
            <a:xfrm>
              <a:off x="5900291"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3" name="Oval 837"/>
            <p:cNvSpPr>
              <a:spLocks noChangeAspect="1" noChangeArrowheads="1"/>
            </p:cNvSpPr>
            <p:nvPr userDrawn="1"/>
          </p:nvSpPr>
          <p:spPr bwMode="auto">
            <a:xfrm>
              <a:off x="6013375"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4" name="Oval 838"/>
            <p:cNvSpPr>
              <a:spLocks noChangeAspect="1" noChangeArrowheads="1"/>
            </p:cNvSpPr>
            <p:nvPr userDrawn="1"/>
          </p:nvSpPr>
          <p:spPr bwMode="auto">
            <a:xfrm>
              <a:off x="6124951"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5" name="Oval 839"/>
            <p:cNvSpPr>
              <a:spLocks noChangeAspect="1" noChangeArrowheads="1"/>
            </p:cNvSpPr>
            <p:nvPr userDrawn="1"/>
          </p:nvSpPr>
          <p:spPr bwMode="auto">
            <a:xfrm>
              <a:off x="6238035"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6" name="Oval 840"/>
            <p:cNvSpPr>
              <a:spLocks noChangeAspect="1" noChangeArrowheads="1"/>
            </p:cNvSpPr>
            <p:nvPr userDrawn="1"/>
          </p:nvSpPr>
          <p:spPr bwMode="auto">
            <a:xfrm>
              <a:off x="6349611"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7" name="Oval 841"/>
            <p:cNvSpPr>
              <a:spLocks noChangeAspect="1" noChangeArrowheads="1"/>
            </p:cNvSpPr>
            <p:nvPr userDrawn="1"/>
          </p:nvSpPr>
          <p:spPr bwMode="auto">
            <a:xfrm>
              <a:off x="6462694"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8" name="Oval 842"/>
            <p:cNvSpPr>
              <a:spLocks noChangeAspect="1" noChangeArrowheads="1"/>
            </p:cNvSpPr>
            <p:nvPr userDrawn="1"/>
          </p:nvSpPr>
          <p:spPr bwMode="auto">
            <a:xfrm>
              <a:off x="6574270"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89" name="Oval 843"/>
            <p:cNvSpPr>
              <a:spLocks noChangeAspect="1" noChangeArrowheads="1"/>
            </p:cNvSpPr>
            <p:nvPr userDrawn="1"/>
          </p:nvSpPr>
          <p:spPr bwMode="auto">
            <a:xfrm>
              <a:off x="6687355"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0" name="Oval 844"/>
            <p:cNvSpPr>
              <a:spLocks noChangeAspect="1" noChangeArrowheads="1"/>
            </p:cNvSpPr>
            <p:nvPr userDrawn="1"/>
          </p:nvSpPr>
          <p:spPr bwMode="auto">
            <a:xfrm>
              <a:off x="6798931"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1" name="Oval 845"/>
            <p:cNvSpPr>
              <a:spLocks noChangeAspect="1" noChangeArrowheads="1"/>
            </p:cNvSpPr>
            <p:nvPr userDrawn="1"/>
          </p:nvSpPr>
          <p:spPr bwMode="auto">
            <a:xfrm>
              <a:off x="6912014"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2" name="Oval 846"/>
            <p:cNvSpPr>
              <a:spLocks noChangeAspect="1" noChangeArrowheads="1"/>
            </p:cNvSpPr>
            <p:nvPr userDrawn="1"/>
          </p:nvSpPr>
          <p:spPr bwMode="auto">
            <a:xfrm>
              <a:off x="7023590" y="321590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3" name="Oval 847"/>
            <p:cNvSpPr>
              <a:spLocks noChangeAspect="1" noChangeArrowheads="1"/>
            </p:cNvSpPr>
            <p:nvPr userDrawn="1"/>
          </p:nvSpPr>
          <p:spPr bwMode="auto">
            <a:xfrm>
              <a:off x="7136674" y="321590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4" name="Oval 848"/>
            <p:cNvSpPr>
              <a:spLocks noChangeAspect="1" noChangeArrowheads="1"/>
            </p:cNvSpPr>
            <p:nvPr userDrawn="1"/>
          </p:nvSpPr>
          <p:spPr bwMode="auto">
            <a:xfrm>
              <a:off x="1743330"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5" name="Oval 849"/>
            <p:cNvSpPr>
              <a:spLocks noChangeAspect="1" noChangeArrowheads="1"/>
            </p:cNvSpPr>
            <p:nvPr userDrawn="1"/>
          </p:nvSpPr>
          <p:spPr bwMode="auto">
            <a:xfrm>
              <a:off x="1854906"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6" name="Oval 850"/>
            <p:cNvSpPr>
              <a:spLocks noChangeAspect="1" noChangeArrowheads="1"/>
            </p:cNvSpPr>
            <p:nvPr userDrawn="1"/>
          </p:nvSpPr>
          <p:spPr bwMode="auto">
            <a:xfrm>
              <a:off x="1967990"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7" name="Oval 851"/>
            <p:cNvSpPr>
              <a:spLocks noChangeAspect="1" noChangeArrowheads="1"/>
            </p:cNvSpPr>
            <p:nvPr userDrawn="1"/>
          </p:nvSpPr>
          <p:spPr bwMode="auto">
            <a:xfrm>
              <a:off x="3989928"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8" name="Oval 852"/>
            <p:cNvSpPr>
              <a:spLocks noChangeAspect="1" noChangeArrowheads="1"/>
            </p:cNvSpPr>
            <p:nvPr userDrawn="1"/>
          </p:nvSpPr>
          <p:spPr bwMode="auto">
            <a:xfrm>
              <a:off x="4103013"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899" name="Oval 853"/>
            <p:cNvSpPr>
              <a:spLocks noChangeAspect="1" noChangeArrowheads="1"/>
            </p:cNvSpPr>
            <p:nvPr userDrawn="1"/>
          </p:nvSpPr>
          <p:spPr bwMode="auto">
            <a:xfrm>
              <a:off x="4214589"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0" name="Oval 854"/>
            <p:cNvSpPr>
              <a:spLocks noChangeAspect="1" noChangeArrowheads="1"/>
            </p:cNvSpPr>
            <p:nvPr userDrawn="1"/>
          </p:nvSpPr>
          <p:spPr bwMode="auto">
            <a:xfrm>
              <a:off x="4327672"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1" name="Oval 855"/>
            <p:cNvSpPr>
              <a:spLocks noChangeAspect="1" noChangeArrowheads="1"/>
            </p:cNvSpPr>
            <p:nvPr userDrawn="1"/>
          </p:nvSpPr>
          <p:spPr bwMode="auto">
            <a:xfrm>
              <a:off x="4439248"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2" name="Oval 856"/>
            <p:cNvSpPr>
              <a:spLocks noChangeAspect="1" noChangeArrowheads="1"/>
            </p:cNvSpPr>
            <p:nvPr userDrawn="1"/>
          </p:nvSpPr>
          <p:spPr bwMode="auto">
            <a:xfrm>
              <a:off x="4552332"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3" name="Oval 857"/>
            <p:cNvSpPr>
              <a:spLocks noChangeAspect="1" noChangeArrowheads="1"/>
            </p:cNvSpPr>
            <p:nvPr userDrawn="1"/>
          </p:nvSpPr>
          <p:spPr bwMode="auto">
            <a:xfrm>
              <a:off x="4663908"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4" name="Oval 858"/>
            <p:cNvSpPr>
              <a:spLocks noChangeAspect="1" noChangeArrowheads="1"/>
            </p:cNvSpPr>
            <p:nvPr userDrawn="1"/>
          </p:nvSpPr>
          <p:spPr bwMode="auto">
            <a:xfrm>
              <a:off x="4776992"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5" name="Oval 859"/>
            <p:cNvSpPr>
              <a:spLocks noChangeAspect="1" noChangeArrowheads="1"/>
            </p:cNvSpPr>
            <p:nvPr userDrawn="1"/>
          </p:nvSpPr>
          <p:spPr bwMode="auto">
            <a:xfrm>
              <a:off x="4888568"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6" name="Oval 860"/>
            <p:cNvSpPr>
              <a:spLocks noChangeAspect="1" noChangeArrowheads="1"/>
            </p:cNvSpPr>
            <p:nvPr userDrawn="1"/>
          </p:nvSpPr>
          <p:spPr bwMode="auto">
            <a:xfrm>
              <a:off x="5001652"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7" name="Oval 861"/>
            <p:cNvSpPr>
              <a:spLocks noChangeAspect="1" noChangeArrowheads="1"/>
            </p:cNvSpPr>
            <p:nvPr userDrawn="1"/>
          </p:nvSpPr>
          <p:spPr bwMode="auto">
            <a:xfrm>
              <a:off x="5113228"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8" name="Oval 862"/>
            <p:cNvSpPr>
              <a:spLocks noChangeAspect="1" noChangeArrowheads="1"/>
            </p:cNvSpPr>
            <p:nvPr userDrawn="1"/>
          </p:nvSpPr>
          <p:spPr bwMode="auto">
            <a:xfrm>
              <a:off x="5226311"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09" name="Oval 863"/>
            <p:cNvSpPr>
              <a:spLocks noChangeAspect="1" noChangeArrowheads="1"/>
            </p:cNvSpPr>
            <p:nvPr userDrawn="1"/>
          </p:nvSpPr>
          <p:spPr bwMode="auto">
            <a:xfrm>
              <a:off x="5337887"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0" name="Oval 864"/>
            <p:cNvSpPr>
              <a:spLocks noChangeAspect="1" noChangeArrowheads="1"/>
            </p:cNvSpPr>
            <p:nvPr userDrawn="1"/>
          </p:nvSpPr>
          <p:spPr bwMode="auto">
            <a:xfrm>
              <a:off x="5450972"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1" name="Oval 865"/>
            <p:cNvSpPr>
              <a:spLocks noChangeAspect="1" noChangeArrowheads="1"/>
            </p:cNvSpPr>
            <p:nvPr userDrawn="1"/>
          </p:nvSpPr>
          <p:spPr bwMode="auto">
            <a:xfrm>
              <a:off x="5562548"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2" name="Oval 866"/>
            <p:cNvSpPr>
              <a:spLocks noChangeAspect="1" noChangeArrowheads="1"/>
            </p:cNvSpPr>
            <p:nvPr userDrawn="1"/>
          </p:nvSpPr>
          <p:spPr bwMode="auto">
            <a:xfrm>
              <a:off x="5675631"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3" name="Oval 867"/>
            <p:cNvSpPr>
              <a:spLocks noChangeAspect="1" noChangeArrowheads="1"/>
            </p:cNvSpPr>
            <p:nvPr userDrawn="1"/>
          </p:nvSpPr>
          <p:spPr bwMode="auto">
            <a:xfrm>
              <a:off x="5787207"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4" name="Oval 868"/>
            <p:cNvSpPr>
              <a:spLocks noChangeAspect="1" noChangeArrowheads="1"/>
            </p:cNvSpPr>
            <p:nvPr userDrawn="1"/>
          </p:nvSpPr>
          <p:spPr bwMode="auto">
            <a:xfrm>
              <a:off x="5900291"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5" name="Oval 869"/>
            <p:cNvSpPr>
              <a:spLocks noChangeAspect="1" noChangeArrowheads="1"/>
            </p:cNvSpPr>
            <p:nvPr userDrawn="1"/>
          </p:nvSpPr>
          <p:spPr bwMode="auto">
            <a:xfrm>
              <a:off x="6013375"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6" name="Oval 870"/>
            <p:cNvSpPr>
              <a:spLocks noChangeAspect="1" noChangeArrowheads="1"/>
            </p:cNvSpPr>
            <p:nvPr userDrawn="1"/>
          </p:nvSpPr>
          <p:spPr bwMode="auto">
            <a:xfrm>
              <a:off x="6124951"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7" name="Oval 871"/>
            <p:cNvSpPr>
              <a:spLocks noChangeAspect="1" noChangeArrowheads="1"/>
            </p:cNvSpPr>
            <p:nvPr userDrawn="1"/>
          </p:nvSpPr>
          <p:spPr bwMode="auto">
            <a:xfrm>
              <a:off x="6238035"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8" name="Oval 872"/>
            <p:cNvSpPr>
              <a:spLocks noChangeAspect="1" noChangeArrowheads="1"/>
            </p:cNvSpPr>
            <p:nvPr userDrawn="1"/>
          </p:nvSpPr>
          <p:spPr bwMode="auto">
            <a:xfrm>
              <a:off x="6349611"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19" name="Oval 873"/>
            <p:cNvSpPr>
              <a:spLocks noChangeAspect="1" noChangeArrowheads="1"/>
            </p:cNvSpPr>
            <p:nvPr userDrawn="1"/>
          </p:nvSpPr>
          <p:spPr bwMode="auto">
            <a:xfrm>
              <a:off x="6462694"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0" name="Oval 874"/>
            <p:cNvSpPr>
              <a:spLocks noChangeAspect="1" noChangeArrowheads="1"/>
            </p:cNvSpPr>
            <p:nvPr userDrawn="1"/>
          </p:nvSpPr>
          <p:spPr bwMode="auto">
            <a:xfrm>
              <a:off x="6574270"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1" name="Oval 875"/>
            <p:cNvSpPr>
              <a:spLocks noChangeAspect="1" noChangeArrowheads="1"/>
            </p:cNvSpPr>
            <p:nvPr userDrawn="1"/>
          </p:nvSpPr>
          <p:spPr bwMode="auto">
            <a:xfrm>
              <a:off x="6687355"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2" name="Oval 876"/>
            <p:cNvSpPr>
              <a:spLocks noChangeAspect="1" noChangeArrowheads="1"/>
            </p:cNvSpPr>
            <p:nvPr userDrawn="1"/>
          </p:nvSpPr>
          <p:spPr bwMode="auto">
            <a:xfrm>
              <a:off x="6798931"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3" name="Oval 877"/>
            <p:cNvSpPr>
              <a:spLocks noChangeAspect="1" noChangeArrowheads="1"/>
            </p:cNvSpPr>
            <p:nvPr userDrawn="1"/>
          </p:nvSpPr>
          <p:spPr bwMode="auto">
            <a:xfrm>
              <a:off x="6912014"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4" name="Oval 878"/>
            <p:cNvSpPr>
              <a:spLocks noChangeAspect="1" noChangeArrowheads="1"/>
            </p:cNvSpPr>
            <p:nvPr userDrawn="1"/>
          </p:nvSpPr>
          <p:spPr bwMode="auto">
            <a:xfrm>
              <a:off x="7023590" y="331843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5" name="Oval 879"/>
            <p:cNvSpPr>
              <a:spLocks noChangeAspect="1" noChangeArrowheads="1"/>
            </p:cNvSpPr>
            <p:nvPr userDrawn="1"/>
          </p:nvSpPr>
          <p:spPr bwMode="auto">
            <a:xfrm>
              <a:off x="7136674" y="331843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6" name="Oval 880"/>
            <p:cNvSpPr>
              <a:spLocks noChangeAspect="1" noChangeArrowheads="1"/>
            </p:cNvSpPr>
            <p:nvPr userDrawn="1"/>
          </p:nvSpPr>
          <p:spPr bwMode="auto">
            <a:xfrm>
              <a:off x="1854906"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7" name="Oval 881"/>
            <p:cNvSpPr>
              <a:spLocks noChangeAspect="1" noChangeArrowheads="1"/>
            </p:cNvSpPr>
            <p:nvPr userDrawn="1"/>
          </p:nvSpPr>
          <p:spPr bwMode="auto">
            <a:xfrm>
              <a:off x="1967990"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8" name="Oval 882"/>
            <p:cNvSpPr>
              <a:spLocks noChangeAspect="1" noChangeArrowheads="1"/>
            </p:cNvSpPr>
            <p:nvPr userDrawn="1"/>
          </p:nvSpPr>
          <p:spPr bwMode="auto">
            <a:xfrm>
              <a:off x="2192650"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29" name="Oval 883"/>
            <p:cNvSpPr>
              <a:spLocks noChangeAspect="1" noChangeArrowheads="1"/>
            </p:cNvSpPr>
            <p:nvPr userDrawn="1"/>
          </p:nvSpPr>
          <p:spPr bwMode="auto">
            <a:xfrm>
              <a:off x="2417310"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0" name="Oval 884"/>
            <p:cNvSpPr>
              <a:spLocks noChangeAspect="1" noChangeArrowheads="1"/>
            </p:cNvSpPr>
            <p:nvPr userDrawn="1"/>
          </p:nvSpPr>
          <p:spPr bwMode="auto">
            <a:xfrm>
              <a:off x="3989928"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1" name="Oval 885"/>
            <p:cNvSpPr>
              <a:spLocks noChangeAspect="1" noChangeArrowheads="1"/>
            </p:cNvSpPr>
            <p:nvPr userDrawn="1"/>
          </p:nvSpPr>
          <p:spPr bwMode="auto">
            <a:xfrm>
              <a:off x="4103013"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2" name="Oval 886"/>
            <p:cNvSpPr>
              <a:spLocks noChangeAspect="1" noChangeArrowheads="1"/>
            </p:cNvSpPr>
            <p:nvPr userDrawn="1"/>
          </p:nvSpPr>
          <p:spPr bwMode="auto">
            <a:xfrm>
              <a:off x="4214589"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3" name="Oval 887"/>
            <p:cNvSpPr>
              <a:spLocks noChangeAspect="1" noChangeArrowheads="1"/>
            </p:cNvSpPr>
            <p:nvPr userDrawn="1"/>
          </p:nvSpPr>
          <p:spPr bwMode="auto">
            <a:xfrm>
              <a:off x="4327672"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4" name="Oval 888"/>
            <p:cNvSpPr>
              <a:spLocks noChangeAspect="1" noChangeArrowheads="1"/>
            </p:cNvSpPr>
            <p:nvPr userDrawn="1"/>
          </p:nvSpPr>
          <p:spPr bwMode="auto">
            <a:xfrm>
              <a:off x="4439248"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5" name="Oval 889"/>
            <p:cNvSpPr>
              <a:spLocks noChangeAspect="1" noChangeArrowheads="1"/>
            </p:cNvSpPr>
            <p:nvPr userDrawn="1"/>
          </p:nvSpPr>
          <p:spPr bwMode="auto">
            <a:xfrm>
              <a:off x="4552332"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6" name="Oval 890"/>
            <p:cNvSpPr>
              <a:spLocks noChangeAspect="1" noChangeArrowheads="1"/>
            </p:cNvSpPr>
            <p:nvPr userDrawn="1"/>
          </p:nvSpPr>
          <p:spPr bwMode="auto">
            <a:xfrm>
              <a:off x="4663908"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7" name="Oval 891"/>
            <p:cNvSpPr>
              <a:spLocks noChangeAspect="1" noChangeArrowheads="1"/>
            </p:cNvSpPr>
            <p:nvPr userDrawn="1"/>
          </p:nvSpPr>
          <p:spPr bwMode="auto">
            <a:xfrm>
              <a:off x="4776992"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8" name="Oval 892"/>
            <p:cNvSpPr>
              <a:spLocks noChangeAspect="1" noChangeArrowheads="1"/>
            </p:cNvSpPr>
            <p:nvPr userDrawn="1"/>
          </p:nvSpPr>
          <p:spPr bwMode="auto">
            <a:xfrm>
              <a:off x="4888568"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39" name="Oval 893"/>
            <p:cNvSpPr>
              <a:spLocks noChangeAspect="1" noChangeArrowheads="1"/>
            </p:cNvSpPr>
            <p:nvPr userDrawn="1"/>
          </p:nvSpPr>
          <p:spPr bwMode="auto">
            <a:xfrm>
              <a:off x="5001652"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0" name="Oval 894"/>
            <p:cNvSpPr>
              <a:spLocks noChangeAspect="1" noChangeArrowheads="1"/>
            </p:cNvSpPr>
            <p:nvPr userDrawn="1"/>
          </p:nvSpPr>
          <p:spPr bwMode="auto">
            <a:xfrm>
              <a:off x="5113228"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1" name="Oval 895"/>
            <p:cNvSpPr>
              <a:spLocks noChangeAspect="1" noChangeArrowheads="1"/>
            </p:cNvSpPr>
            <p:nvPr userDrawn="1"/>
          </p:nvSpPr>
          <p:spPr bwMode="auto">
            <a:xfrm>
              <a:off x="5337887"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2" name="Oval 896"/>
            <p:cNvSpPr>
              <a:spLocks noChangeAspect="1" noChangeArrowheads="1"/>
            </p:cNvSpPr>
            <p:nvPr userDrawn="1"/>
          </p:nvSpPr>
          <p:spPr bwMode="auto">
            <a:xfrm>
              <a:off x="5450972"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3" name="Oval 897"/>
            <p:cNvSpPr>
              <a:spLocks noChangeAspect="1" noChangeArrowheads="1"/>
            </p:cNvSpPr>
            <p:nvPr userDrawn="1"/>
          </p:nvSpPr>
          <p:spPr bwMode="auto">
            <a:xfrm>
              <a:off x="5562548"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4" name="Oval 898"/>
            <p:cNvSpPr>
              <a:spLocks noChangeAspect="1" noChangeArrowheads="1"/>
            </p:cNvSpPr>
            <p:nvPr userDrawn="1"/>
          </p:nvSpPr>
          <p:spPr bwMode="auto">
            <a:xfrm>
              <a:off x="5675631"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5" name="Oval 899"/>
            <p:cNvSpPr>
              <a:spLocks noChangeAspect="1" noChangeArrowheads="1"/>
            </p:cNvSpPr>
            <p:nvPr userDrawn="1"/>
          </p:nvSpPr>
          <p:spPr bwMode="auto">
            <a:xfrm>
              <a:off x="6013375"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6" name="Oval 900"/>
            <p:cNvSpPr>
              <a:spLocks noChangeAspect="1" noChangeArrowheads="1"/>
            </p:cNvSpPr>
            <p:nvPr userDrawn="1"/>
          </p:nvSpPr>
          <p:spPr bwMode="auto">
            <a:xfrm>
              <a:off x="6124951"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7" name="Oval 901"/>
            <p:cNvSpPr>
              <a:spLocks noChangeAspect="1" noChangeArrowheads="1"/>
            </p:cNvSpPr>
            <p:nvPr userDrawn="1"/>
          </p:nvSpPr>
          <p:spPr bwMode="auto">
            <a:xfrm>
              <a:off x="6238035"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8" name="Oval 902"/>
            <p:cNvSpPr>
              <a:spLocks noChangeAspect="1" noChangeArrowheads="1"/>
            </p:cNvSpPr>
            <p:nvPr userDrawn="1"/>
          </p:nvSpPr>
          <p:spPr bwMode="auto">
            <a:xfrm>
              <a:off x="6349611"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49" name="Oval 903"/>
            <p:cNvSpPr>
              <a:spLocks noChangeAspect="1" noChangeArrowheads="1"/>
            </p:cNvSpPr>
            <p:nvPr userDrawn="1"/>
          </p:nvSpPr>
          <p:spPr bwMode="auto">
            <a:xfrm>
              <a:off x="6574270" y="342247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0" name="Oval 904"/>
            <p:cNvSpPr>
              <a:spLocks noChangeAspect="1" noChangeArrowheads="1"/>
            </p:cNvSpPr>
            <p:nvPr userDrawn="1"/>
          </p:nvSpPr>
          <p:spPr bwMode="auto">
            <a:xfrm>
              <a:off x="6687355"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1" name="Oval 905"/>
            <p:cNvSpPr>
              <a:spLocks noChangeAspect="1" noChangeArrowheads="1"/>
            </p:cNvSpPr>
            <p:nvPr userDrawn="1"/>
          </p:nvSpPr>
          <p:spPr bwMode="auto">
            <a:xfrm>
              <a:off x="6798931" y="342247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2" name="Oval 906"/>
            <p:cNvSpPr>
              <a:spLocks noChangeAspect="1" noChangeArrowheads="1"/>
            </p:cNvSpPr>
            <p:nvPr userDrawn="1"/>
          </p:nvSpPr>
          <p:spPr bwMode="auto">
            <a:xfrm>
              <a:off x="1854906"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3" name="Oval 907"/>
            <p:cNvSpPr>
              <a:spLocks noChangeAspect="1" noChangeArrowheads="1"/>
            </p:cNvSpPr>
            <p:nvPr userDrawn="1"/>
          </p:nvSpPr>
          <p:spPr bwMode="auto">
            <a:xfrm>
              <a:off x="1967990"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4" name="Oval 908"/>
            <p:cNvSpPr>
              <a:spLocks noChangeAspect="1" noChangeArrowheads="1"/>
            </p:cNvSpPr>
            <p:nvPr userDrawn="1"/>
          </p:nvSpPr>
          <p:spPr bwMode="auto">
            <a:xfrm>
              <a:off x="2079566"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5" name="Oval 909"/>
            <p:cNvSpPr>
              <a:spLocks noChangeAspect="1" noChangeArrowheads="1"/>
            </p:cNvSpPr>
            <p:nvPr userDrawn="1"/>
          </p:nvSpPr>
          <p:spPr bwMode="auto">
            <a:xfrm>
              <a:off x="2192650"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6" name="Oval 910"/>
            <p:cNvSpPr>
              <a:spLocks noChangeAspect="1" noChangeArrowheads="1"/>
            </p:cNvSpPr>
            <p:nvPr userDrawn="1"/>
          </p:nvSpPr>
          <p:spPr bwMode="auto">
            <a:xfrm>
              <a:off x="2641969"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7" name="Oval 911"/>
            <p:cNvSpPr>
              <a:spLocks noChangeAspect="1" noChangeArrowheads="1"/>
            </p:cNvSpPr>
            <p:nvPr userDrawn="1"/>
          </p:nvSpPr>
          <p:spPr bwMode="auto">
            <a:xfrm>
              <a:off x="3989928"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8" name="Oval 912"/>
            <p:cNvSpPr>
              <a:spLocks noChangeAspect="1" noChangeArrowheads="1"/>
            </p:cNvSpPr>
            <p:nvPr userDrawn="1"/>
          </p:nvSpPr>
          <p:spPr bwMode="auto">
            <a:xfrm>
              <a:off x="4103013"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59" name="Oval 913"/>
            <p:cNvSpPr>
              <a:spLocks noChangeAspect="1" noChangeArrowheads="1"/>
            </p:cNvSpPr>
            <p:nvPr userDrawn="1"/>
          </p:nvSpPr>
          <p:spPr bwMode="auto">
            <a:xfrm>
              <a:off x="4214589"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0" name="Oval 914"/>
            <p:cNvSpPr>
              <a:spLocks noChangeAspect="1" noChangeArrowheads="1"/>
            </p:cNvSpPr>
            <p:nvPr userDrawn="1"/>
          </p:nvSpPr>
          <p:spPr bwMode="auto">
            <a:xfrm>
              <a:off x="4327672"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1" name="Oval 915"/>
            <p:cNvSpPr>
              <a:spLocks noChangeAspect="1" noChangeArrowheads="1"/>
            </p:cNvSpPr>
            <p:nvPr userDrawn="1"/>
          </p:nvSpPr>
          <p:spPr bwMode="auto">
            <a:xfrm>
              <a:off x="4439248"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2" name="Oval 916"/>
            <p:cNvSpPr>
              <a:spLocks noChangeAspect="1" noChangeArrowheads="1"/>
            </p:cNvSpPr>
            <p:nvPr userDrawn="1"/>
          </p:nvSpPr>
          <p:spPr bwMode="auto">
            <a:xfrm>
              <a:off x="4552332"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3" name="Oval 917"/>
            <p:cNvSpPr>
              <a:spLocks noChangeAspect="1" noChangeArrowheads="1"/>
            </p:cNvSpPr>
            <p:nvPr userDrawn="1"/>
          </p:nvSpPr>
          <p:spPr bwMode="auto">
            <a:xfrm>
              <a:off x="4663908"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4" name="Oval 918"/>
            <p:cNvSpPr>
              <a:spLocks noChangeAspect="1" noChangeArrowheads="1"/>
            </p:cNvSpPr>
            <p:nvPr userDrawn="1"/>
          </p:nvSpPr>
          <p:spPr bwMode="auto">
            <a:xfrm>
              <a:off x="4776992"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5" name="Oval 919"/>
            <p:cNvSpPr>
              <a:spLocks noChangeAspect="1" noChangeArrowheads="1"/>
            </p:cNvSpPr>
            <p:nvPr userDrawn="1"/>
          </p:nvSpPr>
          <p:spPr bwMode="auto">
            <a:xfrm>
              <a:off x="4888568"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6" name="Oval 920"/>
            <p:cNvSpPr>
              <a:spLocks noChangeAspect="1" noChangeArrowheads="1"/>
            </p:cNvSpPr>
            <p:nvPr userDrawn="1"/>
          </p:nvSpPr>
          <p:spPr bwMode="auto">
            <a:xfrm>
              <a:off x="5001652"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7" name="Oval 921"/>
            <p:cNvSpPr>
              <a:spLocks noChangeAspect="1" noChangeArrowheads="1"/>
            </p:cNvSpPr>
            <p:nvPr userDrawn="1"/>
          </p:nvSpPr>
          <p:spPr bwMode="auto">
            <a:xfrm>
              <a:off x="5113228"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8" name="Oval 922"/>
            <p:cNvSpPr>
              <a:spLocks noChangeAspect="1" noChangeArrowheads="1"/>
            </p:cNvSpPr>
            <p:nvPr userDrawn="1"/>
          </p:nvSpPr>
          <p:spPr bwMode="auto">
            <a:xfrm>
              <a:off x="5337887"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69" name="Oval 923"/>
            <p:cNvSpPr>
              <a:spLocks noChangeAspect="1" noChangeArrowheads="1"/>
            </p:cNvSpPr>
            <p:nvPr userDrawn="1"/>
          </p:nvSpPr>
          <p:spPr bwMode="auto">
            <a:xfrm>
              <a:off x="5450972"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0" name="Oval 924"/>
            <p:cNvSpPr>
              <a:spLocks noChangeAspect="1" noChangeArrowheads="1"/>
            </p:cNvSpPr>
            <p:nvPr userDrawn="1"/>
          </p:nvSpPr>
          <p:spPr bwMode="auto">
            <a:xfrm>
              <a:off x="5562548"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1" name="Oval 925"/>
            <p:cNvSpPr>
              <a:spLocks noChangeAspect="1" noChangeArrowheads="1"/>
            </p:cNvSpPr>
            <p:nvPr userDrawn="1"/>
          </p:nvSpPr>
          <p:spPr bwMode="auto">
            <a:xfrm>
              <a:off x="6124951"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2" name="Oval 926"/>
            <p:cNvSpPr>
              <a:spLocks noChangeAspect="1" noChangeArrowheads="1"/>
            </p:cNvSpPr>
            <p:nvPr userDrawn="1"/>
          </p:nvSpPr>
          <p:spPr bwMode="auto">
            <a:xfrm>
              <a:off x="6238035"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3" name="Oval 927"/>
            <p:cNvSpPr>
              <a:spLocks noChangeAspect="1" noChangeArrowheads="1"/>
            </p:cNvSpPr>
            <p:nvPr userDrawn="1"/>
          </p:nvSpPr>
          <p:spPr bwMode="auto">
            <a:xfrm>
              <a:off x="6574270"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4" name="Oval 928"/>
            <p:cNvSpPr>
              <a:spLocks noChangeAspect="1" noChangeArrowheads="1"/>
            </p:cNvSpPr>
            <p:nvPr userDrawn="1"/>
          </p:nvSpPr>
          <p:spPr bwMode="auto">
            <a:xfrm>
              <a:off x="6687355"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5" name="Oval 929"/>
            <p:cNvSpPr>
              <a:spLocks noChangeAspect="1" noChangeArrowheads="1"/>
            </p:cNvSpPr>
            <p:nvPr userDrawn="1"/>
          </p:nvSpPr>
          <p:spPr bwMode="auto">
            <a:xfrm>
              <a:off x="6798931"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6" name="Oval 930"/>
            <p:cNvSpPr>
              <a:spLocks noChangeAspect="1" noChangeArrowheads="1"/>
            </p:cNvSpPr>
            <p:nvPr userDrawn="1"/>
          </p:nvSpPr>
          <p:spPr bwMode="auto">
            <a:xfrm>
              <a:off x="6912014" y="352651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7" name="Oval 931"/>
            <p:cNvSpPr>
              <a:spLocks noChangeAspect="1" noChangeArrowheads="1"/>
            </p:cNvSpPr>
            <p:nvPr userDrawn="1"/>
          </p:nvSpPr>
          <p:spPr bwMode="auto">
            <a:xfrm>
              <a:off x="7136674" y="352651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78" name="Oval 932"/>
            <p:cNvSpPr>
              <a:spLocks noChangeAspect="1" noChangeArrowheads="1"/>
            </p:cNvSpPr>
            <p:nvPr userDrawn="1"/>
          </p:nvSpPr>
          <p:spPr bwMode="auto">
            <a:xfrm>
              <a:off x="7248250" y="3526510"/>
              <a:ext cx="85943" cy="85944"/>
            </a:xfrm>
            <a:prstGeom prst="ellipse">
              <a:avLst/>
            </a:prstGeom>
            <a:grpFill/>
            <a:ln>
              <a:noFill/>
            </a:ln>
            <a:effectLst/>
          </p:spPr>
          <p:txBody>
            <a:bodyPr wrap="none" anchor="ctr"/>
            <a:lstStyle/>
            <a:p>
              <a:pPr defTabSz="1218987"/>
              <a:endParaRPr lang="en-US" sz="2400">
                <a:solidFill>
                  <a:srgbClr val="292929"/>
                </a:solidFill>
              </a:endParaRPr>
            </a:p>
          </p:txBody>
        </p:sp>
        <p:sp>
          <p:nvSpPr>
            <p:cNvPr id="979" name="Oval 933"/>
            <p:cNvSpPr>
              <a:spLocks noChangeAspect="1" noChangeArrowheads="1"/>
            </p:cNvSpPr>
            <p:nvPr userDrawn="1"/>
          </p:nvSpPr>
          <p:spPr bwMode="auto">
            <a:xfrm>
              <a:off x="2192650"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0" name="Oval 934"/>
            <p:cNvSpPr>
              <a:spLocks noChangeAspect="1" noChangeArrowheads="1"/>
            </p:cNvSpPr>
            <p:nvPr userDrawn="1"/>
          </p:nvSpPr>
          <p:spPr bwMode="auto">
            <a:xfrm>
              <a:off x="2304226"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1" name="Oval 935"/>
            <p:cNvSpPr>
              <a:spLocks noChangeAspect="1" noChangeArrowheads="1"/>
            </p:cNvSpPr>
            <p:nvPr userDrawn="1"/>
          </p:nvSpPr>
          <p:spPr bwMode="auto">
            <a:xfrm>
              <a:off x="3989928"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2" name="Oval 936"/>
            <p:cNvSpPr>
              <a:spLocks noChangeAspect="1" noChangeArrowheads="1"/>
            </p:cNvSpPr>
            <p:nvPr userDrawn="1"/>
          </p:nvSpPr>
          <p:spPr bwMode="auto">
            <a:xfrm>
              <a:off x="4103013"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3" name="Oval 937"/>
            <p:cNvSpPr>
              <a:spLocks noChangeAspect="1" noChangeArrowheads="1"/>
            </p:cNvSpPr>
            <p:nvPr userDrawn="1"/>
          </p:nvSpPr>
          <p:spPr bwMode="auto">
            <a:xfrm>
              <a:off x="4214589"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4" name="Oval 938"/>
            <p:cNvSpPr>
              <a:spLocks noChangeAspect="1" noChangeArrowheads="1"/>
            </p:cNvSpPr>
            <p:nvPr userDrawn="1"/>
          </p:nvSpPr>
          <p:spPr bwMode="auto">
            <a:xfrm>
              <a:off x="4327672"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5" name="Oval 939"/>
            <p:cNvSpPr>
              <a:spLocks noChangeAspect="1" noChangeArrowheads="1"/>
            </p:cNvSpPr>
            <p:nvPr userDrawn="1"/>
          </p:nvSpPr>
          <p:spPr bwMode="auto">
            <a:xfrm>
              <a:off x="4439248"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6" name="Oval 940"/>
            <p:cNvSpPr>
              <a:spLocks noChangeAspect="1" noChangeArrowheads="1"/>
            </p:cNvSpPr>
            <p:nvPr userDrawn="1"/>
          </p:nvSpPr>
          <p:spPr bwMode="auto">
            <a:xfrm>
              <a:off x="4552332"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7" name="Oval 941"/>
            <p:cNvSpPr>
              <a:spLocks noChangeAspect="1" noChangeArrowheads="1"/>
            </p:cNvSpPr>
            <p:nvPr userDrawn="1"/>
          </p:nvSpPr>
          <p:spPr bwMode="auto">
            <a:xfrm>
              <a:off x="4663908"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8" name="Oval 942"/>
            <p:cNvSpPr>
              <a:spLocks noChangeAspect="1" noChangeArrowheads="1"/>
            </p:cNvSpPr>
            <p:nvPr userDrawn="1"/>
          </p:nvSpPr>
          <p:spPr bwMode="auto">
            <a:xfrm>
              <a:off x="4776992"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89" name="Oval 943"/>
            <p:cNvSpPr>
              <a:spLocks noChangeAspect="1" noChangeArrowheads="1"/>
            </p:cNvSpPr>
            <p:nvPr userDrawn="1"/>
          </p:nvSpPr>
          <p:spPr bwMode="auto">
            <a:xfrm>
              <a:off x="4888568"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0" name="Oval 944"/>
            <p:cNvSpPr>
              <a:spLocks noChangeAspect="1" noChangeArrowheads="1"/>
            </p:cNvSpPr>
            <p:nvPr userDrawn="1"/>
          </p:nvSpPr>
          <p:spPr bwMode="auto">
            <a:xfrm>
              <a:off x="5001652"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1" name="Oval 945"/>
            <p:cNvSpPr>
              <a:spLocks noChangeAspect="1" noChangeArrowheads="1"/>
            </p:cNvSpPr>
            <p:nvPr userDrawn="1"/>
          </p:nvSpPr>
          <p:spPr bwMode="auto">
            <a:xfrm>
              <a:off x="5113228"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2" name="Oval 946"/>
            <p:cNvSpPr>
              <a:spLocks noChangeAspect="1" noChangeArrowheads="1"/>
            </p:cNvSpPr>
            <p:nvPr userDrawn="1"/>
          </p:nvSpPr>
          <p:spPr bwMode="auto">
            <a:xfrm>
              <a:off x="5226311"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3" name="Oval 947"/>
            <p:cNvSpPr>
              <a:spLocks noChangeAspect="1" noChangeArrowheads="1"/>
            </p:cNvSpPr>
            <p:nvPr userDrawn="1"/>
          </p:nvSpPr>
          <p:spPr bwMode="auto">
            <a:xfrm>
              <a:off x="6124951" y="3630548"/>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4" name="Oval 948"/>
            <p:cNvSpPr>
              <a:spLocks noChangeAspect="1" noChangeArrowheads="1"/>
            </p:cNvSpPr>
            <p:nvPr userDrawn="1"/>
          </p:nvSpPr>
          <p:spPr bwMode="auto">
            <a:xfrm>
              <a:off x="6238035"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5" name="Oval 949"/>
            <p:cNvSpPr>
              <a:spLocks noChangeAspect="1" noChangeArrowheads="1"/>
            </p:cNvSpPr>
            <p:nvPr userDrawn="1"/>
          </p:nvSpPr>
          <p:spPr bwMode="auto">
            <a:xfrm>
              <a:off x="6687355"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6" name="Oval 950"/>
            <p:cNvSpPr>
              <a:spLocks noChangeAspect="1" noChangeArrowheads="1"/>
            </p:cNvSpPr>
            <p:nvPr userDrawn="1"/>
          </p:nvSpPr>
          <p:spPr bwMode="auto">
            <a:xfrm>
              <a:off x="6798931"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7" name="Oval 951"/>
            <p:cNvSpPr>
              <a:spLocks noChangeAspect="1" noChangeArrowheads="1"/>
            </p:cNvSpPr>
            <p:nvPr userDrawn="1"/>
          </p:nvSpPr>
          <p:spPr bwMode="auto">
            <a:xfrm>
              <a:off x="7248250" y="3630548"/>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8" name="Oval 952"/>
            <p:cNvSpPr>
              <a:spLocks noChangeAspect="1" noChangeArrowheads="1"/>
            </p:cNvSpPr>
            <p:nvPr userDrawn="1"/>
          </p:nvSpPr>
          <p:spPr bwMode="auto">
            <a:xfrm>
              <a:off x="2304226"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999" name="Oval 953"/>
            <p:cNvSpPr>
              <a:spLocks noChangeAspect="1" noChangeArrowheads="1"/>
            </p:cNvSpPr>
            <p:nvPr userDrawn="1"/>
          </p:nvSpPr>
          <p:spPr bwMode="auto">
            <a:xfrm>
              <a:off x="2417310"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0" name="Oval 954"/>
            <p:cNvSpPr>
              <a:spLocks noChangeAspect="1" noChangeArrowheads="1"/>
            </p:cNvSpPr>
            <p:nvPr userDrawn="1"/>
          </p:nvSpPr>
          <p:spPr bwMode="auto">
            <a:xfrm>
              <a:off x="2528886"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1" name="Oval 955"/>
            <p:cNvSpPr>
              <a:spLocks noChangeAspect="1" noChangeArrowheads="1"/>
            </p:cNvSpPr>
            <p:nvPr userDrawn="1"/>
          </p:nvSpPr>
          <p:spPr bwMode="auto">
            <a:xfrm>
              <a:off x="2641969"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2" name="Oval 956"/>
            <p:cNvSpPr>
              <a:spLocks noChangeAspect="1" noChangeArrowheads="1"/>
            </p:cNvSpPr>
            <p:nvPr userDrawn="1"/>
          </p:nvSpPr>
          <p:spPr bwMode="auto">
            <a:xfrm>
              <a:off x="2753545"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3" name="Oval 957"/>
            <p:cNvSpPr>
              <a:spLocks noChangeAspect="1" noChangeArrowheads="1"/>
            </p:cNvSpPr>
            <p:nvPr userDrawn="1"/>
          </p:nvSpPr>
          <p:spPr bwMode="auto">
            <a:xfrm>
              <a:off x="3989928"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4" name="Oval 958"/>
            <p:cNvSpPr>
              <a:spLocks noChangeAspect="1" noChangeArrowheads="1"/>
            </p:cNvSpPr>
            <p:nvPr userDrawn="1"/>
          </p:nvSpPr>
          <p:spPr bwMode="auto">
            <a:xfrm>
              <a:off x="4103013"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5" name="Oval 959"/>
            <p:cNvSpPr>
              <a:spLocks noChangeAspect="1" noChangeArrowheads="1"/>
            </p:cNvSpPr>
            <p:nvPr userDrawn="1"/>
          </p:nvSpPr>
          <p:spPr bwMode="auto">
            <a:xfrm>
              <a:off x="4214589"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6" name="Oval 960"/>
            <p:cNvSpPr>
              <a:spLocks noChangeAspect="1" noChangeArrowheads="1"/>
            </p:cNvSpPr>
            <p:nvPr userDrawn="1"/>
          </p:nvSpPr>
          <p:spPr bwMode="auto">
            <a:xfrm>
              <a:off x="4327672"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7" name="Oval 961"/>
            <p:cNvSpPr>
              <a:spLocks noChangeAspect="1" noChangeArrowheads="1"/>
            </p:cNvSpPr>
            <p:nvPr userDrawn="1"/>
          </p:nvSpPr>
          <p:spPr bwMode="auto">
            <a:xfrm>
              <a:off x="4439248"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8" name="Oval 962"/>
            <p:cNvSpPr>
              <a:spLocks noChangeAspect="1" noChangeArrowheads="1"/>
            </p:cNvSpPr>
            <p:nvPr userDrawn="1"/>
          </p:nvSpPr>
          <p:spPr bwMode="auto">
            <a:xfrm>
              <a:off x="4552332"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09" name="Oval 963"/>
            <p:cNvSpPr>
              <a:spLocks noChangeAspect="1" noChangeArrowheads="1"/>
            </p:cNvSpPr>
            <p:nvPr userDrawn="1"/>
          </p:nvSpPr>
          <p:spPr bwMode="auto">
            <a:xfrm>
              <a:off x="4663908"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0" name="Oval 964"/>
            <p:cNvSpPr>
              <a:spLocks noChangeAspect="1" noChangeArrowheads="1"/>
            </p:cNvSpPr>
            <p:nvPr userDrawn="1"/>
          </p:nvSpPr>
          <p:spPr bwMode="auto">
            <a:xfrm>
              <a:off x="4776992"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1" name="Oval 965"/>
            <p:cNvSpPr>
              <a:spLocks noChangeAspect="1" noChangeArrowheads="1"/>
            </p:cNvSpPr>
            <p:nvPr userDrawn="1"/>
          </p:nvSpPr>
          <p:spPr bwMode="auto">
            <a:xfrm>
              <a:off x="4888568"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2" name="Oval 966"/>
            <p:cNvSpPr>
              <a:spLocks noChangeAspect="1" noChangeArrowheads="1"/>
            </p:cNvSpPr>
            <p:nvPr userDrawn="1"/>
          </p:nvSpPr>
          <p:spPr bwMode="auto">
            <a:xfrm>
              <a:off x="5001652"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3" name="Oval 967"/>
            <p:cNvSpPr>
              <a:spLocks noChangeAspect="1" noChangeArrowheads="1"/>
            </p:cNvSpPr>
            <p:nvPr userDrawn="1"/>
          </p:nvSpPr>
          <p:spPr bwMode="auto">
            <a:xfrm>
              <a:off x="5113228"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4" name="Oval 968"/>
            <p:cNvSpPr>
              <a:spLocks noChangeAspect="1" noChangeArrowheads="1"/>
            </p:cNvSpPr>
            <p:nvPr userDrawn="1"/>
          </p:nvSpPr>
          <p:spPr bwMode="auto">
            <a:xfrm>
              <a:off x="5226311"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5" name="Oval 969"/>
            <p:cNvSpPr>
              <a:spLocks noChangeAspect="1" noChangeArrowheads="1"/>
            </p:cNvSpPr>
            <p:nvPr userDrawn="1"/>
          </p:nvSpPr>
          <p:spPr bwMode="auto">
            <a:xfrm>
              <a:off x="5337887"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6" name="Oval 970"/>
            <p:cNvSpPr>
              <a:spLocks noChangeAspect="1" noChangeArrowheads="1"/>
            </p:cNvSpPr>
            <p:nvPr userDrawn="1"/>
          </p:nvSpPr>
          <p:spPr bwMode="auto">
            <a:xfrm>
              <a:off x="5450972"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7" name="Oval 971"/>
            <p:cNvSpPr>
              <a:spLocks noChangeAspect="1" noChangeArrowheads="1"/>
            </p:cNvSpPr>
            <p:nvPr userDrawn="1"/>
          </p:nvSpPr>
          <p:spPr bwMode="auto">
            <a:xfrm>
              <a:off x="5562548"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8" name="Oval 972"/>
            <p:cNvSpPr>
              <a:spLocks noChangeAspect="1" noChangeArrowheads="1"/>
            </p:cNvSpPr>
            <p:nvPr userDrawn="1"/>
          </p:nvSpPr>
          <p:spPr bwMode="auto">
            <a:xfrm>
              <a:off x="6124951" y="373458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19" name="Oval 973"/>
            <p:cNvSpPr>
              <a:spLocks noChangeAspect="1" noChangeArrowheads="1"/>
            </p:cNvSpPr>
            <p:nvPr userDrawn="1"/>
          </p:nvSpPr>
          <p:spPr bwMode="auto">
            <a:xfrm>
              <a:off x="6687355"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0" name="Oval 974"/>
            <p:cNvSpPr>
              <a:spLocks noChangeAspect="1" noChangeArrowheads="1"/>
            </p:cNvSpPr>
            <p:nvPr userDrawn="1"/>
          </p:nvSpPr>
          <p:spPr bwMode="auto">
            <a:xfrm>
              <a:off x="6798931"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1" name="Oval 975"/>
            <p:cNvSpPr>
              <a:spLocks noChangeAspect="1" noChangeArrowheads="1"/>
            </p:cNvSpPr>
            <p:nvPr userDrawn="1"/>
          </p:nvSpPr>
          <p:spPr bwMode="auto">
            <a:xfrm>
              <a:off x="7248250" y="373458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2" name="Oval 976"/>
            <p:cNvSpPr>
              <a:spLocks noChangeAspect="1" noChangeArrowheads="1"/>
            </p:cNvSpPr>
            <p:nvPr userDrawn="1"/>
          </p:nvSpPr>
          <p:spPr bwMode="auto">
            <a:xfrm>
              <a:off x="2528886"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3" name="Oval 977"/>
            <p:cNvSpPr>
              <a:spLocks noChangeAspect="1" noChangeArrowheads="1"/>
            </p:cNvSpPr>
            <p:nvPr userDrawn="1"/>
          </p:nvSpPr>
          <p:spPr bwMode="auto">
            <a:xfrm>
              <a:off x="2641969"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4" name="Oval 978"/>
            <p:cNvSpPr>
              <a:spLocks noChangeAspect="1" noChangeArrowheads="1"/>
            </p:cNvSpPr>
            <p:nvPr userDrawn="1"/>
          </p:nvSpPr>
          <p:spPr bwMode="auto">
            <a:xfrm>
              <a:off x="2753545"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5" name="Oval 979"/>
            <p:cNvSpPr>
              <a:spLocks noChangeAspect="1" noChangeArrowheads="1"/>
            </p:cNvSpPr>
            <p:nvPr userDrawn="1"/>
          </p:nvSpPr>
          <p:spPr bwMode="auto">
            <a:xfrm>
              <a:off x="2866630"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6" name="Oval 980"/>
            <p:cNvSpPr>
              <a:spLocks noChangeAspect="1" noChangeArrowheads="1"/>
            </p:cNvSpPr>
            <p:nvPr userDrawn="1"/>
          </p:nvSpPr>
          <p:spPr bwMode="auto">
            <a:xfrm>
              <a:off x="4103013"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7" name="Oval 981"/>
            <p:cNvSpPr>
              <a:spLocks noChangeAspect="1" noChangeArrowheads="1"/>
            </p:cNvSpPr>
            <p:nvPr userDrawn="1"/>
          </p:nvSpPr>
          <p:spPr bwMode="auto">
            <a:xfrm>
              <a:off x="4214589"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8" name="Oval 982"/>
            <p:cNvSpPr>
              <a:spLocks noChangeAspect="1" noChangeArrowheads="1"/>
            </p:cNvSpPr>
            <p:nvPr userDrawn="1"/>
          </p:nvSpPr>
          <p:spPr bwMode="auto">
            <a:xfrm>
              <a:off x="4327672"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29" name="Oval 983"/>
            <p:cNvSpPr>
              <a:spLocks noChangeAspect="1" noChangeArrowheads="1"/>
            </p:cNvSpPr>
            <p:nvPr userDrawn="1"/>
          </p:nvSpPr>
          <p:spPr bwMode="auto">
            <a:xfrm>
              <a:off x="4439248"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0" name="Oval 984"/>
            <p:cNvSpPr>
              <a:spLocks noChangeAspect="1" noChangeArrowheads="1"/>
            </p:cNvSpPr>
            <p:nvPr userDrawn="1"/>
          </p:nvSpPr>
          <p:spPr bwMode="auto">
            <a:xfrm>
              <a:off x="4552332"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1" name="Oval 985"/>
            <p:cNvSpPr>
              <a:spLocks noChangeAspect="1" noChangeArrowheads="1"/>
            </p:cNvSpPr>
            <p:nvPr userDrawn="1"/>
          </p:nvSpPr>
          <p:spPr bwMode="auto">
            <a:xfrm>
              <a:off x="4663908"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2" name="Oval 986"/>
            <p:cNvSpPr>
              <a:spLocks noChangeAspect="1" noChangeArrowheads="1"/>
            </p:cNvSpPr>
            <p:nvPr userDrawn="1"/>
          </p:nvSpPr>
          <p:spPr bwMode="auto">
            <a:xfrm>
              <a:off x="4776992"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3" name="Oval 987"/>
            <p:cNvSpPr>
              <a:spLocks noChangeAspect="1" noChangeArrowheads="1"/>
            </p:cNvSpPr>
            <p:nvPr userDrawn="1"/>
          </p:nvSpPr>
          <p:spPr bwMode="auto">
            <a:xfrm>
              <a:off x="4888568"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4" name="Oval 988"/>
            <p:cNvSpPr>
              <a:spLocks noChangeAspect="1" noChangeArrowheads="1"/>
            </p:cNvSpPr>
            <p:nvPr userDrawn="1"/>
          </p:nvSpPr>
          <p:spPr bwMode="auto">
            <a:xfrm>
              <a:off x="5001652"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5" name="Oval 989"/>
            <p:cNvSpPr>
              <a:spLocks noChangeAspect="1" noChangeArrowheads="1"/>
            </p:cNvSpPr>
            <p:nvPr userDrawn="1"/>
          </p:nvSpPr>
          <p:spPr bwMode="auto">
            <a:xfrm>
              <a:off x="5113228"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6" name="Oval 990"/>
            <p:cNvSpPr>
              <a:spLocks noChangeAspect="1" noChangeArrowheads="1"/>
            </p:cNvSpPr>
            <p:nvPr userDrawn="1"/>
          </p:nvSpPr>
          <p:spPr bwMode="auto">
            <a:xfrm>
              <a:off x="5226311"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7" name="Oval 991"/>
            <p:cNvSpPr>
              <a:spLocks noChangeAspect="1" noChangeArrowheads="1"/>
            </p:cNvSpPr>
            <p:nvPr userDrawn="1"/>
          </p:nvSpPr>
          <p:spPr bwMode="auto">
            <a:xfrm>
              <a:off x="5337887" y="3837114"/>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8" name="Oval 992"/>
            <p:cNvSpPr>
              <a:spLocks noChangeAspect="1" noChangeArrowheads="1"/>
            </p:cNvSpPr>
            <p:nvPr userDrawn="1"/>
          </p:nvSpPr>
          <p:spPr bwMode="auto">
            <a:xfrm>
              <a:off x="5450972"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39" name="Oval 993"/>
            <p:cNvSpPr>
              <a:spLocks noChangeAspect="1" noChangeArrowheads="1"/>
            </p:cNvSpPr>
            <p:nvPr userDrawn="1"/>
          </p:nvSpPr>
          <p:spPr bwMode="auto">
            <a:xfrm>
              <a:off x="6238035"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0" name="Oval 994"/>
            <p:cNvSpPr>
              <a:spLocks noChangeAspect="1" noChangeArrowheads="1"/>
            </p:cNvSpPr>
            <p:nvPr userDrawn="1"/>
          </p:nvSpPr>
          <p:spPr bwMode="auto">
            <a:xfrm>
              <a:off x="6687355"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1" name="Oval 995"/>
            <p:cNvSpPr>
              <a:spLocks noChangeAspect="1" noChangeArrowheads="1"/>
            </p:cNvSpPr>
            <p:nvPr userDrawn="1"/>
          </p:nvSpPr>
          <p:spPr bwMode="auto">
            <a:xfrm>
              <a:off x="7248250" y="3837114"/>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2" name="Oval 996"/>
            <p:cNvSpPr>
              <a:spLocks noChangeAspect="1" noChangeArrowheads="1"/>
            </p:cNvSpPr>
            <p:nvPr userDrawn="1"/>
          </p:nvSpPr>
          <p:spPr bwMode="auto">
            <a:xfrm>
              <a:off x="2528886"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3" name="Oval 997"/>
            <p:cNvSpPr>
              <a:spLocks noChangeAspect="1" noChangeArrowheads="1"/>
            </p:cNvSpPr>
            <p:nvPr userDrawn="1"/>
          </p:nvSpPr>
          <p:spPr bwMode="auto">
            <a:xfrm>
              <a:off x="2641969"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4" name="Oval 998"/>
            <p:cNvSpPr>
              <a:spLocks noChangeAspect="1" noChangeArrowheads="1"/>
            </p:cNvSpPr>
            <p:nvPr userDrawn="1"/>
          </p:nvSpPr>
          <p:spPr bwMode="auto">
            <a:xfrm>
              <a:off x="2753545"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5" name="Oval 999"/>
            <p:cNvSpPr>
              <a:spLocks noChangeAspect="1" noChangeArrowheads="1"/>
            </p:cNvSpPr>
            <p:nvPr userDrawn="1"/>
          </p:nvSpPr>
          <p:spPr bwMode="auto">
            <a:xfrm>
              <a:off x="2866630"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6" name="Oval 1000"/>
            <p:cNvSpPr>
              <a:spLocks noChangeAspect="1" noChangeArrowheads="1"/>
            </p:cNvSpPr>
            <p:nvPr userDrawn="1"/>
          </p:nvSpPr>
          <p:spPr bwMode="auto">
            <a:xfrm>
              <a:off x="2978206"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7" name="Oval 1001"/>
            <p:cNvSpPr>
              <a:spLocks noChangeAspect="1" noChangeArrowheads="1"/>
            </p:cNvSpPr>
            <p:nvPr userDrawn="1"/>
          </p:nvSpPr>
          <p:spPr bwMode="auto">
            <a:xfrm>
              <a:off x="3091289"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8" name="Oval 1002"/>
            <p:cNvSpPr>
              <a:spLocks noChangeAspect="1" noChangeArrowheads="1"/>
            </p:cNvSpPr>
            <p:nvPr userDrawn="1"/>
          </p:nvSpPr>
          <p:spPr bwMode="auto">
            <a:xfrm>
              <a:off x="4552332"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49" name="Oval 1003"/>
            <p:cNvSpPr>
              <a:spLocks noChangeAspect="1" noChangeArrowheads="1"/>
            </p:cNvSpPr>
            <p:nvPr userDrawn="1"/>
          </p:nvSpPr>
          <p:spPr bwMode="auto">
            <a:xfrm>
              <a:off x="4663908"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0" name="Oval 1004"/>
            <p:cNvSpPr>
              <a:spLocks noChangeAspect="1" noChangeArrowheads="1"/>
            </p:cNvSpPr>
            <p:nvPr userDrawn="1"/>
          </p:nvSpPr>
          <p:spPr bwMode="auto">
            <a:xfrm>
              <a:off x="4776992"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1" name="Oval 1005"/>
            <p:cNvSpPr>
              <a:spLocks noChangeAspect="1" noChangeArrowheads="1"/>
            </p:cNvSpPr>
            <p:nvPr userDrawn="1"/>
          </p:nvSpPr>
          <p:spPr bwMode="auto">
            <a:xfrm>
              <a:off x="4888568"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2" name="Oval 1006"/>
            <p:cNvSpPr>
              <a:spLocks noChangeAspect="1" noChangeArrowheads="1"/>
            </p:cNvSpPr>
            <p:nvPr userDrawn="1"/>
          </p:nvSpPr>
          <p:spPr bwMode="auto">
            <a:xfrm>
              <a:off x="5001652"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3" name="Oval 1007"/>
            <p:cNvSpPr>
              <a:spLocks noChangeAspect="1" noChangeArrowheads="1"/>
            </p:cNvSpPr>
            <p:nvPr userDrawn="1"/>
          </p:nvSpPr>
          <p:spPr bwMode="auto">
            <a:xfrm>
              <a:off x="5113228"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4" name="Oval 1008"/>
            <p:cNvSpPr>
              <a:spLocks noChangeAspect="1" noChangeArrowheads="1"/>
            </p:cNvSpPr>
            <p:nvPr userDrawn="1"/>
          </p:nvSpPr>
          <p:spPr bwMode="auto">
            <a:xfrm>
              <a:off x="5226311"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5" name="Oval 1009"/>
            <p:cNvSpPr>
              <a:spLocks noChangeAspect="1" noChangeArrowheads="1"/>
            </p:cNvSpPr>
            <p:nvPr userDrawn="1"/>
          </p:nvSpPr>
          <p:spPr bwMode="auto">
            <a:xfrm>
              <a:off x="5337887" y="394115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6" name="Oval 1010"/>
            <p:cNvSpPr>
              <a:spLocks noChangeAspect="1" noChangeArrowheads="1"/>
            </p:cNvSpPr>
            <p:nvPr userDrawn="1"/>
          </p:nvSpPr>
          <p:spPr bwMode="auto">
            <a:xfrm>
              <a:off x="5450972"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7" name="Oval 1011"/>
            <p:cNvSpPr>
              <a:spLocks noChangeAspect="1" noChangeArrowheads="1"/>
            </p:cNvSpPr>
            <p:nvPr userDrawn="1"/>
          </p:nvSpPr>
          <p:spPr bwMode="auto">
            <a:xfrm>
              <a:off x="6687355" y="394115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58" name="Oval 1012"/>
            <p:cNvSpPr>
              <a:spLocks noChangeAspect="1" noChangeArrowheads="1"/>
            </p:cNvSpPr>
            <p:nvPr userDrawn="1"/>
          </p:nvSpPr>
          <p:spPr bwMode="auto">
            <a:xfrm>
              <a:off x="7023590" y="3941151"/>
              <a:ext cx="85944"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1059" name="Oval 1013"/>
            <p:cNvSpPr>
              <a:spLocks noChangeAspect="1" noChangeArrowheads="1"/>
            </p:cNvSpPr>
            <p:nvPr userDrawn="1"/>
          </p:nvSpPr>
          <p:spPr bwMode="auto">
            <a:xfrm>
              <a:off x="2417310"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0" name="Oval 1014"/>
            <p:cNvSpPr>
              <a:spLocks noChangeAspect="1" noChangeArrowheads="1"/>
            </p:cNvSpPr>
            <p:nvPr userDrawn="1"/>
          </p:nvSpPr>
          <p:spPr bwMode="auto">
            <a:xfrm>
              <a:off x="2528886"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1" name="Oval 1015"/>
            <p:cNvSpPr>
              <a:spLocks noChangeAspect="1" noChangeArrowheads="1"/>
            </p:cNvSpPr>
            <p:nvPr userDrawn="1"/>
          </p:nvSpPr>
          <p:spPr bwMode="auto">
            <a:xfrm>
              <a:off x="2641969"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2" name="Oval 1016"/>
            <p:cNvSpPr>
              <a:spLocks noChangeAspect="1" noChangeArrowheads="1"/>
            </p:cNvSpPr>
            <p:nvPr userDrawn="1"/>
          </p:nvSpPr>
          <p:spPr bwMode="auto">
            <a:xfrm>
              <a:off x="2753545"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3" name="Oval 1017"/>
            <p:cNvSpPr>
              <a:spLocks noChangeAspect="1" noChangeArrowheads="1"/>
            </p:cNvSpPr>
            <p:nvPr userDrawn="1"/>
          </p:nvSpPr>
          <p:spPr bwMode="auto">
            <a:xfrm>
              <a:off x="2866630"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4" name="Oval 1018"/>
            <p:cNvSpPr>
              <a:spLocks noChangeAspect="1" noChangeArrowheads="1"/>
            </p:cNvSpPr>
            <p:nvPr userDrawn="1"/>
          </p:nvSpPr>
          <p:spPr bwMode="auto">
            <a:xfrm>
              <a:off x="2978206"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5" name="Oval 1019"/>
            <p:cNvSpPr>
              <a:spLocks noChangeAspect="1" noChangeArrowheads="1"/>
            </p:cNvSpPr>
            <p:nvPr userDrawn="1"/>
          </p:nvSpPr>
          <p:spPr bwMode="auto">
            <a:xfrm>
              <a:off x="3091289"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6" name="Oval 1020"/>
            <p:cNvSpPr>
              <a:spLocks noChangeAspect="1" noChangeArrowheads="1"/>
            </p:cNvSpPr>
            <p:nvPr userDrawn="1"/>
          </p:nvSpPr>
          <p:spPr bwMode="auto">
            <a:xfrm>
              <a:off x="3204373"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7" name="Oval 1021"/>
            <p:cNvSpPr>
              <a:spLocks noChangeAspect="1" noChangeArrowheads="1"/>
            </p:cNvSpPr>
            <p:nvPr userDrawn="1"/>
          </p:nvSpPr>
          <p:spPr bwMode="auto">
            <a:xfrm>
              <a:off x="4552332"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8" name="Oval 1022"/>
            <p:cNvSpPr>
              <a:spLocks noChangeAspect="1" noChangeArrowheads="1"/>
            </p:cNvSpPr>
            <p:nvPr userDrawn="1"/>
          </p:nvSpPr>
          <p:spPr bwMode="auto">
            <a:xfrm>
              <a:off x="4663908"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69" name="Oval 1023"/>
            <p:cNvSpPr>
              <a:spLocks noChangeAspect="1" noChangeArrowheads="1"/>
            </p:cNvSpPr>
            <p:nvPr userDrawn="1"/>
          </p:nvSpPr>
          <p:spPr bwMode="auto">
            <a:xfrm>
              <a:off x="4776992"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0" name="Oval 1024"/>
            <p:cNvSpPr>
              <a:spLocks noChangeAspect="1" noChangeArrowheads="1"/>
            </p:cNvSpPr>
            <p:nvPr userDrawn="1"/>
          </p:nvSpPr>
          <p:spPr bwMode="auto">
            <a:xfrm>
              <a:off x="4888568"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1" name="Oval 1025"/>
            <p:cNvSpPr>
              <a:spLocks noChangeAspect="1" noChangeArrowheads="1"/>
            </p:cNvSpPr>
            <p:nvPr userDrawn="1"/>
          </p:nvSpPr>
          <p:spPr bwMode="auto">
            <a:xfrm>
              <a:off x="5001652"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2" name="Oval 1026"/>
            <p:cNvSpPr>
              <a:spLocks noChangeAspect="1" noChangeArrowheads="1"/>
            </p:cNvSpPr>
            <p:nvPr userDrawn="1"/>
          </p:nvSpPr>
          <p:spPr bwMode="auto">
            <a:xfrm>
              <a:off x="5113228"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3" name="Oval 1027"/>
            <p:cNvSpPr>
              <a:spLocks noChangeAspect="1" noChangeArrowheads="1"/>
            </p:cNvSpPr>
            <p:nvPr userDrawn="1"/>
          </p:nvSpPr>
          <p:spPr bwMode="auto">
            <a:xfrm>
              <a:off x="5226311"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4" name="Oval 1028"/>
            <p:cNvSpPr>
              <a:spLocks noChangeAspect="1" noChangeArrowheads="1"/>
            </p:cNvSpPr>
            <p:nvPr userDrawn="1"/>
          </p:nvSpPr>
          <p:spPr bwMode="auto">
            <a:xfrm>
              <a:off x="5337887"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5" name="Oval 1029"/>
            <p:cNvSpPr>
              <a:spLocks noChangeAspect="1" noChangeArrowheads="1"/>
            </p:cNvSpPr>
            <p:nvPr userDrawn="1"/>
          </p:nvSpPr>
          <p:spPr bwMode="auto">
            <a:xfrm>
              <a:off x="6687355"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6" name="Oval 1030"/>
            <p:cNvSpPr>
              <a:spLocks noChangeAspect="1" noChangeArrowheads="1"/>
            </p:cNvSpPr>
            <p:nvPr userDrawn="1"/>
          </p:nvSpPr>
          <p:spPr bwMode="auto">
            <a:xfrm>
              <a:off x="6912014"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7" name="Oval 1031"/>
            <p:cNvSpPr>
              <a:spLocks noChangeAspect="1" noChangeArrowheads="1"/>
            </p:cNvSpPr>
            <p:nvPr userDrawn="1"/>
          </p:nvSpPr>
          <p:spPr bwMode="auto">
            <a:xfrm>
              <a:off x="7023590" y="404518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8" name="Oval 1032"/>
            <p:cNvSpPr>
              <a:spLocks noChangeAspect="1" noChangeArrowheads="1"/>
            </p:cNvSpPr>
            <p:nvPr userDrawn="1"/>
          </p:nvSpPr>
          <p:spPr bwMode="auto">
            <a:xfrm>
              <a:off x="7136674" y="4045188"/>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79" name="Oval 1033"/>
            <p:cNvSpPr>
              <a:spLocks noChangeAspect="1" noChangeArrowheads="1"/>
            </p:cNvSpPr>
            <p:nvPr userDrawn="1"/>
          </p:nvSpPr>
          <p:spPr bwMode="auto">
            <a:xfrm>
              <a:off x="2417310"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0" name="Oval 1034"/>
            <p:cNvSpPr>
              <a:spLocks noChangeAspect="1" noChangeArrowheads="1"/>
            </p:cNvSpPr>
            <p:nvPr userDrawn="1"/>
          </p:nvSpPr>
          <p:spPr bwMode="auto">
            <a:xfrm>
              <a:off x="2528886"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1" name="Oval 1035"/>
            <p:cNvSpPr>
              <a:spLocks noChangeAspect="1" noChangeArrowheads="1"/>
            </p:cNvSpPr>
            <p:nvPr userDrawn="1"/>
          </p:nvSpPr>
          <p:spPr bwMode="auto">
            <a:xfrm>
              <a:off x="2641969"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2" name="Oval 1036"/>
            <p:cNvSpPr>
              <a:spLocks noChangeAspect="1" noChangeArrowheads="1"/>
            </p:cNvSpPr>
            <p:nvPr userDrawn="1"/>
          </p:nvSpPr>
          <p:spPr bwMode="auto">
            <a:xfrm>
              <a:off x="2753545"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3" name="Oval 1037"/>
            <p:cNvSpPr>
              <a:spLocks noChangeAspect="1" noChangeArrowheads="1"/>
            </p:cNvSpPr>
            <p:nvPr userDrawn="1"/>
          </p:nvSpPr>
          <p:spPr bwMode="auto">
            <a:xfrm>
              <a:off x="2866630"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4" name="Oval 1038"/>
            <p:cNvSpPr>
              <a:spLocks noChangeAspect="1" noChangeArrowheads="1"/>
            </p:cNvSpPr>
            <p:nvPr userDrawn="1"/>
          </p:nvSpPr>
          <p:spPr bwMode="auto">
            <a:xfrm>
              <a:off x="2978206"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5" name="Oval 1039"/>
            <p:cNvSpPr>
              <a:spLocks noChangeAspect="1" noChangeArrowheads="1"/>
            </p:cNvSpPr>
            <p:nvPr userDrawn="1"/>
          </p:nvSpPr>
          <p:spPr bwMode="auto">
            <a:xfrm>
              <a:off x="3091289"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6" name="Oval 1040"/>
            <p:cNvSpPr>
              <a:spLocks noChangeAspect="1" noChangeArrowheads="1"/>
            </p:cNvSpPr>
            <p:nvPr userDrawn="1"/>
          </p:nvSpPr>
          <p:spPr bwMode="auto">
            <a:xfrm>
              <a:off x="3204373"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7" name="Oval 1041"/>
            <p:cNvSpPr>
              <a:spLocks noChangeAspect="1" noChangeArrowheads="1"/>
            </p:cNvSpPr>
            <p:nvPr userDrawn="1"/>
          </p:nvSpPr>
          <p:spPr bwMode="auto">
            <a:xfrm>
              <a:off x="3315949"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8" name="Oval 1042"/>
            <p:cNvSpPr>
              <a:spLocks noChangeAspect="1" noChangeArrowheads="1"/>
            </p:cNvSpPr>
            <p:nvPr userDrawn="1"/>
          </p:nvSpPr>
          <p:spPr bwMode="auto">
            <a:xfrm>
              <a:off x="3429033"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89" name="Oval 1043"/>
            <p:cNvSpPr>
              <a:spLocks noChangeAspect="1" noChangeArrowheads="1"/>
            </p:cNvSpPr>
            <p:nvPr userDrawn="1"/>
          </p:nvSpPr>
          <p:spPr bwMode="auto">
            <a:xfrm>
              <a:off x="4663908"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0" name="Oval 1044"/>
            <p:cNvSpPr>
              <a:spLocks noChangeAspect="1" noChangeArrowheads="1"/>
            </p:cNvSpPr>
            <p:nvPr userDrawn="1"/>
          </p:nvSpPr>
          <p:spPr bwMode="auto">
            <a:xfrm>
              <a:off x="4776992"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1" name="Oval 1045"/>
            <p:cNvSpPr>
              <a:spLocks noChangeAspect="1" noChangeArrowheads="1"/>
            </p:cNvSpPr>
            <p:nvPr userDrawn="1"/>
          </p:nvSpPr>
          <p:spPr bwMode="auto">
            <a:xfrm>
              <a:off x="4888568"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2" name="Oval 1046"/>
            <p:cNvSpPr>
              <a:spLocks noChangeAspect="1" noChangeArrowheads="1"/>
            </p:cNvSpPr>
            <p:nvPr userDrawn="1"/>
          </p:nvSpPr>
          <p:spPr bwMode="auto">
            <a:xfrm>
              <a:off x="5001652"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3" name="Oval 1047"/>
            <p:cNvSpPr>
              <a:spLocks noChangeAspect="1" noChangeArrowheads="1"/>
            </p:cNvSpPr>
            <p:nvPr userDrawn="1"/>
          </p:nvSpPr>
          <p:spPr bwMode="auto">
            <a:xfrm>
              <a:off x="5113228"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4" name="Oval 1048"/>
            <p:cNvSpPr>
              <a:spLocks noChangeAspect="1" noChangeArrowheads="1"/>
            </p:cNvSpPr>
            <p:nvPr userDrawn="1"/>
          </p:nvSpPr>
          <p:spPr bwMode="auto">
            <a:xfrm>
              <a:off x="5226311"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5" name="Oval 1049"/>
            <p:cNvSpPr>
              <a:spLocks noChangeAspect="1" noChangeArrowheads="1"/>
            </p:cNvSpPr>
            <p:nvPr userDrawn="1"/>
          </p:nvSpPr>
          <p:spPr bwMode="auto">
            <a:xfrm>
              <a:off x="6798931"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6" name="Oval 1050"/>
            <p:cNvSpPr>
              <a:spLocks noChangeAspect="1" noChangeArrowheads="1"/>
            </p:cNvSpPr>
            <p:nvPr userDrawn="1"/>
          </p:nvSpPr>
          <p:spPr bwMode="auto">
            <a:xfrm>
              <a:off x="7136674"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7" name="Oval 1051"/>
            <p:cNvSpPr>
              <a:spLocks noChangeAspect="1" noChangeArrowheads="1"/>
            </p:cNvSpPr>
            <p:nvPr userDrawn="1"/>
          </p:nvSpPr>
          <p:spPr bwMode="auto">
            <a:xfrm>
              <a:off x="7472910" y="414922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8" name="Oval 1052"/>
            <p:cNvSpPr>
              <a:spLocks noChangeAspect="1" noChangeArrowheads="1"/>
            </p:cNvSpPr>
            <p:nvPr userDrawn="1"/>
          </p:nvSpPr>
          <p:spPr bwMode="auto">
            <a:xfrm>
              <a:off x="7585994"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099" name="Oval 1053"/>
            <p:cNvSpPr>
              <a:spLocks noChangeAspect="1" noChangeArrowheads="1"/>
            </p:cNvSpPr>
            <p:nvPr userDrawn="1"/>
          </p:nvSpPr>
          <p:spPr bwMode="auto">
            <a:xfrm>
              <a:off x="7697570" y="4149225"/>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0" name="Oval 1054"/>
            <p:cNvSpPr>
              <a:spLocks noChangeAspect="1" noChangeArrowheads="1"/>
            </p:cNvSpPr>
            <p:nvPr userDrawn="1"/>
          </p:nvSpPr>
          <p:spPr bwMode="auto">
            <a:xfrm>
              <a:off x="2528886"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1" name="Oval 1055"/>
            <p:cNvSpPr>
              <a:spLocks noChangeAspect="1" noChangeArrowheads="1"/>
            </p:cNvSpPr>
            <p:nvPr userDrawn="1"/>
          </p:nvSpPr>
          <p:spPr bwMode="auto">
            <a:xfrm>
              <a:off x="2641969"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2" name="Oval 1056"/>
            <p:cNvSpPr>
              <a:spLocks noChangeAspect="1" noChangeArrowheads="1"/>
            </p:cNvSpPr>
            <p:nvPr userDrawn="1"/>
          </p:nvSpPr>
          <p:spPr bwMode="auto">
            <a:xfrm>
              <a:off x="2753545"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3" name="Oval 1057"/>
            <p:cNvSpPr>
              <a:spLocks noChangeAspect="1" noChangeArrowheads="1"/>
            </p:cNvSpPr>
            <p:nvPr userDrawn="1"/>
          </p:nvSpPr>
          <p:spPr bwMode="auto">
            <a:xfrm>
              <a:off x="2866630"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4" name="Oval 1058"/>
            <p:cNvSpPr>
              <a:spLocks noChangeAspect="1" noChangeArrowheads="1"/>
            </p:cNvSpPr>
            <p:nvPr userDrawn="1"/>
          </p:nvSpPr>
          <p:spPr bwMode="auto">
            <a:xfrm>
              <a:off x="2978206"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5" name="Oval 1059"/>
            <p:cNvSpPr>
              <a:spLocks noChangeAspect="1" noChangeArrowheads="1"/>
            </p:cNvSpPr>
            <p:nvPr userDrawn="1"/>
          </p:nvSpPr>
          <p:spPr bwMode="auto">
            <a:xfrm>
              <a:off x="3091289"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6" name="Oval 1060"/>
            <p:cNvSpPr>
              <a:spLocks noChangeAspect="1" noChangeArrowheads="1"/>
            </p:cNvSpPr>
            <p:nvPr userDrawn="1"/>
          </p:nvSpPr>
          <p:spPr bwMode="auto">
            <a:xfrm>
              <a:off x="3204373"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7" name="Oval 1061"/>
            <p:cNvSpPr>
              <a:spLocks noChangeAspect="1" noChangeArrowheads="1"/>
            </p:cNvSpPr>
            <p:nvPr userDrawn="1"/>
          </p:nvSpPr>
          <p:spPr bwMode="auto">
            <a:xfrm>
              <a:off x="3315949"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8" name="Oval 1062"/>
            <p:cNvSpPr>
              <a:spLocks noChangeAspect="1" noChangeArrowheads="1"/>
            </p:cNvSpPr>
            <p:nvPr userDrawn="1"/>
          </p:nvSpPr>
          <p:spPr bwMode="auto">
            <a:xfrm>
              <a:off x="3429033"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09" name="Oval 1063"/>
            <p:cNvSpPr>
              <a:spLocks noChangeAspect="1" noChangeArrowheads="1"/>
            </p:cNvSpPr>
            <p:nvPr userDrawn="1"/>
          </p:nvSpPr>
          <p:spPr bwMode="auto">
            <a:xfrm>
              <a:off x="4663908"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0" name="Oval 1064"/>
            <p:cNvSpPr>
              <a:spLocks noChangeAspect="1" noChangeArrowheads="1"/>
            </p:cNvSpPr>
            <p:nvPr userDrawn="1"/>
          </p:nvSpPr>
          <p:spPr bwMode="auto">
            <a:xfrm>
              <a:off x="4776992"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1" name="Oval 1065"/>
            <p:cNvSpPr>
              <a:spLocks noChangeAspect="1" noChangeArrowheads="1"/>
            </p:cNvSpPr>
            <p:nvPr userDrawn="1"/>
          </p:nvSpPr>
          <p:spPr bwMode="auto">
            <a:xfrm>
              <a:off x="4888568"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2" name="Oval 1066"/>
            <p:cNvSpPr>
              <a:spLocks noChangeAspect="1" noChangeArrowheads="1"/>
            </p:cNvSpPr>
            <p:nvPr userDrawn="1"/>
          </p:nvSpPr>
          <p:spPr bwMode="auto">
            <a:xfrm>
              <a:off x="5001652"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3" name="Oval 1067"/>
            <p:cNvSpPr>
              <a:spLocks noChangeAspect="1" noChangeArrowheads="1"/>
            </p:cNvSpPr>
            <p:nvPr userDrawn="1"/>
          </p:nvSpPr>
          <p:spPr bwMode="auto">
            <a:xfrm>
              <a:off x="5113228" y="4253262"/>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4" name="Oval 1068"/>
            <p:cNvSpPr>
              <a:spLocks noChangeAspect="1" noChangeArrowheads="1"/>
            </p:cNvSpPr>
            <p:nvPr userDrawn="1"/>
          </p:nvSpPr>
          <p:spPr bwMode="auto">
            <a:xfrm>
              <a:off x="5226311"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5" name="Oval 1069"/>
            <p:cNvSpPr>
              <a:spLocks noChangeAspect="1" noChangeArrowheads="1"/>
            </p:cNvSpPr>
            <p:nvPr userDrawn="1"/>
          </p:nvSpPr>
          <p:spPr bwMode="auto">
            <a:xfrm>
              <a:off x="6912014"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6" name="Oval 1070"/>
            <p:cNvSpPr>
              <a:spLocks noChangeAspect="1" noChangeArrowheads="1"/>
            </p:cNvSpPr>
            <p:nvPr userDrawn="1"/>
          </p:nvSpPr>
          <p:spPr bwMode="auto">
            <a:xfrm>
              <a:off x="7023590" y="4253262"/>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7" name="Oval 1071"/>
            <p:cNvSpPr>
              <a:spLocks noChangeAspect="1" noChangeArrowheads="1"/>
            </p:cNvSpPr>
            <p:nvPr userDrawn="1"/>
          </p:nvSpPr>
          <p:spPr bwMode="auto">
            <a:xfrm>
              <a:off x="7697570" y="4253262"/>
              <a:ext cx="85943" cy="85944"/>
            </a:xfrm>
            <a:prstGeom prst="ellipse">
              <a:avLst/>
            </a:prstGeom>
            <a:grpFill/>
            <a:ln>
              <a:noFill/>
            </a:ln>
            <a:effectLst/>
          </p:spPr>
          <p:txBody>
            <a:bodyPr wrap="none" anchor="ctr"/>
            <a:lstStyle/>
            <a:p>
              <a:pPr defTabSz="1218987"/>
              <a:endParaRPr lang="en-US" sz="2400">
                <a:solidFill>
                  <a:srgbClr val="292929"/>
                </a:solidFill>
              </a:endParaRPr>
            </a:p>
          </p:txBody>
        </p:sp>
        <p:sp>
          <p:nvSpPr>
            <p:cNvPr id="1118" name="Oval 1072"/>
            <p:cNvSpPr>
              <a:spLocks noChangeAspect="1" noChangeArrowheads="1"/>
            </p:cNvSpPr>
            <p:nvPr userDrawn="1"/>
          </p:nvSpPr>
          <p:spPr bwMode="auto">
            <a:xfrm>
              <a:off x="2528886"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19" name="Oval 1073"/>
            <p:cNvSpPr>
              <a:spLocks noChangeAspect="1" noChangeArrowheads="1"/>
            </p:cNvSpPr>
            <p:nvPr userDrawn="1"/>
          </p:nvSpPr>
          <p:spPr bwMode="auto">
            <a:xfrm>
              <a:off x="2641969"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0" name="Oval 1074"/>
            <p:cNvSpPr>
              <a:spLocks noChangeAspect="1" noChangeArrowheads="1"/>
            </p:cNvSpPr>
            <p:nvPr userDrawn="1"/>
          </p:nvSpPr>
          <p:spPr bwMode="auto">
            <a:xfrm>
              <a:off x="2753545"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1" name="Oval 1075"/>
            <p:cNvSpPr>
              <a:spLocks noChangeAspect="1" noChangeArrowheads="1"/>
            </p:cNvSpPr>
            <p:nvPr userDrawn="1"/>
          </p:nvSpPr>
          <p:spPr bwMode="auto">
            <a:xfrm>
              <a:off x="2866630"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2" name="Oval 1076"/>
            <p:cNvSpPr>
              <a:spLocks noChangeAspect="1" noChangeArrowheads="1"/>
            </p:cNvSpPr>
            <p:nvPr userDrawn="1"/>
          </p:nvSpPr>
          <p:spPr bwMode="auto">
            <a:xfrm>
              <a:off x="2978206"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3" name="Oval 1077"/>
            <p:cNvSpPr>
              <a:spLocks noChangeAspect="1" noChangeArrowheads="1"/>
            </p:cNvSpPr>
            <p:nvPr userDrawn="1"/>
          </p:nvSpPr>
          <p:spPr bwMode="auto">
            <a:xfrm>
              <a:off x="3091289"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4" name="Oval 1078"/>
            <p:cNvSpPr>
              <a:spLocks noChangeAspect="1" noChangeArrowheads="1"/>
            </p:cNvSpPr>
            <p:nvPr userDrawn="1"/>
          </p:nvSpPr>
          <p:spPr bwMode="auto">
            <a:xfrm>
              <a:off x="3204373"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5" name="Oval 1079"/>
            <p:cNvSpPr>
              <a:spLocks noChangeAspect="1" noChangeArrowheads="1"/>
            </p:cNvSpPr>
            <p:nvPr userDrawn="1"/>
          </p:nvSpPr>
          <p:spPr bwMode="auto">
            <a:xfrm>
              <a:off x="3315949"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6" name="Oval 1080"/>
            <p:cNvSpPr>
              <a:spLocks noChangeAspect="1" noChangeArrowheads="1"/>
            </p:cNvSpPr>
            <p:nvPr userDrawn="1"/>
          </p:nvSpPr>
          <p:spPr bwMode="auto">
            <a:xfrm>
              <a:off x="3429033"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7" name="Oval 1081"/>
            <p:cNvSpPr>
              <a:spLocks noChangeAspect="1" noChangeArrowheads="1"/>
            </p:cNvSpPr>
            <p:nvPr userDrawn="1"/>
          </p:nvSpPr>
          <p:spPr bwMode="auto">
            <a:xfrm>
              <a:off x="4663908"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8" name="Oval 1082"/>
            <p:cNvSpPr>
              <a:spLocks noChangeAspect="1" noChangeArrowheads="1"/>
            </p:cNvSpPr>
            <p:nvPr userDrawn="1"/>
          </p:nvSpPr>
          <p:spPr bwMode="auto">
            <a:xfrm>
              <a:off x="4776992"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29" name="Oval 1083"/>
            <p:cNvSpPr>
              <a:spLocks noChangeAspect="1" noChangeArrowheads="1"/>
            </p:cNvSpPr>
            <p:nvPr userDrawn="1"/>
          </p:nvSpPr>
          <p:spPr bwMode="auto">
            <a:xfrm>
              <a:off x="4888568"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0" name="Oval 1084"/>
            <p:cNvSpPr>
              <a:spLocks noChangeAspect="1" noChangeArrowheads="1"/>
            </p:cNvSpPr>
            <p:nvPr userDrawn="1"/>
          </p:nvSpPr>
          <p:spPr bwMode="auto">
            <a:xfrm>
              <a:off x="5001652"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1" name="Oval 1085"/>
            <p:cNvSpPr>
              <a:spLocks noChangeAspect="1" noChangeArrowheads="1"/>
            </p:cNvSpPr>
            <p:nvPr userDrawn="1"/>
          </p:nvSpPr>
          <p:spPr bwMode="auto">
            <a:xfrm>
              <a:off x="5113228" y="4357300"/>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2" name="Oval 1086"/>
            <p:cNvSpPr>
              <a:spLocks noChangeAspect="1" noChangeArrowheads="1"/>
            </p:cNvSpPr>
            <p:nvPr userDrawn="1"/>
          </p:nvSpPr>
          <p:spPr bwMode="auto">
            <a:xfrm>
              <a:off x="5226311"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3" name="Oval 1087"/>
            <p:cNvSpPr>
              <a:spLocks noChangeAspect="1" noChangeArrowheads="1"/>
            </p:cNvSpPr>
            <p:nvPr userDrawn="1"/>
          </p:nvSpPr>
          <p:spPr bwMode="auto">
            <a:xfrm>
              <a:off x="7472910" y="4357300"/>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4" name="Oval 1088"/>
            <p:cNvSpPr>
              <a:spLocks noChangeAspect="1" noChangeArrowheads="1"/>
            </p:cNvSpPr>
            <p:nvPr userDrawn="1"/>
          </p:nvSpPr>
          <p:spPr bwMode="auto">
            <a:xfrm>
              <a:off x="2641969"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5" name="Oval 1089"/>
            <p:cNvSpPr>
              <a:spLocks noChangeAspect="1" noChangeArrowheads="1"/>
            </p:cNvSpPr>
            <p:nvPr userDrawn="1"/>
          </p:nvSpPr>
          <p:spPr bwMode="auto">
            <a:xfrm>
              <a:off x="2753545"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6" name="Oval 1090"/>
            <p:cNvSpPr>
              <a:spLocks noChangeAspect="1" noChangeArrowheads="1"/>
            </p:cNvSpPr>
            <p:nvPr userDrawn="1"/>
          </p:nvSpPr>
          <p:spPr bwMode="auto">
            <a:xfrm>
              <a:off x="2866630"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7" name="Oval 1091"/>
            <p:cNvSpPr>
              <a:spLocks noChangeAspect="1" noChangeArrowheads="1"/>
            </p:cNvSpPr>
            <p:nvPr userDrawn="1"/>
          </p:nvSpPr>
          <p:spPr bwMode="auto">
            <a:xfrm>
              <a:off x="2978206"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8" name="Oval 1092"/>
            <p:cNvSpPr>
              <a:spLocks noChangeAspect="1" noChangeArrowheads="1"/>
            </p:cNvSpPr>
            <p:nvPr userDrawn="1"/>
          </p:nvSpPr>
          <p:spPr bwMode="auto">
            <a:xfrm>
              <a:off x="3091289"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39" name="Oval 1093"/>
            <p:cNvSpPr>
              <a:spLocks noChangeAspect="1" noChangeArrowheads="1"/>
            </p:cNvSpPr>
            <p:nvPr userDrawn="1"/>
          </p:nvSpPr>
          <p:spPr bwMode="auto">
            <a:xfrm>
              <a:off x="3204373"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0" name="Oval 1094"/>
            <p:cNvSpPr>
              <a:spLocks noChangeAspect="1" noChangeArrowheads="1"/>
            </p:cNvSpPr>
            <p:nvPr userDrawn="1"/>
          </p:nvSpPr>
          <p:spPr bwMode="auto">
            <a:xfrm>
              <a:off x="3315949"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1" name="Oval 1095"/>
            <p:cNvSpPr>
              <a:spLocks noChangeAspect="1" noChangeArrowheads="1"/>
            </p:cNvSpPr>
            <p:nvPr userDrawn="1"/>
          </p:nvSpPr>
          <p:spPr bwMode="auto">
            <a:xfrm>
              <a:off x="4663908"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2" name="Oval 1096"/>
            <p:cNvSpPr>
              <a:spLocks noChangeAspect="1" noChangeArrowheads="1"/>
            </p:cNvSpPr>
            <p:nvPr userDrawn="1"/>
          </p:nvSpPr>
          <p:spPr bwMode="auto">
            <a:xfrm>
              <a:off x="4776992"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3" name="Oval 1097"/>
            <p:cNvSpPr>
              <a:spLocks noChangeAspect="1" noChangeArrowheads="1"/>
            </p:cNvSpPr>
            <p:nvPr userDrawn="1"/>
          </p:nvSpPr>
          <p:spPr bwMode="auto">
            <a:xfrm>
              <a:off x="4888568"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4" name="Oval 1098"/>
            <p:cNvSpPr>
              <a:spLocks noChangeAspect="1" noChangeArrowheads="1"/>
            </p:cNvSpPr>
            <p:nvPr userDrawn="1"/>
          </p:nvSpPr>
          <p:spPr bwMode="auto">
            <a:xfrm>
              <a:off x="5001652"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5" name="Oval 1099"/>
            <p:cNvSpPr>
              <a:spLocks noChangeAspect="1" noChangeArrowheads="1"/>
            </p:cNvSpPr>
            <p:nvPr userDrawn="1"/>
          </p:nvSpPr>
          <p:spPr bwMode="auto">
            <a:xfrm>
              <a:off x="5113228"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6" name="Oval 1100"/>
            <p:cNvSpPr>
              <a:spLocks noChangeAspect="1" noChangeArrowheads="1"/>
            </p:cNvSpPr>
            <p:nvPr userDrawn="1"/>
          </p:nvSpPr>
          <p:spPr bwMode="auto">
            <a:xfrm>
              <a:off x="5226311"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7" name="Oval 1101"/>
            <p:cNvSpPr>
              <a:spLocks noChangeAspect="1" noChangeArrowheads="1"/>
            </p:cNvSpPr>
            <p:nvPr userDrawn="1"/>
          </p:nvSpPr>
          <p:spPr bwMode="auto">
            <a:xfrm>
              <a:off x="5450972"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8" name="Oval 1102"/>
            <p:cNvSpPr>
              <a:spLocks noChangeAspect="1" noChangeArrowheads="1"/>
            </p:cNvSpPr>
            <p:nvPr userDrawn="1"/>
          </p:nvSpPr>
          <p:spPr bwMode="auto">
            <a:xfrm>
              <a:off x="7361334"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49" name="Oval 1103"/>
            <p:cNvSpPr>
              <a:spLocks noChangeAspect="1" noChangeArrowheads="1"/>
            </p:cNvSpPr>
            <p:nvPr userDrawn="1"/>
          </p:nvSpPr>
          <p:spPr bwMode="auto">
            <a:xfrm>
              <a:off x="7472910" y="445982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0" name="Oval 1104"/>
            <p:cNvSpPr>
              <a:spLocks noChangeAspect="1" noChangeArrowheads="1"/>
            </p:cNvSpPr>
            <p:nvPr userDrawn="1"/>
          </p:nvSpPr>
          <p:spPr bwMode="auto">
            <a:xfrm>
              <a:off x="7697570" y="4459829"/>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1" name="Oval 1105"/>
            <p:cNvSpPr>
              <a:spLocks noChangeAspect="1" noChangeArrowheads="1"/>
            </p:cNvSpPr>
            <p:nvPr userDrawn="1"/>
          </p:nvSpPr>
          <p:spPr bwMode="auto">
            <a:xfrm>
              <a:off x="2753545"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2" name="Oval 1106"/>
            <p:cNvSpPr>
              <a:spLocks noChangeAspect="1" noChangeArrowheads="1"/>
            </p:cNvSpPr>
            <p:nvPr userDrawn="1"/>
          </p:nvSpPr>
          <p:spPr bwMode="auto">
            <a:xfrm>
              <a:off x="2866630"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3" name="Oval 1107"/>
            <p:cNvSpPr>
              <a:spLocks noChangeAspect="1" noChangeArrowheads="1"/>
            </p:cNvSpPr>
            <p:nvPr userDrawn="1"/>
          </p:nvSpPr>
          <p:spPr bwMode="auto">
            <a:xfrm>
              <a:off x="2978206"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4" name="Oval 1108"/>
            <p:cNvSpPr>
              <a:spLocks noChangeAspect="1" noChangeArrowheads="1"/>
            </p:cNvSpPr>
            <p:nvPr userDrawn="1"/>
          </p:nvSpPr>
          <p:spPr bwMode="auto">
            <a:xfrm>
              <a:off x="3091289"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5" name="Oval 1109"/>
            <p:cNvSpPr>
              <a:spLocks noChangeAspect="1" noChangeArrowheads="1"/>
            </p:cNvSpPr>
            <p:nvPr userDrawn="1"/>
          </p:nvSpPr>
          <p:spPr bwMode="auto">
            <a:xfrm>
              <a:off x="3204373"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6" name="Oval 1110"/>
            <p:cNvSpPr>
              <a:spLocks noChangeAspect="1" noChangeArrowheads="1"/>
            </p:cNvSpPr>
            <p:nvPr userDrawn="1"/>
          </p:nvSpPr>
          <p:spPr bwMode="auto">
            <a:xfrm>
              <a:off x="3315949"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7" name="Oval 1111"/>
            <p:cNvSpPr>
              <a:spLocks noChangeAspect="1" noChangeArrowheads="1"/>
            </p:cNvSpPr>
            <p:nvPr userDrawn="1"/>
          </p:nvSpPr>
          <p:spPr bwMode="auto">
            <a:xfrm>
              <a:off x="4663908"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8" name="Oval 1112"/>
            <p:cNvSpPr>
              <a:spLocks noChangeAspect="1" noChangeArrowheads="1"/>
            </p:cNvSpPr>
            <p:nvPr userDrawn="1"/>
          </p:nvSpPr>
          <p:spPr bwMode="auto">
            <a:xfrm>
              <a:off x="4776992"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59" name="Oval 1113"/>
            <p:cNvSpPr>
              <a:spLocks noChangeAspect="1" noChangeArrowheads="1"/>
            </p:cNvSpPr>
            <p:nvPr userDrawn="1"/>
          </p:nvSpPr>
          <p:spPr bwMode="auto">
            <a:xfrm>
              <a:off x="4888568"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0" name="Oval 1114"/>
            <p:cNvSpPr>
              <a:spLocks noChangeAspect="1" noChangeArrowheads="1"/>
            </p:cNvSpPr>
            <p:nvPr userDrawn="1"/>
          </p:nvSpPr>
          <p:spPr bwMode="auto">
            <a:xfrm>
              <a:off x="5001652"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1" name="Oval 1115"/>
            <p:cNvSpPr>
              <a:spLocks noChangeAspect="1" noChangeArrowheads="1"/>
            </p:cNvSpPr>
            <p:nvPr userDrawn="1"/>
          </p:nvSpPr>
          <p:spPr bwMode="auto">
            <a:xfrm>
              <a:off x="5113228"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2" name="Oval 1116"/>
            <p:cNvSpPr>
              <a:spLocks noChangeAspect="1" noChangeArrowheads="1"/>
            </p:cNvSpPr>
            <p:nvPr userDrawn="1"/>
          </p:nvSpPr>
          <p:spPr bwMode="auto">
            <a:xfrm>
              <a:off x="5226311"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3" name="Oval 1117"/>
            <p:cNvSpPr>
              <a:spLocks noChangeAspect="1" noChangeArrowheads="1"/>
            </p:cNvSpPr>
            <p:nvPr userDrawn="1"/>
          </p:nvSpPr>
          <p:spPr bwMode="auto">
            <a:xfrm>
              <a:off x="5450972"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4" name="Oval 1118"/>
            <p:cNvSpPr>
              <a:spLocks noChangeAspect="1" noChangeArrowheads="1"/>
            </p:cNvSpPr>
            <p:nvPr userDrawn="1"/>
          </p:nvSpPr>
          <p:spPr bwMode="auto">
            <a:xfrm>
              <a:off x="7248250"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5" name="Oval 1119"/>
            <p:cNvSpPr>
              <a:spLocks noChangeAspect="1" noChangeArrowheads="1"/>
            </p:cNvSpPr>
            <p:nvPr userDrawn="1"/>
          </p:nvSpPr>
          <p:spPr bwMode="auto">
            <a:xfrm>
              <a:off x="7361334"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6" name="Oval 1120"/>
            <p:cNvSpPr>
              <a:spLocks noChangeAspect="1" noChangeArrowheads="1"/>
            </p:cNvSpPr>
            <p:nvPr userDrawn="1"/>
          </p:nvSpPr>
          <p:spPr bwMode="auto">
            <a:xfrm>
              <a:off x="7472910" y="4563866"/>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7" name="Oval 1121"/>
            <p:cNvSpPr>
              <a:spLocks noChangeAspect="1" noChangeArrowheads="1"/>
            </p:cNvSpPr>
            <p:nvPr userDrawn="1"/>
          </p:nvSpPr>
          <p:spPr bwMode="auto">
            <a:xfrm>
              <a:off x="7585994"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8" name="Oval 1122"/>
            <p:cNvSpPr>
              <a:spLocks noChangeAspect="1" noChangeArrowheads="1"/>
            </p:cNvSpPr>
            <p:nvPr userDrawn="1"/>
          </p:nvSpPr>
          <p:spPr bwMode="auto">
            <a:xfrm>
              <a:off x="7697570" y="4563866"/>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69" name="Oval 1123"/>
            <p:cNvSpPr>
              <a:spLocks noChangeAspect="1" noChangeArrowheads="1"/>
            </p:cNvSpPr>
            <p:nvPr userDrawn="1"/>
          </p:nvSpPr>
          <p:spPr bwMode="auto">
            <a:xfrm>
              <a:off x="2753545"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0" name="Oval 1124"/>
            <p:cNvSpPr>
              <a:spLocks noChangeAspect="1" noChangeArrowheads="1"/>
            </p:cNvSpPr>
            <p:nvPr userDrawn="1"/>
          </p:nvSpPr>
          <p:spPr bwMode="auto">
            <a:xfrm>
              <a:off x="2866630"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1" name="Oval 1125"/>
            <p:cNvSpPr>
              <a:spLocks noChangeAspect="1" noChangeArrowheads="1"/>
            </p:cNvSpPr>
            <p:nvPr userDrawn="1"/>
          </p:nvSpPr>
          <p:spPr bwMode="auto">
            <a:xfrm>
              <a:off x="2978206"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2" name="Oval 1126"/>
            <p:cNvSpPr>
              <a:spLocks noChangeAspect="1" noChangeArrowheads="1"/>
            </p:cNvSpPr>
            <p:nvPr userDrawn="1"/>
          </p:nvSpPr>
          <p:spPr bwMode="auto">
            <a:xfrm>
              <a:off x="3091289"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3" name="Oval 1127"/>
            <p:cNvSpPr>
              <a:spLocks noChangeAspect="1" noChangeArrowheads="1"/>
            </p:cNvSpPr>
            <p:nvPr userDrawn="1"/>
          </p:nvSpPr>
          <p:spPr bwMode="auto">
            <a:xfrm>
              <a:off x="3204373"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4" name="Oval 1128"/>
            <p:cNvSpPr>
              <a:spLocks noChangeAspect="1" noChangeArrowheads="1"/>
            </p:cNvSpPr>
            <p:nvPr userDrawn="1"/>
          </p:nvSpPr>
          <p:spPr bwMode="auto">
            <a:xfrm>
              <a:off x="3315949"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5" name="Oval 1129"/>
            <p:cNvSpPr>
              <a:spLocks noChangeAspect="1" noChangeArrowheads="1"/>
            </p:cNvSpPr>
            <p:nvPr userDrawn="1"/>
          </p:nvSpPr>
          <p:spPr bwMode="auto">
            <a:xfrm>
              <a:off x="4663908"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6" name="Oval 1130"/>
            <p:cNvSpPr>
              <a:spLocks noChangeAspect="1" noChangeArrowheads="1"/>
            </p:cNvSpPr>
            <p:nvPr userDrawn="1"/>
          </p:nvSpPr>
          <p:spPr bwMode="auto">
            <a:xfrm>
              <a:off x="4776992"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7" name="Oval 1131"/>
            <p:cNvSpPr>
              <a:spLocks noChangeAspect="1" noChangeArrowheads="1"/>
            </p:cNvSpPr>
            <p:nvPr userDrawn="1"/>
          </p:nvSpPr>
          <p:spPr bwMode="auto">
            <a:xfrm>
              <a:off x="4888568"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8" name="Oval 1132"/>
            <p:cNvSpPr>
              <a:spLocks noChangeAspect="1" noChangeArrowheads="1"/>
            </p:cNvSpPr>
            <p:nvPr userDrawn="1"/>
          </p:nvSpPr>
          <p:spPr bwMode="auto">
            <a:xfrm>
              <a:off x="5001652"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79" name="Oval 1133"/>
            <p:cNvSpPr>
              <a:spLocks noChangeAspect="1" noChangeArrowheads="1"/>
            </p:cNvSpPr>
            <p:nvPr userDrawn="1"/>
          </p:nvSpPr>
          <p:spPr bwMode="auto">
            <a:xfrm>
              <a:off x="5113228"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0" name="Oval 1134"/>
            <p:cNvSpPr>
              <a:spLocks noChangeAspect="1" noChangeArrowheads="1"/>
            </p:cNvSpPr>
            <p:nvPr userDrawn="1"/>
          </p:nvSpPr>
          <p:spPr bwMode="auto">
            <a:xfrm>
              <a:off x="5450972"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1" name="Oval 1135"/>
            <p:cNvSpPr>
              <a:spLocks noChangeAspect="1" noChangeArrowheads="1"/>
            </p:cNvSpPr>
            <p:nvPr userDrawn="1"/>
          </p:nvSpPr>
          <p:spPr bwMode="auto">
            <a:xfrm>
              <a:off x="7136674"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2" name="Oval 1136"/>
            <p:cNvSpPr>
              <a:spLocks noChangeAspect="1" noChangeArrowheads="1"/>
            </p:cNvSpPr>
            <p:nvPr userDrawn="1"/>
          </p:nvSpPr>
          <p:spPr bwMode="auto">
            <a:xfrm>
              <a:off x="7248250"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3" name="Oval 1137"/>
            <p:cNvSpPr>
              <a:spLocks noChangeAspect="1" noChangeArrowheads="1"/>
            </p:cNvSpPr>
            <p:nvPr userDrawn="1"/>
          </p:nvSpPr>
          <p:spPr bwMode="auto">
            <a:xfrm>
              <a:off x="7361334"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4" name="Oval 1138"/>
            <p:cNvSpPr>
              <a:spLocks noChangeAspect="1" noChangeArrowheads="1"/>
            </p:cNvSpPr>
            <p:nvPr userDrawn="1"/>
          </p:nvSpPr>
          <p:spPr bwMode="auto">
            <a:xfrm>
              <a:off x="7472910"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5" name="Oval 1139"/>
            <p:cNvSpPr>
              <a:spLocks noChangeAspect="1" noChangeArrowheads="1"/>
            </p:cNvSpPr>
            <p:nvPr userDrawn="1"/>
          </p:nvSpPr>
          <p:spPr bwMode="auto">
            <a:xfrm>
              <a:off x="7585994"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6" name="Oval 1140"/>
            <p:cNvSpPr>
              <a:spLocks noChangeAspect="1" noChangeArrowheads="1"/>
            </p:cNvSpPr>
            <p:nvPr userDrawn="1"/>
          </p:nvSpPr>
          <p:spPr bwMode="auto">
            <a:xfrm>
              <a:off x="7697570" y="4667903"/>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7" name="Oval 1141"/>
            <p:cNvSpPr>
              <a:spLocks noChangeAspect="1" noChangeArrowheads="1"/>
            </p:cNvSpPr>
            <p:nvPr userDrawn="1"/>
          </p:nvSpPr>
          <p:spPr bwMode="auto">
            <a:xfrm>
              <a:off x="7810653" y="4667903"/>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8" name="Oval 1142"/>
            <p:cNvSpPr>
              <a:spLocks noChangeAspect="1" noChangeArrowheads="1"/>
            </p:cNvSpPr>
            <p:nvPr userDrawn="1"/>
          </p:nvSpPr>
          <p:spPr bwMode="auto">
            <a:xfrm>
              <a:off x="2641969"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89" name="Oval 1143"/>
            <p:cNvSpPr>
              <a:spLocks noChangeAspect="1" noChangeArrowheads="1"/>
            </p:cNvSpPr>
            <p:nvPr userDrawn="1"/>
          </p:nvSpPr>
          <p:spPr bwMode="auto">
            <a:xfrm>
              <a:off x="2753545"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0" name="Oval 1144"/>
            <p:cNvSpPr>
              <a:spLocks noChangeAspect="1" noChangeArrowheads="1"/>
            </p:cNvSpPr>
            <p:nvPr userDrawn="1"/>
          </p:nvSpPr>
          <p:spPr bwMode="auto">
            <a:xfrm>
              <a:off x="2866630"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1" name="Oval 1145"/>
            <p:cNvSpPr>
              <a:spLocks noChangeAspect="1" noChangeArrowheads="1"/>
            </p:cNvSpPr>
            <p:nvPr userDrawn="1"/>
          </p:nvSpPr>
          <p:spPr bwMode="auto">
            <a:xfrm>
              <a:off x="2978206"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2" name="Oval 1146"/>
            <p:cNvSpPr>
              <a:spLocks noChangeAspect="1" noChangeArrowheads="1"/>
            </p:cNvSpPr>
            <p:nvPr userDrawn="1"/>
          </p:nvSpPr>
          <p:spPr bwMode="auto">
            <a:xfrm>
              <a:off x="3091289"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3" name="Oval 1147"/>
            <p:cNvSpPr>
              <a:spLocks noChangeAspect="1" noChangeArrowheads="1"/>
            </p:cNvSpPr>
            <p:nvPr userDrawn="1"/>
          </p:nvSpPr>
          <p:spPr bwMode="auto">
            <a:xfrm>
              <a:off x="3204373"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4" name="Oval 1148"/>
            <p:cNvSpPr>
              <a:spLocks noChangeAspect="1" noChangeArrowheads="1"/>
            </p:cNvSpPr>
            <p:nvPr userDrawn="1"/>
          </p:nvSpPr>
          <p:spPr bwMode="auto">
            <a:xfrm>
              <a:off x="4663908"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5" name="Oval 1149"/>
            <p:cNvSpPr>
              <a:spLocks noChangeAspect="1" noChangeArrowheads="1"/>
            </p:cNvSpPr>
            <p:nvPr userDrawn="1"/>
          </p:nvSpPr>
          <p:spPr bwMode="auto">
            <a:xfrm>
              <a:off x="4776992"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6" name="Oval 1150"/>
            <p:cNvSpPr>
              <a:spLocks noChangeAspect="1" noChangeArrowheads="1"/>
            </p:cNvSpPr>
            <p:nvPr userDrawn="1"/>
          </p:nvSpPr>
          <p:spPr bwMode="auto">
            <a:xfrm>
              <a:off x="4888568"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7" name="Oval 1151"/>
            <p:cNvSpPr>
              <a:spLocks noChangeAspect="1" noChangeArrowheads="1"/>
            </p:cNvSpPr>
            <p:nvPr userDrawn="1"/>
          </p:nvSpPr>
          <p:spPr bwMode="auto">
            <a:xfrm>
              <a:off x="5001652"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8" name="Oval 1152"/>
            <p:cNvSpPr>
              <a:spLocks noChangeAspect="1" noChangeArrowheads="1"/>
            </p:cNvSpPr>
            <p:nvPr userDrawn="1"/>
          </p:nvSpPr>
          <p:spPr bwMode="auto">
            <a:xfrm>
              <a:off x="5113228"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199" name="Oval 1153"/>
            <p:cNvSpPr>
              <a:spLocks noChangeAspect="1" noChangeArrowheads="1"/>
            </p:cNvSpPr>
            <p:nvPr userDrawn="1"/>
          </p:nvSpPr>
          <p:spPr bwMode="auto">
            <a:xfrm>
              <a:off x="5450972"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0" name="Oval 1154"/>
            <p:cNvSpPr>
              <a:spLocks noChangeAspect="1" noChangeArrowheads="1"/>
            </p:cNvSpPr>
            <p:nvPr userDrawn="1"/>
          </p:nvSpPr>
          <p:spPr bwMode="auto">
            <a:xfrm>
              <a:off x="7023590"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1" name="Oval 1155"/>
            <p:cNvSpPr>
              <a:spLocks noChangeAspect="1" noChangeArrowheads="1"/>
            </p:cNvSpPr>
            <p:nvPr userDrawn="1"/>
          </p:nvSpPr>
          <p:spPr bwMode="auto">
            <a:xfrm>
              <a:off x="7136674"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2" name="Oval 1156"/>
            <p:cNvSpPr>
              <a:spLocks noChangeAspect="1" noChangeArrowheads="1"/>
            </p:cNvSpPr>
            <p:nvPr userDrawn="1"/>
          </p:nvSpPr>
          <p:spPr bwMode="auto">
            <a:xfrm>
              <a:off x="7248250"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3" name="Oval 1157"/>
            <p:cNvSpPr>
              <a:spLocks noChangeAspect="1" noChangeArrowheads="1"/>
            </p:cNvSpPr>
            <p:nvPr userDrawn="1"/>
          </p:nvSpPr>
          <p:spPr bwMode="auto">
            <a:xfrm>
              <a:off x="7361334"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4" name="Oval 1158"/>
            <p:cNvSpPr>
              <a:spLocks noChangeAspect="1" noChangeArrowheads="1"/>
            </p:cNvSpPr>
            <p:nvPr userDrawn="1"/>
          </p:nvSpPr>
          <p:spPr bwMode="auto">
            <a:xfrm>
              <a:off x="7472910"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5" name="Oval 1159"/>
            <p:cNvSpPr>
              <a:spLocks noChangeAspect="1" noChangeArrowheads="1"/>
            </p:cNvSpPr>
            <p:nvPr userDrawn="1"/>
          </p:nvSpPr>
          <p:spPr bwMode="auto">
            <a:xfrm>
              <a:off x="7585994"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6" name="Oval 1160"/>
            <p:cNvSpPr>
              <a:spLocks noChangeAspect="1" noChangeArrowheads="1"/>
            </p:cNvSpPr>
            <p:nvPr userDrawn="1"/>
          </p:nvSpPr>
          <p:spPr bwMode="auto">
            <a:xfrm>
              <a:off x="7697570" y="4771940"/>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7" name="Oval 1161"/>
            <p:cNvSpPr>
              <a:spLocks noChangeAspect="1" noChangeArrowheads="1"/>
            </p:cNvSpPr>
            <p:nvPr userDrawn="1"/>
          </p:nvSpPr>
          <p:spPr bwMode="auto">
            <a:xfrm>
              <a:off x="7810653"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8" name="Oval 1162"/>
            <p:cNvSpPr>
              <a:spLocks noChangeAspect="1" noChangeArrowheads="1"/>
            </p:cNvSpPr>
            <p:nvPr userDrawn="1"/>
          </p:nvSpPr>
          <p:spPr bwMode="auto">
            <a:xfrm>
              <a:off x="7922229" y="4771940"/>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09" name="Oval 1163"/>
            <p:cNvSpPr>
              <a:spLocks noChangeAspect="1" noChangeArrowheads="1"/>
            </p:cNvSpPr>
            <p:nvPr userDrawn="1"/>
          </p:nvSpPr>
          <p:spPr bwMode="auto">
            <a:xfrm>
              <a:off x="2641969"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0" name="Oval 1164"/>
            <p:cNvSpPr>
              <a:spLocks noChangeAspect="1" noChangeArrowheads="1"/>
            </p:cNvSpPr>
            <p:nvPr userDrawn="1"/>
          </p:nvSpPr>
          <p:spPr bwMode="auto">
            <a:xfrm>
              <a:off x="2753545"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1" name="Oval 1165"/>
            <p:cNvSpPr>
              <a:spLocks noChangeAspect="1" noChangeArrowheads="1"/>
            </p:cNvSpPr>
            <p:nvPr userDrawn="1"/>
          </p:nvSpPr>
          <p:spPr bwMode="auto">
            <a:xfrm>
              <a:off x="2866630"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2" name="Oval 1166"/>
            <p:cNvSpPr>
              <a:spLocks noChangeAspect="1" noChangeArrowheads="1"/>
            </p:cNvSpPr>
            <p:nvPr userDrawn="1"/>
          </p:nvSpPr>
          <p:spPr bwMode="auto">
            <a:xfrm>
              <a:off x="2978206"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3" name="Oval 1167"/>
            <p:cNvSpPr>
              <a:spLocks noChangeAspect="1" noChangeArrowheads="1"/>
            </p:cNvSpPr>
            <p:nvPr userDrawn="1"/>
          </p:nvSpPr>
          <p:spPr bwMode="auto">
            <a:xfrm>
              <a:off x="3091289"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4" name="Oval 1168"/>
            <p:cNvSpPr>
              <a:spLocks noChangeAspect="1" noChangeArrowheads="1"/>
            </p:cNvSpPr>
            <p:nvPr userDrawn="1"/>
          </p:nvSpPr>
          <p:spPr bwMode="auto">
            <a:xfrm>
              <a:off x="4663908"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5" name="Oval 1169"/>
            <p:cNvSpPr>
              <a:spLocks noChangeAspect="1" noChangeArrowheads="1"/>
            </p:cNvSpPr>
            <p:nvPr userDrawn="1"/>
          </p:nvSpPr>
          <p:spPr bwMode="auto">
            <a:xfrm>
              <a:off x="4776992"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6" name="Oval 1170"/>
            <p:cNvSpPr>
              <a:spLocks noChangeAspect="1" noChangeArrowheads="1"/>
            </p:cNvSpPr>
            <p:nvPr userDrawn="1"/>
          </p:nvSpPr>
          <p:spPr bwMode="auto">
            <a:xfrm>
              <a:off x="4888568"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7" name="Oval 1171"/>
            <p:cNvSpPr>
              <a:spLocks noChangeAspect="1" noChangeArrowheads="1"/>
            </p:cNvSpPr>
            <p:nvPr userDrawn="1"/>
          </p:nvSpPr>
          <p:spPr bwMode="auto">
            <a:xfrm>
              <a:off x="5001652"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8" name="Oval 1172"/>
            <p:cNvSpPr>
              <a:spLocks noChangeAspect="1" noChangeArrowheads="1"/>
            </p:cNvSpPr>
            <p:nvPr userDrawn="1"/>
          </p:nvSpPr>
          <p:spPr bwMode="auto">
            <a:xfrm>
              <a:off x="7023590"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19" name="Oval 1173"/>
            <p:cNvSpPr>
              <a:spLocks noChangeAspect="1" noChangeArrowheads="1"/>
            </p:cNvSpPr>
            <p:nvPr userDrawn="1"/>
          </p:nvSpPr>
          <p:spPr bwMode="auto">
            <a:xfrm>
              <a:off x="7136674"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0" name="Oval 1174"/>
            <p:cNvSpPr>
              <a:spLocks noChangeAspect="1" noChangeArrowheads="1"/>
            </p:cNvSpPr>
            <p:nvPr userDrawn="1"/>
          </p:nvSpPr>
          <p:spPr bwMode="auto">
            <a:xfrm>
              <a:off x="7248250"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1" name="Oval 1175"/>
            <p:cNvSpPr>
              <a:spLocks noChangeAspect="1" noChangeArrowheads="1"/>
            </p:cNvSpPr>
            <p:nvPr userDrawn="1"/>
          </p:nvSpPr>
          <p:spPr bwMode="auto">
            <a:xfrm>
              <a:off x="7361334"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2" name="Oval 1176"/>
            <p:cNvSpPr>
              <a:spLocks noChangeAspect="1" noChangeArrowheads="1"/>
            </p:cNvSpPr>
            <p:nvPr userDrawn="1"/>
          </p:nvSpPr>
          <p:spPr bwMode="auto">
            <a:xfrm>
              <a:off x="7472910"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3" name="Oval 1177"/>
            <p:cNvSpPr>
              <a:spLocks noChangeAspect="1" noChangeArrowheads="1"/>
            </p:cNvSpPr>
            <p:nvPr userDrawn="1"/>
          </p:nvSpPr>
          <p:spPr bwMode="auto">
            <a:xfrm>
              <a:off x="7585994"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4" name="Oval 1178"/>
            <p:cNvSpPr>
              <a:spLocks noChangeAspect="1" noChangeArrowheads="1"/>
            </p:cNvSpPr>
            <p:nvPr userDrawn="1"/>
          </p:nvSpPr>
          <p:spPr bwMode="auto">
            <a:xfrm>
              <a:off x="7697570" y="487597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5" name="Oval 1179"/>
            <p:cNvSpPr>
              <a:spLocks noChangeAspect="1" noChangeArrowheads="1"/>
            </p:cNvSpPr>
            <p:nvPr userDrawn="1"/>
          </p:nvSpPr>
          <p:spPr bwMode="auto">
            <a:xfrm>
              <a:off x="7810653" y="487597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6" name="Oval 1180"/>
            <p:cNvSpPr>
              <a:spLocks noChangeAspect="1" noChangeArrowheads="1"/>
            </p:cNvSpPr>
            <p:nvPr userDrawn="1"/>
          </p:nvSpPr>
          <p:spPr bwMode="auto">
            <a:xfrm>
              <a:off x="7922229" y="4875977"/>
              <a:ext cx="85944" cy="85943"/>
            </a:xfrm>
            <a:prstGeom prst="ellipse">
              <a:avLst/>
            </a:prstGeom>
            <a:grpFill/>
            <a:ln>
              <a:noFill/>
            </a:ln>
            <a:effectLst/>
          </p:spPr>
          <p:txBody>
            <a:bodyPr wrap="none" anchor="ctr"/>
            <a:lstStyle/>
            <a:p>
              <a:pPr defTabSz="1218987"/>
              <a:endParaRPr lang="en-US" sz="2400">
                <a:solidFill>
                  <a:srgbClr val="292929"/>
                </a:solidFill>
              </a:endParaRPr>
            </a:p>
          </p:txBody>
        </p:sp>
        <p:sp>
          <p:nvSpPr>
            <p:cNvPr id="1227" name="Oval 1181"/>
            <p:cNvSpPr>
              <a:spLocks noChangeAspect="1" noChangeArrowheads="1"/>
            </p:cNvSpPr>
            <p:nvPr userDrawn="1"/>
          </p:nvSpPr>
          <p:spPr bwMode="auto">
            <a:xfrm>
              <a:off x="2641969"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8" name="Oval 1182"/>
            <p:cNvSpPr>
              <a:spLocks noChangeAspect="1" noChangeArrowheads="1"/>
            </p:cNvSpPr>
            <p:nvPr userDrawn="1"/>
          </p:nvSpPr>
          <p:spPr bwMode="auto">
            <a:xfrm>
              <a:off x="2753545"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29" name="Oval 1183"/>
            <p:cNvSpPr>
              <a:spLocks noChangeAspect="1" noChangeArrowheads="1"/>
            </p:cNvSpPr>
            <p:nvPr userDrawn="1"/>
          </p:nvSpPr>
          <p:spPr bwMode="auto">
            <a:xfrm>
              <a:off x="2866630" y="497850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0" name="Oval 1184"/>
            <p:cNvSpPr>
              <a:spLocks noChangeAspect="1" noChangeArrowheads="1"/>
            </p:cNvSpPr>
            <p:nvPr userDrawn="1"/>
          </p:nvSpPr>
          <p:spPr bwMode="auto">
            <a:xfrm>
              <a:off x="2978206" y="497850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1" name="Oval 1185"/>
            <p:cNvSpPr>
              <a:spLocks noChangeAspect="1" noChangeArrowheads="1"/>
            </p:cNvSpPr>
            <p:nvPr userDrawn="1"/>
          </p:nvSpPr>
          <p:spPr bwMode="auto">
            <a:xfrm>
              <a:off x="3091289"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2" name="Oval 1186"/>
            <p:cNvSpPr>
              <a:spLocks noChangeAspect="1" noChangeArrowheads="1"/>
            </p:cNvSpPr>
            <p:nvPr userDrawn="1"/>
          </p:nvSpPr>
          <p:spPr bwMode="auto">
            <a:xfrm>
              <a:off x="4776992"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3" name="Oval 1187"/>
            <p:cNvSpPr>
              <a:spLocks noChangeAspect="1" noChangeArrowheads="1"/>
            </p:cNvSpPr>
            <p:nvPr userDrawn="1"/>
          </p:nvSpPr>
          <p:spPr bwMode="auto">
            <a:xfrm>
              <a:off x="4888568"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4" name="Oval 1188"/>
            <p:cNvSpPr>
              <a:spLocks noChangeAspect="1" noChangeArrowheads="1"/>
            </p:cNvSpPr>
            <p:nvPr userDrawn="1"/>
          </p:nvSpPr>
          <p:spPr bwMode="auto">
            <a:xfrm>
              <a:off x="5001652" y="497850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5" name="Oval 1189"/>
            <p:cNvSpPr>
              <a:spLocks noChangeAspect="1" noChangeArrowheads="1"/>
            </p:cNvSpPr>
            <p:nvPr userDrawn="1"/>
          </p:nvSpPr>
          <p:spPr bwMode="auto">
            <a:xfrm>
              <a:off x="7023590"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6" name="Oval 1190"/>
            <p:cNvSpPr>
              <a:spLocks noChangeAspect="1" noChangeArrowheads="1"/>
            </p:cNvSpPr>
            <p:nvPr userDrawn="1"/>
          </p:nvSpPr>
          <p:spPr bwMode="auto">
            <a:xfrm>
              <a:off x="7136674" y="497850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7" name="Oval 1191"/>
            <p:cNvSpPr>
              <a:spLocks noChangeAspect="1" noChangeArrowheads="1"/>
            </p:cNvSpPr>
            <p:nvPr userDrawn="1"/>
          </p:nvSpPr>
          <p:spPr bwMode="auto">
            <a:xfrm>
              <a:off x="7472910"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8" name="Oval 1192"/>
            <p:cNvSpPr>
              <a:spLocks noChangeAspect="1" noChangeArrowheads="1"/>
            </p:cNvSpPr>
            <p:nvPr userDrawn="1"/>
          </p:nvSpPr>
          <p:spPr bwMode="auto">
            <a:xfrm>
              <a:off x="7585994" y="497850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39" name="Oval 1193"/>
            <p:cNvSpPr>
              <a:spLocks noChangeAspect="1" noChangeArrowheads="1"/>
            </p:cNvSpPr>
            <p:nvPr userDrawn="1"/>
          </p:nvSpPr>
          <p:spPr bwMode="auto">
            <a:xfrm>
              <a:off x="7697570" y="4978507"/>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0" name="Oval 1194"/>
            <p:cNvSpPr>
              <a:spLocks noChangeAspect="1" noChangeArrowheads="1"/>
            </p:cNvSpPr>
            <p:nvPr userDrawn="1"/>
          </p:nvSpPr>
          <p:spPr bwMode="auto">
            <a:xfrm>
              <a:off x="7810653" y="4978507"/>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1" name="Oval 1195"/>
            <p:cNvSpPr>
              <a:spLocks noChangeAspect="1" noChangeArrowheads="1"/>
            </p:cNvSpPr>
            <p:nvPr userDrawn="1"/>
          </p:nvSpPr>
          <p:spPr bwMode="auto">
            <a:xfrm>
              <a:off x="2641969" y="5082543"/>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2" name="Oval 1196"/>
            <p:cNvSpPr>
              <a:spLocks noChangeAspect="1" noChangeArrowheads="1"/>
            </p:cNvSpPr>
            <p:nvPr userDrawn="1"/>
          </p:nvSpPr>
          <p:spPr bwMode="auto">
            <a:xfrm>
              <a:off x="2753545" y="5082543"/>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3" name="Oval 1197"/>
            <p:cNvSpPr>
              <a:spLocks noChangeAspect="1" noChangeArrowheads="1"/>
            </p:cNvSpPr>
            <p:nvPr userDrawn="1"/>
          </p:nvSpPr>
          <p:spPr bwMode="auto">
            <a:xfrm>
              <a:off x="2866630" y="5082543"/>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4" name="Oval 1198"/>
            <p:cNvSpPr>
              <a:spLocks noChangeAspect="1" noChangeArrowheads="1"/>
            </p:cNvSpPr>
            <p:nvPr userDrawn="1"/>
          </p:nvSpPr>
          <p:spPr bwMode="auto">
            <a:xfrm>
              <a:off x="2978206" y="5082543"/>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5" name="Oval 1199"/>
            <p:cNvSpPr>
              <a:spLocks noChangeAspect="1" noChangeArrowheads="1"/>
            </p:cNvSpPr>
            <p:nvPr userDrawn="1"/>
          </p:nvSpPr>
          <p:spPr bwMode="auto">
            <a:xfrm>
              <a:off x="4776992" y="5082543"/>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6" name="Oval 1200"/>
            <p:cNvSpPr>
              <a:spLocks noChangeAspect="1" noChangeArrowheads="1"/>
            </p:cNvSpPr>
            <p:nvPr userDrawn="1"/>
          </p:nvSpPr>
          <p:spPr bwMode="auto">
            <a:xfrm>
              <a:off x="7585994" y="5082543"/>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7" name="Oval 1201"/>
            <p:cNvSpPr>
              <a:spLocks noChangeAspect="1" noChangeArrowheads="1"/>
            </p:cNvSpPr>
            <p:nvPr userDrawn="1"/>
          </p:nvSpPr>
          <p:spPr bwMode="auto">
            <a:xfrm>
              <a:off x="7697570" y="5082543"/>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8" name="Oval 1202"/>
            <p:cNvSpPr>
              <a:spLocks noChangeAspect="1" noChangeArrowheads="1"/>
            </p:cNvSpPr>
            <p:nvPr userDrawn="1"/>
          </p:nvSpPr>
          <p:spPr bwMode="auto">
            <a:xfrm>
              <a:off x="7810653" y="5082543"/>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49" name="Oval 1203"/>
            <p:cNvSpPr>
              <a:spLocks noChangeAspect="1" noChangeArrowheads="1"/>
            </p:cNvSpPr>
            <p:nvPr userDrawn="1"/>
          </p:nvSpPr>
          <p:spPr bwMode="auto">
            <a:xfrm>
              <a:off x="8484633" y="5082543"/>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0" name="Oval 1204"/>
            <p:cNvSpPr>
              <a:spLocks noChangeAspect="1" noChangeArrowheads="1"/>
            </p:cNvSpPr>
            <p:nvPr userDrawn="1"/>
          </p:nvSpPr>
          <p:spPr bwMode="auto">
            <a:xfrm>
              <a:off x="2641969" y="518658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1" name="Oval 1205"/>
            <p:cNvSpPr>
              <a:spLocks noChangeAspect="1" noChangeArrowheads="1"/>
            </p:cNvSpPr>
            <p:nvPr userDrawn="1"/>
          </p:nvSpPr>
          <p:spPr bwMode="auto">
            <a:xfrm>
              <a:off x="2753545" y="518658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2" name="Oval 1206"/>
            <p:cNvSpPr>
              <a:spLocks noChangeAspect="1" noChangeArrowheads="1"/>
            </p:cNvSpPr>
            <p:nvPr userDrawn="1"/>
          </p:nvSpPr>
          <p:spPr bwMode="auto">
            <a:xfrm>
              <a:off x="2866630" y="518658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3" name="Oval 1207"/>
            <p:cNvSpPr>
              <a:spLocks noChangeAspect="1" noChangeArrowheads="1"/>
            </p:cNvSpPr>
            <p:nvPr userDrawn="1"/>
          </p:nvSpPr>
          <p:spPr bwMode="auto">
            <a:xfrm>
              <a:off x="7697570" y="518658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4" name="Oval 1208"/>
            <p:cNvSpPr>
              <a:spLocks noChangeAspect="1" noChangeArrowheads="1"/>
            </p:cNvSpPr>
            <p:nvPr userDrawn="1"/>
          </p:nvSpPr>
          <p:spPr bwMode="auto">
            <a:xfrm>
              <a:off x="7810653" y="5186581"/>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5" name="Oval 1209"/>
            <p:cNvSpPr>
              <a:spLocks noChangeAspect="1" noChangeArrowheads="1"/>
            </p:cNvSpPr>
            <p:nvPr userDrawn="1"/>
          </p:nvSpPr>
          <p:spPr bwMode="auto">
            <a:xfrm>
              <a:off x="8484633" y="5186581"/>
              <a:ext cx="85943"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6" name="Oval 1210"/>
            <p:cNvSpPr>
              <a:spLocks noChangeAspect="1" noChangeArrowheads="1"/>
            </p:cNvSpPr>
            <p:nvPr userDrawn="1"/>
          </p:nvSpPr>
          <p:spPr bwMode="auto">
            <a:xfrm>
              <a:off x="2641969" y="529061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7" name="Oval 1211"/>
            <p:cNvSpPr>
              <a:spLocks noChangeAspect="1" noChangeArrowheads="1"/>
            </p:cNvSpPr>
            <p:nvPr userDrawn="1"/>
          </p:nvSpPr>
          <p:spPr bwMode="auto">
            <a:xfrm>
              <a:off x="2753545" y="529061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8" name="Oval 1212"/>
            <p:cNvSpPr>
              <a:spLocks noChangeAspect="1" noChangeArrowheads="1"/>
            </p:cNvSpPr>
            <p:nvPr userDrawn="1"/>
          </p:nvSpPr>
          <p:spPr bwMode="auto">
            <a:xfrm>
              <a:off x="7810653" y="529061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59" name="Oval 1213"/>
            <p:cNvSpPr>
              <a:spLocks noChangeAspect="1" noChangeArrowheads="1"/>
            </p:cNvSpPr>
            <p:nvPr userDrawn="1"/>
          </p:nvSpPr>
          <p:spPr bwMode="auto">
            <a:xfrm>
              <a:off x="8371549" y="5290618"/>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0" name="Oval 1214"/>
            <p:cNvSpPr>
              <a:spLocks noChangeAspect="1" noChangeArrowheads="1"/>
            </p:cNvSpPr>
            <p:nvPr userDrawn="1"/>
          </p:nvSpPr>
          <p:spPr bwMode="auto">
            <a:xfrm>
              <a:off x="2641969" y="539465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1" name="Oval 1215"/>
            <p:cNvSpPr>
              <a:spLocks noChangeAspect="1" noChangeArrowheads="1"/>
            </p:cNvSpPr>
            <p:nvPr userDrawn="1"/>
          </p:nvSpPr>
          <p:spPr bwMode="auto">
            <a:xfrm>
              <a:off x="2753545" y="539465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2" name="Oval 1216"/>
            <p:cNvSpPr>
              <a:spLocks noChangeAspect="1" noChangeArrowheads="1"/>
            </p:cNvSpPr>
            <p:nvPr userDrawn="1"/>
          </p:nvSpPr>
          <p:spPr bwMode="auto">
            <a:xfrm>
              <a:off x="8259973" y="539465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3" name="Oval 1217"/>
            <p:cNvSpPr>
              <a:spLocks noChangeAspect="1" noChangeArrowheads="1"/>
            </p:cNvSpPr>
            <p:nvPr userDrawn="1"/>
          </p:nvSpPr>
          <p:spPr bwMode="auto">
            <a:xfrm>
              <a:off x="2641969" y="549718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4" name="Oval 1218"/>
            <p:cNvSpPr>
              <a:spLocks noChangeAspect="1" noChangeArrowheads="1"/>
            </p:cNvSpPr>
            <p:nvPr userDrawn="1"/>
          </p:nvSpPr>
          <p:spPr bwMode="auto">
            <a:xfrm>
              <a:off x="2753545" y="5497185"/>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5" name="Oval 1219"/>
            <p:cNvSpPr>
              <a:spLocks noChangeAspect="1" noChangeArrowheads="1"/>
            </p:cNvSpPr>
            <p:nvPr userDrawn="1"/>
          </p:nvSpPr>
          <p:spPr bwMode="auto">
            <a:xfrm>
              <a:off x="2641969" y="5601221"/>
              <a:ext cx="85944"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6" name="Oval 1220"/>
            <p:cNvSpPr>
              <a:spLocks noChangeAspect="1" noChangeArrowheads="1"/>
            </p:cNvSpPr>
            <p:nvPr userDrawn="1"/>
          </p:nvSpPr>
          <p:spPr bwMode="auto">
            <a:xfrm>
              <a:off x="2641969" y="570525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7" name="Oval 1221"/>
            <p:cNvSpPr>
              <a:spLocks noChangeAspect="1" noChangeArrowheads="1"/>
            </p:cNvSpPr>
            <p:nvPr userDrawn="1"/>
          </p:nvSpPr>
          <p:spPr bwMode="auto">
            <a:xfrm>
              <a:off x="2753545" y="5705259"/>
              <a:ext cx="85944" cy="85943"/>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8" name="Oval 1222"/>
            <p:cNvSpPr>
              <a:spLocks noChangeAspect="1" noChangeArrowheads="1"/>
            </p:cNvSpPr>
            <p:nvPr userDrawn="1"/>
          </p:nvSpPr>
          <p:spPr bwMode="auto">
            <a:xfrm>
              <a:off x="4103013"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sp>
          <p:nvSpPr>
            <p:cNvPr id="1269" name="Oval 1223"/>
            <p:cNvSpPr>
              <a:spLocks noChangeAspect="1" noChangeArrowheads="1"/>
            </p:cNvSpPr>
            <p:nvPr userDrawn="1"/>
          </p:nvSpPr>
          <p:spPr bwMode="auto">
            <a:xfrm>
              <a:off x="4214589" y="2697229"/>
              <a:ext cx="85943" cy="85944"/>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218987"/>
              <a:endParaRPr lang="en-US" sz="2400">
                <a:solidFill>
                  <a:srgbClr val="292929"/>
                </a:solidFill>
              </a:endParaRPr>
            </a:p>
          </p:txBody>
        </p:sp>
      </p:grpSp>
      <p:sp>
        <p:nvSpPr>
          <p:cNvPr id="28" name="Oval 27"/>
          <p:cNvSpPr/>
          <p:nvPr/>
        </p:nvSpPr>
        <p:spPr bwMode="auto">
          <a:xfrm>
            <a:off x="4711487" y="32441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29" name="Oval 28"/>
          <p:cNvSpPr/>
          <p:nvPr/>
        </p:nvSpPr>
        <p:spPr bwMode="auto">
          <a:xfrm>
            <a:off x="3684097" y="335191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0" name="Oval 29"/>
          <p:cNvSpPr/>
          <p:nvPr/>
        </p:nvSpPr>
        <p:spPr bwMode="auto">
          <a:xfrm>
            <a:off x="4574847" y="355686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1" name="Oval 30"/>
          <p:cNvSpPr/>
          <p:nvPr/>
        </p:nvSpPr>
        <p:spPr bwMode="auto">
          <a:xfrm>
            <a:off x="4890157" y="31206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2" name="Oval 31"/>
          <p:cNvSpPr/>
          <p:nvPr/>
        </p:nvSpPr>
        <p:spPr bwMode="auto">
          <a:xfrm>
            <a:off x="3594757" y="28920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3" name="Oval 32"/>
          <p:cNvSpPr/>
          <p:nvPr/>
        </p:nvSpPr>
        <p:spPr bwMode="auto">
          <a:xfrm>
            <a:off x="7252357" y="26634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4" name="Oval 33"/>
          <p:cNvSpPr/>
          <p:nvPr/>
        </p:nvSpPr>
        <p:spPr bwMode="auto">
          <a:xfrm>
            <a:off x="6393137" y="295514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5" name="Oval 34"/>
          <p:cNvSpPr/>
          <p:nvPr/>
        </p:nvSpPr>
        <p:spPr bwMode="auto">
          <a:xfrm>
            <a:off x="6729467" y="256626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6" name="Oval 35"/>
          <p:cNvSpPr/>
          <p:nvPr/>
        </p:nvSpPr>
        <p:spPr bwMode="auto">
          <a:xfrm>
            <a:off x="6850337" y="294726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7" name="Oval 36"/>
          <p:cNvSpPr/>
          <p:nvPr/>
        </p:nvSpPr>
        <p:spPr bwMode="auto">
          <a:xfrm>
            <a:off x="6721587" y="30444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8" name="Oval 37"/>
          <p:cNvSpPr/>
          <p:nvPr/>
        </p:nvSpPr>
        <p:spPr bwMode="auto">
          <a:xfrm>
            <a:off x="5450704" y="4773899"/>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39" name="Oval 38"/>
          <p:cNvSpPr/>
          <p:nvPr/>
        </p:nvSpPr>
        <p:spPr bwMode="auto">
          <a:xfrm>
            <a:off x="9015467" y="363306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0" name="Oval 39"/>
          <p:cNvSpPr/>
          <p:nvPr/>
        </p:nvSpPr>
        <p:spPr bwMode="auto">
          <a:xfrm>
            <a:off x="9309757" y="32730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1" name="Oval 40"/>
          <p:cNvSpPr/>
          <p:nvPr/>
        </p:nvSpPr>
        <p:spPr bwMode="auto">
          <a:xfrm>
            <a:off x="8776357" y="441608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2" name="Oval 41"/>
          <p:cNvSpPr/>
          <p:nvPr/>
        </p:nvSpPr>
        <p:spPr bwMode="auto">
          <a:xfrm>
            <a:off x="9790607" y="525691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3" name="Oval 42"/>
          <p:cNvSpPr/>
          <p:nvPr/>
        </p:nvSpPr>
        <p:spPr bwMode="auto">
          <a:xfrm>
            <a:off x="9538357" y="315221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4" name="Oval 43"/>
          <p:cNvSpPr/>
          <p:nvPr/>
        </p:nvSpPr>
        <p:spPr bwMode="auto">
          <a:xfrm>
            <a:off x="9593537" y="332826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5" name="Oval 44"/>
          <p:cNvSpPr/>
          <p:nvPr/>
        </p:nvSpPr>
        <p:spPr bwMode="auto">
          <a:xfrm>
            <a:off x="7588687" y="3609411"/>
            <a:ext cx="312515" cy="312515"/>
          </a:xfrm>
          <a:prstGeom prst="ellipse">
            <a:avLst/>
          </a:prstGeom>
          <a:solidFill>
            <a:srgbClr val="92D050">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grpSp>
        <p:nvGrpSpPr>
          <p:cNvPr id="46" name="Group 45"/>
          <p:cNvGrpSpPr/>
          <p:nvPr/>
        </p:nvGrpSpPr>
        <p:grpSpPr>
          <a:xfrm>
            <a:off x="3651474" y="2722518"/>
            <a:ext cx="5795198" cy="1907465"/>
            <a:chOff x="1067332" y="2443650"/>
            <a:chExt cx="5795198" cy="1907465"/>
          </a:xfrm>
        </p:grpSpPr>
        <p:sp>
          <p:nvSpPr>
            <p:cNvPr id="47" name="Oval 46"/>
            <p:cNvSpPr/>
            <p:nvPr/>
          </p:nvSpPr>
          <p:spPr bwMode="auto">
            <a:xfrm>
              <a:off x="1067332" y="2748760"/>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8" name="Oval 47"/>
            <p:cNvSpPr/>
            <p:nvPr/>
          </p:nvSpPr>
          <p:spPr bwMode="auto">
            <a:xfrm>
              <a:off x="2239742" y="2864070"/>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49" name="Oval 48"/>
            <p:cNvSpPr/>
            <p:nvPr/>
          </p:nvSpPr>
          <p:spPr bwMode="auto">
            <a:xfrm>
              <a:off x="1901814" y="2590206"/>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50" name="Oval 49"/>
            <p:cNvSpPr/>
            <p:nvPr/>
          </p:nvSpPr>
          <p:spPr bwMode="auto">
            <a:xfrm>
              <a:off x="1614712" y="3172729"/>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51" name="Oval 50"/>
            <p:cNvSpPr/>
            <p:nvPr/>
          </p:nvSpPr>
          <p:spPr bwMode="auto">
            <a:xfrm>
              <a:off x="3982820" y="2466847"/>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52" name="Oval 51"/>
            <p:cNvSpPr/>
            <p:nvPr/>
          </p:nvSpPr>
          <p:spPr bwMode="auto">
            <a:xfrm>
              <a:off x="3649160" y="2443650"/>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53" name="Oval 52"/>
            <p:cNvSpPr/>
            <p:nvPr/>
          </p:nvSpPr>
          <p:spPr bwMode="auto">
            <a:xfrm>
              <a:off x="6550015" y="3350006"/>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solidFill>
                  <a:srgbClr val="FFFFFF"/>
                </a:solidFill>
              </a:endParaRPr>
            </a:p>
          </p:txBody>
        </p:sp>
        <p:sp>
          <p:nvSpPr>
            <p:cNvPr id="54" name="Oval 53"/>
            <p:cNvSpPr/>
            <p:nvPr/>
          </p:nvSpPr>
          <p:spPr bwMode="auto">
            <a:xfrm>
              <a:off x="6139082" y="4038600"/>
              <a:ext cx="312515" cy="312515"/>
            </a:xfrm>
            <a:prstGeom prst="ellipse">
              <a:avLst/>
            </a:prstGeom>
            <a:solidFill>
              <a:srgbClr val="00AEEF">
                <a:alpha val="6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solidFill>
                  <a:srgbClr val="FFFFFF"/>
                </a:solidFill>
              </a:endParaRPr>
            </a:p>
          </p:txBody>
        </p:sp>
      </p:grpSp>
      <p:sp>
        <p:nvSpPr>
          <p:cNvPr id="1270" name="Rectangle 1269"/>
          <p:cNvSpPr/>
          <p:nvPr/>
        </p:nvSpPr>
        <p:spPr>
          <a:xfrm>
            <a:off x="304800" y="5983939"/>
            <a:ext cx="11353799" cy="728213"/>
          </a:xfrm>
          <a:prstGeom prst="rect">
            <a:avLst/>
          </a:prstGeom>
          <a:noFill/>
        </p:spPr>
        <p:txBody>
          <a:bodyPr wrap="square">
            <a:spAutoFit/>
          </a:bodyPr>
          <a:lstStyle/>
          <a:p>
            <a:pPr marL="457067" lvl="1" defTabSz="914133">
              <a:lnSpc>
                <a:spcPct val="90000"/>
              </a:lnSpc>
              <a:spcAft>
                <a:spcPts val="294"/>
              </a:spcAft>
            </a:pPr>
            <a:r>
              <a:rPr lang="en-US" sz="1961" dirty="0">
                <a:gradFill>
                  <a:gsLst>
                    <a:gs pos="0">
                      <a:srgbClr val="00B0F0"/>
                    </a:gs>
                    <a:gs pos="100000">
                      <a:srgbClr val="00B0F0"/>
                    </a:gs>
                  </a:gsLst>
                  <a:lin ang="5400000" scaled="0"/>
                </a:gradFill>
              </a:rPr>
              <a:t>24 x 7 x 365</a:t>
            </a:r>
            <a:r>
              <a:rPr lang="en-US" sz="1568" dirty="0">
                <a:gradFill>
                  <a:gsLst>
                    <a:gs pos="0">
                      <a:srgbClr val="00B0F0"/>
                    </a:gs>
                    <a:gs pos="100000">
                      <a:srgbClr val="00B0F0"/>
                    </a:gs>
                  </a:gsLst>
                  <a:lin ang="5400000" scaled="0"/>
                </a:gradFill>
              </a:rPr>
              <a:t> </a:t>
            </a:r>
            <a:r>
              <a:rPr lang="en-US" sz="1765" dirty="0">
                <a:solidFill>
                  <a:schemeClr val="bg1">
                    <a:lumMod val="95000"/>
                  </a:schemeClr>
                </a:solidFill>
              </a:rPr>
              <a:t>support</a:t>
            </a:r>
            <a:r>
              <a:rPr lang="en-US" sz="1765" dirty="0">
                <a:solidFill>
                  <a:schemeClr val="bg1">
                    <a:lumMod val="85000"/>
                  </a:schemeClr>
                </a:solidFill>
              </a:rPr>
              <a:t>  </a:t>
            </a:r>
            <a:r>
              <a:rPr lang="en-US" sz="1765" dirty="0">
                <a:gradFill>
                  <a:gsLst>
                    <a:gs pos="0">
                      <a:srgbClr val="505050"/>
                    </a:gs>
                    <a:gs pos="100000">
                      <a:srgbClr val="505050"/>
                    </a:gs>
                  </a:gsLst>
                </a:gradFill>
              </a:rPr>
              <a:t>      </a:t>
            </a:r>
            <a:r>
              <a:rPr lang="en-US" sz="1765" dirty="0">
                <a:solidFill>
                  <a:schemeClr val="bg1">
                    <a:lumMod val="95000"/>
                  </a:schemeClr>
                </a:solidFill>
              </a:rPr>
              <a:t>Over</a:t>
            </a:r>
            <a:r>
              <a:rPr lang="en-US" sz="1765" dirty="0">
                <a:gradFill>
                  <a:gsLst>
                    <a:gs pos="0">
                      <a:srgbClr val="505050"/>
                    </a:gs>
                    <a:gs pos="100000">
                      <a:srgbClr val="505050"/>
                    </a:gs>
                  </a:gsLst>
                </a:gradFill>
              </a:rPr>
              <a:t> </a:t>
            </a:r>
            <a:r>
              <a:rPr lang="en-US" sz="1961" dirty="0">
                <a:gradFill>
                  <a:gsLst>
                    <a:gs pos="0">
                      <a:srgbClr val="00B0F0"/>
                    </a:gs>
                    <a:gs pos="100000">
                      <a:srgbClr val="00B0F0"/>
                    </a:gs>
                  </a:gsLst>
                </a:gradFill>
              </a:rPr>
              <a:t>1 billion </a:t>
            </a:r>
            <a:r>
              <a:rPr lang="en-US" sz="1765" dirty="0">
                <a:solidFill>
                  <a:schemeClr val="bg1">
                    <a:lumMod val="95000"/>
                  </a:schemeClr>
                </a:solidFill>
              </a:rPr>
              <a:t>customers</a:t>
            </a:r>
            <a:r>
              <a:rPr lang="en-US" sz="2353" dirty="0">
                <a:gradFill>
                  <a:gsLst>
                    <a:gs pos="0">
                      <a:srgbClr val="505050"/>
                    </a:gs>
                    <a:gs pos="100000">
                      <a:srgbClr val="505050"/>
                    </a:gs>
                  </a:gsLst>
                </a:gradFill>
              </a:rPr>
              <a:t>, </a:t>
            </a:r>
            <a:r>
              <a:rPr lang="en-US" sz="1961" dirty="0">
                <a:gradFill>
                  <a:gsLst>
                    <a:gs pos="0">
                      <a:srgbClr val="00B0F0"/>
                    </a:gs>
                    <a:gs pos="100000">
                      <a:srgbClr val="00B0F0"/>
                    </a:gs>
                  </a:gsLst>
                </a:gradFill>
              </a:rPr>
              <a:t>20 million </a:t>
            </a:r>
            <a:r>
              <a:rPr lang="en-US" sz="1765" dirty="0">
                <a:solidFill>
                  <a:schemeClr val="bg1">
                    <a:lumMod val="95000"/>
                  </a:schemeClr>
                </a:solidFill>
              </a:rPr>
              <a:t>businesses</a:t>
            </a:r>
            <a:r>
              <a:rPr lang="en-US" sz="1765" dirty="0">
                <a:solidFill>
                  <a:srgbClr val="505050"/>
                </a:solidFill>
              </a:rPr>
              <a:t> 	</a:t>
            </a:r>
            <a:r>
              <a:rPr lang="en-US" sz="1961" dirty="0">
                <a:gradFill>
                  <a:gsLst>
                    <a:gs pos="0">
                      <a:srgbClr val="00B0F0"/>
                    </a:gs>
                    <a:gs pos="100000">
                      <a:srgbClr val="00B0F0"/>
                    </a:gs>
                  </a:gsLst>
                </a:gradFill>
              </a:rPr>
              <a:t>76</a:t>
            </a:r>
            <a:r>
              <a:rPr lang="en-US" sz="1568" dirty="0">
                <a:solidFill>
                  <a:srgbClr val="505050"/>
                </a:solidFill>
              </a:rPr>
              <a:t> </a:t>
            </a:r>
            <a:r>
              <a:rPr lang="en-US" sz="1765" dirty="0">
                <a:solidFill>
                  <a:schemeClr val="bg1">
                    <a:lumMod val="95000"/>
                  </a:schemeClr>
                </a:solidFill>
              </a:rPr>
              <a:t>markets worldwide</a:t>
            </a:r>
          </a:p>
          <a:p>
            <a:pPr marL="457067" lvl="1" defTabSz="914133">
              <a:lnSpc>
                <a:spcPct val="90000"/>
              </a:lnSpc>
              <a:spcAft>
                <a:spcPts val="294"/>
              </a:spcAft>
            </a:pPr>
            <a:r>
              <a:rPr lang="en-US" sz="1961" dirty="0">
                <a:gradFill>
                  <a:gsLst>
                    <a:gs pos="0">
                      <a:srgbClr val="00B0F0"/>
                    </a:gs>
                    <a:gs pos="100000">
                      <a:srgbClr val="00B0F0"/>
                    </a:gs>
                  </a:gsLst>
                </a:gradFill>
              </a:rPr>
              <a:t>      280 years </a:t>
            </a:r>
            <a:r>
              <a:rPr lang="en-US" sz="1765" dirty="0">
                <a:solidFill>
                  <a:schemeClr val="bg1">
                    <a:lumMod val="95000"/>
                  </a:schemeClr>
                </a:solidFill>
              </a:rPr>
              <a:t>of combined industry experience in infrastructure, security, product dev, and global ops</a:t>
            </a:r>
          </a:p>
        </p:txBody>
      </p:sp>
    </p:spTree>
    <p:extLst>
      <p:ext uri="{BB962C8B-B14F-4D97-AF65-F5344CB8AC3E}">
        <p14:creationId xmlns:p14="http://schemas.microsoft.com/office/powerpoint/2010/main" val="61805372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a:t>
            </a:r>
            <a:r>
              <a:rPr lang="en-US" dirty="0" smtClean="0"/>
              <a:t>aaS / </a:t>
            </a:r>
            <a:r>
              <a:rPr lang="en-US" dirty="0" err="1" smtClean="0"/>
              <a:t>PaaS</a:t>
            </a:r>
            <a:r>
              <a:rPr lang="en-US" dirty="0" smtClean="0"/>
              <a:t> / </a:t>
            </a:r>
            <a:r>
              <a:rPr lang="en-US" dirty="0" err="1" smtClean="0"/>
              <a:t>IaaS</a:t>
            </a:r>
            <a:endParaRPr lang="en-US" dirty="0"/>
          </a:p>
        </p:txBody>
      </p:sp>
      <p:grpSp>
        <p:nvGrpSpPr>
          <p:cNvPr id="5" name="Group 4"/>
          <p:cNvGrpSpPr/>
          <p:nvPr/>
        </p:nvGrpSpPr>
        <p:grpSpPr>
          <a:xfrm>
            <a:off x="690384" y="2388524"/>
            <a:ext cx="3560760" cy="3987024"/>
            <a:chOff x="8115303" y="1446213"/>
            <a:chExt cx="3560760" cy="3987024"/>
          </a:xfrm>
        </p:grpSpPr>
        <p:sp>
          <p:nvSpPr>
            <p:cNvPr id="6" name="Rectangle 5"/>
            <p:cNvSpPr/>
            <p:nvPr/>
          </p:nvSpPr>
          <p:spPr bwMode="auto">
            <a:xfrm>
              <a:off x="8115303" y="4752940"/>
              <a:ext cx="3560760" cy="680297"/>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7" name="Rectangle 6"/>
            <p:cNvSpPr/>
            <p:nvPr/>
          </p:nvSpPr>
          <p:spPr bwMode="auto">
            <a:xfrm>
              <a:off x="8115303" y="1446213"/>
              <a:ext cx="3560760" cy="320021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8" name="Picture 7"/>
            <p:cNvPicPr>
              <a:picLocks noChangeAspect="1"/>
            </p:cNvPicPr>
            <p:nvPr/>
          </p:nvPicPr>
          <p:blipFill>
            <a:blip r:embed="rId3" cstate="screen">
              <a:extLst>
                <a:ext uri="{BEBA8EAE-BF5A-486C-A8C5-ECC9F3942E4B}">
                  <a14:imgProps xmlns:a14="http://schemas.microsoft.com/office/drawing/2010/main">
                    <a14:imgLayer r:embed="rId4">
                      <a14:imgEffect>
                        <a14:brightnessContrast bright="-40000"/>
                      </a14:imgEffect>
                    </a14:imgLayer>
                  </a14:imgProps>
                </a:ext>
                <a:ext uri="{28A0092B-C50C-407E-A947-70E740481C1C}">
                  <a14:useLocalDpi xmlns:a14="http://schemas.microsoft.com/office/drawing/2010/main"/>
                </a:ext>
              </a:extLst>
            </a:blip>
            <a:stretch>
              <a:fillRect/>
            </a:stretch>
          </p:blipFill>
          <p:spPr>
            <a:xfrm>
              <a:off x="9399946" y="1817607"/>
              <a:ext cx="899686" cy="1416484"/>
            </a:xfrm>
            <a:prstGeom prst="rect">
              <a:avLst/>
            </a:prstGeom>
            <a:effectLst/>
          </p:spPr>
        </p:pic>
        <p:sp>
          <p:nvSpPr>
            <p:cNvPr id="9" name="Rectangle 8"/>
            <p:cNvSpPr/>
            <p:nvPr/>
          </p:nvSpPr>
          <p:spPr>
            <a:xfrm>
              <a:off x="8234184" y="4158734"/>
              <a:ext cx="3322998" cy="369332"/>
            </a:xfrm>
            <a:prstGeom prst="rect">
              <a:avLst/>
            </a:prstGeom>
          </p:spPr>
          <p:txBody>
            <a:bodyPr wrap="square">
              <a:spAutoFit/>
            </a:bodyPr>
            <a:lstStyle/>
            <a:p>
              <a:pPr algn="ctr" defTabSz="1218673">
                <a:lnSpc>
                  <a:spcPct val="90000"/>
                </a:lnSpc>
              </a:pPr>
              <a:r>
                <a:rPr lang="en-US" sz="2000" dirty="0">
                  <a:solidFill>
                    <a:schemeClr val="bg2">
                      <a:lumMod val="50000"/>
                      <a:alpha val="99000"/>
                    </a:schemeClr>
                  </a:solidFill>
                </a:rPr>
                <a:t>Software-as-a-Service</a:t>
              </a:r>
            </a:p>
          </p:txBody>
        </p:sp>
        <p:sp>
          <p:nvSpPr>
            <p:cNvPr id="10" name="TextBox 9"/>
            <p:cNvSpPr txBox="1"/>
            <p:nvPr/>
          </p:nvSpPr>
          <p:spPr>
            <a:xfrm>
              <a:off x="8152004" y="4715157"/>
              <a:ext cx="3487358" cy="692475"/>
            </a:xfrm>
            <a:prstGeom prst="rect">
              <a:avLst/>
            </a:prstGeom>
            <a:noFill/>
            <a:ln>
              <a:noFill/>
            </a:ln>
            <a:effectLst>
              <a:reflection stA="50000" endPos="32000" dist="63500" dir="5400000" sy="-100000" algn="bl" rotWithShape="0"/>
            </a:effectLst>
          </p:spPr>
          <p:txBody>
            <a:bodyPr wrap="square" lIns="0" tIns="0" rIns="0" bIns="0" rtlCol="0" anchor="ctr" anchorCtr="0">
              <a:noAutofit/>
            </a:bodyPr>
            <a:lstStyle>
              <a:defPPr>
                <a:defRPr lang="en-US"/>
              </a:defPPr>
              <a:lvl1pPr algn="ctr">
                <a:defRPr sz="3600">
                  <a:solidFill>
                    <a:schemeClr val="bg2">
                      <a:lumMod val="50000"/>
                      <a:alpha val="99000"/>
                    </a:schemeClr>
                  </a:solidFill>
                </a:defRPr>
              </a:lvl1pPr>
            </a:lstStyle>
            <a:p>
              <a:r>
                <a:rPr lang="en-US" dirty="0">
                  <a:solidFill>
                    <a:schemeClr val="bg1">
                      <a:alpha val="99000"/>
                    </a:schemeClr>
                  </a:solidFill>
                </a:rPr>
                <a:t>consume</a:t>
              </a:r>
            </a:p>
          </p:txBody>
        </p:sp>
        <p:sp>
          <p:nvSpPr>
            <p:cNvPr id="11" name="TextBox 10"/>
            <p:cNvSpPr txBox="1"/>
            <p:nvPr/>
          </p:nvSpPr>
          <p:spPr>
            <a:xfrm>
              <a:off x="9035797" y="3364369"/>
              <a:ext cx="1595907" cy="938696"/>
            </a:xfrm>
            <a:prstGeom prst="rect">
              <a:avLst/>
            </a:prstGeom>
            <a:noFill/>
          </p:spPr>
          <p:txBody>
            <a:bodyPr wrap="none" lIns="121899" tIns="60949" rIns="121899" bIns="60949" rtlCol="0">
              <a:spAutoFit/>
            </a:bodyPr>
            <a:lstStyle>
              <a:defPPr>
                <a:defRPr lang="en-US"/>
              </a:defPPr>
              <a:lvl1pPr>
                <a:defRPr sz="5300">
                  <a:solidFill>
                    <a:schemeClr val="accent2">
                      <a:alpha val="99000"/>
                    </a:schemeClr>
                  </a:solidFill>
                  <a:latin typeface="Segoe" pitchFamily="34" charset="0"/>
                </a:defRPr>
              </a:lvl1pPr>
            </a:lstStyle>
            <a:p>
              <a:r>
                <a:rPr lang="en-US" dirty="0" err="1" smtClean="0">
                  <a:latin typeface="Segoe UI Light" pitchFamily="34" charset="0"/>
                </a:rPr>
                <a:t>SaaS</a:t>
              </a:r>
              <a:endParaRPr lang="en-US" dirty="0">
                <a:latin typeface="Segoe UI Light" pitchFamily="34" charset="0"/>
              </a:endParaRPr>
            </a:p>
          </p:txBody>
        </p:sp>
      </p:grpSp>
      <p:grpSp>
        <p:nvGrpSpPr>
          <p:cNvPr id="12" name="Group 11"/>
          <p:cNvGrpSpPr/>
          <p:nvPr/>
        </p:nvGrpSpPr>
        <p:grpSpPr>
          <a:xfrm>
            <a:off x="4430325" y="2388524"/>
            <a:ext cx="3560760" cy="3987024"/>
            <a:chOff x="4316414" y="1446213"/>
            <a:chExt cx="3560760" cy="3987024"/>
          </a:xfrm>
        </p:grpSpPr>
        <p:sp>
          <p:nvSpPr>
            <p:cNvPr id="13" name="Rectangle 12"/>
            <p:cNvSpPr/>
            <p:nvPr/>
          </p:nvSpPr>
          <p:spPr bwMode="auto">
            <a:xfrm>
              <a:off x="4316414" y="4752940"/>
              <a:ext cx="3560760" cy="680297"/>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4" name="Rectangle 13"/>
            <p:cNvSpPr/>
            <p:nvPr/>
          </p:nvSpPr>
          <p:spPr bwMode="auto">
            <a:xfrm>
              <a:off x="4316414" y="1446213"/>
              <a:ext cx="3560760" cy="320021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p:nvPicPr>
          <p:blipFill>
            <a:blip r:embed="rId5" cstate="screen">
              <a:extLst>
                <a:ext uri="{BEBA8EAE-BF5A-486C-A8C5-ECC9F3942E4B}">
                  <a14:imgProps xmlns:a14="http://schemas.microsoft.com/office/drawing/2010/main">
                    <a14:imgLayer r:embed="rId6">
                      <a14:imgEffect>
                        <a14:brightnessContrast bright="-40000"/>
                      </a14:imgEffect>
                    </a14:imgLayer>
                  </a14:imgProps>
                </a:ext>
                <a:ext uri="{28A0092B-C50C-407E-A947-70E740481C1C}">
                  <a14:useLocalDpi xmlns:a14="http://schemas.microsoft.com/office/drawing/2010/main"/>
                </a:ext>
              </a:extLst>
            </a:blip>
            <a:stretch>
              <a:fillRect/>
            </a:stretch>
          </p:blipFill>
          <p:spPr>
            <a:xfrm>
              <a:off x="5418160" y="2019752"/>
              <a:ext cx="1284299" cy="1176630"/>
            </a:xfrm>
            <a:prstGeom prst="rect">
              <a:avLst/>
            </a:prstGeom>
          </p:spPr>
        </p:pic>
        <p:sp>
          <p:nvSpPr>
            <p:cNvPr id="16" name="Rectangle 15"/>
            <p:cNvSpPr/>
            <p:nvPr/>
          </p:nvSpPr>
          <p:spPr>
            <a:xfrm>
              <a:off x="4430163" y="4158734"/>
              <a:ext cx="3333264" cy="369332"/>
            </a:xfrm>
            <a:prstGeom prst="rect">
              <a:avLst/>
            </a:prstGeom>
          </p:spPr>
          <p:txBody>
            <a:bodyPr wrap="square">
              <a:spAutoFit/>
            </a:bodyPr>
            <a:lstStyle/>
            <a:p>
              <a:pPr algn="ctr" defTabSz="1218673">
                <a:lnSpc>
                  <a:spcPct val="90000"/>
                </a:lnSpc>
              </a:pPr>
              <a:r>
                <a:rPr lang="en-US" sz="2000" dirty="0">
                  <a:solidFill>
                    <a:schemeClr val="bg2">
                      <a:lumMod val="50000"/>
                      <a:alpha val="99000"/>
                    </a:schemeClr>
                  </a:solidFill>
                </a:rPr>
                <a:t>Platform-as-a-Service</a:t>
              </a:r>
            </a:p>
          </p:txBody>
        </p:sp>
        <p:sp>
          <p:nvSpPr>
            <p:cNvPr id="17" name="TextBox 16"/>
            <p:cNvSpPr txBox="1"/>
            <p:nvPr/>
          </p:nvSpPr>
          <p:spPr>
            <a:xfrm>
              <a:off x="4353116" y="4715157"/>
              <a:ext cx="3487356" cy="692475"/>
            </a:xfrm>
            <a:prstGeom prst="rect">
              <a:avLst/>
            </a:prstGeom>
            <a:noFill/>
            <a:ln>
              <a:noFill/>
            </a:ln>
            <a:effectLst>
              <a:reflection stA="50000" endPos="32000" dist="63500" dir="5400000" sy="-100000" algn="bl" rotWithShape="0"/>
            </a:effectLst>
          </p:spPr>
          <p:txBody>
            <a:bodyPr wrap="square" lIns="0" tIns="0" rIns="0" bIns="0" rtlCol="0" anchor="ctr" anchorCtr="0">
              <a:noAutofit/>
            </a:bodyPr>
            <a:lstStyle>
              <a:defPPr>
                <a:defRPr lang="en-US"/>
              </a:defPPr>
              <a:lvl1pPr algn="ctr">
                <a:defRPr sz="3600">
                  <a:solidFill>
                    <a:schemeClr val="bg2">
                      <a:lumMod val="50000"/>
                      <a:alpha val="99000"/>
                    </a:schemeClr>
                  </a:solidFill>
                </a:defRPr>
              </a:lvl1pPr>
            </a:lstStyle>
            <a:p>
              <a:r>
                <a:rPr lang="en-US" dirty="0">
                  <a:solidFill>
                    <a:schemeClr val="bg1">
                      <a:alpha val="99000"/>
                    </a:schemeClr>
                  </a:solidFill>
                </a:rPr>
                <a:t>build</a:t>
              </a:r>
            </a:p>
          </p:txBody>
        </p:sp>
        <p:sp>
          <p:nvSpPr>
            <p:cNvPr id="18" name="TextBox 17"/>
            <p:cNvSpPr txBox="1"/>
            <p:nvPr/>
          </p:nvSpPr>
          <p:spPr>
            <a:xfrm>
              <a:off x="5267226" y="3350719"/>
              <a:ext cx="1594753" cy="938696"/>
            </a:xfrm>
            <a:prstGeom prst="rect">
              <a:avLst/>
            </a:prstGeom>
            <a:noFill/>
          </p:spPr>
          <p:txBody>
            <a:bodyPr wrap="none" lIns="121899" tIns="60949" rIns="121899" bIns="60949" rtlCol="0">
              <a:spAutoFit/>
            </a:bodyPr>
            <a:lstStyle>
              <a:defPPr>
                <a:defRPr lang="en-US"/>
              </a:defPPr>
              <a:lvl1pPr>
                <a:defRPr sz="5300">
                  <a:solidFill>
                    <a:schemeClr val="accent2">
                      <a:alpha val="99000"/>
                    </a:schemeClr>
                  </a:solidFill>
                  <a:latin typeface="Segoe" pitchFamily="34" charset="0"/>
                </a:defRPr>
              </a:lvl1pPr>
            </a:lstStyle>
            <a:p>
              <a:r>
                <a:rPr lang="en-US" dirty="0" err="1" smtClean="0">
                  <a:latin typeface="Segoe UI Light" pitchFamily="34" charset="0"/>
                </a:rPr>
                <a:t>PaaS</a:t>
              </a:r>
              <a:endParaRPr lang="en-US" dirty="0">
                <a:latin typeface="Segoe UI Light" pitchFamily="34" charset="0"/>
              </a:endParaRPr>
            </a:p>
          </p:txBody>
        </p:sp>
      </p:grpSp>
      <p:grpSp>
        <p:nvGrpSpPr>
          <p:cNvPr id="19" name="Group 18"/>
          <p:cNvGrpSpPr/>
          <p:nvPr/>
        </p:nvGrpSpPr>
        <p:grpSpPr>
          <a:xfrm>
            <a:off x="8153400" y="2388524"/>
            <a:ext cx="3560760" cy="3987024"/>
            <a:chOff x="517525" y="1446213"/>
            <a:chExt cx="3560760" cy="3987024"/>
          </a:xfrm>
        </p:grpSpPr>
        <p:sp>
          <p:nvSpPr>
            <p:cNvPr id="20" name="Rectangle 19"/>
            <p:cNvSpPr/>
            <p:nvPr/>
          </p:nvSpPr>
          <p:spPr bwMode="auto">
            <a:xfrm>
              <a:off x="517525" y="4752940"/>
              <a:ext cx="3560760" cy="680297"/>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21" name="Rectangle 20"/>
            <p:cNvSpPr/>
            <p:nvPr/>
          </p:nvSpPr>
          <p:spPr bwMode="auto">
            <a:xfrm>
              <a:off x="517525" y="1446213"/>
              <a:ext cx="3560760" cy="320021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22" name="Picture 21"/>
            <p:cNvPicPr>
              <a:picLocks noChangeAspect="1"/>
            </p:cNvPicPr>
            <p:nvPr/>
          </p:nvPicPr>
          <p:blipFill>
            <a:blip r:embed="rId7" cstate="screen">
              <a:extLst>
                <a:ext uri="{BEBA8EAE-BF5A-486C-A8C5-ECC9F3942E4B}">
                  <a14:imgProps xmlns:a14="http://schemas.microsoft.com/office/drawing/2010/main">
                    <a14:imgLayer r:embed="rId8">
                      <a14:imgEffect>
                        <a14:brightnessContrast bright="-40000"/>
                      </a14:imgEffect>
                    </a14:imgLayer>
                  </a14:imgProps>
                </a:ext>
                <a:ext uri="{28A0092B-C50C-407E-A947-70E740481C1C}">
                  <a14:useLocalDpi xmlns:a14="http://schemas.microsoft.com/office/drawing/2010/main"/>
                </a:ext>
              </a:extLst>
            </a:blip>
            <a:stretch>
              <a:fillRect/>
            </a:stretch>
          </p:blipFill>
          <p:spPr>
            <a:xfrm>
              <a:off x="1368089" y="2184050"/>
              <a:ext cx="1859633" cy="1027297"/>
            </a:xfrm>
            <a:prstGeom prst="rect">
              <a:avLst/>
            </a:prstGeom>
            <a:noFill/>
            <a:ln>
              <a:noFill/>
            </a:ln>
          </p:spPr>
        </p:pic>
        <p:sp>
          <p:nvSpPr>
            <p:cNvPr id="23" name="Rectangle 22"/>
            <p:cNvSpPr/>
            <p:nvPr/>
          </p:nvSpPr>
          <p:spPr>
            <a:xfrm>
              <a:off x="675858" y="4158734"/>
              <a:ext cx="3244094" cy="369332"/>
            </a:xfrm>
            <a:prstGeom prst="rect">
              <a:avLst/>
            </a:prstGeom>
          </p:spPr>
          <p:txBody>
            <a:bodyPr wrap="square">
              <a:spAutoFit/>
            </a:bodyPr>
            <a:lstStyle/>
            <a:p>
              <a:pPr algn="ctr" defTabSz="1218673">
                <a:lnSpc>
                  <a:spcPct val="90000"/>
                </a:lnSpc>
              </a:pPr>
              <a:r>
                <a:rPr lang="en-US" sz="2000" dirty="0">
                  <a:solidFill>
                    <a:schemeClr val="bg2">
                      <a:lumMod val="50000"/>
                      <a:alpha val="99000"/>
                    </a:schemeClr>
                  </a:solidFill>
                </a:rPr>
                <a:t>Infrastructure-as-a-Service</a:t>
              </a:r>
            </a:p>
          </p:txBody>
        </p:sp>
        <p:sp>
          <p:nvSpPr>
            <p:cNvPr id="24" name="TextBox 23"/>
            <p:cNvSpPr txBox="1"/>
            <p:nvPr/>
          </p:nvSpPr>
          <p:spPr>
            <a:xfrm>
              <a:off x="554226" y="4784395"/>
              <a:ext cx="3487358" cy="553998"/>
            </a:xfrm>
            <a:prstGeom prst="rect">
              <a:avLst/>
            </a:prstGeom>
            <a:noFill/>
            <a:ln>
              <a:noFill/>
            </a:ln>
            <a:effectLst>
              <a:reflection stA="50000" endPos="32000" dist="63500" dir="5400000" sy="-100000" algn="bl" rotWithShape="0"/>
            </a:effectLst>
          </p:spPr>
          <p:txBody>
            <a:bodyPr wrap="square" lIns="0" tIns="0" rIns="0" bIns="0" rtlCol="0" anchor="ctr" anchorCtr="0">
              <a:noAutofit/>
            </a:bodyPr>
            <a:lstStyle/>
            <a:p>
              <a:pPr algn="ctr"/>
              <a:r>
                <a:rPr lang="en-US" sz="3600" dirty="0" smtClean="0">
                  <a:solidFill>
                    <a:schemeClr val="bg1">
                      <a:alpha val="99000"/>
                    </a:schemeClr>
                  </a:solidFill>
                </a:rPr>
                <a:t>host</a:t>
              </a:r>
              <a:endParaRPr lang="en-US" sz="1600" dirty="0">
                <a:solidFill>
                  <a:schemeClr val="bg1">
                    <a:alpha val="99000"/>
                  </a:schemeClr>
                </a:solidFill>
              </a:endParaRPr>
            </a:p>
          </p:txBody>
        </p:sp>
        <p:sp>
          <p:nvSpPr>
            <p:cNvPr id="25" name="TextBox 24"/>
            <p:cNvSpPr txBox="1"/>
            <p:nvPr/>
          </p:nvSpPr>
          <p:spPr>
            <a:xfrm>
              <a:off x="1566806" y="3337070"/>
              <a:ext cx="1411562" cy="938696"/>
            </a:xfrm>
            <a:prstGeom prst="rect">
              <a:avLst/>
            </a:prstGeom>
            <a:noFill/>
          </p:spPr>
          <p:txBody>
            <a:bodyPr wrap="none" lIns="121899" tIns="60949" rIns="121899" bIns="60949" rtlCol="0">
              <a:spAutoFit/>
            </a:bodyPr>
            <a:lstStyle/>
            <a:p>
              <a:r>
                <a:rPr lang="en-US" sz="5300" dirty="0" err="1" smtClean="0">
                  <a:solidFill>
                    <a:schemeClr val="accent2">
                      <a:alpha val="99000"/>
                    </a:schemeClr>
                  </a:solidFill>
                  <a:latin typeface="Segoe UI Light" pitchFamily="34" charset="0"/>
                </a:rPr>
                <a:t>IaaS</a:t>
              </a:r>
              <a:endParaRPr lang="en-US" sz="5300" dirty="0">
                <a:solidFill>
                  <a:schemeClr val="accent2">
                    <a:alpha val="99000"/>
                  </a:schemeClr>
                </a:solidFill>
                <a:latin typeface="Segoe UI Light" pitchFamily="34" charset="0"/>
              </a:endParaRPr>
            </a:p>
          </p:txBody>
        </p:sp>
      </p:grpSp>
    </p:spTree>
    <p:extLst>
      <p:ext uri="{BB962C8B-B14F-4D97-AF65-F5344CB8AC3E}">
        <p14:creationId xmlns:p14="http://schemas.microsoft.com/office/powerpoint/2010/main" val="292322197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75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Cloud Computing</a:t>
            </a:r>
            <a:endParaRPr lang="en-US" dirty="0"/>
          </a:p>
        </p:txBody>
      </p:sp>
      <p:sp>
        <p:nvSpPr>
          <p:cNvPr id="29" name="Left Brace 28"/>
          <p:cNvSpPr/>
          <p:nvPr/>
        </p:nvSpPr>
        <p:spPr>
          <a:xfrm flipH="1">
            <a:off x="6057919" y="4336044"/>
            <a:ext cx="228600" cy="1764000"/>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sp>
        <p:nvSpPr>
          <p:cNvPr id="31" name="Left Brace 30"/>
          <p:cNvSpPr/>
          <p:nvPr/>
        </p:nvSpPr>
        <p:spPr>
          <a:xfrm>
            <a:off x="4271939" y="2103058"/>
            <a:ext cx="133350" cy="2200272"/>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grpSp>
        <p:nvGrpSpPr>
          <p:cNvPr id="64" name="Group 63"/>
          <p:cNvGrpSpPr/>
          <p:nvPr/>
        </p:nvGrpSpPr>
        <p:grpSpPr>
          <a:xfrm>
            <a:off x="1517864" y="1616898"/>
            <a:ext cx="8720688" cy="5241102"/>
            <a:chOff x="3275369" y="1136246"/>
            <a:chExt cx="8720688" cy="5241102"/>
          </a:xfrm>
        </p:grpSpPr>
        <p:sp>
          <p:nvSpPr>
            <p:cNvPr id="5" name="Rectangle 4"/>
            <p:cNvSpPr/>
            <p:nvPr/>
          </p:nvSpPr>
          <p:spPr bwMode="auto">
            <a:xfrm>
              <a:off x="3275369" y="1136246"/>
              <a:ext cx="8720688" cy="5139864"/>
            </a:xfrm>
            <a:prstGeom prst="rect">
              <a:avLst/>
            </a:prstGeom>
            <a:solidFill>
              <a:schemeClr val="bg1">
                <a:lumMod val="95000"/>
              </a:schemeClr>
            </a:solidFill>
            <a:ln>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4" tIns="45703" rIns="91404" bIns="45703" numCol="1" spcCol="0"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9" name="Rectangle 18"/>
            <p:cNvSpPr/>
            <p:nvPr/>
          </p:nvSpPr>
          <p:spPr>
            <a:xfrm>
              <a:off x="4380302" y="1359740"/>
              <a:ext cx="1649142" cy="513397"/>
            </a:xfrm>
            <a:prstGeom prst="rect">
              <a:avLst/>
            </a:prstGeom>
            <a:noFill/>
            <a:ln w="9525" cap="flat" cmpd="sng" algn="ctr">
              <a:noFill/>
              <a:prstDash val="solid"/>
            </a:ln>
            <a:effectLst/>
          </p:spPr>
          <p:txBody>
            <a:bodyPr tIns="0" bIns="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lgn="ctr" defTabSz="1218836" fontAlgn="base">
                <a:spcAft>
                  <a:spcPct val="0"/>
                </a:spcAft>
              </a:pPr>
              <a:r>
                <a:rPr lang="en-US" sz="2000" dirty="0" err="1" smtClean="0">
                  <a:solidFill>
                    <a:srgbClr val="595959">
                      <a:alpha val="99000"/>
                    </a:srgbClr>
                  </a:solidFill>
                  <a:ea typeface="Kozuka Gothic Pro R" pitchFamily="34" charset="-128"/>
                </a:rPr>
                <a:t>IaaS</a:t>
              </a:r>
              <a:endParaRPr lang="en-US" sz="1600" dirty="0">
                <a:solidFill>
                  <a:srgbClr val="595959">
                    <a:alpha val="99000"/>
                  </a:srgbClr>
                </a:solidFill>
                <a:ea typeface="Kozuka Gothic Pro R" pitchFamily="34" charset="-128"/>
              </a:endParaRPr>
            </a:p>
          </p:txBody>
        </p:sp>
        <p:sp>
          <p:nvSpPr>
            <p:cNvPr id="20" name="Rectangle 19"/>
            <p:cNvSpPr/>
            <p:nvPr/>
          </p:nvSpPr>
          <p:spPr>
            <a:xfrm>
              <a:off x="4410447" y="5286791"/>
              <a:ext cx="1638241" cy="381000"/>
            </a:xfrm>
            <a:prstGeom prst="rect">
              <a:avLst/>
            </a:prstGeom>
            <a:solidFill>
              <a:srgbClr val="000066"/>
            </a:solidFill>
            <a:ln w="9525" cap="flat" cmpd="sng" algn="ctr">
              <a:noFill/>
              <a:prstDash val="solid"/>
            </a:ln>
            <a:effectLst/>
          </p:spPr>
          <p:txBody>
            <a:bodyPr rtlCol="0" anchor="t" anchorCtr="0"/>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1218936"/>
              <a:r>
                <a:rPr lang="en-US" sz="1500" dirty="0">
                  <a:solidFill>
                    <a:schemeClr val="bg1">
                      <a:alpha val="99000"/>
                    </a:schemeClr>
                  </a:solidFill>
                  <a:latin typeface="Segoe UI"/>
                  <a:ea typeface="Segoe UI" pitchFamily="34" charset="0"/>
                  <a:cs typeface="Segoe UI" pitchFamily="34" charset="0"/>
                </a:rPr>
                <a:t>Storage</a:t>
              </a:r>
            </a:p>
          </p:txBody>
        </p:sp>
        <p:sp>
          <p:nvSpPr>
            <p:cNvPr id="21" name="Rectangle 20"/>
            <p:cNvSpPr/>
            <p:nvPr/>
          </p:nvSpPr>
          <p:spPr>
            <a:xfrm>
              <a:off x="4410447" y="4831972"/>
              <a:ext cx="1638241" cy="381000"/>
            </a:xfrm>
            <a:prstGeom prst="rect">
              <a:avLst/>
            </a:prstGeom>
            <a:solidFill>
              <a:srgbClr val="000066"/>
            </a:solidFill>
            <a:ln w="9525" cap="flat" cmpd="sng" algn="ctr">
              <a:noFill/>
              <a:prstDash val="solid"/>
            </a:ln>
            <a:effectLst/>
          </p:spPr>
          <p:txBody>
            <a:bodyPr rtlCol="0" anchor="t" anchorCtr="0"/>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1218936"/>
              <a:r>
                <a:rPr lang="en-US" sz="1500" dirty="0">
                  <a:solidFill>
                    <a:schemeClr val="bg1">
                      <a:alpha val="99000"/>
                    </a:schemeClr>
                  </a:solidFill>
                  <a:latin typeface="Segoe UI"/>
                  <a:ea typeface="Segoe UI" pitchFamily="34" charset="0"/>
                  <a:cs typeface="Segoe UI" pitchFamily="34" charset="0"/>
                </a:rPr>
                <a:t>Servers</a:t>
              </a:r>
            </a:p>
          </p:txBody>
        </p:sp>
        <p:sp>
          <p:nvSpPr>
            <p:cNvPr id="22" name="Rectangle 21"/>
            <p:cNvSpPr/>
            <p:nvPr/>
          </p:nvSpPr>
          <p:spPr>
            <a:xfrm>
              <a:off x="4410447" y="5741608"/>
              <a:ext cx="1638241" cy="381000"/>
            </a:xfrm>
            <a:prstGeom prst="rect">
              <a:avLst/>
            </a:prstGeom>
            <a:solidFill>
              <a:srgbClr val="000066"/>
            </a:solidFill>
            <a:ln w="9525" cap="flat" cmpd="sng" algn="ctr">
              <a:noFill/>
              <a:prstDash val="solid"/>
            </a:ln>
            <a:effectLst/>
          </p:spPr>
          <p:txBody>
            <a:bodyPr rtlCol="0" anchor="t" anchorCtr="0"/>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1218936"/>
              <a:r>
                <a:rPr lang="en-US" sz="1500" dirty="0">
                  <a:solidFill>
                    <a:schemeClr val="bg1">
                      <a:alpha val="99000"/>
                    </a:schemeClr>
                  </a:solidFill>
                  <a:latin typeface="Segoe UI"/>
                  <a:ea typeface="Segoe UI" pitchFamily="34" charset="0"/>
                  <a:cs typeface="Segoe UI" pitchFamily="34" charset="0"/>
                </a:rPr>
                <a:t>Networking</a:t>
              </a:r>
            </a:p>
          </p:txBody>
        </p:sp>
        <p:sp>
          <p:nvSpPr>
            <p:cNvPr id="23" name="Rectangle 22"/>
            <p:cNvSpPr/>
            <p:nvPr/>
          </p:nvSpPr>
          <p:spPr>
            <a:xfrm>
              <a:off x="4410447" y="3922334"/>
              <a:ext cx="1638241"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O/S</a:t>
              </a:r>
            </a:p>
          </p:txBody>
        </p:sp>
        <p:sp>
          <p:nvSpPr>
            <p:cNvPr id="24" name="Rectangle 23"/>
            <p:cNvSpPr/>
            <p:nvPr/>
          </p:nvSpPr>
          <p:spPr>
            <a:xfrm>
              <a:off x="4410447" y="3467515"/>
              <a:ext cx="1638241"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Middleware</a:t>
              </a:r>
            </a:p>
          </p:txBody>
        </p:sp>
        <p:sp>
          <p:nvSpPr>
            <p:cNvPr id="25" name="Rectangle 24"/>
            <p:cNvSpPr/>
            <p:nvPr/>
          </p:nvSpPr>
          <p:spPr>
            <a:xfrm>
              <a:off x="4410447" y="4377153"/>
              <a:ext cx="1638241" cy="381000"/>
            </a:xfrm>
            <a:prstGeom prst="rect">
              <a:avLst/>
            </a:prstGeom>
            <a:solidFill>
              <a:srgbClr val="000066"/>
            </a:solidFill>
            <a:ln w="9525" cap="flat" cmpd="sng" algn="ctr">
              <a:noFill/>
              <a:prstDash val="solid"/>
            </a:ln>
            <a:effectLst/>
          </p:spPr>
          <p:txBody>
            <a:bodyPr lIns="0" rIns="0" rtlCol="0" anchor="t" anchorCtr="0"/>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1218936"/>
              <a:r>
                <a:rPr lang="en-US" sz="1500" dirty="0">
                  <a:solidFill>
                    <a:schemeClr val="bg1">
                      <a:alpha val="99000"/>
                    </a:schemeClr>
                  </a:solidFill>
                  <a:latin typeface="Segoe UI"/>
                  <a:ea typeface="Segoe UI" pitchFamily="34" charset="0"/>
                  <a:cs typeface="Segoe UI" pitchFamily="34" charset="0"/>
                </a:rPr>
                <a:t>Virtualization</a:t>
              </a:r>
            </a:p>
          </p:txBody>
        </p:sp>
        <p:sp>
          <p:nvSpPr>
            <p:cNvPr id="26" name="Rectangle 25"/>
            <p:cNvSpPr/>
            <p:nvPr/>
          </p:nvSpPr>
          <p:spPr>
            <a:xfrm>
              <a:off x="4410447" y="2557877"/>
              <a:ext cx="1638241"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Data</a:t>
              </a:r>
            </a:p>
          </p:txBody>
        </p:sp>
        <p:sp>
          <p:nvSpPr>
            <p:cNvPr id="27" name="Rectangle 26"/>
            <p:cNvSpPr/>
            <p:nvPr/>
          </p:nvSpPr>
          <p:spPr>
            <a:xfrm>
              <a:off x="4410447" y="2103058"/>
              <a:ext cx="1638241"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Applications</a:t>
              </a:r>
            </a:p>
          </p:txBody>
        </p:sp>
        <p:sp>
          <p:nvSpPr>
            <p:cNvPr id="28" name="Rectangle 27"/>
            <p:cNvSpPr/>
            <p:nvPr/>
          </p:nvSpPr>
          <p:spPr>
            <a:xfrm>
              <a:off x="4410447" y="3012696"/>
              <a:ext cx="1638241"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Runtime</a:t>
              </a:r>
            </a:p>
          </p:txBody>
        </p:sp>
        <p:sp>
          <p:nvSpPr>
            <p:cNvPr id="30" name="TextBox 56"/>
            <p:cNvSpPr txBox="1"/>
            <p:nvPr/>
          </p:nvSpPr>
          <p:spPr>
            <a:xfrm flipH="1">
              <a:off x="6231485" y="4392886"/>
              <a:ext cx="400110" cy="1691104"/>
            </a:xfrm>
            <a:prstGeom prst="rect">
              <a:avLst/>
            </a:prstGeom>
            <a:noFill/>
          </p:spPr>
          <p:txBody>
            <a:bodyPr vert="eaVert"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defTabSz="1218836" fontAlgn="base">
                <a:spcAft>
                  <a:spcPct val="0"/>
                </a:spcAft>
              </a:pPr>
              <a:r>
                <a:rPr lang="en-US" sz="1400" dirty="0">
                  <a:solidFill>
                    <a:srgbClr val="595959">
                      <a:alpha val="99000"/>
                    </a:srgbClr>
                  </a:solidFill>
                  <a:ea typeface="Kozuka Gothic Pro R" pitchFamily="34" charset="-128"/>
                </a:rPr>
                <a:t>Managed by vendor</a:t>
              </a:r>
            </a:p>
          </p:txBody>
        </p:sp>
        <p:sp>
          <p:nvSpPr>
            <p:cNvPr id="32" name="TextBox 58"/>
            <p:cNvSpPr txBox="1"/>
            <p:nvPr/>
          </p:nvSpPr>
          <p:spPr>
            <a:xfrm>
              <a:off x="3859670" y="2677218"/>
              <a:ext cx="400110" cy="1070421"/>
            </a:xfrm>
            <a:prstGeom prst="rect">
              <a:avLst/>
            </a:prstGeom>
            <a:noFill/>
          </p:spPr>
          <p:txBody>
            <a:bodyPr vert="vert270"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defTabSz="1218836" fontAlgn="base">
                <a:spcAft>
                  <a:spcPct val="0"/>
                </a:spcAft>
              </a:pPr>
              <a:r>
                <a:rPr lang="en-US" sz="1400" dirty="0">
                  <a:solidFill>
                    <a:srgbClr val="595959">
                      <a:alpha val="99000"/>
                    </a:srgbClr>
                  </a:solidFill>
                  <a:ea typeface="Kozuka Gothic Pro R" pitchFamily="34" charset="-128"/>
                </a:rPr>
                <a:t>You manage</a:t>
              </a:r>
            </a:p>
          </p:txBody>
        </p:sp>
        <p:grpSp>
          <p:nvGrpSpPr>
            <p:cNvPr id="33" name="Group 32"/>
            <p:cNvGrpSpPr/>
            <p:nvPr/>
          </p:nvGrpSpPr>
          <p:grpSpPr>
            <a:xfrm>
              <a:off x="6461726" y="1332173"/>
              <a:ext cx="2706420" cy="4798706"/>
              <a:chOff x="5979422" y="1583373"/>
              <a:chExt cx="2706420" cy="4798706"/>
            </a:xfrm>
          </p:grpSpPr>
          <p:sp>
            <p:nvSpPr>
              <p:cNvPr id="34" name="Rectangle 33"/>
              <p:cNvSpPr/>
              <p:nvPr/>
            </p:nvSpPr>
            <p:spPr>
              <a:xfrm>
                <a:off x="6405737" y="1583373"/>
                <a:ext cx="1716741" cy="640080"/>
              </a:xfrm>
              <a:prstGeom prst="rect">
                <a:avLst/>
              </a:prstGeom>
              <a:noFill/>
              <a:ln w="9525" cap="flat" cmpd="sng" algn="ctr">
                <a:noFill/>
                <a:prstDash val="solid"/>
              </a:ln>
              <a:effectLst/>
            </p:spPr>
            <p:txBody>
              <a:bodyPr tIns="0" bIns="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lgn="ctr" defTabSz="1218836" fontAlgn="base">
                  <a:spcAft>
                    <a:spcPct val="0"/>
                  </a:spcAft>
                </a:pPr>
                <a:r>
                  <a:rPr lang="en-US" sz="2000" dirty="0" err="1" smtClean="0">
                    <a:solidFill>
                      <a:srgbClr val="595959">
                        <a:alpha val="99000"/>
                      </a:srgbClr>
                    </a:solidFill>
                    <a:ea typeface="Kozuka Gothic Pro R" pitchFamily="34" charset="-128"/>
                  </a:rPr>
                  <a:t>PaaS</a:t>
                </a:r>
                <a:endParaRPr lang="en-US" sz="1600" dirty="0">
                  <a:solidFill>
                    <a:srgbClr val="595959">
                      <a:alpha val="99000"/>
                    </a:srgbClr>
                  </a:solidFill>
                  <a:ea typeface="Kozuka Gothic Pro R" pitchFamily="34" charset="-128"/>
                </a:endParaRPr>
              </a:p>
            </p:txBody>
          </p:sp>
          <p:sp>
            <p:nvSpPr>
              <p:cNvPr id="35" name="Left Brace 34"/>
              <p:cNvSpPr/>
              <p:nvPr/>
            </p:nvSpPr>
            <p:spPr>
              <a:xfrm flipH="1">
                <a:off x="8131739" y="3259131"/>
                <a:ext cx="209580" cy="3122948"/>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sp>
            <p:nvSpPr>
              <p:cNvPr id="36" name="TextBox 54"/>
              <p:cNvSpPr txBox="1"/>
              <p:nvPr/>
            </p:nvSpPr>
            <p:spPr>
              <a:xfrm flipH="1">
                <a:off x="8285732" y="3992249"/>
                <a:ext cx="400110" cy="1691104"/>
              </a:xfrm>
              <a:prstGeom prst="rect">
                <a:avLst/>
              </a:prstGeom>
              <a:noFill/>
            </p:spPr>
            <p:txBody>
              <a:bodyPr vert="eaVert"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defTabSz="1218836" fontAlgn="base">
                  <a:spcAft>
                    <a:spcPct val="0"/>
                  </a:spcAft>
                </a:pPr>
                <a:r>
                  <a:rPr lang="en-US" sz="1400" dirty="0">
                    <a:solidFill>
                      <a:srgbClr val="595959">
                        <a:alpha val="99000"/>
                      </a:srgbClr>
                    </a:solidFill>
                    <a:ea typeface="Kozuka Gothic Pro R" pitchFamily="34" charset="-128"/>
                  </a:rPr>
                  <a:t>Managed by vendor</a:t>
                </a:r>
              </a:p>
            </p:txBody>
          </p:sp>
          <p:sp>
            <p:nvSpPr>
              <p:cNvPr id="37" name="Left Brace 36"/>
              <p:cNvSpPr/>
              <p:nvPr/>
            </p:nvSpPr>
            <p:spPr>
              <a:xfrm>
                <a:off x="6322411" y="2335206"/>
                <a:ext cx="152400" cy="847725"/>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sp>
            <p:nvSpPr>
              <p:cNvPr id="38" name="TextBox 60"/>
              <p:cNvSpPr txBox="1"/>
              <p:nvPr/>
            </p:nvSpPr>
            <p:spPr>
              <a:xfrm>
                <a:off x="5979422" y="2220697"/>
                <a:ext cx="400110" cy="1070421"/>
              </a:xfrm>
              <a:prstGeom prst="rect">
                <a:avLst/>
              </a:prstGeom>
              <a:noFill/>
            </p:spPr>
            <p:txBody>
              <a:bodyPr vert="vert270"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defTabSz="1218836" fontAlgn="base">
                  <a:spcAft>
                    <a:spcPct val="0"/>
                  </a:spcAft>
                </a:pPr>
                <a:r>
                  <a:rPr lang="en-US" sz="1400" dirty="0">
                    <a:solidFill>
                      <a:srgbClr val="595959">
                        <a:alpha val="99000"/>
                      </a:srgbClr>
                    </a:solidFill>
                    <a:ea typeface="Kozuka Gothic Pro R" pitchFamily="34" charset="-128"/>
                  </a:rPr>
                  <a:t>You manage</a:t>
                </a:r>
              </a:p>
            </p:txBody>
          </p:sp>
          <p:sp>
            <p:nvSpPr>
              <p:cNvPr id="39" name="Rectangle 38"/>
              <p:cNvSpPr/>
              <p:nvPr/>
            </p:nvSpPr>
            <p:spPr>
              <a:xfrm>
                <a:off x="6484238" y="5537990"/>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Storage</a:t>
                </a:r>
              </a:p>
            </p:txBody>
          </p:sp>
          <p:sp>
            <p:nvSpPr>
              <p:cNvPr id="40" name="Rectangle 39"/>
              <p:cNvSpPr/>
              <p:nvPr/>
            </p:nvSpPr>
            <p:spPr>
              <a:xfrm>
                <a:off x="6484238" y="5083171"/>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Servers</a:t>
                </a:r>
              </a:p>
            </p:txBody>
          </p:sp>
          <p:sp>
            <p:nvSpPr>
              <p:cNvPr id="41" name="Rectangle 40"/>
              <p:cNvSpPr/>
              <p:nvPr/>
            </p:nvSpPr>
            <p:spPr>
              <a:xfrm>
                <a:off x="6484238" y="5992807"/>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Networking</a:t>
                </a:r>
              </a:p>
            </p:txBody>
          </p:sp>
          <p:sp>
            <p:nvSpPr>
              <p:cNvPr id="42" name="Rectangle 41"/>
              <p:cNvSpPr/>
              <p:nvPr/>
            </p:nvSpPr>
            <p:spPr>
              <a:xfrm>
                <a:off x="6484238" y="4173533"/>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O/S</a:t>
                </a:r>
              </a:p>
            </p:txBody>
          </p:sp>
          <p:sp>
            <p:nvSpPr>
              <p:cNvPr id="43" name="Rectangle 42"/>
              <p:cNvSpPr/>
              <p:nvPr/>
            </p:nvSpPr>
            <p:spPr>
              <a:xfrm>
                <a:off x="6484238" y="3718714"/>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Middleware</a:t>
                </a:r>
              </a:p>
            </p:txBody>
          </p:sp>
          <p:sp>
            <p:nvSpPr>
              <p:cNvPr id="44" name="Rectangle 43"/>
              <p:cNvSpPr/>
              <p:nvPr/>
            </p:nvSpPr>
            <p:spPr>
              <a:xfrm>
                <a:off x="6484238" y="4628352"/>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Virtualization</a:t>
                </a:r>
              </a:p>
            </p:txBody>
          </p:sp>
          <p:sp>
            <p:nvSpPr>
              <p:cNvPr id="45" name="Rectangle 44"/>
              <p:cNvSpPr/>
              <p:nvPr/>
            </p:nvSpPr>
            <p:spPr>
              <a:xfrm>
                <a:off x="6484238" y="2354257"/>
                <a:ext cx="1638240"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Applications</a:t>
                </a:r>
              </a:p>
            </p:txBody>
          </p:sp>
          <p:sp>
            <p:nvSpPr>
              <p:cNvPr id="46" name="Rectangle 45"/>
              <p:cNvSpPr/>
              <p:nvPr/>
            </p:nvSpPr>
            <p:spPr>
              <a:xfrm>
                <a:off x="6484238" y="3263895"/>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Runtime</a:t>
                </a:r>
              </a:p>
            </p:txBody>
          </p:sp>
          <p:sp>
            <p:nvSpPr>
              <p:cNvPr id="47" name="Rectangle 46"/>
              <p:cNvSpPr/>
              <p:nvPr/>
            </p:nvSpPr>
            <p:spPr>
              <a:xfrm>
                <a:off x="6484238" y="2809076"/>
                <a:ext cx="1638240" cy="381000"/>
              </a:xfrm>
              <a:prstGeom prst="rect">
                <a:avLst/>
              </a:prstGeom>
              <a:solidFill>
                <a:schemeClr val="accent1"/>
              </a:solidFill>
              <a:ln w="9525" cap="flat" cmpd="sng" algn="ctr">
                <a:solidFill>
                  <a:srgbClr val="FFC000">
                    <a:shade val="95000"/>
                    <a:satMod val="105000"/>
                  </a:srgbClr>
                </a:solidFill>
                <a:prstDash val="solid"/>
              </a:ln>
              <a:effectLst/>
            </p:spPr>
            <p:txBody>
              <a:bodyPr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Data</a:t>
                </a:r>
              </a:p>
            </p:txBody>
          </p:sp>
        </p:grpSp>
        <p:grpSp>
          <p:nvGrpSpPr>
            <p:cNvPr id="48" name="Group 47"/>
            <p:cNvGrpSpPr/>
            <p:nvPr/>
          </p:nvGrpSpPr>
          <p:grpSpPr>
            <a:xfrm>
              <a:off x="9463135" y="1359739"/>
              <a:ext cx="2397702" cy="4762865"/>
              <a:chOff x="8980831" y="1610939"/>
              <a:chExt cx="2397702" cy="4762865"/>
            </a:xfrm>
          </p:grpSpPr>
          <p:sp>
            <p:nvSpPr>
              <p:cNvPr id="49" name="Rectangle 48"/>
              <p:cNvSpPr/>
              <p:nvPr/>
            </p:nvSpPr>
            <p:spPr>
              <a:xfrm>
                <a:off x="8980831" y="1610939"/>
                <a:ext cx="1707001" cy="612513"/>
              </a:xfrm>
              <a:prstGeom prst="rect">
                <a:avLst/>
              </a:prstGeom>
              <a:noFill/>
              <a:ln w="9525" cap="flat" cmpd="sng" algn="ctr">
                <a:noFill/>
                <a:prstDash val="solid"/>
              </a:ln>
              <a:effectLst/>
            </p:spPr>
            <p:txBody>
              <a:bodyPr tIns="0" bIns="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lgn="ctr" defTabSz="1218836" fontAlgn="base">
                  <a:spcAft>
                    <a:spcPct val="0"/>
                  </a:spcAft>
                </a:pPr>
                <a:r>
                  <a:rPr lang="en-US" sz="2000" dirty="0" smtClean="0">
                    <a:solidFill>
                      <a:srgbClr val="595959">
                        <a:alpha val="99000"/>
                      </a:srgbClr>
                    </a:solidFill>
                    <a:ea typeface="Kozuka Gothic Pro R" pitchFamily="34" charset="-128"/>
                  </a:rPr>
                  <a:t>SaaS</a:t>
                </a:r>
                <a:endParaRPr lang="en-US" sz="1600" dirty="0">
                  <a:solidFill>
                    <a:srgbClr val="595959">
                      <a:alpha val="99000"/>
                    </a:srgbClr>
                  </a:solidFill>
                  <a:ea typeface="Kozuka Gothic Pro R" pitchFamily="34" charset="-128"/>
                </a:endParaRPr>
              </a:p>
            </p:txBody>
          </p:sp>
          <p:sp>
            <p:nvSpPr>
              <p:cNvPr id="51" name="TextBox 64"/>
              <p:cNvSpPr txBox="1"/>
              <p:nvPr/>
            </p:nvSpPr>
            <p:spPr>
              <a:xfrm flipH="1">
                <a:off x="10978423" y="3470002"/>
                <a:ext cx="400110" cy="1691104"/>
              </a:xfrm>
              <a:prstGeom prst="rect">
                <a:avLst/>
              </a:prstGeom>
              <a:noFill/>
            </p:spPr>
            <p:txBody>
              <a:bodyPr vert="eaVert"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defTabSz="1218836" fontAlgn="base">
                  <a:spcAft>
                    <a:spcPct val="0"/>
                  </a:spcAft>
                </a:pPr>
                <a:r>
                  <a:rPr lang="en-US" sz="1400" dirty="0">
                    <a:solidFill>
                      <a:srgbClr val="595959">
                        <a:alpha val="99000"/>
                      </a:srgbClr>
                    </a:solidFill>
                    <a:ea typeface="Kozuka Gothic Pro R" pitchFamily="34" charset="-128"/>
                  </a:rPr>
                  <a:t>Managed by vendor</a:t>
                </a:r>
              </a:p>
            </p:txBody>
          </p:sp>
          <p:sp>
            <p:nvSpPr>
              <p:cNvPr id="52" name="Rectangle 51"/>
              <p:cNvSpPr/>
              <p:nvPr/>
            </p:nvSpPr>
            <p:spPr>
              <a:xfrm>
                <a:off x="9040806" y="5537987"/>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Storage</a:t>
                </a:r>
              </a:p>
            </p:txBody>
          </p:sp>
          <p:sp>
            <p:nvSpPr>
              <p:cNvPr id="53" name="Rectangle 52"/>
              <p:cNvSpPr/>
              <p:nvPr/>
            </p:nvSpPr>
            <p:spPr>
              <a:xfrm>
                <a:off x="9040806" y="5083168"/>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Servers</a:t>
                </a:r>
              </a:p>
            </p:txBody>
          </p:sp>
          <p:sp>
            <p:nvSpPr>
              <p:cNvPr id="54" name="Rectangle 53"/>
              <p:cNvSpPr/>
              <p:nvPr/>
            </p:nvSpPr>
            <p:spPr>
              <a:xfrm>
                <a:off x="9040806" y="5992804"/>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Networking</a:t>
                </a:r>
              </a:p>
            </p:txBody>
          </p:sp>
          <p:sp>
            <p:nvSpPr>
              <p:cNvPr id="55" name="Rectangle 54"/>
              <p:cNvSpPr/>
              <p:nvPr/>
            </p:nvSpPr>
            <p:spPr>
              <a:xfrm>
                <a:off x="9040806" y="4173530"/>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O/S</a:t>
                </a:r>
              </a:p>
            </p:txBody>
          </p:sp>
          <p:sp>
            <p:nvSpPr>
              <p:cNvPr id="56" name="Rectangle 55"/>
              <p:cNvSpPr/>
              <p:nvPr/>
            </p:nvSpPr>
            <p:spPr>
              <a:xfrm>
                <a:off x="9040806" y="3718711"/>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Middleware</a:t>
                </a:r>
              </a:p>
            </p:txBody>
          </p:sp>
          <p:sp>
            <p:nvSpPr>
              <p:cNvPr id="57" name="Rectangle 56"/>
              <p:cNvSpPr/>
              <p:nvPr/>
            </p:nvSpPr>
            <p:spPr>
              <a:xfrm>
                <a:off x="9040806" y="4628349"/>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Virtualization</a:t>
                </a:r>
              </a:p>
            </p:txBody>
          </p:sp>
          <p:sp>
            <p:nvSpPr>
              <p:cNvPr id="58" name="Rectangle 57"/>
              <p:cNvSpPr/>
              <p:nvPr/>
            </p:nvSpPr>
            <p:spPr>
              <a:xfrm>
                <a:off x="9040806" y="2354254"/>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Applications</a:t>
                </a:r>
              </a:p>
            </p:txBody>
          </p:sp>
          <p:sp>
            <p:nvSpPr>
              <p:cNvPr id="59" name="Rectangle 58"/>
              <p:cNvSpPr/>
              <p:nvPr/>
            </p:nvSpPr>
            <p:spPr>
              <a:xfrm>
                <a:off x="9040806" y="3263892"/>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Runtime</a:t>
                </a:r>
              </a:p>
            </p:txBody>
          </p:sp>
          <p:sp>
            <p:nvSpPr>
              <p:cNvPr id="60" name="Rectangle 59"/>
              <p:cNvSpPr/>
              <p:nvPr/>
            </p:nvSpPr>
            <p:spPr>
              <a:xfrm>
                <a:off x="9040806" y="2809073"/>
                <a:ext cx="1638240" cy="381000"/>
              </a:xfrm>
              <a:prstGeom prst="rect">
                <a:avLst/>
              </a:prstGeom>
              <a:solidFill>
                <a:srgbClr val="000066"/>
              </a:solidFill>
              <a:ln w="9525" cap="flat" cmpd="sng" algn="ctr">
                <a:noFill/>
                <a:prstDash val="solid"/>
              </a:ln>
              <a:effectLst/>
            </p:spPr>
            <p:txBody>
              <a:bodyPr lIns="0" rIns="0" rtlCol="0" anchor="t" anchorCtr="0"/>
              <a:lstStyle/>
              <a:p>
                <a:pPr algn="ctr" defTabSz="1218936"/>
                <a:r>
                  <a:rPr lang="en-US" sz="1500" dirty="0">
                    <a:solidFill>
                      <a:schemeClr val="bg1">
                        <a:alpha val="99000"/>
                      </a:schemeClr>
                    </a:solidFill>
                    <a:latin typeface="Segoe UI"/>
                    <a:ea typeface="Segoe UI" pitchFamily="34" charset="0"/>
                    <a:cs typeface="Segoe UI" pitchFamily="34" charset="0"/>
                  </a:rPr>
                  <a:t>Data</a:t>
                </a:r>
              </a:p>
            </p:txBody>
          </p:sp>
        </p:grpSp>
        <p:pic>
          <p:nvPicPr>
            <p:cNvPr id="61" name="Picture 11" descr="Cloud 512x512.png"/>
            <p:cNvPicPr>
              <a:picLocks noChangeAspect="1"/>
            </p:cNvPicPr>
            <p:nvPr/>
          </p:nvPicPr>
          <p:blipFill>
            <a:blip r:embed="rId2" cstate="print">
              <a:duotone>
                <a:prstClr val="black"/>
                <a:schemeClr val="tx1">
                  <a:tint val="45000"/>
                  <a:satMod val="400000"/>
                </a:schemeClr>
              </a:duotone>
              <a:extLst>
                <a:ext uri="{28A0092B-C50C-407E-A947-70E740481C1C}">
                  <a14:useLocalDpi xmlns:a14="http://schemas.microsoft.com/office/drawing/2010/main" val="0"/>
                </a:ext>
              </a:extLst>
            </a:blip>
            <a:srcRect/>
            <a:stretch>
              <a:fillRect/>
            </a:stretch>
          </p:blipFill>
          <p:spPr bwMode="auto">
            <a:xfrm>
              <a:off x="3285815" y="5363244"/>
              <a:ext cx="1014104" cy="10141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pic>
        <p:nvPicPr>
          <p:cNvPr id="62" name="Picture 12" descr="Gift 512x512.png"/>
          <p:cNvPicPr>
            <a:picLocks noChangeAspect="1"/>
          </p:cNvPicPr>
          <p:nvPr/>
        </p:nvPicPr>
        <p:blipFill>
          <a:blip r:embed="rId3" cstate="print">
            <a:duotone>
              <a:prstClr val="black"/>
              <a:schemeClr val="tx1">
                <a:tint val="45000"/>
                <a:satMod val="400000"/>
              </a:schemeClr>
            </a:duotone>
            <a:extLst>
              <a:ext uri="{28A0092B-C50C-407E-A947-70E740481C1C}">
                <a14:useLocalDpi xmlns:a14="http://schemas.microsoft.com/office/drawing/2010/main" val="0"/>
              </a:ext>
            </a:extLst>
          </a:blip>
          <a:srcRect/>
          <a:stretch>
            <a:fillRect/>
          </a:stretch>
        </p:blipFill>
        <p:spPr bwMode="auto">
          <a:xfrm>
            <a:off x="371793" y="5372988"/>
            <a:ext cx="806273" cy="806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5" name="Left Brace 64"/>
          <p:cNvSpPr/>
          <p:nvPr/>
        </p:nvSpPr>
        <p:spPr>
          <a:xfrm>
            <a:off x="2436980" y="2606584"/>
            <a:ext cx="152628" cy="2177398"/>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sp>
        <p:nvSpPr>
          <p:cNvPr id="66" name="Left Brace 65"/>
          <p:cNvSpPr/>
          <p:nvPr/>
        </p:nvSpPr>
        <p:spPr>
          <a:xfrm flipH="1">
            <a:off x="4445176" y="4857801"/>
            <a:ext cx="128128" cy="1698389"/>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sp>
        <p:nvSpPr>
          <p:cNvPr id="67" name="Left Brace 66"/>
          <p:cNvSpPr/>
          <p:nvPr/>
        </p:nvSpPr>
        <p:spPr>
          <a:xfrm flipH="1">
            <a:off x="9412631" y="2606584"/>
            <a:ext cx="312995" cy="3958058"/>
          </a:xfrm>
          <a:prstGeom prst="leftBrace">
            <a:avLst>
              <a:gd name="adj1" fmla="val 0"/>
              <a:gd name="adj2" fmla="val 50000"/>
            </a:avLst>
          </a:prstGeom>
          <a:noFill/>
          <a:ln w="19050" cap="flat" cmpd="sng" algn="ctr">
            <a:solidFill>
              <a:schemeClr val="accent2"/>
            </a:solidFill>
            <a:prstDash val="solid"/>
          </a:ln>
          <a:effectLst/>
        </p:spPr>
        <p:txBody>
          <a:bodyPr rtlCol="0" anchor="ctr"/>
          <a:lstStyle/>
          <a:p>
            <a:pPr algn="ctr" defTabSz="1218936"/>
            <a:endParaRPr lang="en-US" sz="1800" dirty="0">
              <a:solidFill>
                <a:srgbClr val="FFFFFF"/>
              </a:solidFill>
              <a:latin typeface="Segoe UI"/>
              <a:ea typeface="Segoe UI" pitchFamily="34" charset="0"/>
              <a:cs typeface="Segoe UI" pitchFamily="34" charset="0"/>
            </a:endParaRPr>
          </a:p>
        </p:txBody>
      </p:sp>
    </p:spTree>
    <p:extLst>
      <p:ext uri="{BB962C8B-B14F-4D97-AF65-F5344CB8AC3E}">
        <p14:creationId xmlns:p14="http://schemas.microsoft.com/office/powerpoint/2010/main" val="27341039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icrosoft_IT_Access_Strategy_16x9_External">
  <a:themeElements>
    <a:clrScheme name="Custom 328">
      <a:dk1>
        <a:srgbClr val="505050"/>
      </a:dk1>
      <a:lt1>
        <a:srgbClr val="FFFFFF"/>
      </a:lt1>
      <a:dk2>
        <a:srgbClr val="0072C6"/>
      </a:dk2>
      <a:lt2>
        <a:srgbClr val="D2D2D2"/>
      </a:lt2>
      <a:accent1>
        <a:srgbClr val="0072C6"/>
      </a:accent1>
      <a:accent2>
        <a:srgbClr val="008272"/>
      </a:accent2>
      <a:accent3>
        <a:srgbClr val="68217A"/>
      </a:accent3>
      <a:accent4>
        <a:srgbClr val="0072C6"/>
      </a:accent4>
      <a:accent5>
        <a:srgbClr val="002050"/>
      </a:accent5>
      <a:accent6>
        <a:srgbClr val="442359"/>
      </a:accent6>
      <a:hlink>
        <a:srgbClr val="0072C6"/>
      </a:hlink>
      <a:folHlink>
        <a:srgbClr val="0072C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noFill/>
          <a:headEnd type="none" w="med" len="med"/>
          <a:tailEnd type="none" w="med" len="med"/>
        </a:ln>
      </a:spPr>
      <a:bodyPr vert="horz" wrap="square" lIns="93274" tIns="46637" rIns="93274" bIns="46637" numCol="1" rtlCol="0" anchor="ctr" anchorCtr="0" compatLnSpc="1">
        <a:prstTxWarp prst="textNoShape">
          <a:avLst/>
        </a:prstTxWarp>
      </a:bodyPr>
      <a:lstStyle>
        <a:defPPr algn="ctr" defTabSz="932472"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solidFill>
          <a:schemeClr val="accent2">
            <a:lumMod val="75000"/>
          </a:schemeClr>
        </a:solidFill>
      </a:spPr>
      <a:bodyPr vert="horz" wrap="square" lIns="146304" tIns="91440" rIns="146304" bIns="91440" rtlCol="0" anchor="t">
        <a:noAutofit/>
      </a:bodyPr>
      <a:lstStyle>
        <a:defPPr algn="r" eaLnBrk="1" hangingPunct="1">
          <a:defRPr sz="3150"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odule xmlns="09458E12-61B7-47CD-A681-14F99E255EB1">1</Module>
    <Status xmlns="09458E12-61B7-47CD-A681-14F99E255EB1">Draft</Status>
    <Content_x0020_Type xmlns="09458E12-61B7-47CD-A681-14F99E255EB1">Slide Presentation</Content_x0020_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6E71E55F79484F93D1A9C0D8BC1375" ma:contentTypeVersion="" ma:contentTypeDescription="Create a new document." ma:contentTypeScope="" ma:versionID="886131ed57537eb9f909107e4dca3f72">
  <xsd:schema xmlns:xsd="http://www.w3.org/2001/XMLSchema" xmlns:xs="http://www.w3.org/2001/XMLSchema" xmlns:p="http://schemas.microsoft.com/office/2006/metadata/properties" xmlns:ns2="09458E12-61B7-47CD-A681-14F99E255EB1" targetNamespace="http://schemas.microsoft.com/office/2006/metadata/properties" ma:root="true" ma:fieldsID="a91a7162fd3ceba52f7fb33ebe419142" ns2:_="">
    <xsd:import namespace="09458E12-61B7-47CD-A681-14F99E255EB1"/>
    <xsd:element name="properties">
      <xsd:complexType>
        <xsd:sequence>
          <xsd:element name="documentManagement">
            <xsd:complexType>
              <xsd:all>
                <xsd:element ref="ns2:Content_x0020_Type"/>
                <xsd:element ref="ns2:Module"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58E12-61B7-47CD-A681-14F99E255EB1" elementFormDefault="qualified">
    <xsd:import namespace="http://schemas.microsoft.com/office/2006/documentManagement/types"/>
    <xsd:import namespace="http://schemas.microsoft.com/office/infopath/2007/PartnerControls"/>
    <xsd:element name="Content_x0020_Type" ma:index="8" ma:displayName="Content Type" ma:format="Dropdown" ma:internalName="Content_x0020_Type">
      <xsd:simpleType>
        <xsd:restriction base="dms:Choice">
          <xsd:enumeration value="Assessment"/>
          <xsd:enumeration value="Break Slides"/>
          <xsd:enumeration value="CC File"/>
          <xsd:enumeration value="Instructor Image"/>
          <xsd:enumeration value="Outline"/>
          <xsd:enumeration value="Slide Presentation"/>
          <xsd:enumeration value="Source Content"/>
          <xsd:enumeration value="Video"/>
        </xsd:restriction>
      </xsd:simpleType>
    </xsd:element>
    <xsd:element name="Module" ma:index="9" nillable="true" ma:displayName="Module" ma:decimals="0" ma:internalName="Module">
      <xsd:simpleType>
        <xsd:restriction base="dms:Number">
          <xsd:maxInclusive value="20"/>
          <xsd:minInclusive value="1"/>
        </xsd:restriction>
      </xsd:simpleType>
    </xsd:element>
    <xsd:element name="Status" ma:index="10" nillable="true" ma:displayName="Status" ma:default="Draft" ma:format="Dropdown" ma:internalName="Status">
      <xsd:simpleType>
        <xsd:restriction base="dms:Choice">
          <xsd:enumeration value="Draft"/>
          <xsd:enumeration value="Fin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76D157-684B-430E-A6BA-DD2268D39D86}"/>
</file>

<file path=customXml/itemProps2.xml><?xml version="1.0" encoding="utf-8"?>
<ds:datastoreItem xmlns:ds="http://schemas.openxmlformats.org/officeDocument/2006/customXml" ds:itemID="{C7C065A1-8123-4568-BDAB-06A0DB879B2D}"/>
</file>

<file path=customXml/itemProps3.xml><?xml version="1.0" encoding="utf-8"?>
<ds:datastoreItem xmlns:ds="http://schemas.openxmlformats.org/officeDocument/2006/customXml" ds:itemID="{A9902820-3878-47C5-9D74-EE59E9EBFB51}"/>
</file>

<file path=docProps/app.xml><?xml version="1.0" encoding="utf-8"?>
<Properties xmlns="http://schemas.openxmlformats.org/officeDocument/2006/extended-properties" xmlns:vt="http://schemas.openxmlformats.org/officeDocument/2006/docPropsVTypes">
  <TotalTime>0</TotalTime>
  <Words>1130</Words>
  <Application>Microsoft Office PowerPoint</Application>
  <PresentationFormat>Widescreen</PresentationFormat>
  <Paragraphs>245</Paragraphs>
  <Slides>27</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Franklin Gothic Book</vt:lpstr>
      <vt:lpstr>Kozuka Gothic Pro R</vt:lpstr>
      <vt:lpstr>Segoe UI</vt:lpstr>
      <vt:lpstr>Segoe UI Light</vt:lpstr>
      <vt:lpstr>Microsoft_IT_Access_Strategy_16x9_External</vt:lpstr>
      <vt:lpstr>Windows Azure It Pro IaaS Jump Start</vt:lpstr>
      <vt:lpstr>Meet Cheryl McGuire</vt:lpstr>
      <vt:lpstr>Meet Ronald Beekelaar</vt:lpstr>
      <vt:lpstr>Course Topics</vt:lpstr>
      <vt:lpstr>Setting Expectations</vt:lpstr>
      <vt:lpstr>What is Cloud?</vt:lpstr>
      <vt:lpstr>Windows Azure- Global</vt:lpstr>
      <vt:lpstr>SaaS / PaaS / IaaS</vt:lpstr>
      <vt:lpstr>Cloud Computing</vt:lpstr>
      <vt:lpstr>What is unique about Windows Azure?</vt:lpstr>
      <vt:lpstr>(Terminology)</vt:lpstr>
      <vt:lpstr>Management Portal</vt:lpstr>
      <vt:lpstr>Sign Up for a Trial</vt:lpstr>
      <vt:lpstr>PowerPoint Presentation</vt:lpstr>
      <vt:lpstr>Lessons</vt:lpstr>
      <vt:lpstr>PowerPoint Presentation</vt:lpstr>
      <vt:lpstr>Overview</vt:lpstr>
      <vt:lpstr>Getting started with VMs</vt:lpstr>
      <vt:lpstr>Persistent VM</vt:lpstr>
      <vt:lpstr>Security Considerations for new VM</vt:lpstr>
      <vt:lpstr>VMs and Sizes</vt:lpstr>
      <vt:lpstr>Creating Your First VM in Azure</vt:lpstr>
      <vt:lpstr>Examining Your First VM</vt:lpstr>
      <vt:lpstr>PowerPoint Presentation</vt:lpstr>
      <vt:lpstr>What is a Cloud Service?</vt:lpstr>
      <vt:lpstr>Creating your Second VM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Azure It Pro IaaS Jump Start</dc:title>
  <dc:creator>Christopher Chapman</dc:creator>
  <cp:lastModifiedBy>Christopher Chapman</cp:lastModifiedBy>
  <cp:revision>1</cp:revision>
  <dcterms:created xsi:type="dcterms:W3CDTF">2014-01-30T16:48:03Z</dcterms:created>
  <dcterms:modified xsi:type="dcterms:W3CDTF">2014-01-30T16:48:30Z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0x010100B06E71E55F79484F93D1A9C0D8BC1375</vt:lpwstr>
  </property>
</Properties>
</file>