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4.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5.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6.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7.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8.xml" ContentType="application/vnd.openxmlformats-officedocument.theme+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theme/theme9.xml" ContentType="application/vnd.openxmlformats-officedocument.theme+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10.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theme/theme11.xml" ContentType="application/vnd.openxmlformats-officedocument.theme+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12.xml" ContentType="application/vnd.openxmlformats-officedocument.theme+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theme/theme13.xml" ContentType="application/vnd.openxmlformats-officedocument.theme+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theme/theme14.xml" ContentType="application/vnd.openxmlformats-officedocument.theme+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theme/theme15.xml" ContentType="application/vnd.openxmlformats-officedocument.theme+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theme/theme16.xml" ContentType="application/vnd.openxmlformats-officedocument.theme+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9"/>
    <p:sldMasterId id="2147483660" r:id="rId10"/>
    <p:sldMasterId id="2147483684" r:id="rId11"/>
    <p:sldMasterId id="2147483730" r:id="rId12"/>
    <p:sldMasterId id="2147483755" r:id="rId13"/>
    <p:sldMasterId id="2147483780" r:id="rId14"/>
    <p:sldMasterId id="2147483805" r:id="rId15"/>
    <p:sldMasterId id="2147483831" r:id="rId16"/>
    <p:sldMasterId id="2147483852" r:id="rId17"/>
    <p:sldMasterId id="2147483876" r:id="rId18"/>
    <p:sldMasterId id="2147483912" r:id="rId19"/>
    <p:sldMasterId id="2147483948" r:id="rId20"/>
    <p:sldMasterId id="2147483971" r:id="rId21"/>
    <p:sldMasterId id="2147483994" r:id="rId22"/>
    <p:sldMasterId id="2147484017" r:id="rId23"/>
    <p:sldMasterId id="2147484067" r:id="rId24"/>
    <p:sldMasterId id="2147484090" r:id="rId25"/>
  </p:sldMasterIdLst>
  <p:notesMasterIdLst>
    <p:notesMasterId r:id="rId80"/>
  </p:notesMasterIdLst>
  <p:sldIdLst>
    <p:sldId id="377" r:id="rId26"/>
    <p:sldId id="378" r:id="rId27"/>
    <p:sldId id="379" r:id="rId28"/>
    <p:sldId id="266" r:id="rId29"/>
    <p:sldId id="372" r:id="rId30"/>
    <p:sldId id="373" r:id="rId31"/>
    <p:sldId id="332" r:id="rId32"/>
    <p:sldId id="324" r:id="rId33"/>
    <p:sldId id="325" r:id="rId34"/>
    <p:sldId id="326" r:id="rId35"/>
    <p:sldId id="370" r:id="rId36"/>
    <p:sldId id="371" r:id="rId37"/>
    <p:sldId id="343" r:id="rId38"/>
    <p:sldId id="339" r:id="rId39"/>
    <p:sldId id="340" r:id="rId40"/>
    <p:sldId id="341" r:id="rId41"/>
    <p:sldId id="342" r:id="rId42"/>
    <p:sldId id="327" r:id="rId43"/>
    <p:sldId id="349" r:id="rId44"/>
    <p:sldId id="350" r:id="rId45"/>
    <p:sldId id="271" r:id="rId46"/>
    <p:sldId id="268" r:id="rId47"/>
    <p:sldId id="269" r:id="rId48"/>
    <p:sldId id="270" r:id="rId49"/>
    <p:sldId id="274" r:id="rId50"/>
    <p:sldId id="275" r:id="rId51"/>
    <p:sldId id="280" r:id="rId52"/>
    <p:sldId id="347" r:id="rId53"/>
    <p:sldId id="348" r:id="rId54"/>
    <p:sldId id="319" r:id="rId55"/>
    <p:sldId id="345" r:id="rId56"/>
    <p:sldId id="346" r:id="rId57"/>
    <p:sldId id="286" r:id="rId58"/>
    <p:sldId id="287" r:id="rId59"/>
    <p:sldId id="288" r:id="rId60"/>
    <p:sldId id="307" r:id="rId61"/>
    <p:sldId id="308" r:id="rId62"/>
    <p:sldId id="309" r:id="rId63"/>
    <p:sldId id="310" r:id="rId64"/>
    <p:sldId id="293" r:id="rId65"/>
    <p:sldId id="360" r:id="rId66"/>
    <p:sldId id="362" r:id="rId67"/>
    <p:sldId id="363" r:id="rId68"/>
    <p:sldId id="364" r:id="rId69"/>
    <p:sldId id="353" r:id="rId70"/>
    <p:sldId id="365" r:id="rId71"/>
    <p:sldId id="366" r:id="rId72"/>
    <p:sldId id="356" r:id="rId73"/>
    <p:sldId id="361" r:id="rId74"/>
    <p:sldId id="368" r:id="rId75"/>
    <p:sldId id="369" r:id="rId76"/>
    <p:sldId id="374" r:id="rId77"/>
    <p:sldId id="375" r:id="rId78"/>
    <p:sldId id="376" r:id="rId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ilippe Maurent" initials="PM" lastIdx="26" clrIdx="0">
    <p:extLst>
      <p:ext uri="{19B8F6BF-5375-455C-9EA6-DF929625EA0E}">
        <p15:presenceInfo xmlns:p15="http://schemas.microsoft.com/office/powerpoint/2012/main" userId="S-1-5-21-1721254763-462695806-1538882281-37525" providerId="AD"/>
      </p:ext>
    </p:extLst>
  </p:cmAuthor>
  <p:cmAuthor id="2" name="Jim Muir" initials="JM" lastIdx="4" clrIdx="1">
    <p:extLst>
      <p:ext uri="{19B8F6BF-5375-455C-9EA6-DF929625EA0E}">
        <p15:presenceInfo xmlns:p15="http://schemas.microsoft.com/office/powerpoint/2012/main" userId="S-1-5-21-2127521184-1604012920-1887927527-46437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014" autoAdjust="0"/>
    <p:restoredTop sz="73875" autoAdjust="0"/>
  </p:normalViewPr>
  <p:slideViewPr>
    <p:cSldViewPr snapToGrid="0">
      <p:cViewPr varScale="1">
        <p:scale>
          <a:sx n="66" d="100"/>
          <a:sy n="66" d="100"/>
        </p:scale>
        <p:origin x="1330" y="43"/>
      </p:cViewPr>
      <p:guideLst/>
    </p:cSldViewPr>
  </p:slideViewPr>
  <p:notesTextViewPr>
    <p:cViewPr>
      <p:scale>
        <a:sx n="1" d="1"/>
        <a:sy n="1" d="1"/>
      </p:scale>
      <p:origin x="0" y="0"/>
    </p:cViewPr>
  </p:notesTextViewPr>
  <p:notesViewPr>
    <p:cSldViewPr snapToGrid="0">
      <p:cViewPr varScale="1">
        <p:scale>
          <a:sx n="68" d="100"/>
          <a:sy n="68" d="100"/>
        </p:scale>
        <p:origin x="3101" y="5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5.xml"/><Relationship Id="rId18" Type="http://schemas.openxmlformats.org/officeDocument/2006/relationships/slideMaster" Target="slideMasters/slideMaster10.xml"/><Relationship Id="rId26" Type="http://schemas.openxmlformats.org/officeDocument/2006/relationships/slide" Target="slides/slide1.xml"/><Relationship Id="rId39" Type="http://schemas.openxmlformats.org/officeDocument/2006/relationships/slide" Target="slides/slide14.xml"/><Relationship Id="rId21" Type="http://schemas.openxmlformats.org/officeDocument/2006/relationships/slideMaster" Target="slideMasters/slideMaster13.xml"/><Relationship Id="rId34" Type="http://schemas.openxmlformats.org/officeDocument/2006/relationships/slide" Target="slides/slide9.xml"/><Relationship Id="rId42" Type="http://schemas.openxmlformats.org/officeDocument/2006/relationships/slide" Target="slides/slide17.xml"/><Relationship Id="rId47" Type="http://schemas.openxmlformats.org/officeDocument/2006/relationships/slide" Target="slides/slide22.xml"/><Relationship Id="rId50" Type="http://schemas.openxmlformats.org/officeDocument/2006/relationships/slide" Target="slides/slide25.xml"/><Relationship Id="rId55" Type="http://schemas.openxmlformats.org/officeDocument/2006/relationships/slide" Target="slides/slide30.xml"/><Relationship Id="rId63" Type="http://schemas.openxmlformats.org/officeDocument/2006/relationships/slide" Target="slides/slide38.xml"/><Relationship Id="rId68" Type="http://schemas.openxmlformats.org/officeDocument/2006/relationships/slide" Target="slides/slide43.xml"/><Relationship Id="rId76" Type="http://schemas.openxmlformats.org/officeDocument/2006/relationships/slide" Target="slides/slide51.xml"/><Relationship Id="rId84" Type="http://schemas.openxmlformats.org/officeDocument/2006/relationships/theme" Target="theme/theme1.xml"/><Relationship Id="rId7" Type="http://schemas.openxmlformats.org/officeDocument/2006/relationships/customXml" Target="../customXml/item7.xml"/><Relationship Id="rId71" Type="http://schemas.openxmlformats.org/officeDocument/2006/relationships/slide" Target="slides/slide46.xml"/><Relationship Id="rId2" Type="http://schemas.openxmlformats.org/officeDocument/2006/relationships/customXml" Target="../customXml/item2.xml"/><Relationship Id="rId16" Type="http://schemas.openxmlformats.org/officeDocument/2006/relationships/slideMaster" Target="slideMasters/slideMaster8.xml"/><Relationship Id="rId29" Type="http://schemas.openxmlformats.org/officeDocument/2006/relationships/slide" Target="slides/slide4.xml"/><Relationship Id="rId11" Type="http://schemas.openxmlformats.org/officeDocument/2006/relationships/slideMaster" Target="slideMasters/slideMaster3.xml"/><Relationship Id="rId24" Type="http://schemas.openxmlformats.org/officeDocument/2006/relationships/slideMaster" Target="slideMasters/slideMaster16.xml"/><Relationship Id="rId32" Type="http://schemas.openxmlformats.org/officeDocument/2006/relationships/slide" Target="slides/slide7.xml"/><Relationship Id="rId37" Type="http://schemas.openxmlformats.org/officeDocument/2006/relationships/slide" Target="slides/slide12.xml"/><Relationship Id="rId40" Type="http://schemas.openxmlformats.org/officeDocument/2006/relationships/slide" Target="slides/slide15.xml"/><Relationship Id="rId45" Type="http://schemas.openxmlformats.org/officeDocument/2006/relationships/slide" Target="slides/slide20.xml"/><Relationship Id="rId53" Type="http://schemas.openxmlformats.org/officeDocument/2006/relationships/slide" Target="slides/slide28.xml"/><Relationship Id="rId58" Type="http://schemas.openxmlformats.org/officeDocument/2006/relationships/slide" Target="slides/slide33.xml"/><Relationship Id="rId66" Type="http://schemas.openxmlformats.org/officeDocument/2006/relationships/slide" Target="slides/slide41.xml"/><Relationship Id="rId74" Type="http://schemas.openxmlformats.org/officeDocument/2006/relationships/slide" Target="slides/slide49.xml"/><Relationship Id="rId79" Type="http://schemas.openxmlformats.org/officeDocument/2006/relationships/slide" Target="slides/slide54.xml"/><Relationship Id="rId5" Type="http://schemas.openxmlformats.org/officeDocument/2006/relationships/customXml" Target="../customXml/item5.xml"/><Relationship Id="rId61" Type="http://schemas.openxmlformats.org/officeDocument/2006/relationships/slide" Target="slides/slide36.xml"/><Relationship Id="rId82" Type="http://schemas.openxmlformats.org/officeDocument/2006/relationships/presProps" Target="presProps.xml"/><Relationship Id="rId19" Type="http://schemas.openxmlformats.org/officeDocument/2006/relationships/slideMaster" Target="slideMasters/slideMaster11.xml"/><Relationship Id="rId4" Type="http://schemas.openxmlformats.org/officeDocument/2006/relationships/customXml" Target="../customXml/item4.xml"/><Relationship Id="rId9" Type="http://schemas.openxmlformats.org/officeDocument/2006/relationships/slideMaster" Target="slideMasters/slideMaster1.xml"/><Relationship Id="rId14" Type="http://schemas.openxmlformats.org/officeDocument/2006/relationships/slideMaster" Target="slideMasters/slideMaster6.xml"/><Relationship Id="rId22" Type="http://schemas.openxmlformats.org/officeDocument/2006/relationships/slideMaster" Target="slideMasters/slideMaster14.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3" Type="http://schemas.openxmlformats.org/officeDocument/2006/relationships/slide" Target="slides/slide18.xml"/><Relationship Id="rId48" Type="http://schemas.openxmlformats.org/officeDocument/2006/relationships/slide" Target="slides/slide23.xml"/><Relationship Id="rId56" Type="http://schemas.openxmlformats.org/officeDocument/2006/relationships/slide" Target="slides/slide31.xml"/><Relationship Id="rId64" Type="http://schemas.openxmlformats.org/officeDocument/2006/relationships/slide" Target="slides/slide39.xml"/><Relationship Id="rId69" Type="http://schemas.openxmlformats.org/officeDocument/2006/relationships/slide" Target="slides/slide44.xml"/><Relationship Id="rId77" Type="http://schemas.openxmlformats.org/officeDocument/2006/relationships/slide" Target="slides/slide52.xml"/><Relationship Id="rId8" Type="http://schemas.openxmlformats.org/officeDocument/2006/relationships/customXml" Target="../customXml/item8.xml"/><Relationship Id="rId51" Type="http://schemas.openxmlformats.org/officeDocument/2006/relationships/slide" Target="slides/slide26.xml"/><Relationship Id="rId72" Type="http://schemas.openxmlformats.org/officeDocument/2006/relationships/slide" Target="slides/slide47.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Master" Target="slideMasters/slideMaster4.xml"/><Relationship Id="rId17" Type="http://schemas.openxmlformats.org/officeDocument/2006/relationships/slideMaster" Target="slideMasters/slideMaster9.xml"/><Relationship Id="rId25" Type="http://schemas.openxmlformats.org/officeDocument/2006/relationships/slideMaster" Target="slideMasters/slideMaster17.xml"/><Relationship Id="rId33" Type="http://schemas.openxmlformats.org/officeDocument/2006/relationships/slide" Target="slides/slide8.xml"/><Relationship Id="rId38" Type="http://schemas.openxmlformats.org/officeDocument/2006/relationships/slide" Target="slides/slide13.xml"/><Relationship Id="rId46" Type="http://schemas.openxmlformats.org/officeDocument/2006/relationships/slide" Target="slides/slide21.xml"/><Relationship Id="rId59" Type="http://schemas.openxmlformats.org/officeDocument/2006/relationships/slide" Target="slides/slide34.xml"/><Relationship Id="rId67" Type="http://schemas.openxmlformats.org/officeDocument/2006/relationships/slide" Target="slides/slide42.xml"/><Relationship Id="rId20" Type="http://schemas.openxmlformats.org/officeDocument/2006/relationships/slideMaster" Target="slideMasters/slideMaster12.xml"/><Relationship Id="rId41" Type="http://schemas.openxmlformats.org/officeDocument/2006/relationships/slide" Target="slides/slide16.xml"/><Relationship Id="rId54" Type="http://schemas.openxmlformats.org/officeDocument/2006/relationships/slide" Target="slides/slide29.xml"/><Relationship Id="rId62" Type="http://schemas.openxmlformats.org/officeDocument/2006/relationships/slide" Target="slides/slide37.xml"/><Relationship Id="rId70" Type="http://schemas.openxmlformats.org/officeDocument/2006/relationships/slide" Target="slides/slide45.xml"/><Relationship Id="rId75" Type="http://schemas.openxmlformats.org/officeDocument/2006/relationships/slide" Target="slides/slide50.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Master" Target="slideMasters/slideMaster7.xml"/><Relationship Id="rId23" Type="http://schemas.openxmlformats.org/officeDocument/2006/relationships/slideMaster" Target="slideMasters/slideMaster15.xml"/><Relationship Id="rId28" Type="http://schemas.openxmlformats.org/officeDocument/2006/relationships/slide" Target="slides/slide3.xml"/><Relationship Id="rId36" Type="http://schemas.openxmlformats.org/officeDocument/2006/relationships/slide" Target="slides/slide11.xml"/><Relationship Id="rId49" Type="http://schemas.openxmlformats.org/officeDocument/2006/relationships/slide" Target="slides/slide24.xml"/><Relationship Id="rId57" Type="http://schemas.openxmlformats.org/officeDocument/2006/relationships/slide" Target="slides/slide32.xml"/><Relationship Id="rId10" Type="http://schemas.openxmlformats.org/officeDocument/2006/relationships/slideMaster" Target="slideMasters/slideMaster2.xml"/><Relationship Id="rId31" Type="http://schemas.openxmlformats.org/officeDocument/2006/relationships/slide" Target="slides/slide6.xml"/><Relationship Id="rId44" Type="http://schemas.openxmlformats.org/officeDocument/2006/relationships/slide" Target="slides/slide19.xml"/><Relationship Id="rId52" Type="http://schemas.openxmlformats.org/officeDocument/2006/relationships/slide" Target="slides/slide27.xml"/><Relationship Id="rId60" Type="http://schemas.openxmlformats.org/officeDocument/2006/relationships/slide" Target="slides/slide35.xml"/><Relationship Id="rId65" Type="http://schemas.openxmlformats.org/officeDocument/2006/relationships/slide" Target="slides/slide40.xml"/><Relationship Id="rId73" Type="http://schemas.openxmlformats.org/officeDocument/2006/relationships/slide" Target="slides/slide48.xml"/><Relationship Id="rId78" Type="http://schemas.openxmlformats.org/officeDocument/2006/relationships/slide" Target="slides/slide53.xml"/><Relationship Id="rId8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0632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D51B1278-D92B-4AF3-A9C1-71DD298190CE}" type="datetimeFigureOut">
              <a:rPr lang="en-US" smtClean="0">
                <a:solidFill>
                  <a:prstClr val="black"/>
                </a:solidFill>
              </a:rPr>
              <a:pPr/>
              <a:t>6/3/2014</a:t>
            </a:fld>
            <a:endParaRPr lang="en-US" dirty="0">
              <a:solidFill>
                <a:prstClr val="black"/>
              </a:solidFill>
            </a:endParaRPr>
          </a:p>
        </p:txBody>
      </p:sp>
      <p:sp>
        <p:nvSpPr>
          <p:cNvPr id="5" name="Slide Number Placeholder 4"/>
          <p:cNvSpPr>
            <a:spLocks noGrp="1"/>
          </p:cNvSpPr>
          <p:nvPr>
            <p:ph type="sldNum" sz="quarter" idx="11"/>
          </p:nvPr>
        </p:nvSpPr>
        <p:spPr>
          <a:xfrm>
            <a:off x="5909309" y="8685213"/>
            <a:ext cx="947103" cy="457200"/>
          </a:xfrm>
          <a:prstGeom prst="rect">
            <a:avLst/>
          </a:prstGeom>
        </p:spPr>
        <p:txBody>
          <a:bodyPr/>
          <a:lstStyle/>
          <a:p>
            <a:fld id="{B4008EB6-D09E-4580-8CD6-DDB14511944F}" type="slidenum">
              <a:rPr lang="en-US" smtClean="0">
                <a:solidFill>
                  <a:prstClr val="black"/>
                </a:solidFill>
              </a:rPr>
              <a:pPr/>
              <a:t>2</a:t>
            </a:fld>
            <a:endParaRPr lang="en-US" dirty="0">
              <a:solidFill>
                <a:prstClr val="black"/>
              </a:solidFill>
            </a:endParaRPr>
          </a:p>
        </p:txBody>
      </p:sp>
      <p:sp>
        <p:nvSpPr>
          <p:cNvPr id="6" name="Header Placeholder 5"/>
          <p:cNvSpPr>
            <a:spLocks noGrp="1"/>
          </p:cNvSpPr>
          <p:nvPr>
            <p:ph type="hdr" sz="quarter" idx="12"/>
          </p:nvPr>
        </p:nvSpPr>
        <p:spPr>
          <a:xfrm>
            <a:off x="0" y="0"/>
            <a:ext cx="2971800" cy="457200"/>
          </a:xfrm>
          <a:prstGeom prst="rect">
            <a:avLst/>
          </a:prstGeom>
        </p:spPr>
        <p:txBody>
          <a:bodyPr/>
          <a:lstStyle/>
          <a:p>
            <a:r>
              <a:rPr lang="en-US" dirty="0" smtClean="0">
                <a:solidFill>
                  <a:prstClr val="black"/>
                </a:solidFill>
              </a:rPr>
              <a:t>Microsoft Office365</a:t>
            </a:r>
            <a:endParaRPr lang="en-US" dirty="0">
              <a:solidFill>
                <a:prstClr val="black"/>
              </a:solidFill>
            </a:endParaRPr>
          </a:p>
        </p:txBody>
      </p:sp>
    </p:spTree>
    <p:extLst>
      <p:ext uri="{BB962C8B-B14F-4D97-AF65-F5344CB8AC3E}">
        <p14:creationId xmlns:p14="http://schemas.microsoft.com/office/powerpoint/2010/main" val="2953286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
        <p:nvSpPr>
          <p:cNvPr id="4" name="Slide Number Placeholder 3"/>
          <p:cNvSpPr>
            <a:spLocks noGrp="1"/>
          </p:cNvSpPr>
          <p:nvPr>
            <p:ph type="sldNum" sz="quarter" idx="10"/>
          </p:nvPr>
        </p:nvSpPr>
        <p:spPr>
          <a:xfrm>
            <a:off x="5909309" y="8685213"/>
            <a:ext cx="947103" cy="457200"/>
          </a:xfrm>
          <a:prstGeom prst="rect">
            <a:avLst/>
          </a:prstGeom>
        </p:spPr>
        <p:txBody>
          <a:bodyPr/>
          <a:lstStyle/>
          <a:p>
            <a:fld id="{82AABF77-E2E4-44CA-BA5C-65E132CF08D8}"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330144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
        <p:nvSpPr>
          <p:cNvPr id="4" name="Slide Number Placeholder 3"/>
          <p:cNvSpPr>
            <a:spLocks noGrp="1"/>
          </p:cNvSpPr>
          <p:nvPr>
            <p:ph type="sldNum" sz="quarter" idx="10"/>
          </p:nvPr>
        </p:nvSpPr>
        <p:spPr>
          <a:xfrm>
            <a:off x="5909309" y="8685213"/>
            <a:ext cx="947103" cy="457200"/>
          </a:xfrm>
          <a:prstGeom prst="rect">
            <a:avLst/>
          </a:prstGeom>
        </p:spPr>
        <p:txBody>
          <a:bodyPr/>
          <a:lstStyle/>
          <a:p>
            <a:fld id="{82AABF77-E2E4-44CA-BA5C-65E132CF08D8}"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008511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
        <p:nvSpPr>
          <p:cNvPr id="4" name="Slide Number Placeholder 3"/>
          <p:cNvSpPr>
            <a:spLocks noGrp="1"/>
          </p:cNvSpPr>
          <p:nvPr>
            <p:ph type="sldNum" sz="quarter" idx="10"/>
          </p:nvPr>
        </p:nvSpPr>
        <p:spPr>
          <a:xfrm>
            <a:off x="5909309" y="8685213"/>
            <a:ext cx="947103" cy="457200"/>
          </a:xfrm>
          <a:prstGeom prst="rect">
            <a:avLst/>
          </a:prstGeom>
        </p:spPr>
        <p:txBody>
          <a:bodyPr/>
          <a:lstStyle/>
          <a:p>
            <a:fld id="{82AABF77-E2E4-44CA-BA5C-65E132CF08D8}"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335517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spc="-70" dirty="0" smtClean="0">
              <a:gradFill>
                <a:gsLst>
                  <a:gs pos="2917">
                    <a:schemeClr val="bg2"/>
                  </a:gs>
                  <a:gs pos="95000">
                    <a:schemeClr val="bg2"/>
                  </a:gs>
                </a:gsLst>
                <a:lin ang="5400000" scaled="0"/>
              </a:gradFill>
            </a:endParaRPr>
          </a:p>
        </p:txBody>
      </p:sp>
      <p:sp>
        <p:nvSpPr>
          <p:cNvPr id="4" name="Slide Number Placeholder 3"/>
          <p:cNvSpPr>
            <a:spLocks noGrp="1"/>
          </p:cNvSpPr>
          <p:nvPr>
            <p:ph type="sldNum" sz="quarter" idx="10"/>
          </p:nvPr>
        </p:nvSpPr>
        <p:spPr>
          <a:xfrm>
            <a:off x="5909309" y="8685213"/>
            <a:ext cx="947103" cy="457200"/>
          </a:xfrm>
          <a:prstGeom prst="rect">
            <a:avLst/>
          </a:prstGeom>
        </p:spPr>
        <p:txBody>
          <a:bodyPr/>
          <a:lstStyle/>
          <a:p>
            <a:fld id="{8B263312-38AA-4E1E-B2B5-0F8F122B24FE}"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058878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5C49ECCD-22D4-4E89-B431-986771A630AD}" type="datetime1">
              <a:rPr lang="en-US" smtClean="0">
                <a:solidFill>
                  <a:prstClr val="black"/>
                </a:solidFill>
              </a:rPr>
              <a:pPr/>
              <a:t>6/3/2014</a:t>
            </a:fld>
            <a:endParaRPr lang="en-US" dirty="0">
              <a:solidFill>
                <a:prstClr val="black"/>
              </a:solidFill>
            </a:endParaRPr>
          </a:p>
        </p:txBody>
      </p:sp>
      <p:sp>
        <p:nvSpPr>
          <p:cNvPr id="5" name="Slide Number Placeholder 4"/>
          <p:cNvSpPr>
            <a:spLocks noGrp="1"/>
          </p:cNvSpPr>
          <p:nvPr>
            <p:ph type="sldNum" sz="quarter" idx="11"/>
          </p:nvPr>
        </p:nvSpPr>
        <p:spPr>
          <a:xfrm>
            <a:off x="5909309" y="8685213"/>
            <a:ext cx="947103" cy="457200"/>
          </a:xfrm>
          <a:prstGeom prst="rect">
            <a:avLst/>
          </a:prstGeom>
        </p:spPr>
        <p:txBody>
          <a:bodyPr/>
          <a:lstStyle/>
          <a:p>
            <a:fld id="{B4008EB6-D09E-4580-8CD6-DDB14511944F}" type="slidenum">
              <a:rPr lang="en-US" smtClean="0">
                <a:solidFill>
                  <a:prstClr val="black"/>
                </a:solidFill>
              </a:rPr>
              <a:pPr/>
              <a:t>19</a:t>
            </a:fld>
            <a:endParaRPr lang="en-US" dirty="0">
              <a:solidFill>
                <a:prstClr val="black"/>
              </a:solidFill>
            </a:endParaRPr>
          </a:p>
        </p:txBody>
      </p:sp>
      <p:sp>
        <p:nvSpPr>
          <p:cNvPr id="6" name="Header Placeholder 5"/>
          <p:cNvSpPr>
            <a:spLocks noGrp="1"/>
          </p:cNvSpPr>
          <p:nvPr>
            <p:ph type="hdr" sz="quarter" idx="12"/>
          </p:nvPr>
        </p:nvSpPr>
        <p:spPr>
          <a:xfrm>
            <a:off x="0" y="0"/>
            <a:ext cx="2971800" cy="457200"/>
          </a:xfrm>
          <a:prstGeom prst="rect">
            <a:avLst/>
          </a:prstGeom>
        </p:spPr>
        <p:txBody>
          <a:bodyPr/>
          <a:lstStyle/>
          <a:p>
            <a:r>
              <a:rPr lang="en-US" smtClean="0">
                <a:solidFill>
                  <a:prstClr val="black"/>
                </a:solidFill>
              </a:rPr>
              <a:t>Microsoft Office365</a:t>
            </a:r>
            <a:endParaRPr lang="en-US" dirty="0">
              <a:solidFill>
                <a:prstClr val="black"/>
              </a:solidFill>
            </a:endParaRPr>
          </a:p>
        </p:txBody>
      </p:sp>
    </p:spTree>
    <p:extLst>
      <p:ext uri="{BB962C8B-B14F-4D97-AF65-F5344CB8AC3E}">
        <p14:creationId xmlns:p14="http://schemas.microsoft.com/office/powerpoint/2010/main" val="1081862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pPr marL="0" indent="0">
              <a:lnSpc>
                <a:spcPct val="100000"/>
              </a:lnSpc>
              <a:spcBef>
                <a:spcPts val="0"/>
              </a:spcBef>
              <a:spcAft>
                <a:spcPts val="1800"/>
              </a:spcAft>
              <a:buNone/>
            </a:pPr>
            <a:endParaRPr lang="en-US" baseline="0" dirty="0" smtClean="0"/>
          </a:p>
        </p:txBody>
      </p:sp>
      <p:sp>
        <p:nvSpPr>
          <p:cNvPr id="4" name="Slide Number Placeholder 3"/>
          <p:cNvSpPr>
            <a:spLocks noGrp="1"/>
          </p:cNvSpPr>
          <p:nvPr>
            <p:ph type="sldNum" sz="quarter" idx="10"/>
          </p:nvPr>
        </p:nvSpPr>
        <p:spPr>
          <a:xfrm>
            <a:off x="5909309" y="8685213"/>
            <a:ext cx="947103" cy="457200"/>
          </a:xfrm>
          <a:prstGeom prst="rect">
            <a:avLst/>
          </a:prstGeom>
        </p:spPr>
        <p:txBody>
          <a:bodyPr/>
          <a:lstStyle/>
          <a:p>
            <a:fld id="{574B1D52-DF84-47C5-A8D4-3620BF84574C}"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513900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FC9EA82A-6CC2-448E-BA9C-23204A88421D}" type="datetime1">
              <a:rPr lang="en-US" smtClean="0"/>
              <a:t>6/3/2014</a:t>
            </a:fld>
            <a:endParaRPr lang="en-US"/>
          </a:p>
        </p:txBody>
      </p:sp>
      <p:sp>
        <p:nvSpPr>
          <p:cNvPr id="5" name="Slide Number Placeholder 4"/>
          <p:cNvSpPr>
            <a:spLocks noGrp="1"/>
          </p:cNvSpPr>
          <p:nvPr>
            <p:ph type="sldNum" sz="quarter" idx="11"/>
          </p:nvPr>
        </p:nvSpPr>
        <p:spPr>
          <a:xfrm>
            <a:off x="5909309" y="8685213"/>
            <a:ext cx="947103" cy="457200"/>
          </a:xfrm>
          <a:prstGeom prst="rect">
            <a:avLst/>
          </a:prstGeom>
        </p:spPr>
        <p:txBody>
          <a:bodyPr/>
          <a:lstStyle/>
          <a:p>
            <a:fld id="{B4008EB6-D09E-4580-8CD6-DDB14511944F}" type="slidenum">
              <a:rPr lang="en-US" smtClean="0"/>
              <a:t>27</a:t>
            </a:fld>
            <a:endParaRPr lang="en-US" dirty="0"/>
          </a:p>
        </p:txBody>
      </p:sp>
      <p:sp>
        <p:nvSpPr>
          <p:cNvPr id="6" name="Header Placeholder 5"/>
          <p:cNvSpPr>
            <a:spLocks noGrp="1"/>
          </p:cNvSpPr>
          <p:nvPr>
            <p:ph type="hdr" sz="quarter" idx="12"/>
          </p:nvPr>
        </p:nvSpPr>
        <p:spPr>
          <a:xfrm>
            <a:off x="0" y="0"/>
            <a:ext cx="2971800" cy="457200"/>
          </a:xfrm>
          <a:prstGeom prst="rect">
            <a:avLst/>
          </a:prstGeom>
        </p:spPr>
        <p:txBody>
          <a:bodyPr/>
          <a:lstStyle/>
          <a:p>
            <a:r>
              <a:rPr lang="en-US" smtClean="0"/>
              <a:t>Microsoft Office365</a:t>
            </a:r>
            <a:endParaRPr lang="en-US" dirty="0"/>
          </a:p>
        </p:txBody>
      </p:sp>
    </p:spTree>
    <p:extLst>
      <p:ext uri="{BB962C8B-B14F-4D97-AF65-F5344CB8AC3E}">
        <p14:creationId xmlns:p14="http://schemas.microsoft.com/office/powerpoint/2010/main" val="3470021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
        <p:nvSpPr>
          <p:cNvPr id="4" name="Slide Number Placeholder 3"/>
          <p:cNvSpPr>
            <a:spLocks noGrp="1"/>
          </p:cNvSpPr>
          <p:nvPr>
            <p:ph type="sldNum" sz="quarter" idx="10"/>
          </p:nvPr>
        </p:nvSpPr>
        <p:spPr>
          <a:xfrm>
            <a:off x="5909309" y="8685213"/>
            <a:ext cx="947103" cy="457200"/>
          </a:xfrm>
          <a:prstGeom prst="rect">
            <a:avLst/>
          </a:prstGeom>
        </p:spPr>
        <p:txBody>
          <a:bodyPr/>
          <a:lstStyle/>
          <a:p>
            <a:fld id="{574B1D52-DF84-47C5-A8D4-3620BF84574C}"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282132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r>
              <a:rPr lang="en-US" smtClean="0"/>
              <a:t>TechEd 2013</a:t>
            </a:r>
            <a:endParaRPr lang="en-US" dirty="0"/>
          </a:p>
        </p:txBody>
      </p:sp>
      <p:sp>
        <p:nvSpPr>
          <p:cNvPr id="6" name="Date Placeholder 5"/>
          <p:cNvSpPr>
            <a:spLocks noGrp="1"/>
          </p:cNvSpPr>
          <p:nvPr>
            <p:ph type="dt" idx="12"/>
          </p:nvPr>
        </p:nvSpPr>
        <p:spPr>
          <a:xfrm>
            <a:off x="3884613" y="0"/>
            <a:ext cx="2971800" cy="457200"/>
          </a:xfrm>
          <a:prstGeom prst="rect">
            <a:avLst/>
          </a:prstGeom>
        </p:spPr>
        <p:txBody>
          <a:bodyPr/>
          <a:lstStyle/>
          <a:p>
            <a:fld id="{2DFDA5C7-BBAE-481E-8BF7-731156A2E2C1}" type="datetime8">
              <a:rPr lang="en-US" smtClean="0"/>
              <a:t>6/3/2014 3:45 PM</a:t>
            </a:fld>
            <a:endParaRPr lang="en-US" dirty="0"/>
          </a:p>
        </p:txBody>
      </p:sp>
      <p:sp>
        <p:nvSpPr>
          <p:cNvPr id="7" name="Slide Number Placeholder 6"/>
          <p:cNvSpPr>
            <a:spLocks noGrp="1"/>
          </p:cNvSpPr>
          <p:nvPr>
            <p:ph type="sldNum" sz="quarter" idx="13"/>
          </p:nvPr>
        </p:nvSpPr>
        <p:spPr>
          <a:xfrm>
            <a:off x="5909309" y="8685213"/>
            <a:ext cx="947103" cy="457200"/>
          </a:xfrm>
          <a:prstGeom prst="rect">
            <a:avLst/>
          </a:prstGeom>
        </p:spPr>
        <p:txBody>
          <a:bodyPr/>
          <a:lstStyle/>
          <a:p>
            <a:fld id="{B4008EB6-D09E-4580-8CD6-DDB14511944F}" type="slidenum">
              <a:rPr lang="en-US" smtClean="0"/>
              <a:pPr/>
              <a:t>30</a:t>
            </a:fld>
            <a:endParaRPr lang="en-US" dirty="0"/>
          </a:p>
        </p:txBody>
      </p:sp>
    </p:spTree>
    <p:extLst>
      <p:ext uri="{BB962C8B-B14F-4D97-AF65-F5344CB8AC3E}">
        <p14:creationId xmlns:p14="http://schemas.microsoft.com/office/powerpoint/2010/main" val="27108909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r>
              <a:rPr lang="en-US" smtClean="0"/>
              <a:t>TechEd 2013</a:t>
            </a:r>
            <a:endParaRPr lang="en-US" dirty="0"/>
          </a:p>
        </p:txBody>
      </p:sp>
      <p:sp>
        <p:nvSpPr>
          <p:cNvPr id="6" name="Date Placeholder 5"/>
          <p:cNvSpPr>
            <a:spLocks noGrp="1"/>
          </p:cNvSpPr>
          <p:nvPr>
            <p:ph type="dt" idx="12"/>
          </p:nvPr>
        </p:nvSpPr>
        <p:spPr>
          <a:xfrm>
            <a:off x="3884613" y="0"/>
            <a:ext cx="2971800" cy="457200"/>
          </a:xfrm>
          <a:prstGeom prst="rect">
            <a:avLst/>
          </a:prstGeom>
        </p:spPr>
        <p:txBody>
          <a:bodyPr/>
          <a:lstStyle/>
          <a:p>
            <a:fld id="{2DFDA5C7-BBAE-481E-8BF7-731156A2E2C1}" type="datetime8">
              <a:rPr lang="en-US" smtClean="0"/>
              <a:t>6/3/2014 3:45 PM</a:t>
            </a:fld>
            <a:endParaRPr lang="en-US" dirty="0"/>
          </a:p>
        </p:txBody>
      </p:sp>
      <p:sp>
        <p:nvSpPr>
          <p:cNvPr id="7" name="Slide Number Placeholder 6"/>
          <p:cNvSpPr>
            <a:spLocks noGrp="1"/>
          </p:cNvSpPr>
          <p:nvPr>
            <p:ph type="sldNum" sz="quarter" idx="13"/>
          </p:nvPr>
        </p:nvSpPr>
        <p:spPr>
          <a:xfrm>
            <a:off x="5909309" y="8685213"/>
            <a:ext cx="947103" cy="457200"/>
          </a:xfrm>
          <a:prstGeom prst="rect">
            <a:avLst/>
          </a:prstGeom>
        </p:spPr>
        <p:txBody>
          <a:bodyPr/>
          <a:lstStyle/>
          <a:p>
            <a:fld id="{B4008EB6-D09E-4580-8CD6-DDB14511944F}" type="slidenum">
              <a:rPr lang="en-US" smtClean="0"/>
              <a:pPr/>
              <a:t>31</a:t>
            </a:fld>
            <a:endParaRPr lang="en-US" dirty="0"/>
          </a:p>
        </p:txBody>
      </p:sp>
    </p:spTree>
    <p:extLst>
      <p:ext uri="{BB962C8B-B14F-4D97-AF65-F5344CB8AC3E}">
        <p14:creationId xmlns:p14="http://schemas.microsoft.com/office/powerpoint/2010/main" val="3642070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32E890CE-BCFD-430B-8827-8CF75E90304D}" type="datetime1">
              <a:rPr lang="en-US" smtClean="0">
                <a:solidFill>
                  <a:prstClr val="black"/>
                </a:solidFill>
              </a:rPr>
              <a:pPr/>
              <a:t>6/3/2014</a:t>
            </a:fld>
            <a:endParaRPr lang="en-US" dirty="0">
              <a:solidFill>
                <a:prstClr val="black"/>
              </a:solidFill>
            </a:endParaRPr>
          </a:p>
        </p:txBody>
      </p:sp>
      <p:sp>
        <p:nvSpPr>
          <p:cNvPr id="5" name="Slide Number Placeholder 4"/>
          <p:cNvSpPr>
            <a:spLocks noGrp="1"/>
          </p:cNvSpPr>
          <p:nvPr>
            <p:ph type="sldNum" sz="quarter" idx="11"/>
          </p:nvPr>
        </p:nvSpPr>
        <p:spPr>
          <a:xfrm>
            <a:off x="5909309" y="8685213"/>
            <a:ext cx="947103" cy="457200"/>
          </a:xfrm>
          <a:prstGeom prst="rect">
            <a:avLst/>
          </a:prstGeom>
        </p:spPr>
        <p:txBody>
          <a:bodyPr/>
          <a:lstStyle/>
          <a:p>
            <a:fld id="{B4008EB6-D09E-4580-8CD6-DDB14511944F}" type="slidenum">
              <a:rPr lang="en-US" smtClean="0">
                <a:solidFill>
                  <a:prstClr val="black"/>
                </a:solidFill>
              </a:rPr>
              <a:pPr/>
              <a:t>3</a:t>
            </a:fld>
            <a:endParaRPr lang="en-US" dirty="0">
              <a:solidFill>
                <a:prstClr val="black"/>
              </a:solidFill>
            </a:endParaRPr>
          </a:p>
        </p:txBody>
      </p:sp>
      <p:sp>
        <p:nvSpPr>
          <p:cNvPr id="6" name="Header Placeholder 5"/>
          <p:cNvSpPr>
            <a:spLocks noGrp="1"/>
          </p:cNvSpPr>
          <p:nvPr>
            <p:ph type="hdr" sz="quarter" idx="12"/>
          </p:nvPr>
        </p:nvSpPr>
        <p:spPr>
          <a:xfrm>
            <a:off x="0" y="0"/>
            <a:ext cx="2971800" cy="457200"/>
          </a:xfrm>
          <a:prstGeom prst="rect">
            <a:avLst/>
          </a:prstGeom>
        </p:spPr>
        <p:txBody>
          <a:bodyPr/>
          <a:lstStyle/>
          <a:p>
            <a:r>
              <a:rPr lang="en-US" dirty="0" smtClean="0">
                <a:solidFill>
                  <a:prstClr val="black"/>
                </a:solidFill>
              </a:rPr>
              <a:t>Microsoft Office365</a:t>
            </a:r>
            <a:endParaRPr lang="en-US" dirty="0">
              <a:solidFill>
                <a:prstClr val="black"/>
              </a:solidFill>
            </a:endParaRPr>
          </a:p>
        </p:txBody>
      </p:sp>
    </p:spTree>
    <p:extLst>
      <p:ext uri="{BB962C8B-B14F-4D97-AF65-F5344CB8AC3E}">
        <p14:creationId xmlns:p14="http://schemas.microsoft.com/office/powerpoint/2010/main" val="20666049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r>
              <a:rPr lang="en-US" smtClean="0"/>
              <a:t>TechEd 2013</a:t>
            </a:r>
            <a:endParaRPr lang="en-US" dirty="0"/>
          </a:p>
        </p:txBody>
      </p:sp>
      <p:sp>
        <p:nvSpPr>
          <p:cNvPr id="6" name="Date Placeholder 5"/>
          <p:cNvSpPr>
            <a:spLocks noGrp="1"/>
          </p:cNvSpPr>
          <p:nvPr>
            <p:ph type="dt" idx="12"/>
          </p:nvPr>
        </p:nvSpPr>
        <p:spPr>
          <a:xfrm>
            <a:off x="3884613" y="0"/>
            <a:ext cx="2971800" cy="457200"/>
          </a:xfrm>
          <a:prstGeom prst="rect">
            <a:avLst/>
          </a:prstGeom>
        </p:spPr>
        <p:txBody>
          <a:bodyPr/>
          <a:lstStyle/>
          <a:p>
            <a:fld id="{2DFDA5C7-BBAE-481E-8BF7-731156A2E2C1}" type="datetime8">
              <a:rPr lang="en-US" smtClean="0"/>
              <a:t>6/3/2014 3:45 PM</a:t>
            </a:fld>
            <a:endParaRPr lang="en-US" dirty="0"/>
          </a:p>
        </p:txBody>
      </p:sp>
      <p:sp>
        <p:nvSpPr>
          <p:cNvPr id="7" name="Slide Number Placeholder 6"/>
          <p:cNvSpPr>
            <a:spLocks noGrp="1"/>
          </p:cNvSpPr>
          <p:nvPr>
            <p:ph type="sldNum" sz="quarter" idx="13"/>
          </p:nvPr>
        </p:nvSpPr>
        <p:spPr>
          <a:xfrm>
            <a:off x="5909309" y="8685213"/>
            <a:ext cx="947103" cy="457200"/>
          </a:xfrm>
          <a:prstGeom prst="rect">
            <a:avLst/>
          </a:prstGeom>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11633503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pPr marL="171450" indent="-171450">
              <a:buFont typeface="Arial" panose="020B0604020202020204" pitchFamily="34" charset="0"/>
              <a:buChar char="•"/>
            </a:pPr>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89413D11-2B88-4FFD-AFA2-21D3E4070D31}" type="datetime1">
              <a:rPr lang="en-US" smtClean="0"/>
              <a:t>6/3/2014</a:t>
            </a:fld>
            <a:endParaRPr lang="en-US"/>
          </a:p>
        </p:txBody>
      </p:sp>
      <p:sp>
        <p:nvSpPr>
          <p:cNvPr id="5" name="Slide Number Placeholder 4"/>
          <p:cNvSpPr>
            <a:spLocks noGrp="1"/>
          </p:cNvSpPr>
          <p:nvPr>
            <p:ph type="sldNum" sz="quarter" idx="11"/>
          </p:nvPr>
        </p:nvSpPr>
        <p:spPr>
          <a:xfrm>
            <a:off x="5909309" y="8685213"/>
            <a:ext cx="947103" cy="457200"/>
          </a:xfrm>
          <a:prstGeom prst="rect">
            <a:avLst/>
          </a:prstGeom>
        </p:spPr>
        <p:txBody>
          <a:bodyPr/>
          <a:lstStyle/>
          <a:p>
            <a:fld id="{B4008EB6-D09E-4580-8CD6-DDB14511944F}" type="slidenum">
              <a:rPr lang="en-US" smtClean="0"/>
              <a:t>34</a:t>
            </a:fld>
            <a:endParaRPr lang="en-US" dirty="0"/>
          </a:p>
        </p:txBody>
      </p:sp>
      <p:sp>
        <p:nvSpPr>
          <p:cNvPr id="6" name="Header Placeholder 5"/>
          <p:cNvSpPr>
            <a:spLocks noGrp="1"/>
          </p:cNvSpPr>
          <p:nvPr>
            <p:ph type="hdr" sz="quarter" idx="12"/>
          </p:nvPr>
        </p:nvSpPr>
        <p:spPr>
          <a:xfrm>
            <a:off x="0" y="0"/>
            <a:ext cx="2971800" cy="457200"/>
          </a:xfrm>
          <a:prstGeom prst="rect">
            <a:avLst/>
          </a:prstGeom>
        </p:spPr>
        <p:txBody>
          <a:bodyPr/>
          <a:lstStyle/>
          <a:p>
            <a:r>
              <a:rPr lang="en-US" smtClean="0"/>
              <a:t>Microsoft Office365</a:t>
            </a:r>
            <a:endParaRPr lang="en-US" dirty="0"/>
          </a:p>
        </p:txBody>
      </p:sp>
    </p:spTree>
    <p:extLst>
      <p:ext uri="{BB962C8B-B14F-4D97-AF65-F5344CB8AC3E}">
        <p14:creationId xmlns:p14="http://schemas.microsoft.com/office/powerpoint/2010/main" val="4682454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BD1014FA-955A-4031-A10D-E7730AD66A33}" type="datetime1">
              <a:rPr lang="en-US" smtClean="0"/>
              <a:t>6/3/2014</a:t>
            </a:fld>
            <a:endParaRPr lang="en-US"/>
          </a:p>
        </p:txBody>
      </p:sp>
      <p:sp>
        <p:nvSpPr>
          <p:cNvPr id="5" name="Slide Number Placeholder 4"/>
          <p:cNvSpPr>
            <a:spLocks noGrp="1"/>
          </p:cNvSpPr>
          <p:nvPr>
            <p:ph type="sldNum" sz="quarter" idx="11"/>
          </p:nvPr>
        </p:nvSpPr>
        <p:spPr>
          <a:xfrm>
            <a:off x="5909309" y="8685213"/>
            <a:ext cx="947103" cy="457200"/>
          </a:xfrm>
          <a:prstGeom prst="rect">
            <a:avLst/>
          </a:prstGeom>
        </p:spPr>
        <p:txBody>
          <a:bodyPr/>
          <a:lstStyle/>
          <a:p>
            <a:fld id="{B4008EB6-D09E-4580-8CD6-DDB14511944F}" type="slidenum">
              <a:rPr lang="en-US" smtClean="0"/>
              <a:t>35</a:t>
            </a:fld>
            <a:endParaRPr lang="en-US" dirty="0"/>
          </a:p>
        </p:txBody>
      </p:sp>
      <p:sp>
        <p:nvSpPr>
          <p:cNvPr id="6" name="Header Placeholder 5"/>
          <p:cNvSpPr>
            <a:spLocks noGrp="1"/>
          </p:cNvSpPr>
          <p:nvPr>
            <p:ph type="hdr" sz="quarter" idx="12"/>
          </p:nvPr>
        </p:nvSpPr>
        <p:spPr>
          <a:xfrm>
            <a:off x="0" y="0"/>
            <a:ext cx="2971800" cy="457200"/>
          </a:xfrm>
          <a:prstGeom prst="rect">
            <a:avLst/>
          </a:prstGeom>
        </p:spPr>
        <p:txBody>
          <a:bodyPr/>
          <a:lstStyle/>
          <a:p>
            <a:r>
              <a:rPr lang="en-US" smtClean="0"/>
              <a:t>Microsoft Office365</a:t>
            </a:r>
            <a:endParaRPr lang="en-US" dirty="0"/>
          </a:p>
        </p:txBody>
      </p:sp>
    </p:spTree>
    <p:extLst>
      <p:ext uri="{BB962C8B-B14F-4D97-AF65-F5344CB8AC3E}">
        <p14:creationId xmlns:p14="http://schemas.microsoft.com/office/powerpoint/2010/main" val="15554098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pPr marL="171450" indent="-171450">
              <a:spcBef>
                <a:spcPts val="0"/>
              </a:spcBef>
              <a:spcAft>
                <a:spcPts val="1200"/>
              </a:spcAft>
              <a:buClr>
                <a:schemeClr val="tx2"/>
              </a:buClr>
              <a:buFont typeface="Wingdings" pitchFamily="2" charset="2"/>
              <a:buChar char="§"/>
            </a:pPr>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75423A95-8A81-40D9-9FD1-F1DCC7A6957A}" type="datetime1">
              <a:rPr lang="en-US" smtClean="0"/>
              <a:t>6/3/2014</a:t>
            </a:fld>
            <a:endParaRPr lang="en-US"/>
          </a:p>
        </p:txBody>
      </p:sp>
      <p:sp>
        <p:nvSpPr>
          <p:cNvPr id="5" name="Slide Number Placeholder 4"/>
          <p:cNvSpPr>
            <a:spLocks noGrp="1"/>
          </p:cNvSpPr>
          <p:nvPr>
            <p:ph type="sldNum" sz="quarter" idx="11"/>
          </p:nvPr>
        </p:nvSpPr>
        <p:spPr>
          <a:xfrm>
            <a:off x="5909309" y="8685213"/>
            <a:ext cx="947103" cy="457200"/>
          </a:xfrm>
          <a:prstGeom prst="rect">
            <a:avLst/>
          </a:prstGeom>
        </p:spPr>
        <p:txBody>
          <a:bodyPr/>
          <a:lstStyle/>
          <a:p>
            <a:fld id="{B4008EB6-D09E-4580-8CD6-DDB14511944F}" type="slidenum">
              <a:rPr lang="en-US" smtClean="0"/>
              <a:t>36</a:t>
            </a:fld>
            <a:endParaRPr lang="en-US" dirty="0"/>
          </a:p>
        </p:txBody>
      </p:sp>
      <p:sp>
        <p:nvSpPr>
          <p:cNvPr id="6" name="Header Placeholder 5"/>
          <p:cNvSpPr>
            <a:spLocks noGrp="1"/>
          </p:cNvSpPr>
          <p:nvPr>
            <p:ph type="hdr" sz="quarter" idx="12"/>
          </p:nvPr>
        </p:nvSpPr>
        <p:spPr>
          <a:xfrm>
            <a:off x="0" y="0"/>
            <a:ext cx="2971800" cy="457200"/>
          </a:xfrm>
          <a:prstGeom prst="rect">
            <a:avLst/>
          </a:prstGeom>
        </p:spPr>
        <p:txBody>
          <a:bodyPr/>
          <a:lstStyle/>
          <a:p>
            <a:r>
              <a:rPr lang="en-US" smtClean="0"/>
              <a:t>Microsoft Office365</a:t>
            </a:r>
            <a:endParaRPr lang="en-US" dirty="0"/>
          </a:p>
        </p:txBody>
      </p:sp>
    </p:spTree>
    <p:extLst>
      <p:ext uri="{BB962C8B-B14F-4D97-AF65-F5344CB8AC3E}">
        <p14:creationId xmlns:p14="http://schemas.microsoft.com/office/powerpoint/2010/main" val="28142239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B247D7DC-4318-44A5-AC48-F755C82D1390}" type="datetime1">
              <a:rPr lang="en-US" smtClean="0">
                <a:solidFill>
                  <a:prstClr val="black"/>
                </a:solidFill>
              </a:rPr>
              <a:pPr/>
              <a:t>6/3/2014</a:t>
            </a:fld>
            <a:endParaRPr lang="en-US">
              <a:solidFill>
                <a:prstClr val="black"/>
              </a:solidFill>
            </a:endParaRPr>
          </a:p>
        </p:txBody>
      </p:sp>
      <p:sp>
        <p:nvSpPr>
          <p:cNvPr id="5" name="Slide Number Placeholder 4"/>
          <p:cNvSpPr>
            <a:spLocks noGrp="1"/>
          </p:cNvSpPr>
          <p:nvPr>
            <p:ph type="sldNum" sz="quarter" idx="11"/>
          </p:nvPr>
        </p:nvSpPr>
        <p:spPr>
          <a:xfrm>
            <a:off x="5909309" y="8685213"/>
            <a:ext cx="947103" cy="457200"/>
          </a:xfrm>
          <a:prstGeom prst="rect">
            <a:avLst/>
          </a:prstGeom>
        </p:spPr>
        <p:txBody>
          <a:bodyPr/>
          <a:lstStyle/>
          <a:p>
            <a:fld id="{B4008EB6-D09E-4580-8CD6-DDB14511944F}" type="slidenum">
              <a:rPr lang="en-US" smtClean="0">
                <a:solidFill>
                  <a:prstClr val="black"/>
                </a:solidFill>
              </a:rPr>
              <a:pPr/>
              <a:t>37</a:t>
            </a:fld>
            <a:endParaRPr lang="en-US" dirty="0">
              <a:solidFill>
                <a:prstClr val="black"/>
              </a:solidFill>
            </a:endParaRPr>
          </a:p>
        </p:txBody>
      </p:sp>
      <p:sp>
        <p:nvSpPr>
          <p:cNvPr id="6" name="Header Placeholder 5"/>
          <p:cNvSpPr>
            <a:spLocks noGrp="1"/>
          </p:cNvSpPr>
          <p:nvPr>
            <p:ph type="hdr" sz="quarter" idx="12"/>
          </p:nvPr>
        </p:nvSpPr>
        <p:spPr>
          <a:xfrm>
            <a:off x="0" y="0"/>
            <a:ext cx="2971800" cy="457200"/>
          </a:xfrm>
          <a:prstGeom prst="rect">
            <a:avLst/>
          </a:prstGeom>
        </p:spPr>
        <p:txBody>
          <a:bodyPr/>
          <a:lstStyle/>
          <a:p>
            <a:r>
              <a:rPr lang="en-US" smtClean="0">
                <a:solidFill>
                  <a:prstClr val="black"/>
                </a:solidFill>
              </a:rPr>
              <a:t>Microsoft Office365</a:t>
            </a:r>
            <a:endParaRPr lang="en-US" dirty="0">
              <a:solidFill>
                <a:prstClr val="black"/>
              </a:solidFill>
            </a:endParaRPr>
          </a:p>
        </p:txBody>
      </p:sp>
    </p:spTree>
    <p:extLst>
      <p:ext uri="{BB962C8B-B14F-4D97-AF65-F5344CB8AC3E}">
        <p14:creationId xmlns:p14="http://schemas.microsoft.com/office/powerpoint/2010/main" val="4881525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B247D7DC-4318-44A5-AC48-F755C82D1390}" type="datetime1">
              <a:rPr lang="en-US" smtClean="0">
                <a:solidFill>
                  <a:prstClr val="black"/>
                </a:solidFill>
              </a:rPr>
              <a:pPr/>
              <a:t>6/3/2014</a:t>
            </a:fld>
            <a:endParaRPr lang="en-US">
              <a:solidFill>
                <a:prstClr val="black"/>
              </a:solidFill>
            </a:endParaRPr>
          </a:p>
        </p:txBody>
      </p:sp>
      <p:sp>
        <p:nvSpPr>
          <p:cNvPr id="5" name="Slide Number Placeholder 4"/>
          <p:cNvSpPr>
            <a:spLocks noGrp="1"/>
          </p:cNvSpPr>
          <p:nvPr>
            <p:ph type="sldNum" sz="quarter" idx="11"/>
          </p:nvPr>
        </p:nvSpPr>
        <p:spPr>
          <a:xfrm>
            <a:off x="5909309" y="8685213"/>
            <a:ext cx="947103" cy="457200"/>
          </a:xfrm>
          <a:prstGeom prst="rect">
            <a:avLst/>
          </a:prstGeom>
        </p:spPr>
        <p:txBody>
          <a:bodyPr/>
          <a:lstStyle/>
          <a:p>
            <a:fld id="{B4008EB6-D09E-4580-8CD6-DDB14511944F}" type="slidenum">
              <a:rPr lang="en-US" smtClean="0">
                <a:solidFill>
                  <a:prstClr val="black"/>
                </a:solidFill>
              </a:rPr>
              <a:pPr/>
              <a:t>38</a:t>
            </a:fld>
            <a:endParaRPr lang="en-US" dirty="0">
              <a:solidFill>
                <a:prstClr val="black"/>
              </a:solidFill>
            </a:endParaRPr>
          </a:p>
        </p:txBody>
      </p:sp>
      <p:sp>
        <p:nvSpPr>
          <p:cNvPr id="6" name="Header Placeholder 5"/>
          <p:cNvSpPr>
            <a:spLocks noGrp="1"/>
          </p:cNvSpPr>
          <p:nvPr>
            <p:ph type="hdr" sz="quarter" idx="12"/>
          </p:nvPr>
        </p:nvSpPr>
        <p:spPr>
          <a:xfrm>
            <a:off x="0" y="0"/>
            <a:ext cx="2971800" cy="457200"/>
          </a:xfrm>
          <a:prstGeom prst="rect">
            <a:avLst/>
          </a:prstGeom>
        </p:spPr>
        <p:txBody>
          <a:bodyPr/>
          <a:lstStyle/>
          <a:p>
            <a:r>
              <a:rPr lang="en-US" smtClean="0">
                <a:solidFill>
                  <a:prstClr val="black"/>
                </a:solidFill>
              </a:rPr>
              <a:t>Microsoft Office365</a:t>
            </a:r>
            <a:endParaRPr lang="en-US" dirty="0">
              <a:solidFill>
                <a:prstClr val="black"/>
              </a:solidFill>
            </a:endParaRPr>
          </a:p>
        </p:txBody>
      </p:sp>
    </p:spTree>
    <p:extLst>
      <p:ext uri="{BB962C8B-B14F-4D97-AF65-F5344CB8AC3E}">
        <p14:creationId xmlns:p14="http://schemas.microsoft.com/office/powerpoint/2010/main" val="42558200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pPr marL="0" indent="0">
              <a:buFont typeface="Arial" pitchFamily="34" charset="0"/>
              <a:buNone/>
            </a:pPr>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B247D7DC-4318-44A5-AC48-F755C82D1390}" type="datetime1">
              <a:rPr lang="en-US" smtClean="0">
                <a:solidFill>
                  <a:prstClr val="black"/>
                </a:solidFill>
              </a:rPr>
              <a:pPr/>
              <a:t>6/3/2014</a:t>
            </a:fld>
            <a:endParaRPr lang="en-US">
              <a:solidFill>
                <a:prstClr val="black"/>
              </a:solidFill>
            </a:endParaRPr>
          </a:p>
        </p:txBody>
      </p:sp>
      <p:sp>
        <p:nvSpPr>
          <p:cNvPr id="5" name="Slide Number Placeholder 4"/>
          <p:cNvSpPr>
            <a:spLocks noGrp="1"/>
          </p:cNvSpPr>
          <p:nvPr>
            <p:ph type="sldNum" sz="quarter" idx="11"/>
          </p:nvPr>
        </p:nvSpPr>
        <p:spPr>
          <a:xfrm>
            <a:off x="5909309" y="8685213"/>
            <a:ext cx="947103" cy="457200"/>
          </a:xfrm>
          <a:prstGeom prst="rect">
            <a:avLst/>
          </a:prstGeom>
        </p:spPr>
        <p:txBody>
          <a:bodyPr/>
          <a:lstStyle/>
          <a:p>
            <a:fld id="{B4008EB6-D09E-4580-8CD6-DDB14511944F}" type="slidenum">
              <a:rPr lang="en-US" smtClean="0">
                <a:solidFill>
                  <a:prstClr val="black"/>
                </a:solidFill>
              </a:rPr>
              <a:pPr/>
              <a:t>39</a:t>
            </a:fld>
            <a:endParaRPr lang="en-US" dirty="0">
              <a:solidFill>
                <a:prstClr val="black"/>
              </a:solidFill>
            </a:endParaRPr>
          </a:p>
        </p:txBody>
      </p:sp>
      <p:sp>
        <p:nvSpPr>
          <p:cNvPr id="6" name="Header Placeholder 5"/>
          <p:cNvSpPr>
            <a:spLocks noGrp="1"/>
          </p:cNvSpPr>
          <p:nvPr>
            <p:ph type="hdr" sz="quarter" idx="12"/>
          </p:nvPr>
        </p:nvSpPr>
        <p:spPr>
          <a:xfrm>
            <a:off x="0" y="0"/>
            <a:ext cx="2971800" cy="457200"/>
          </a:xfrm>
          <a:prstGeom prst="rect">
            <a:avLst/>
          </a:prstGeom>
        </p:spPr>
        <p:txBody>
          <a:bodyPr/>
          <a:lstStyle/>
          <a:p>
            <a:r>
              <a:rPr lang="en-US" smtClean="0">
                <a:solidFill>
                  <a:prstClr val="black"/>
                </a:solidFill>
              </a:rPr>
              <a:t>Microsoft Office365</a:t>
            </a:r>
            <a:endParaRPr lang="en-US" dirty="0">
              <a:solidFill>
                <a:prstClr val="black"/>
              </a:solidFill>
            </a:endParaRPr>
          </a:p>
        </p:txBody>
      </p:sp>
    </p:spTree>
    <p:extLst>
      <p:ext uri="{BB962C8B-B14F-4D97-AF65-F5344CB8AC3E}">
        <p14:creationId xmlns:p14="http://schemas.microsoft.com/office/powerpoint/2010/main" val="5986875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533401" y="4343400"/>
            <a:ext cx="5791200" cy="41148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a:xfrm>
            <a:off x="5909309" y="8685213"/>
            <a:ext cx="947103" cy="457200"/>
          </a:xfrm>
          <a:prstGeom prst="rect">
            <a:avLst/>
          </a:prstGeom>
        </p:spPr>
        <p:txBody>
          <a:bodyPr/>
          <a:lstStyle/>
          <a:p>
            <a:fld id="{8B263312-38AA-4E1E-B2B5-0F8F122B24FE}"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36339715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75423A95-8A81-40D9-9FD1-F1DCC7A6957A}" type="datetime1">
              <a:rPr lang="en-US" smtClean="0"/>
              <a:t>6/3/2014</a:t>
            </a:fld>
            <a:endParaRPr lang="en-US"/>
          </a:p>
        </p:txBody>
      </p:sp>
      <p:sp>
        <p:nvSpPr>
          <p:cNvPr id="5" name="Slide Number Placeholder 4"/>
          <p:cNvSpPr>
            <a:spLocks noGrp="1"/>
          </p:cNvSpPr>
          <p:nvPr>
            <p:ph type="sldNum" sz="quarter" idx="11"/>
          </p:nvPr>
        </p:nvSpPr>
        <p:spPr>
          <a:xfrm>
            <a:off x="5909309" y="8685213"/>
            <a:ext cx="947103" cy="457200"/>
          </a:xfrm>
          <a:prstGeom prst="rect">
            <a:avLst/>
          </a:prstGeom>
        </p:spPr>
        <p:txBody>
          <a:bodyPr/>
          <a:lstStyle/>
          <a:p>
            <a:fld id="{B4008EB6-D09E-4580-8CD6-DDB14511944F}" type="slidenum">
              <a:rPr lang="en-US" smtClean="0"/>
              <a:t>42</a:t>
            </a:fld>
            <a:endParaRPr lang="en-US" dirty="0"/>
          </a:p>
        </p:txBody>
      </p:sp>
      <p:sp>
        <p:nvSpPr>
          <p:cNvPr id="6" name="Header Placeholder 5"/>
          <p:cNvSpPr>
            <a:spLocks noGrp="1"/>
          </p:cNvSpPr>
          <p:nvPr>
            <p:ph type="hdr" sz="quarter" idx="12"/>
          </p:nvPr>
        </p:nvSpPr>
        <p:spPr>
          <a:xfrm>
            <a:off x="0" y="0"/>
            <a:ext cx="2971800" cy="457200"/>
          </a:xfrm>
          <a:prstGeom prst="rect">
            <a:avLst/>
          </a:prstGeom>
        </p:spPr>
        <p:txBody>
          <a:bodyPr/>
          <a:lstStyle/>
          <a:p>
            <a:r>
              <a:rPr lang="en-US" smtClean="0"/>
              <a:t>Microsoft Office365</a:t>
            </a:r>
            <a:endParaRPr lang="en-US" dirty="0"/>
          </a:p>
        </p:txBody>
      </p:sp>
    </p:spTree>
    <p:extLst>
      <p:ext uri="{BB962C8B-B14F-4D97-AF65-F5344CB8AC3E}">
        <p14:creationId xmlns:p14="http://schemas.microsoft.com/office/powerpoint/2010/main" val="33773907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75423A95-8A81-40D9-9FD1-F1DCC7A6957A}" type="datetime1">
              <a:rPr lang="en-US" smtClean="0"/>
              <a:t>6/3/2014</a:t>
            </a:fld>
            <a:endParaRPr lang="en-US"/>
          </a:p>
        </p:txBody>
      </p:sp>
      <p:sp>
        <p:nvSpPr>
          <p:cNvPr id="5" name="Slide Number Placeholder 4"/>
          <p:cNvSpPr>
            <a:spLocks noGrp="1"/>
          </p:cNvSpPr>
          <p:nvPr>
            <p:ph type="sldNum" sz="quarter" idx="11"/>
          </p:nvPr>
        </p:nvSpPr>
        <p:spPr>
          <a:xfrm>
            <a:off x="5909309" y="8685213"/>
            <a:ext cx="947103" cy="457200"/>
          </a:xfrm>
          <a:prstGeom prst="rect">
            <a:avLst/>
          </a:prstGeom>
        </p:spPr>
        <p:txBody>
          <a:bodyPr/>
          <a:lstStyle/>
          <a:p>
            <a:fld id="{B4008EB6-D09E-4580-8CD6-DDB14511944F}" type="slidenum">
              <a:rPr lang="en-US" smtClean="0"/>
              <a:t>43</a:t>
            </a:fld>
            <a:endParaRPr lang="en-US" dirty="0"/>
          </a:p>
        </p:txBody>
      </p:sp>
      <p:sp>
        <p:nvSpPr>
          <p:cNvPr id="6" name="Header Placeholder 5"/>
          <p:cNvSpPr>
            <a:spLocks noGrp="1"/>
          </p:cNvSpPr>
          <p:nvPr>
            <p:ph type="hdr" sz="quarter" idx="12"/>
          </p:nvPr>
        </p:nvSpPr>
        <p:spPr>
          <a:xfrm>
            <a:off x="0" y="0"/>
            <a:ext cx="2971800" cy="457200"/>
          </a:xfrm>
          <a:prstGeom prst="rect">
            <a:avLst/>
          </a:prstGeom>
        </p:spPr>
        <p:txBody>
          <a:bodyPr/>
          <a:lstStyle/>
          <a:p>
            <a:r>
              <a:rPr lang="en-US" smtClean="0"/>
              <a:t>Microsoft Office365</a:t>
            </a:r>
            <a:endParaRPr lang="en-US" dirty="0"/>
          </a:p>
        </p:txBody>
      </p:sp>
    </p:spTree>
    <p:extLst>
      <p:ext uri="{BB962C8B-B14F-4D97-AF65-F5344CB8AC3E}">
        <p14:creationId xmlns:p14="http://schemas.microsoft.com/office/powerpoint/2010/main" val="2289418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
        <p:nvSpPr>
          <p:cNvPr id="6" name="Date Placeholder 5"/>
          <p:cNvSpPr>
            <a:spLocks noGrp="1"/>
          </p:cNvSpPr>
          <p:nvPr>
            <p:ph type="dt" idx="12"/>
          </p:nvPr>
        </p:nvSpPr>
        <p:spPr>
          <a:xfrm>
            <a:off x="3884613" y="0"/>
            <a:ext cx="2971800" cy="457200"/>
          </a:xfrm>
          <a:prstGeom prst="rect">
            <a:avLst/>
          </a:prstGeom>
        </p:spPr>
        <p:txBody>
          <a:bodyPr/>
          <a:lstStyle/>
          <a:p>
            <a:fld id="{D4664A66-7F43-48D1-91D2-AE7A931D6495}" type="datetime1">
              <a:rPr lang="en-US" smtClean="0">
                <a:solidFill>
                  <a:prstClr val="black"/>
                </a:solidFill>
              </a:rPr>
              <a:pPr/>
              <a:t>6/3/2014</a:t>
            </a:fld>
            <a:endParaRPr lang="en-US">
              <a:solidFill>
                <a:prstClr val="black"/>
              </a:solidFill>
            </a:endParaRPr>
          </a:p>
        </p:txBody>
      </p:sp>
      <p:sp>
        <p:nvSpPr>
          <p:cNvPr id="7" name="Slide Number Placeholder 6"/>
          <p:cNvSpPr>
            <a:spLocks noGrp="1"/>
          </p:cNvSpPr>
          <p:nvPr>
            <p:ph type="sldNum" sz="quarter" idx="13"/>
          </p:nvPr>
        </p:nvSpPr>
        <p:spPr>
          <a:xfrm>
            <a:off x="5909309" y="8685213"/>
            <a:ext cx="947103" cy="457200"/>
          </a:xfrm>
          <a:prstGeom prst="rect">
            <a:avLst/>
          </a:prstGeom>
        </p:spPr>
        <p:txBody>
          <a:bodyPr/>
          <a:lstStyle/>
          <a:p>
            <a:fld id="{B4008EB6-D09E-4580-8CD6-DDB14511944F}" type="slidenum">
              <a:rPr lang="en-US" smtClean="0">
                <a:solidFill>
                  <a:prstClr val="black"/>
                </a:solidFill>
              </a:rPr>
              <a:pPr/>
              <a:t>4</a:t>
            </a:fld>
            <a:endParaRPr lang="en-US" dirty="0">
              <a:solidFill>
                <a:prstClr val="black"/>
              </a:solidFill>
            </a:endParaRPr>
          </a:p>
        </p:txBody>
      </p:sp>
      <p:sp>
        <p:nvSpPr>
          <p:cNvPr id="8"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solidFill>
                  <a:prstClr val="black"/>
                </a:solidFill>
              </a:rPr>
              <a:t>Microsoft Office365</a:t>
            </a:r>
            <a:endParaRPr lang="en-US" dirty="0">
              <a:solidFill>
                <a:prstClr val="black"/>
              </a:solidFill>
            </a:endParaRPr>
          </a:p>
        </p:txBody>
      </p:sp>
    </p:spTree>
    <p:extLst>
      <p:ext uri="{BB962C8B-B14F-4D97-AF65-F5344CB8AC3E}">
        <p14:creationId xmlns:p14="http://schemas.microsoft.com/office/powerpoint/2010/main" val="31599361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pPr marL="171450" indent="-171450">
              <a:buFont typeface="Arial" panose="020B0604020202020204" pitchFamily="34" charset="0"/>
              <a:buChar char="•"/>
            </a:pPr>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316CC52D-32F5-40C3-A654-C21759D00D42}" type="datetime1">
              <a:rPr lang="en-US" smtClean="0"/>
              <a:t>6/3/2014</a:t>
            </a:fld>
            <a:endParaRPr lang="en-US"/>
          </a:p>
        </p:txBody>
      </p:sp>
      <p:sp>
        <p:nvSpPr>
          <p:cNvPr id="5" name="Slide Number Placeholder 4"/>
          <p:cNvSpPr>
            <a:spLocks noGrp="1"/>
          </p:cNvSpPr>
          <p:nvPr>
            <p:ph type="sldNum" sz="quarter" idx="11"/>
          </p:nvPr>
        </p:nvSpPr>
        <p:spPr>
          <a:xfrm>
            <a:off x="5909309" y="8685213"/>
            <a:ext cx="947103" cy="457200"/>
          </a:xfrm>
          <a:prstGeom prst="rect">
            <a:avLst/>
          </a:prstGeom>
        </p:spPr>
        <p:txBody>
          <a:bodyPr/>
          <a:lstStyle/>
          <a:p>
            <a:fld id="{B4008EB6-D09E-4580-8CD6-DDB14511944F}" type="slidenum">
              <a:rPr lang="en-US" smtClean="0"/>
              <a:t>44</a:t>
            </a:fld>
            <a:endParaRPr lang="en-US" dirty="0"/>
          </a:p>
        </p:txBody>
      </p:sp>
      <p:sp>
        <p:nvSpPr>
          <p:cNvPr id="6" name="Header Placeholder 5"/>
          <p:cNvSpPr>
            <a:spLocks noGrp="1"/>
          </p:cNvSpPr>
          <p:nvPr>
            <p:ph type="hdr" sz="quarter" idx="12"/>
          </p:nvPr>
        </p:nvSpPr>
        <p:spPr>
          <a:xfrm>
            <a:off x="0" y="0"/>
            <a:ext cx="2971800" cy="457200"/>
          </a:xfrm>
          <a:prstGeom prst="rect">
            <a:avLst/>
          </a:prstGeom>
        </p:spPr>
        <p:txBody>
          <a:bodyPr/>
          <a:lstStyle/>
          <a:p>
            <a:r>
              <a:rPr lang="en-US" smtClean="0"/>
              <a:t>Microsoft Office365</a:t>
            </a:r>
            <a:endParaRPr lang="en-US" dirty="0"/>
          </a:p>
        </p:txBody>
      </p:sp>
    </p:spTree>
    <p:extLst>
      <p:ext uri="{BB962C8B-B14F-4D97-AF65-F5344CB8AC3E}">
        <p14:creationId xmlns:p14="http://schemas.microsoft.com/office/powerpoint/2010/main" val="4355018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75423A95-8A81-40D9-9FD1-F1DCC7A6957A}" type="datetime1">
              <a:rPr lang="en-US" smtClean="0">
                <a:solidFill>
                  <a:prstClr val="black"/>
                </a:solidFill>
              </a:rPr>
              <a:pPr/>
              <a:t>6/3/2014</a:t>
            </a:fld>
            <a:endParaRPr lang="en-US">
              <a:solidFill>
                <a:prstClr val="black"/>
              </a:solidFill>
            </a:endParaRPr>
          </a:p>
        </p:txBody>
      </p:sp>
      <p:sp>
        <p:nvSpPr>
          <p:cNvPr id="5" name="Slide Number Placeholder 4"/>
          <p:cNvSpPr>
            <a:spLocks noGrp="1"/>
          </p:cNvSpPr>
          <p:nvPr>
            <p:ph type="sldNum" sz="quarter" idx="11"/>
          </p:nvPr>
        </p:nvSpPr>
        <p:spPr>
          <a:xfrm>
            <a:off x="5909309" y="8685213"/>
            <a:ext cx="947103" cy="457200"/>
          </a:xfrm>
          <a:prstGeom prst="rect">
            <a:avLst/>
          </a:prstGeom>
        </p:spPr>
        <p:txBody>
          <a:bodyPr/>
          <a:lstStyle/>
          <a:p>
            <a:fld id="{B4008EB6-D09E-4580-8CD6-DDB14511944F}" type="slidenum">
              <a:rPr lang="en-US" smtClean="0">
                <a:solidFill>
                  <a:prstClr val="black"/>
                </a:solidFill>
              </a:rPr>
              <a:pPr/>
              <a:t>45</a:t>
            </a:fld>
            <a:endParaRPr lang="en-US" dirty="0">
              <a:solidFill>
                <a:prstClr val="black"/>
              </a:solidFill>
            </a:endParaRPr>
          </a:p>
        </p:txBody>
      </p:sp>
      <p:sp>
        <p:nvSpPr>
          <p:cNvPr id="6" name="Header Placeholder 5"/>
          <p:cNvSpPr>
            <a:spLocks noGrp="1"/>
          </p:cNvSpPr>
          <p:nvPr>
            <p:ph type="hdr" sz="quarter" idx="12"/>
          </p:nvPr>
        </p:nvSpPr>
        <p:spPr>
          <a:xfrm>
            <a:off x="0" y="0"/>
            <a:ext cx="2971800" cy="457200"/>
          </a:xfrm>
          <a:prstGeom prst="rect">
            <a:avLst/>
          </a:prstGeom>
        </p:spPr>
        <p:txBody>
          <a:bodyPr/>
          <a:lstStyle/>
          <a:p>
            <a:r>
              <a:rPr lang="en-US" smtClean="0">
                <a:solidFill>
                  <a:prstClr val="black"/>
                </a:solidFill>
              </a:rPr>
              <a:t>Microsoft Office365</a:t>
            </a:r>
            <a:endParaRPr lang="en-US" dirty="0">
              <a:solidFill>
                <a:prstClr val="black"/>
              </a:solidFill>
            </a:endParaRPr>
          </a:p>
        </p:txBody>
      </p:sp>
    </p:spTree>
    <p:extLst>
      <p:ext uri="{BB962C8B-B14F-4D97-AF65-F5344CB8AC3E}">
        <p14:creationId xmlns:p14="http://schemas.microsoft.com/office/powerpoint/2010/main" val="15358195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pPr marL="0" marR="0" indent="0" algn="l" defTabSz="914363" rtl="0" eaLnBrk="1" fontAlgn="auto" latinLnBrk="0" hangingPunct="1">
              <a:lnSpc>
                <a:spcPct val="90000"/>
              </a:lnSpc>
              <a:spcBef>
                <a:spcPts val="0"/>
              </a:spcBef>
              <a:spcAft>
                <a:spcPts val="333"/>
              </a:spcAft>
              <a:buClrTx/>
              <a:buSzTx/>
              <a:buFont typeface="Wingdings" pitchFamily="2" charset="2"/>
              <a:buNone/>
              <a:tabLst/>
              <a:defRPr/>
            </a:pPr>
            <a:endParaRPr lang="en-US" b="0" dirty="0" smtClean="0"/>
          </a:p>
        </p:txBody>
      </p:sp>
      <p:sp>
        <p:nvSpPr>
          <p:cNvPr id="4" name="Date Placeholder 3"/>
          <p:cNvSpPr>
            <a:spLocks noGrp="1"/>
          </p:cNvSpPr>
          <p:nvPr>
            <p:ph type="dt" idx="10"/>
          </p:nvPr>
        </p:nvSpPr>
        <p:spPr>
          <a:xfrm>
            <a:off x="3884613" y="0"/>
            <a:ext cx="2971800" cy="457200"/>
          </a:xfrm>
          <a:prstGeom prst="rect">
            <a:avLst/>
          </a:prstGeom>
        </p:spPr>
        <p:txBody>
          <a:bodyPr/>
          <a:lstStyle/>
          <a:p>
            <a:fld id="{75423A95-8A81-40D9-9FD1-F1DCC7A6957A}" type="datetime1">
              <a:rPr lang="en-US" smtClean="0">
                <a:solidFill>
                  <a:prstClr val="black"/>
                </a:solidFill>
              </a:rPr>
              <a:pPr/>
              <a:t>6/3/2014</a:t>
            </a:fld>
            <a:endParaRPr lang="en-US">
              <a:solidFill>
                <a:prstClr val="black"/>
              </a:solidFill>
            </a:endParaRPr>
          </a:p>
        </p:txBody>
      </p:sp>
      <p:sp>
        <p:nvSpPr>
          <p:cNvPr id="5" name="Slide Number Placeholder 4"/>
          <p:cNvSpPr>
            <a:spLocks noGrp="1"/>
          </p:cNvSpPr>
          <p:nvPr>
            <p:ph type="sldNum" sz="quarter" idx="11"/>
          </p:nvPr>
        </p:nvSpPr>
        <p:spPr>
          <a:xfrm>
            <a:off x="5909309" y="8685213"/>
            <a:ext cx="947103" cy="457200"/>
          </a:xfrm>
          <a:prstGeom prst="rect">
            <a:avLst/>
          </a:prstGeom>
        </p:spPr>
        <p:txBody>
          <a:bodyPr/>
          <a:lstStyle/>
          <a:p>
            <a:fld id="{B4008EB6-D09E-4580-8CD6-DDB14511944F}" type="slidenum">
              <a:rPr lang="en-US" smtClean="0">
                <a:solidFill>
                  <a:prstClr val="black"/>
                </a:solidFill>
              </a:rPr>
              <a:pPr/>
              <a:t>46</a:t>
            </a:fld>
            <a:endParaRPr lang="en-US" dirty="0">
              <a:solidFill>
                <a:prstClr val="black"/>
              </a:solidFill>
            </a:endParaRPr>
          </a:p>
        </p:txBody>
      </p:sp>
      <p:sp>
        <p:nvSpPr>
          <p:cNvPr id="6" name="Header Placeholder 5"/>
          <p:cNvSpPr>
            <a:spLocks noGrp="1"/>
          </p:cNvSpPr>
          <p:nvPr>
            <p:ph type="hdr" sz="quarter" idx="12"/>
          </p:nvPr>
        </p:nvSpPr>
        <p:spPr>
          <a:xfrm>
            <a:off x="0" y="0"/>
            <a:ext cx="2971800" cy="457200"/>
          </a:xfrm>
          <a:prstGeom prst="rect">
            <a:avLst/>
          </a:prstGeom>
        </p:spPr>
        <p:txBody>
          <a:bodyPr/>
          <a:lstStyle/>
          <a:p>
            <a:r>
              <a:rPr lang="en-US" smtClean="0">
                <a:solidFill>
                  <a:prstClr val="black"/>
                </a:solidFill>
              </a:rPr>
              <a:t>Microsoft Office365</a:t>
            </a:r>
            <a:endParaRPr lang="en-US" dirty="0">
              <a:solidFill>
                <a:prstClr val="black"/>
              </a:solidFill>
            </a:endParaRPr>
          </a:p>
        </p:txBody>
      </p:sp>
    </p:spTree>
    <p:extLst>
      <p:ext uri="{BB962C8B-B14F-4D97-AF65-F5344CB8AC3E}">
        <p14:creationId xmlns:p14="http://schemas.microsoft.com/office/powerpoint/2010/main" val="33951801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pPr marL="0" marR="0" indent="0" algn="l" defTabSz="914363" rtl="0" eaLnBrk="1" fontAlgn="auto" latinLnBrk="0" hangingPunct="1">
              <a:lnSpc>
                <a:spcPct val="90000"/>
              </a:lnSpc>
              <a:spcBef>
                <a:spcPts val="0"/>
              </a:spcBef>
              <a:spcAft>
                <a:spcPts val="333"/>
              </a:spcAft>
              <a:buClrTx/>
              <a:buSzTx/>
              <a:buFont typeface="Wingdings" pitchFamily="2" charset="2"/>
              <a:buNone/>
              <a:tabLst/>
              <a:defRPr/>
            </a:pPr>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75423A95-8A81-40D9-9FD1-F1DCC7A6957A}" type="datetime1">
              <a:rPr lang="en-US" smtClean="0"/>
              <a:t>6/3/2014</a:t>
            </a:fld>
            <a:endParaRPr lang="en-US"/>
          </a:p>
        </p:txBody>
      </p:sp>
      <p:sp>
        <p:nvSpPr>
          <p:cNvPr id="5" name="Slide Number Placeholder 4"/>
          <p:cNvSpPr>
            <a:spLocks noGrp="1"/>
          </p:cNvSpPr>
          <p:nvPr>
            <p:ph type="sldNum" sz="quarter" idx="11"/>
          </p:nvPr>
        </p:nvSpPr>
        <p:spPr>
          <a:xfrm>
            <a:off x="5909309" y="8685213"/>
            <a:ext cx="947103" cy="457200"/>
          </a:xfrm>
          <a:prstGeom prst="rect">
            <a:avLst/>
          </a:prstGeom>
        </p:spPr>
        <p:txBody>
          <a:bodyPr/>
          <a:lstStyle/>
          <a:p>
            <a:fld id="{B4008EB6-D09E-4580-8CD6-DDB14511944F}" type="slidenum">
              <a:rPr lang="en-US" smtClean="0"/>
              <a:t>47</a:t>
            </a:fld>
            <a:endParaRPr lang="en-US" dirty="0"/>
          </a:p>
        </p:txBody>
      </p:sp>
      <p:sp>
        <p:nvSpPr>
          <p:cNvPr id="6" name="Header Placeholder 5"/>
          <p:cNvSpPr>
            <a:spLocks noGrp="1"/>
          </p:cNvSpPr>
          <p:nvPr>
            <p:ph type="hdr" sz="quarter" idx="12"/>
          </p:nvPr>
        </p:nvSpPr>
        <p:spPr>
          <a:xfrm>
            <a:off x="0" y="0"/>
            <a:ext cx="2971800" cy="457200"/>
          </a:xfrm>
          <a:prstGeom prst="rect">
            <a:avLst/>
          </a:prstGeom>
        </p:spPr>
        <p:txBody>
          <a:bodyPr/>
          <a:lstStyle/>
          <a:p>
            <a:r>
              <a:rPr lang="en-US" smtClean="0"/>
              <a:t>Microsoft Office365</a:t>
            </a:r>
            <a:endParaRPr lang="en-US" dirty="0"/>
          </a:p>
        </p:txBody>
      </p:sp>
    </p:spTree>
    <p:extLst>
      <p:ext uri="{BB962C8B-B14F-4D97-AF65-F5344CB8AC3E}">
        <p14:creationId xmlns:p14="http://schemas.microsoft.com/office/powerpoint/2010/main" val="36497466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pPr marL="171450" indent="-171450">
              <a:buFont typeface="Wingdings" pitchFamily="2" charset="2"/>
              <a:buChar char="§"/>
            </a:pPr>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316CC52D-32F5-40C3-A654-C21759D00D42}" type="datetime1">
              <a:rPr lang="en-US" smtClean="0">
                <a:solidFill>
                  <a:prstClr val="black"/>
                </a:solidFill>
              </a:rPr>
              <a:pPr/>
              <a:t>6/3/2014</a:t>
            </a:fld>
            <a:endParaRPr lang="en-US">
              <a:solidFill>
                <a:prstClr val="black"/>
              </a:solidFill>
            </a:endParaRPr>
          </a:p>
        </p:txBody>
      </p:sp>
      <p:sp>
        <p:nvSpPr>
          <p:cNvPr id="5" name="Slide Number Placeholder 4"/>
          <p:cNvSpPr>
            <a:spLocks noGrp="1"/>
          </p:cNvSpPr>
          <p:nvPr>
            <p:ph type="sldNum" sz="quarter" idx="11"/>
          </p:nvPr>
        </p:nvSpPr>
        <p:spPr>
          <a:xfrm>
            <a:off x="5909309" y="8685213"/>
            <a:ext cx="947103" cy="457200"/>
          </a:xfrm>
          <a:prstGeom prst="rect">
            <a:avLst/>
          </a:prstGeom>
        </p:spPr>
        <p:txBody>
          <a:bodyPr/>
          <a:lstStyle/>
          <a:p>
            <a:fld id="{B4008EB6-D09E-4580-8CD6-DDB14511944F}" type="slidenum">
              <a:rPr lang="en-US" smtClean="0">
                <a:solidFill>
                  <a:prstClr val="black"/>
                </a:solidFill>
              </a:rPr>
              <a:pPr/>
              <a:t>48</a:t>
            </a:fld>
            <a:endParaRPr lang="en-US" dirty="0">
              <a:solidFill>
                <a:prstClr val="black"/>
              </a:solidFill>
            </a:endParaRPr>
          </a:p>
        </p:txBody>
      </p:sp>
      <p:sp>
        <p:nvSpPr>
          <p:cNvPr id="6" name="Header Placeholder 5"/>
          <p:cNvSpPr>
            <a:spLocks noGrp="1"/>
          </p:cNvSpPr>
          <p:nvPr>
            <p:ph type="hdr" sz="quarter" idx="12"/>
          </p:nvPr>
        </p:nvSpPr>
        <p:spPr>
          <a:xfrm>
            <a:off x="0" y="0"/>
            <a:ext cx="2971800" cy="457200"/>
          </a:xfrm>
          <a:prstGeom prst="rect">
            <a:avLst/>
          </a:prstGeom>
        </p:spPr>
        <p:txBody>
          <a:bodyPr/>
          <a:lstStyle/>
          <a:p>
            <a:r>
              <a:rPr lang="en-US" smtClean="0">
                <a:solidFill>
                  <a:prstClr val="black"/>
                </a:solidFill>
              </a:rPr>
              <a:t>Microsoft Office365</a:t>
            </a:r>
            <a:endParaRPr lang="en-US" dirty="0">
              <a:solidFill>
                <a:prstClr val="black"/>
              </a:solidFill>
            </a:endParaRPr>
          </a:p>
        </p:txBody>
      </p:sp>
    </p:spTree>
    <p:extLst>
      <p:ext uri="{BB962C8B-B14F-4D97-AF65-F5344CB8AC3E}">
        <p14:creationId xmlns:p14="http://schemas.microsoft.com/office/powerpoint/2010/main" val="37104065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
        <p:nvSpPr>
          <p:cNvPr id="4" name="Slide Number Placeholder 3"/>
          <p:cNvSpPr>
            <a:spLocks noGrp="1"/>
          </p:cNvSpPr>
          <p:nvPr>
            <p:ph type="sldNum" sz="quarter" idx="10"/>
          </p:nvPr>
        </p:nvSpPr>
        <p:spPr>
          <a:xfrm>
            <a:off x="5909309" y="8685213"/>
            <a:ext cx="947103" cy="457200"/>
          </a:xfrm>
          <a:prstGeom prst="rect">
            <a:avLst/>
          </a:prstGeom>
        </p:spPr>
        <p:txBody>
          <a:bodyPr/>
          <a:lstStyle/>
          <a:p>
            <a:fld id="{574B1D52-DF84-47C5-A8D4-3620BF84574C}"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16816917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baseline="0" dirty="0" smtClean="0"/>
          </a:p>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r>
              <a:rPr lang="en-US" dirty="0" smtClean="0">
                <a:solidFill>
                  <a:prstClr val="black"/>
                </a:solidFill>
              </a:rPr>
              <a:t>TechReady 16</a:t>
            </a:r>
            <a:endParaRPr lang="en-US" dirty="0">
              <a:solidFill>
                <a:prstClr val="black"/>
              </a:solidFill>
            </a:endParaRPr>
          </a:p>
        </p:txBody>
      </p:sp>
      <p:sp>
        <p:nvSpPr>
          <p:cNvPr id="6" name="Date Placeholder 5"/>
          <p:cNvSpPr>
            <a:spLocks noGrp="1"/>
          </p:cNvSpPr>
          <p:nvPr>
            <p:ph type="dt" idx="12"/>
          </p:nvPr>
        </p:nvSpPr>
        <p:spPr>
          <a:xfrm>
            <a:off x="3884613" y="0"/>
            <a:ext cx="2971800" cy="457200"/>
          </a:xfrm>
          <a:prstGeom prst="rect">
            <a:avLst/>
          </a:prstGeom>
        </p:spPr>
        <p:txBody>
          <a:bodyPr/>
          <a:lstStyle/>
          <a:p>
            <a:fld id="{5315829D-BEDE-4191-817E-7A1AEDD6D5A4}" type="datetime1">
              <a:rPr lang="en-US" smtClean="0">
                <a:solidFill>
                  <a:prstClr val="black"/>
                </a:solidFill>
              </a:rPr>
              <a:pPr/>
              <a:t>6/3/2014</a:t>
            </a:fld>
            <a:endParaRPr lang="en-US" dirty="0">
              <a:solidFill>
                <a:prstClr val="black"/>
              </a:solidFill>
            </a:endParaRPr>
          </a:p>
        </p:txBody>
      </p:sp>
      <p:sp>
        <p:nvSpPr>
          <p:cNvPr id="7" name="Slide Number Placeholder 6"/>
          <p:cNvSpPr>
            <a:spLocks noGrp="1"/>
          </p:cNvSpPr>
          <p:nvPr>
            <p:ph type="sldNum" sz="quarter" idx="13"/>
          </p:nvPr>
        </p:nvSpPr>
        <p:spPr>
          <a:xfrm>
            <a:off x="5909309" y="8685213"/>
            <a:ext cx="947103" cy="457200"/>
          </a:xfrm>
          <a:prstGeom prst="rect">
            <a:avLst/>
          </a:prstGeom>
        </p:spPr>
        <p:txBody>
          <a:bodyPr/>
          <a:lstStyle/>
          <a:p>
            <a:fld id="{B4008EB6-D09E-4580-8CD6-DDB14511944F}"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22045166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r>
              <a:rPr lang="en-US" dirty="0" smtClean="0">
                <a:solidFill>
                  <a:prstClr val="black"/>
                </a:solidFill>
              </a:rPr>
              <a:t>TechReady 16</a:t>
            </a:r>
            <a:endParaRPr lang="en-US" dirty="0">
              <a:solidFill>
                <a:prstClr val="black"/>
              </a:solidFill>
            </a:endParaRPr>
          </a:p>
        </p:txBody>
      </p:sp>
      <p:sp>
        <p:nvSpPr>
          <p:cNvPr id="6" name="Date Placeholder 5"/>
          <p:cNvSpPr>
            <a:spLocks noGrp="1"/>
          </p:cNvSpPr>
          <p:nvPr>
            <p:ph type="dt" idx="12"/>
          </p:nvPr>
        </p:nvSpPr>
        <p:spPr>
          <a:xfrm>
            <a:off x="3884613" y="0"/>
            <a:ext cx="2971800" cy="457200"/>
          </a:xfrm>
          <a:prstGeom prst="rect">
            <a:avLst/>
          </a:prstGeom>
        </p:spPr>
        <p:txBody>
          <a:bodyPr/>
          <a:lstStyle/>
          <a:p>
            <a:fld id="{5315829D-BEDE-4191-817E-7A1AEDD6D5A4}" type="datetime1">
              <a:rPr lang="en-US" smtClean="0">
                <a:solidFill>
                  <a:prstClr val="black"/>
                </a:solidFill>
              </a:rPr>
              <a:pPr/>
              <a:t>6/3/2014</a:t>
            </a:fld>
            <a:endParaRPr lang="en-US" dirty="0">
              <a:solidFill>
                <a:prstClr val="black"/>
              </a:solidFill>
            </a:endParaRPr>
          </a:p>
        </p:txBody>
      </p:sp>
      <p:sp>
        <p:nvSpPr>
          <p:cNvPr id="7" name="Slide Number Placeholder 6"/>
          <p:cNvSpPr>
            <a:spLocks noGrp="1"/>
          </p:cNvSpPr>
          <p:nvPr>
            <p:ph type="sldNum" sz="quarter" idx="13"/>
          </p:nvPr>
        </p:nvSpPr>
        <p:spPr>
          <a:xfrm>
            <a:off x="5909309" y="8685213"/>
            <a:ext cx="947103" cy="457200"/>
          </a:xfrm>
          <a:prstGeom prst="rect">
            <a:avLst/>
          </a:prstGeom>
        </p:spPr>
        <p:txBody>
          <a:bodyPr/>
          <a:lstStyle/>
          <a:p>
            <a:fld id="{B4008EB6-D09E-4580-8CD6-DDB14511944F}"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35336145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Date Placeholder 3"/>
          <p:cNvSpPr>
            <a:spLocks noGrp="1"/>
          </p:cNvSpPr>
          <p:nvPr>
            <p:ph type="dt" idx="10"/>
          </p:nvPr>
        </p:nvSpPr>
        <p:spPr>
          <a:xfrm>
            <a:off x="3884613" y="0"/>
            <a:ext cx="2971800" cy="458788"/>
          </a:xfrm>
          <a:prstGeom prst="rect">
            <a:avLst/>
          </a:prstGeom>
        </p:spPr>
        <p:txBody>
          <a:bodyPr/>
          <a:lstStyle/>
          <a:p>
            <a:fld id="{00449B30-5BE6-4169-9F6E-93557C4DEFA4}" type="datetime1">
              <a:rPr lang="en-US" smtClean="0">
                <a:solidFill>
                  <a:prstClr val="black"/>
                </a:solidFill>
              </a:rPr>
              <a:pPr/>
              <a:t>6/3/2014</a:t>
            </a:fld>
            <a:endParaRPr lang="en-US" dirty="0">
              <a:solidFill>
                <a:prstClr val="black"/>
              </a:solidFill>
            </a:endParaRPr>
          </a:p>
        </p:txBody>
      </p:sp>
      <p:sp>
        <p:nvSpPr>
          <p:cNvPr id="5" name="Slide Number Placeholder 4"/>
          <p:cNvSpPr>
            <a:spLocks noGrp="1"/>
          </p:cNvSpPr>
          <p:nvPr>
            <p:ph type="sldNum" sz="quarter" idx="11"/>
          </p:nvPr>
        </p:nvSpPr>
        <p:spPr>
          <a:xfrm>
            <a:off x="3884613" y="8685213"/>
            <a:ext cx="2971800" cy="458787"/>
          </a:xfrm>
          <a:prstGeom prst="rect">
            <a:avLst/>
          </a:prstGeom>
        </p:spPr>
        <p:txBody>
          <a:bodyPr/>
          <a:lstStyle/>
          <a:p>
            <a:fld id="{B4008EB6-D09E-4580-8CD6-DDB14511944F}" type="slidenum">
              <a:rPr lang="en-US" smtClean="0">
                <a:solidFill>
                  <a:prstClr val="black"/>
                </a:solidFill>
              </a:rPr>
              <a:pPr/>
              <a:t>52</a:t>
            </a:fld>
            <a:endParaRPr lang="en-US" dirty="0">
              <a:solidFill>
                <a:prstClr val="black"/>
              </a:solidFill>
            </a:endParaRPr>
          </a:p>
        </p:txBody>
      </p:sp>
      <p:sp>
        <p:nvSpPr>
          <p:cNvPr id="6" name="Header Placeholder 5"/>
          <p:cNvSpPr>
            <a:spLocks noGrp="1"/>
          </p:cNvSpPr>
          <p:nvPr>
            <p:ph type="hdr" sz="quarter" idx="12"/>
          </p:nvPr>
        </p:nvSpPr>
        <p:spPr>
          <a:xfrm>
            <a:off x="0" y="0"/>
            <a:ext cx="2971800" cy="458788"/>
          </a:xfrm>
          <a:prstGeom prst="rect">
            <a:avLst/>
          </a:prstGeom>
        </p:spPr>
        <p:txBody>
          <a:bodyPr/>
          <a:lstStyle/>
          <a:p>
            <a:r>
              <a:rPr lang="en-US" dirty="0" smtClean="0">
                <a:solidFill>
                  <a:prstClr val="black"/>
                </a:solidFill>
              </a:rPr>
              <a:t>Microsoft Office365</a:t>
            </a:r>
            <a:endParaRPr lang="en-US" dirty="0">
              <a:solidFill>
                <a:prstClr val="black"/>
              </a:solidFill>
            </a:endParaRPr>
          </a:p>
        </p:txBody>
      </p:sp>
    </p:spTree>
    <p:extLst>
      <p:ext uri="{BB962C8B-B14F-4D97-AF65-F5344CB8AC3E}">
        <p14:creationId xmlns:p14="http://schemas.microsoft.com/office/powerpoint/2010/main" val="31660851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Date Placeholder 3"/>
          <p:cNvSpPr>
            <a:spLocks noGrp="1"/>
          </p:cNvSpPr>
          <p:nvPr>
            <p:ph type="dt" idx="10"/>
          </p:nvPr>
        </p:nvSpPr>
        <p:spPr>
          <a:xfrm>
            <a:off x="3884613" y="0"/>
            <a:ext cx="2971800" cy="458788"/>
          </a:xfrm>
          <a:prstGeom prst="rect">
            <a:avLst/>
          </a:prstGeom>
        </p:spPr>
        <p:txBody>
          <a:bodyPr/>
          <a:lstStyle/>
          <a:p>
            <a:fld id="{9177FC61-228C-44F3-8999-5A274C2E6006}" type="datetime1">
              <a:rPr lang="en-US" smtClean="0">
                <a:solidFill>
                  <a:prstClr val="black"/>
                </a:solidFill>
              </a:rPr>
              <a:pPr/>
              <a:t>6/3/2014</a:t>
            </a:fld>
            <a:endParaRPr lang="en-US" dirty="0">
              <a:solidFill>
                <a:prstClr val="black"/>
              </a:solidFill>
            </a:endParaRPr>
          </a:p>
        </p:txBody>
      </p:sp>
      <p:sp>
        <p:nvSpPr>
          <p:cNvPr id="5" name="Slide Number Placeholder 4"/>
          <p:cNvSpPr>
            <a:spLocks noGrp="1"/>
          </p:cNvSpPr>
          <p:nvPr>
            <p:ph type="sldNum" sz="quarter" idx="11"/>
          </p:nvPr>
        </p:nvSpPr>
        <p:spPr>
          <a:xfrm>
            <a:off x="3884613" y="8685213"/>
            <a:ext cx="2971800" cy="458787"/>
          </a:xfrm>
          <a:prstGeom prst="rect">
            <a:avLst/>
          </a:prstGeom>
        </p:spPr>
        <p:txBody>
          <a:bodyPr/>
          <a:lstStyle/>
          <a:p>
            <a:fld id="{B4008EB6-D09E-4580-8CD6-DDB14511944F}" type="slidenum">
              <a:rPr lang="en-US" smtClean="0">
                <a:solidFill>
                  <a:prstClr val="black"/>
                </a:solidFill>
              </a:rPr>
              <a:pPr/>
              <a:t>53</a:t>
            </a:fld>
            <a:endParaRPr lang="en-US" dirty="0">
              <a:solidFill>
                <a:prstClr val="black"/>
              </a:solidFill>
            </a:endParaRPr>
          </a:p>
        </p:txBody>
      </p:sp>
      <p:sp>
        <p:nvSpPr>
          <p:cNvPr id="6" name="Header Placeholder 5"/>
          <p:cNvSpPr>
            <a:spLocks noGrp="1"/>
          </p:cNvSpPr>
          <p:nvPr>
            <p:ph type="hdr" sz="quarter" idx="12"/>
          </p:nvPr>
        </p:nvSpPr>
        <p:spPr>
          <a:xfrm>
            <a:off x="0" y="0"/>
            <a:ext cx="2971800" cy="458788"/>
          </a:xfrm>
          <a:prstGeom prst="rect">
            <a:avLst/>
          </a:prstGeom>
        </p:spPr>
        <p:txBody>
          <a:bodyPr/>
          <a:lstStyle/>
          <a:p>
            <a:r>
              <a:rPr lang="en-US" dirty="0" smtClean="0">
                <a:solidFill>
                  <a:prstClr val="black"/>
                </a:solidFill>
              </a:rPr>
              <a:t>Microsoft Office365</a:t>
            </a:r>
            <a:endParaRPr lang="en-US" dirty="0">
              <a:solidFill>
                <a:prstClr val="black"/>
              </a:solidFill>
            </a:endParaRPr>
          </a:p>
        </p:txBody>
      </p:sp>
    </p:spTree>
    <p:extLst>
      <p:ext uri="{BB962C8B-B14F-4D97-AF65-F5344CB8AC3E}">
        <p14:creationId xmlns:p14="http://schemas.microsoft.com/office/powerpoint/2010/main" val="2743222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endParaRPr lang="en-US" dirty="0"/>
          </a:p>
        </p:txBody>
      </p:sp>
      <p:sp>
        <p:nvSpPr>
          <p:cNvPr id="4" name="Slide Number Placeholder 3"/>
          <p:cNvSpPr>
            <a:spLocks noGrp="1"/>
          </p:cNvSpPr>
          <p:nvPr>
            <p:ph type="sldNum" sz="quarter" idx="10"/>
          </p:nvPr>
        </p:nvSpPr>
        <p:spPr>
          <a:xfrm>
            <a:off x="3970938" y="8829967"/>
            <a:ext cx="3037840" cy="466433"/>
          </a:xfrm>
          <a:prstGeom prst="rect">
            <a:avLst/>
          </a:prstGeom>
        </p:spPr>
        <p:txBody>
          <a:bodyPr/>
          <a:lstStyle/>
          <a:p>
            <a:fld id="{68C3EBEA-398D-482E-801F-A6794F8593F9}" type="slidenum">
              <a:rPr lang="en-US" smtClean="0"/>
              <a:t>6</a:t>
            </a:fld>
            <a:endParaRPr lang="en-US"/>
          </a:p>
        </p:txBody>
      </p:sp>
    </p:spTree>
    <p:extLst>
      <p:ext uri="{BB962C8B-B14F-4D97-AF65-F5344CB8AC3E}">
        <p14:creationId xmlns:p14="http://schemas.microsoft.com/office/powerpoint/2010/main" val="23880297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normAutofit/>
          </a:bodyPr>
          <a:lstStyle/>
          <a:p>
            <a:endParaRPr lang="en-US" dirty="0"/>
          </a:p>
        </p:txBody>
      </p:sp>
      <p:sp>
        <p:nvSpPr>
          <p:cNvPr id="4" name="Header Placeholder 3"/>
          <p:cNvSpPr>
            <a:spLocks noGrp="1"/>
          </p:cNvSpPr>
          <p:nvPr>
            <p:ph type="hdr" sz="quarter" idx="10"/>
          </p:nvPr>
        </p:nvSpPr>
        <p:spPr>
          <a:xfrm>
            <a:off x="0" y="0"/>
            <a:ext cx="3037840" cy="46482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a:xfrm>
            <a:off x="3884613" y="0"/>
            <a:ext cx="2971800" cy="458788"/>
          </a:xfrm>
          <a:prstGeom prst="rect">
            <a:avLst/>
          </a:prstGeom>
        </p:spPr>
        <p:txBody>
          <a:bodyPr/>
          <a:lstStyle/>
          <a:p>
            <a:fld id="{81331B57-0BE5-4F82-AA58-76F53EFF3ADA}" type="datetime8">
              <a:rPr lang="en-US" smtClean="0">
                <a:solidFill>
                  <a:prstClr val="black"/>
                </a:solidFill>
              </a:rPr>
              <a:pPr/>
              <a:t>6/3/2014 3:45 PM</a:t>
            </a:fld>
            <a:endParaRPr lang="en-US" dirty="0">
              <a:solidFill>
                <a:prstClr val="black"/>
              </a:solidFill>
            </a:endParaRPr>
          </a:p>
        </p:txBody>
      </p:sp>
      <p:sp>
        <p:nvSpPr>
          <p:cNvPr id="7" name="Slide Number Placeholder 6"/>
          <p:cNvSpPr>
            <a:spLocks noGrp="1"/>
          </p:cNvSpPr>
          <p:nvPr>
            <p:ph type="sldNum" sz="quarter" idx="13"/>
          </p:nvPr>
        </p:nvSpPr>
        <p:spPr>
          <a:xfrm>
            <a:off x="3884613" y="8685213"/>
            <a:ext cx="2971800" cy="458787"/>
          </a:xfrm>
          <a:prstGeom prst="rect">
            <a:avLst/>
          </a:prstGeom>
        </p:spPr>
        <p:txBody>
          <a:bodyPr/>
          <a:lstStyle/>
          <a:p>
            <a:fld id="{EC87E0CF-87F6-4B58-B8B8-DCAB2DAAF3CA}" type="slidenum">
              <a:rPr lang="en-US" smtClean="0">
                <a:solidFill>
                  <a:prstClr val="black"/>
                </a:solidFill>
              </a:rPr>
              <a:pPr/>
              <a:t>54</a:t>
            </a:fld>
            <a:endParaRPr lang="en-US" dirty="0">
              <a:solidFill>
                <a:prstClr val="black"/>
              </a:solidFill>
            </a:endParaRPr>
          </a:p>
        </p:txBody>
      </p:sp>
      <p:sp>
        <p:nvSpPr>
          <p:cNvPr id="8" name="Footer Placeholder 3"/>
          <p:cNvSpPr>
            <a:spLocks noGrp="1"/>
          </p:cNvSpPr>
          <p:nvPr>
            <p:ph type="ftr" sz="quarter" idx="4"/>
          </p:nvPr>
        </p:nvSpPr>
        <p:spPr>
          <a:xfrm>
            <a:off x="0" y="8829967"/>
            <a:ext cx="6387253" cy="464820"/>
          </a:xfrm>
          <a:prstGeom prst="rect">
            <a:avLst/>
          </a:prstGeom>
        </p:spPr>
        <p:txBody>
          <a:bodyPr vert="horz" lIns="93177" tIns="46589" rIns="93177" bIns="46589" rtlCol="0" anchor="b"/>
          <a:lstStyle>
            <a:lvl1pPr algn="l">
              <a:defRPr sz="1200"/>
            </a:lvl1pPr>
          </a:lstStyle>
          <a:p>
            <a:r>
              <a:rPr lang="en-US" sz="500" dirty="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extLst>
      <p:ext uri="{BB962C8B-B14F-4D97-AF65-F5344CB8AC3E}">
        <p14:creationId xmlns:p14="http://schemas.microsoft.com/office/powerpoint/2010/main" val="3368635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baseline="0" dirty="0" smtClean="0"/>
          </a:p>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r>
              <a:rPr lang="en-US" dirty="0" smtClean="0">
                <a:solidFill>
                  <a:prstClr val="black"/>
                </a:solidFill>
              </a:rPr>
              <a:t>TechReady 16</a:t>
            </a:r>
            <a:endParaRPr lang="en-US" dirty="0">
              <a:solidFill>
                <a:prstClr val="black"/>
              </a:solidFill>
            </a:endParaRPr>
          </a:p>
        </p:txBody>
      </p:sp>
      <p:sp>
        <p:nvSpPr>
          <p:cNvPr id="6" name="Date Placeholder 5"/>
          <p:cNvSpPr>
            <a:spLocks noGrp="1"/>
          </p:cNvSpPr>
          <p:nvPr>
            <p:ph type="dt" idx="12"/>
          </p:nvPr>
        </p:nvSpPr>
        <p:spPr>
          <a:xfrm>
            <a:off x="3884613" y="0"/>
            <a:ext cx="2971800" cy="457200"/>
          </a:xfrm>
          <a:prstGeom prst="rect">
            <a:avLst/>
          </a:prstGeom>
        </p:spPr>
        <p:txBody>
          <a:bodyPr/>
          <a:lstStyle/>
          <a:p>
            <a:fld id="{5315829D-BEDE-4191-817E-7A1AEDD6D5A4}" type="datetime1">
              <a:rPr lang="en-US" smtClean="0">
                <a:solidFill>
                  <a:prstClr val="black"/>
                </a:solidFill>
              </a:rPr>
              <a:pPr/>
              <a:t>6/3/2014</a:t>
            </a:fld>
            <a:endParaRPr lang="en-US" dirty="0">
              <a:solidFill>
                <a:prstClr val="black"/>
              </a:solidFill>
            </a:endParaRPr>
          </a:p>
        </p:txBody>
      </p:sp>
      <p:sp>
        <p:nvSpPr>
          <p:cNvPr id="7" name="Slide Number Placeholder 6"/>
          <p:cNvSpPr>
            <a:spLocks noGrp="1"/>
          </p:cNvSpPr>
          <p:nvPr>
            <p:ph type="sldNum" sz="quarter" idx="13"/>
          </p:nvPr>
        </p:nvSpPr>
        <p:spPr>
          <a:xfrm>
            <a:off x="5909309" y="8685213"/>
            <a:ext cx="947103" cy="457200"/>
          </a:xfrm>
          <a:prstGeom prst="rect">
            <a:avLst/>
          </a:prstGeom>
        </p:spPr>
        <p:txBody>
          <a:bodyPr/>
          <a:lstStyle/>
          <a:p>
            <a:fld id="{B4008EB6-D09E-4580-8CD6-DDB14511944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98741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r>
              <a:rPr lang="en-US" dirty="0" smtClean="0">
                <a:solidFill>
                  <a:prstClr val="black"/>
                </a:solidFill>
              </a:rPr>
              <a:t>TechReady 16</a:t>
            </a:r>
            <a:endParaRPr lang="en-US" dirty="0">
              <a:solidFill>
                <a:prstClr val="black"/>
              </a:solidFill>
            </a:endParaRPr>
          </a:p>
        </p:txBody>
      </p:sp>
      <p:sp>
        <p:nvSpPr>
          <p:cNvPr id="6" name="Date Placeholder 5"/>
          <p:cNvSpPr>
            <a:spLocks noGrp="1"/>
          </p:cNvSpPr>
          <p:nvPr>
            <p:ph type="dt" idx="12"/>
          </p:nvPr>
        </p:nvSpPr>
        <p:spPr>
          <a:xfrm>
            <a:off x="3884613" y="0"/>
            <a:ext cx="2971800" cy="457200"/>
          </a:xfrm>
          <a:prstGeom prst="rect">
            <a:avLst/>
          </a:prstGeom>
        </p:spPr>
        <p:txBody>
          <a:bodyPr/>
          <a:lstStyle/>
          <a:p>
            <a:fld id="{5315829D-BEDE-4191-817E-7A1AEDD6D5A4}" type="datetime1">
              <a:rPr lang="en-US" smtClean="0">
                <a:solidFill>
                  <a:prstClr val="black"/>
                </a:solidFill>
              </a:rPr>
              <a:pPr/>
              <a:t>6/3/2014</a:t>
            </a:fld>
            <a:endParaRPr lang="en-US" dirty="0">
              <a:solidFill>
                <a:prstClr val="black"/>
              </a:solidFill>
            </a:endParaRPr>
          </a:p>
        </p:txBody>
      </p:sp>
      <p:sp>
        <p:nvSpPr>
          <p:cNvPr id="7" name="Slide Number Placeholder 6"/>
          <p:cNvSpPr>
            <a:spLocks noGrp="1"/>
          </p:cNvSpPr>
          <p:nvPr>
            <p:ph type="sldNum" sz="quarter" idx="13"/>
          </p:nvPr>
        </p:nvSpPr>
        <p:spPr>
          <a:xfrm>
            <a:off x="5909309" y="8685213"/>
            <a:ext cx="947103" cy="457200"/>
          </a:xfrm>
          <a:prstGeom prst="rect">
            <a:avLst/>
          </a:prstGeom>
        </p:spPr>
        <p:txBody>
          <a:bodyPr/>
          <a:lstStyle/>
          <a:p>
            <a:fld id="{B4008EB6-D09E-4580-8CD6-DDB14511944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628976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E1E67F25-F615-437D-9787-BF2BA74CF284}" type="datetime1">
              <a:rPr lang="en-US" smtClean="0">
                <a:solidFill>
                  <a:prstClr val="black"/>
                </a:solidFill>
              </a:rPr>
              <a:pPr/>
              <a:t>6/3/2014</a:t>
            </a:fld>
            <a:endParaRPr lang="en-US" dirty="0">
              <a:solidFill>
                <a:prstClr val="black"/>
              </a:solidFill>
            </a:endParaRPr>
          </a:p>
        </p:txBody>
      </p:sp>
      <p:sp>
        <p:nvSpPr>
          <p:cNvPr id="5" name="Slide Number Placeholder 4"/>
          <p:cNvSpPr>
            <a:spLocks noGrp="1"/>
          </p:cNvSpPr>
          <p:nvPr>
            <p:ph type="sldNum" sz="quarter" idx="11"/>
          </p:nvPr>
        </p:nvSpPr>
        <p:spPr>
          <a:xfrm>
            <a:off x="5909309" y="8685213"/>
            <a:ext cx="947103" cy="457200"/>
          </a:xfrm>
          <a:prstGeom prst="rect">
            <a:avLst/>
          </a:prstGeom>
        </p:spPr>
        <p:txBody>
          <a:bodyPr/>
          <a:lstStyle/>
          <a:p>
            <a:fld id="{B4008EB6-D09E-4580-8CD6-DDB14511944F}" type="slidenum">
              <a:rPr lang="en-US" smtClean="0">
                <a:solidFill>
                  <a:prstClr val="black"/>
                </a:solidFill>
              </a:rPr>
              <a:pPr/>
              <a:t>9</a:t>
            </a:fld>
            <a:endParaRPr lang="en-US" dirty="0">
              <a:solidFill>
                <a:prstClr val="black"/>
              </a:solidFill>
            </a:endParaRPr>
          </a:p>
        </p:txBody>
      </p:sp>
      <p:sp>
        <p:nvSpPr>
          <p:cNvPr id="6" name="Header Placeholder 5"/>
          <p:cNvSpPr>
            <a:spLocks noGrp="1"/>
          </p:cNvSpPr>
          <p:nvPr>
            <p:ph type="hdr" sz="quarter" idx="12"/>
          </p:nvPr>
        </p:nvSpPr>
        <p:spPr>
          <a:xfrm>
            <a:off x="0" y="0"/>
            <a:ext cx="2971800" cy="457200"/>
          </a:xfrm>
          <a:prstGeom prst="rect">
            <a:avLst/>
          </a:prstGeom>
        </p:spPr>
        <p:txBody>
          <a:bodyPr/>
          <a:lstStyle/>
          <a:p>
            <a:r>
              <a:rPr lang="en-US" smtClean="0">
                <a:solidFill>
                  <a:prstClr val="black"/>
                </a:solidFill>
              </a:rPr>
              <a:t>Microsoft Office365</a:t>
            </a:r>
            <a:endParaRPr lang="en-US" dirty="0">
              <a:solidFill>
                <a:prstClr val="black"/>
              </a:solidFill>
            </a:endParaRPr>
          </a:p>
        </p:txBody>
      </p:sp>
    </p:spTree>
    <p:extLst>
      <p:ext uri="{BB962C8B-B14F-4D97-AF65-F5344CB8AC3E}">
        <p14:creationId xmlns:p14="http://schemas.microsoft.com/office/powerpoint/2010/main" val="1526125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smtClean="0"/>
              <a:t>Walkthrough</a:t>
            </a:r>
            <a:r>
              <a:rPr lang="en-US" baseline="0" dirty="0" smtClean="0"/>
              <a:t> of adding a Managed Domain using the Microsoft Online Portal</a:t>
            </a:r>
            <a:endParaRPr lang="en-US" dirty="0"/>
          </a:p>
        </p:txBody>
      </p:sp>
      <p:sp>
        <p:nvSpPr>
          <p:cNvPr id="4" name="Slide Number Placeholder 3"/>
          <p:cNvSpPr>
            <a:spLocks noGrp="1"/>
          </p:cNvSpPr>
          <p:nvPr>
            <p:ph type="sldNum" sz="quarter" idx="10"/>
          </p:nvPr>
        </p:nvSpPr>
        <p:spPr>
          <a:xfrm>
            <a:off x="5909309" y="8685213"/>
            <a:ext cx="947103" cy="457200"/>
          </a:xfrm>
          <a:prstGeom prst="rect">
            <a:avLst/>
          </a:prstGeom>
        </p:spPr>
        <p:txBody>
          <a:bodyPr/>
          <a:lstStyle/>
          <a:p>
            <a:fld id="{47B714E9-828C-4615-84B9-0C64E71728ED}"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006549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smtClean="0"/>
              <a:t>Introducing Windows Azure Active Directory as the underlying Identity platform</a:t>
            </a:r>
            <a:r>
              <a:rPr lang="en-US" baseline="0" dirty="0" smtClean="0"/>
              <a:t> for Office 365 Services</a:t>
            </a:r>
          </a:p>
          <a:p>
            <a:endParaRPr lang="en-US" baseline="0" dirty="0" smtClean="0"/>
          </a:p>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Segoe UI Light" pitchFamily="34" charset="0"/>
                <a:ea typeface="+mn-ea"/>
                <a:cs typeface="+mn-cs"/>
              </a:rPr>
              <a:t>Windows Azure Active Directory provides directory services and authentication</a:t>
            </a:r>
          </a:p>
          <a:p>
            <a:endParaRPr lang="en-US" dirty="0" smtClean="0"/>
          </a:p>
          <a:p>
            <a:pPr marL="0" indent="0">
              <a:spcBef>
                <a:spcPts val="1200"/>
              </a:spcBef>
              <a:spcAft>
                <a:spcPts val="600"/>
              </a:spcAft>
              <a:buFont typeface="Arial" pitchFamily="34" charset="0"/>
              <a:buNone/>
            </a:pPr>
            <a:r>
              <a:rPr lang="en-US" sz="900" spc="0" dirty="0" smtClean="0">
                <a:solidFill>
                  <a:schemeClr val="bg2"/>
                </a:solidFill>
              </a:rPr>
              <a:t>What does the Identity</a:t>
            </a:r>
            <a:r>
              <a:rPr lang="en-US" sz="900" spc="0" baseline="0" dirty="0" smtClean="0">
                <a:solidFill>
                  <a:schemeClr val="bg2"/>
                </a:solidFill>
              </a:rPr>
              <a:t> platform offer?</a:t>
            </a:r>
          </a:p>
          <a:p>
            <a:pPr marL="0" indent="0">
              <a:spcBef>
                <a:spcPts val="1200"/>
              </a:spcBef>
              <a:spcAft>
                <a:spcPts val="600"/>
              </a:spcAft>
              <a:buFont typeface="Arial" pitchFamily="34" charset="0"/>
              <a:buNone/>
            </a:pPr>
            <a:endParaRPr lang="en-US" sz="900" spc="0" dirty="0" smtClean="0">
              <a:solidFill>
                <a:schemeClr val="bg2"/>
              </a:solidFill>
            </a:endParaRPr>
          </a:p>
          <a:p>
            <a:pPr marL="0" indent="0">
              <a:spcBef>
                <a:spcPts val="1200"/>
              </a:spcBef>
              <a:spcAft>
                <a:spcPts val="600"/>
              </a:spcAft>
              <a:buFont typeface="Arial" pitchFamily="34" charset="0"/>
              <a:buNone/>
            </a:pPr>
            <a:r>
              <a:rPr lang="en-US" sz="900" spc="0" dirty="0" smtClean="0">
                <a:solidFill>
                  <a:schemeClr val="bg2"/>
                </a:solidFill>
              </a:rPr>
              <a:t>Flexibility to create organizational identities in the cloud or use on-premises identities to access office 365 services</a:t>
            </a:r>
          </a:p>
          <a:p>
            <a:pPr marL="0" indent="0">
              <a:spcBef>
                <a:spcPts val="1200"/>
              </a:spcBef>
              <a:spcAft>
                <a:spcPts val="600"/>
              </a:spcAft>
              <a:buFont typeface="Arial" pitchFamily="34" charset="0"/>
              <a:buNone/>
            </a:pPr>
            <a:r>
              <a:rPr lang="en-US" sz="900" spc="0" dirty="0" smtClean="0">
                <a:solidFill>
                  <a:schemeClr val="bg2"/>
                </a:solidFill>
              </a:rPr>
              <a:t>Token based authentication to provide secure access to rich office apps</a:t>
            </a:r>
          </a:p>
          <a:p>
            <a:pPr marL="0" indent="0">
              <a:spcBef>
                <a:spcPts val="1200"/>
              </a:spcBef>
              <a:spcAft>
                <a:spcPts val="600"/>
              </a:spcAft>
              <a:buFont typeface="Arial" pitchFamily="34" charset="0"/>
              <a:buNone/>
            </a:pPr>
            <a:r>
              <a:rPr lang="en-US" sz="900" spc="0" dirty="0" smtClean="0">
                <a:solidFill>
                  <a:schemeClr val="bg2"/>
                </a:solidFill>
              </a:rPr>
              <a:t>Potential to enable new applications and services in the future with a rich eco-system</a:t>
            </a:r>
          </a:p>
          <a:p>
            <a:endParaRPr lang="en-US" dirty="0"/>
          </a:p>
        </p:txBody>
      </p:sp>
      <p:sp>
        <p:nvSpPr>
          <p:cNvPr id="4" name="Slide Number Placeholder 3"/>
          <p:cNvSpPr>
            <a:spLocks noGrp="1"/>
          </p:cNvSpPr>
          <p:nvPr>
            <p:ph type="sldNum" sz="quarter" idx="10"/>
          </p:nvPr>
        </p:nvSpPr>
        <p:spPr>
          <a:xfrm>
            <a:off x="5909309" y="8685213"/>
            <a:ext cx="947103" cy="457200"/>
          </a:xfrm>
          <a:prstGeom prst="rect">
            <a:avLst/>
          </a:prstGeom>
        </p:spPr>
        <p:txBody>
          <a:bodyPr/>
          <a:lstStyle/>
          <a:p>
            <a:fld id="{8B263312-38AA-4E1E-B2B5-0F8F122B24FE}"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865489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0.xml"/><Relationship Id="rId4" Type="http://schemas.openxmlformats.org/officeDocument/2006/relationships/image" Target="../media/image10.png"/></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0.xml"/><Relationship Id="rId4" Type="http://schemas.openxmlformats.org/officeDocument/2006/relationships/image" Target="../media/image13.png"/></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0.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0.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1.xml"/><Relationship Id="rId4" Type="http://schemas.openxmlformats.org/officeDocument/2006/relationships/image" Target="../media/image10.png"/></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1.xml"/><Relationship Id="rId4" Type="http://schemas.openxmlformats.org/officeDocument/2006/relationships/image" Target="../media/image13.png"/></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1.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1.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1.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2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27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28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28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2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2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2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2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2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2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2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2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3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3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3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3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3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4.xml"/></Relationships>
</file>

<file path=ppt/slideLayouts/_rels/slideLayout3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4.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4.xml"/></Relationships>
</file>

<file path=ppt/slideLayouts/_rels/slideLayout3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4.xml"/></Relationships>
</file>

<file path=ppt/slideLayouts/_rels/slideLayout3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4.xml"/></Relationships>
</file>

<file path=ppt/slideLayouts/_rels/slideLayout3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4.xml"/></Relationships>
</file>

<file path=ppt/slideLayouts/_rels/slideLayout3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4.xml"/></Relationships>
</file>

<file path=ppt/slideLayouts/_rels/slideLayout3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4.xml"/></Relationships>
</file>

<file path=ppt/slideLayouts/_rels/slideLayout3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4.xml"/></Relationships>
</file>

<file path=ppt/slideLayouts/_rels/slideLayout3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4.xml"/></Relationships>
</file>

<file path=ppt/slideLayouts/_rels/slideLayout3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4.xml"/></Relationships>
</file>

<file path=ppt/slideLayouts/_rels/slideLayout3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4.xml"/></Relationships>
</file>

<file path=ppt/slideLayouts/_rels/slideLayout3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4.xml"/></Relationships>
</file>

<file path=ppt/slideLayouts/_rels/slideLayout3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4.xml"/></Relationships>
</file>

<file path=ppt/slideLayouts/_rels/slideLayout3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4.xml"/></Relationships>
</file>

<file path=ppt/slideLayouts/_rels/slideLayout3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4.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4.xml"/></Relationships>
</file>

<file path=ppt/slideLayouts/_rels/slideLayout3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15.xml"/></Relationships>
</file>

<file path=ppt/slideLayouts/_rels/slideLayout3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15.xml"/></Relationships>
</file>

<file path=ppt/slideLayouts/_rels/slideLayout3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15.xml"/></Relationships>
</file>

<file path=ppt/slideLayouts/_rels/slideLayout3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15.xml"/></Relationships>
</file>

<file path=ppt/slideLayouts/_rels/slideLayout3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15.xml"/></Relationships>
</file>

<file path=ppt/slideLayouts/_rels/slideLayout3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15.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tiff"/><Relationship Id="rId1" Type="http://schemas.openxmlformats.org/officeDocument/2006/relationships/slideMaster" Target="../slideMasters/slideMaster15.xml"/><Relationship Id="rId4" Type="http://schemas.openxmlformats.org/officeDocument/2006/relationships/image" Target="../media/image19.jpeg"/></Relationships>
</file>

<file path=ppt/slideLayouts/_rels/slideLayout3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Master" Target="../slideMasters/slideMaster15.xml"/><Relationship Id="rId4" Type="http://schemas.openxmlformats.org/officeDocument/2006/relationships/image" Target="../media/image19.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jpeg"/><Relationship Id="rId1" Type="http://schemas.openxmlformats.org/officeDocument/2006/relationships/slideMaster" Target="../slideMasters/slideMaster15.xml"/><Relationship Id="rId4" Type="http://schemas.openxmlformats.org/officeDocument/2006/relationships/image" Target="../media/image19.jpeg"/></Relationships>
</file>

<file path=ppt/slideLayouts/_rels/slideLayout3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jpeg"/><Relationship Id="rId1" Type="http://schemas.openxmlformats.org/officeDocument/2006/relationships/slideMaster" Target="../slideMasters/slideMaster15.xml"/><Relationship Id="rId4" Type="http://schemas.openxmlformats.org/officeDocument/2006/relationships/image" Target="../media/image19.jpeg"/></Relationships>
</file>

<file path=ppt/slideLayouts/_rels/slideLayout35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7.jpeg"/><Relationship Id="rId1" Type="http://schemas.openxmlformats.org/officeDocument/2006/relationships/slideMaster" Target="../slideMasters/slideMaster15.xml"/><Relationship Id="rId4" Type="http://schemas.openxmlformats.org/officeDocument/2006/relationships/image" Target="../media/image24.png"/></Relationships>
</file>

<file path=ppt/slideLayouts/_rels/slideLayout3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8.jpeg"/><Relationship Id="rId1" Type="http://schemas.openxmlformats.org/officeDocument/2006/relationships/slideMaster" Target="../slideMasters/slideMaster15.xml"/><Relationship Id="rId4" Type="http://schemas.openxmlformats.org/officeDocument/2006/relationships/image" Target="../media/image19.jpeg"/></Relationships>
</file>

<file path=ppt/slideLayouts/_rels/slideLayout35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9.jpeg"/><Relationship Id="rId1" Type="http://schemas.openxmlformats.org/officeDocument/2006/relationships/slideMaster" Target="../slideMasters/slideMaster15.xml"/><Relationship Id="rId4" Type="http://schemas.openxmlformats.org/officeDocument/2006/relationships/image" Target="../media/image24.png"/></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3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3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3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3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3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3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3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3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3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3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3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3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3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3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3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3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4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4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4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4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4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4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48AF08-CCBB-41DA-83BD-3DBB9AE4F2AB}" type="datetimeFigureOut">
              <a:rPr lang="en-US" smtClean="0"/>
              <a:t>6/3/2014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2D30B-661E-4572-9AF1-8414EF5095CD}" type="slidenum">
              <a:rPr lang="en-US" smtClean="0"/>
              <a:t>‹#›</a:t>
            </a:fld>
            <a:endParaRPr lang="en-US"/>
          </a:p>
        </p:txBody>
      </p:sp>
    </p:spTree>
    <p:extLst>
      <p:ext uri="{BB962C8B-B14F-4D97-AF65-F5344CB8AC3E}">
        <p14:creationId xmlns:p14="http://schemas.microsoft.com/office/powerpoint/2010/main" val="3207606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48AF08-CCBB-41DA-83BD-3DBB9AE4F2AB}" type="datetimeFigureOut">
              <a:rPr lang="en-US" smtClean="0"/>
              <a:t>6/3/2014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2D30B-661E-4572-9AF1-8414EF5095CD}" type="slidenum">
              <a:rPr lang="en-US" smtClean="0"/>
              <a:t>‹#›</a:t>
            </a:fld>
            <a:endParaRPr lang="en-US"/>
          </a:p>
        </p:txBody>
      </p:sp>
    </p:spTree>
    <p:extLst>
      <p:ext uri="{BB962C8B-B14F-4D97-AF65-F5344CB8AC3E}">
        <p14:creationId xmlns:p14="http://schemas.microsoft.com/office/powerpoint/2010/main" val="254537899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0479660"/>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smtClean="0"/>
              <a:t>Slide for Developer Code</a:t>
            </a:r>
            <a:endParaRPr lang="en-US" dirty="0"/>
          </a:p>
        </p:txBody>
      </p:sp>
      <p:sp>
        <p:nvSpPr>
          <p:cNvPr id="3" name="Rectangle 2"/>
          <p:cNvSpPr/>
          <p:nvPr/>
        </p:nvSpPr>
        <p:spPr bwMode="hidden">
          <a:xfrm>
            <a:off x="1" y="1155940"/>
            <a:ext cx="12192000"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18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453" y="1447801"/>
            <a:ext cx="11155093" cy="1988237"/>
          </a:xfrm>
        </p:spPr>
        <p:txBody>
          <a:bodyPr/>
          <a:lstStyle>
            <a:lvl1pPr marL="0" indent="0">
              <a:lnSpc>
                <a:spcPct val="95000"/>
              </a:lnSpc>
              <a:buNone/>
              <a:defRPr sz="3200">
                <a:gradFill>
                  <a:gsLst>
                    <a:gs pos="1250">
                      <a:srgbClr val="000000"/>
                    </a:gs>
                    <a:gs pos="100000">
                      <a:srgbClr val="000000"/>
                    </a:gs>
                  </a:gsLst>
                  <a:lin ang="5400000" scaled="0"/>
                </a:gradFill>
                <a:latin typeface="Consolas" pitchFamily="49" charset="0"/>
                <a:cs typeface="Consolas" pitchFamily="49" charset="0"/>
              </a:defRPr>
            </a:lvl1pPr>
            <a:lvl2pPr marL="339725"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57308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798513"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103028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95971743"/>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836" y="228601"/>
            <a:ext cx="11155093" cy="664797"/>
          </a:xfrm>
        </p:spPr>
        <p:txBody>
          <a:bodyPr/>
          <a:lstStyle>
            <a:lvl1pPr>
              <a:defRPr sz="48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endParaRPr lang="en-US" dirty="0"/>
          </a:p>
        </p:txBody>
      </p:sp>
      <p:sp>
        <p:nvSpPr>
          <p:cNvPr id="6" name="Text Placeholder 5"/>
          <p:cNvSpPr>
            <a:spLocks noGrp="1"/>
          </p:cNvSpPr>
          <p:nvPr>
            <p:ph type="body" sz="quarter" idx="10" hasCustomPrompt="1"/>
          </p:nvPr>
        </p:nvSpPr>
        <p:spPr bwMode="white">
          <a:xfrm>
            <a:off x="519248" y="1447799"/>
            <a:ext cx="11151917" cy="2043636"/>
          </a:xfrm>
          <a:prstGeom prst="rect">
            <a:avLst/>
          </a:prstGeom>
        </p:spPr>
        <p:txBody>
          <a:bodyPr/>
          <a:lstStyle>
            <a:lvl1pPr marL="342900" indent="-3429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865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440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30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16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7"/>
            <a:ext cx="12192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600"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2916795297"/>
      </p:ext>
    </p:extLst>
  </p:cSld>
  <p:clrMapOvr>
    <a:masterClrMapping/>
  </p:clrMapOvr>
  <p:transition>
    <p:fade/>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cSld name="Punchy Slide Blue">
    <p:bg>
      <p:bgPr>
        <a:solidFill>
          <a:srgbClr val="00188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48" y="2819604"/>
            <a:ext cx="11151917" cy="1218795"/>
          </a:xfrm>
          <a:prstGeom prst="rect">
            <a:avLst/>
          </a:prstGeom>
        </p:spPr>
        <p:txBody>
          <a:bodyPr anchor="b" anchorCtr="0"/>
          <a:lstStyle>
            <a:lvl1pPr>
              <a:defRPr sz="8800"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6085" y="6102166"/>
            <a:ext cx="2159890" cy="747988"/>
          </a:xfrm>
          <a:prstGeom prst="rect">
            <a:avLst/>
          </a:prstGeom>
        </p:spPr>
      </p:pic>
    </p:spTree>
    <p:extLst>
      <p:ext uri="{BB962C8B-B14F-4D97-AF65-F5344CB8AC3E}">
        <p14:creationId xmlns:p14="http://schemas.microsoft.com/office/powerpoint/2010/main" val="2837279722"/>
      </p:ext>
    </p:extLst>
  </p:cSld>
  <p:clrMapOvr>
    <a:masterClrMapping/>
  </p:clrMapOvr>
  <p:transition>
    <p:fade/>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cSld name="1_Color Block text w/Photo on Right">
    <p:spTree>
      <p:nvGrpSpPr>
        <p:cNvPr id="1" name=""/>
        <p:cNvGrpSpPr/>
        <p:nvPr/>
      </p:nvGrpSpPr>
      <p:grpSpPr>
        <a:xfrm>
          <a:off x="0" y="0"/>
          <a:ext cx="0" cy="0"/>
          <a:chOff x="0" y="0"/>
          <a:chExt cx="0" cy="0"/>
        </a:xfrm>
      </p:grpSpPr>
      <p:sp>
        <p:nvSpPr>
          <p:cNvPr id="7" name="Rectangle 6"/>
          <p:cNvSpPr/>
          <p:nvPr/>
        </p:nvSpPr>
        <p:spPr bwMode="white">
          <a:xfrm>
            <a:off x="2" y="0"/>
            <a:ext cx="622144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algn="ctr" defTabSz="913825"/>
            <a:endParaRPr lang="en-US" sz="2199"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5" y="1447801"/>
            <a:ext cx="5434948" cy="1178442"/>
          </a:xfrm>
          <a:prstGeom prst="rect">
            <a:avLst/>
          </a:prstGeom>
        </p:spPr>
        <p:txBody>
          <a:bodyPr>
            <a:noAutofit/>
          </a:bodyPr>
          <a:lstStyle>
            <a:lvl1pPr marL="0" indent="0">
              <a:buNone/>
              <a:defRPr sz="3999" b="0" cap="none" baseline="0">
                <a:gradFill>
                  <a:gsLst>
                    <a:gs pos="100000">
                      <a:schemeClr val="bg1"/>
                    </a:gs>
                    <a:gs pos="0">
                      <a:schemeClr val="bg1"/>
                    </a:gs>
                  </a:gsLst>
                  <a:lin ang="5400000" scaled="0"/>
                </a:gradFill>
                <a:latin typeface="+mj-lt"/>
              </a:defRPr>
            </a:lvl1pPr>
            <a:lvl2pPr marL="609310" indent="0">
              <a:buNone/>
              <a:defRPr sz="2699" b="1"/>
            </a:lvl2pPr>
            <a:lvl3pPr marL="1218621" indent="0">
              <a:buNone/>
              <a:defRPr sz="2399" b="1"/>
            </a:lvl3pPr>
            <a:lvl4pPr marL="1827931" indent="0">
              <a:buNone/>
              <a:defRPr sz="2099" b="1"/>
            </a:lvl4pPr>
            <a:lvl5pPr marL="2437242" indent="0">
              <a:buNone/>
              <a:defRPr sz="2099" b="1"/>
            </a:lvl5pPr>
            <a:lvl6pPr marL="3046553" indent="0">
              <a:buNone/>
              <a:defRPr sz="2099" b="1"/>
            </a:lvl6pPr>
            <a:lvl7pPr marL="3655863" indent="0">
              <a:buNone/>
              <a:defRPr sz="2099" b="1"/>
            </a:lvl7pPr>
            <a:lvl8pPr marL="4265173" indent="0">
              <a:buNone/>
              <a:defRPr sz="2099" b="1"/>
            </a:lvl8pPr>
            <a:lvl9pPr marL="4874484" indent="0">
              <a:buNone/>
              <a:defRPr sz="2099" b="1"/>
            </a:lvl9pPr>
          </a:lstStyle>
          <a:p>
            <a:pPr lvl="0"/>
            <a:r>
              <a:rPr lang="en-US" dirty="0" smtClean="0"/>
              <a:t>Click to edit Master text styles.</a:t>
            </a:r>
          </a:p>
        </p:txBody>
      </p:sp>
      <p:sp>
        <p:nvSpPr>
          <p:cNvPr id="9" name="Content Placeholder 5"/>
          <p:cNvSpPr>
            <a:spLocks noGrp="1"/>
          </p:cNvSpPr>
          <p:nvPr>
            <p:ph sz="quarter" idx="13"/>
          </p:nvPr>
        </p:nvSpPr>
        <p:spPr>
          <a:xfrm>
            <a:off x="520836" y="2734985"/>
            <a:ext cx="5445583" cy="609398"/>
          </a:xfrm>
          <a:prstGeom prst="rect">
            <a:avLst/>
          </a:prstGeom>
        </p:spPr>
        <p:txBody>
          <a:bodyPr>
            <a:noAutofit/>
          </a:bodyPr>
          <a:lstStyle>
            <a:lvl1pPr marL="0" indent="0">
              <a:spcBef>
                <a:spcPts val="1200"/>
              </a:spcBef>
              <a:buFont typeface="Arial" pitchFamily="34" charset="0"/>
              <a:buNone/>
              <a:defRPr lang="en-US" sz="1999" kern="1200" spc="0" dirty="0" smtClean="0">
                <a:gradFill>
                  <a:gsLst>
                    <a:gs pos="100000">
                      <a:schemeClr val="bg1"/>
                    </a:gs>
                    <a:gs pos="0">
                      <a:schemeClr val="bg1"/>
                    </a:gs>
                  </a:gsLst>
                  <a:lin ang="5400000" scaled="0"/>
                </a:gradFill>
                <a:latin typeface="+mn-lt"/>
                <a:ea typeface="+mn-ea"/>
                <a:cs typeface="Segoe UI" pitchFamily="34" charset="0"/>
              </a:defRPr>
            </a:lvl1pPr>
            <a:lvl2pPr marL="913966" indent="-380819">
              <a:defRPr lang="en-US" sz="2099" kern="1200" dirty="0" smtClean="0">
                <a:solidFill>
                  <a:schemeClr val="bg2">
                    <a:lumMod val="50000"/>
                  </a:schemeClr>
                </a:solidFill>
                <a:latin typeface="+mn-lt"/>
                <a:ea typeface="+mn-ea"/>
                <a:cs typeface="Arial" pitchFamily="34" charset="0"/>
              </a:defRPr>
            </a:lvl2pPr>
            <a:lvl3pPr marL="913966" indent="-228491">
              <a:defRPr lang="en-US" sz="1899" kern="1200" dirty="0" smtClean="0">
                <a:solidFill>
                  <a:schemeClr val="bg2">
                    <a:lumMod val="50000"/>
                  </a:schemeClr>
                </a:solidFill>
                <a:latin typeface="+mn-lt"/>
                <a:ea typeface="+mn-ea"/>
                <a:cs typeface="Arial" pitchFamily="34" charset="0"/>
              </a:defRPr>
            </a:lvl3pPr>
            <a:lvl4pPr marL="1218621" indent="-228491">
              <a:defRPr lang="en-US" sz="1600" kern="1200" dirty="0" smtClean="0">
                <a:solidFill>
                  <a:schemeClr val="bg2">
                    <a:lumMod val="50000"/>
                  </a:schemeClr>
                </a:solidFill>
                <a:latin typeface="+mn-lt"/>
                <a:ea typeface="+mn-ea"/>
                <a:cs typeface="Arial" pitchFamily="34" charset="0"/>
              </a:defRPr>
            </a:lvl4pPr>
            <a:lvl5pPr marL="1447113" indent="-228491">
              <a:defRPr lang="en-US" sz="1600" kern="1200" dirty="0">
                <a:solidFill>
                  <a:schemeClr val="bg2">
                    <a:lumMod val="50000"/>
                  </a:schemeClr>
                </a:solidFill>
                <a:latin typeface="+mn-lt"/>
                <a:ea typeface="+mn-ea"/>
                <a:cs typeface="Arial" pitchFamily="34" charset="0"/>
              </a:defRPr>
            </a:lvl5pPr>
            <a:lvl6pPr>
              <a:defRPr sz="2099"/>
            </a:lvl6pPr>
            <a:lvl7pPr>
              <a:defRPr sz="2099"/>
            </a:lvl7pPr>
            <a:lvl8pPr>
              <a:defRPr sz="2099"/>
            </a:lvl8pPr>
            <a:lvl9pPr>
              <a:defRPr sz="2099"/>
            </a:lvl9pPr>
          </a:lstStyle>
          <a:p>
            <a:pPr lvl="0"/>
            <a:r>
              <a:rPr lang="en-US" smtClean="0"/>
              <a:t>Click to edit Master text styles</a:t>
            </a:r>
          </a:p>
        </p:txBody>
      </p:sp>
    </p:spTree>
    <p:extLst>
      <p:ext uri="{BB962C8B-B14F-4D97-AF65-F5344CB8AC3E}">
        <p14:creationId xmlns:p14="http://schemas.microsoft.com/office/powerpoint/2010/main" val="1327492536"/>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519250" y="1447804"/>
            <a:ext cx="11151917"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78522125"/>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cSld name="1_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50" y="2819606"/>
            <a:ext cx="11151917" cy="1218795"/>
          </a:xfrm>
        </p:spPr>
        <p:txBody>
          <a:bodyPr anchor="b" anchorCtr="0"/>
          <a:lstStyle>
            <a:lvl1pPr>
              <a:defRPr sz="8795" spc="-300" baseline="0">
                <a:gradFill>
                  <a:gsLst>
                    <a:gs pos="100000">
                      <a:schemeClr val="bg1"/>
                    </a:gs>
                    <a:gs pos="0">
                      <a:schemeClr val="bg1"/>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2190277589"/>
      </p:ext>
    </p:extLst>
  </p:cSld>
  <p:clrMapOvr>
    <a:masterClrMapping/>
  </p:clrMapOvr>
  <p:transition>
    <p:fade/>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1575" y="5033095"/>
            <a:ext cx="5433644" cy="1881715"/>
          </a:xfrm>
          <a:prstGeom prst="rect">
            <a:avLst/>
          </a:prstGeom>
        </p:spPr>
      </p:pic>
      <p:sp>
        <p:nvSpPr>
          <p:cNvPr id="2" name="Title 1"/>
          <p:cNvSpPr>
            <a:spLocks noGrp="1"/>
          </p:cNvSpPr>
          <p:nvPr>
            <p:ph type="title" hasCustomPrompt="1"/>
          </p:nvPr>
        </p:nvSpPr>
        <p:spPr>
          <a:xfrm>
            <a:off x="978949" y="2109542"/>
            <a:ext cx="10240454" cy="997196"/>
          </a:xfrm>
        </p:spPr>
        <p:txBody>
          <a:bodyPr anchor="b" anchorCtr="0"/>
          <a:lstStyle>
            <a:lvl1pPr>
              <a:defRPr sz="7200" spc="-150"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949" y="3425825"/>
            <a:ext cx="10240454" cy="498598"/>
          </a:xfrm>
        </p:spPr>
        <p:txBody>
          <a:bodyPr>
            <a:noAutofit/>
          </a:bodyPr>
          <a:lstStyle>
            <a:lvl1pPr marL="0" indent="0">
              <a:spcBef>
                <a:spcPts val="0"/>
              </a:spcBef>
              <a:buNone/>
              <a:defRPr spc="-70"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14805012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Divider Slide">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6085" y="6102166"/>
            <a:ext cx="2159890" cy="747988"/>
          </a:xfrm>
          <a:prstGeom prst="rect">
            <a:avLst/>
          </a:prstGeom>
        </p:spPr>
      </p:pic>
      <p:sp>
        <p:nvSpPr>
          <p:cNvPr id="2" name="Title 1"/>
          <p:cNvSpPr>
            <a:spLocks noGrp="1"/>
          </p:cNvSpPr>
          <p:nvPr>
            <p:ph type="title" hasCustomPrompt="1"/>
          </p:nvPr>
        </p:nvSpPr>
        <p:spPr>
          <a:xfrm>
            <a:off x="519248" y="2819604"/>
            <a:ext cx="11151917" cy="1218795"/>
          </a:xfrm>
        </p:spPr>
        <p:txBody>
          <a:bodyPr anchor="b" anchorCtr="0"/>
          <a:lstStyle>
            <a:lvl1pPr>
              <a:defRPr sz="8800" spc="-300" baseline="0">
                <a:gradFill>
                  <a:gsLst>
                    <a:gs pos="100000">
                      <a:schemeClr val="bg1"/>
                    </a:gs>
                    <a:gs pos="0">
                      <a:schemeClr val="bg1"/>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3953089074"/>
      </p:ext>
    </p:extLst>
  </p:cSld>
  <p:clrMapOvr>
    <a:masterClrMapping/>
  </p:clrMapOvr>
  <p:transition>
    <p:fade/>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392" y="4343401"/>
            <a:ext cx="10240453" cy="461665"/>
          </a:xfrm>
        </p:spPr>
        <p:txBody>
          <a:bodyPr>
            <a:noAutofit/>
          </a:bodyPr>
          <a:lstStyle>
            <a:lvl1pPr marL="0" indent="0" algn="l">
              <a:lnSpc>
                <a:spcPct val="90000"/>
              </a:lnSpc>
              <a:spcBef>
                <a:spcPts val="0"/>
              </a:spcBef>
              <a:buNone/>
              <a:defRPr lang="en-US" sz="3600" kern="1200" spc="-70" baseline="0" dirty="0">
                <a:gradFill>
                  <a:gsLst>
                    <a:gs pos="2083">
                      <a:schemeClr val="bg2"/>
                    </a:gs>
                    <a:gs pos="99000">
                      <a:schemeClr val="bg2"/>
                    </a:gs>
                  </a:gsLst>
                  <a:lin ang="5400000" scaled="0"/>
                </a:gra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73392" y="2739678"/>
            <a:ext cx="10248394"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600" b="0" kern="1200" cap="none" spc="-400"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3392" y="1447800"/>
            <a:ext cx="10240454" cy="914096"/>
          </a:xfrm>
        </p:spPr>
        <p:txBody>
          <a:bodyPr wrap="square" anchor="b">
            <a:noAutofit/>
          </a:bodyPr>
          <a:lstStyle>
            <a:lvl1pPr marL="0" indent="0">
              <a:buNone/>
              <a:defRPr sz="6600" spc="-150"/>
            </a:lvl1pPr>
          </a:lstStyle>
          <a:p>
            <a:pPr lvl="0"/>
            <a:r>
              <a:rPr lang="en-US" dirty="0" smtClean="0"/>
              <a:t>Click to edit Master text styles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12335114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48AF08-CCBB-41DA-83BD-3DBB9AE4F2AB}" type="datetimeFigureOut">
              <a:rPr lang="en-US" smtClean="0"/>
              <a:t>6/3/2014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2D30B-661E-4572-9AF1-8414EF5095CD}" type="slidenum">
              <a:rPr lang="en-US" smtClean="0"/>
              <a:t>‹#›</a:t>
            </a:fld>
            <a:endParaRPr lang="en-US"/>
          </a:p>
        </p:txBody>
      </p:sp>
    </p:spTree>
    <p:extLst>
      <p:ext uri="{BB962C8B-B14F-4D97-AF65-F5344CB8AC3E}">
        <p14:creationId xmlns:p14="http://schemas.microsoft.com/office/powerpoint/2010/main" val="62147540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8" y="1447799"/>
            <a:ext cx="11151917" cy="1975926"/>
          </a:xfrm>
          <a:prstGeom prst="rect">
            <a:avLst/>
          </a:prstGeom>
        </p:spPr>
        <p:txBody>
          <a:bodyPr/>
          <a:lstStyle>
            <a:lvl1pPr marL="0" indent="0">
              <a:spcBef>
                <a:spcPts val="2400"/>
              </a:spcBef>
              <a:buNone/>
              <a:defRPr sz="4000">
                <a:gradFill>
                  <a:gsLst>
                    <a:gs pos="100000">
                      <a:schemeClr val="tx2"/>
                    </a:gs>
                    <a:gs pos="0">
                      <a:schemeClr val="tx2"/>
                    </a:gs>
                  </a:gsLst>
                  <a:lin ang="5400000" scaled="0"/>
                </a:gradFill>
                <a:latin typeface="+mj-lt"/>
              </a:defRPr>
            </a:lvl1pPr>
            <a:lvl2pPr marL="0" indent="0">
              <a:buNone/>
              <a:defRPr sz="2000">
                <a:gradFill>
                  <a:gsLst>
                    <a:gs pos="100000">
                      <a:schemeClr val="bg2"/>
                    </a:gs>
                    <a:gs pos="6000">
                      <a:schemeClr val="bg2"/>
                    </a:gs>
                  </a:gsLst>
                  <a:lin ang="5400000" scaled="0"/>
                </a:gradFill>
              </a:defRPr>
            </a:lvl2pPr>
            <a:lvl3pPr marL="231775" indent="0">
              <a:buNone/>
              <a:defRPr sz="2000">
                <a:gradFill>
                  <a:gsLst>
                    <a:gs pos="100000">
                      <a:schemeClr val="bg2"/>
                    </a:gs>
                    <a:gs pos="6000">
                      <a:schemeClr val="bg2"/>
                    </a:gs>
                  </a:gsLst>
                  <a:lin ang="5400000" scaled="0"/>
                </a:gradFill>
              </a:defRPr>
            </a:lvl3pPr>
            <a:lvl4pPr marL="457200" indent="0">
              <a:buNone/>
              <a:defRPr sz="2000">
                <a:gradFill>
                  <a:gsLst>
                    <a:gs pos="100000">
                      <a:schemeClr val="bg2"/>
                    </a:gs>
                    <a:gs pos="6000">
                      <a:schemeClr val="bg2"/>
                    </a:gs>
                  </a:gsLst>
                  <a:lin ang="5400000" scaled="0"/>
                </a:gradFill>
              </a:defRPr>
            </a:lvl4pPr>
            <a:lvl5pPr marL="693738" indent="0">
              <a:buNone/>
              <a:defRPr sz="2000">
                <a:gradFill>
                  <a:gsLst>
                    <a:gs pos="100000">
                      <a:schemeClr val="bg2"/>
                    </a:gs>
                    <a:gs pos="6000">
                      <a:schemeClr val="bg2"/>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dirty="0" smtClean="0"/>
              <a:t>Click to edit Master title style</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3630621293"/>
      </p:ext>
    </p:extLst>
  </p:cSld>
  <p:clrMapOvr>
    <a:masterClrMapping/>
  </p:clrMapOvr>
  <p:transition>
    <p:fade/>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8" y="1447799"/>
            <a:ext cx="11151917" cy="1975926"/>
          </a:xfrm>
          <a:prstGeom prst="rect">
            <a:avLst/>
          </a:prstGeom>
        </p:spPr>
        <p:txBody>
          <a:bodyPr/>
          <a:lstStyle>
            <a:lvl1pPr marL="0" indent="0">
              <a:spcBef>
                <a:spcPts val="2400"/>
              </a:spcBef>
              <a:buNone/>
              <a:defRPr sz="4000">
                <a:gradFill>
                  <a:gsLst>
                    <a:gs pos="100000">
                      <a:schemeClr val="bg2"/>
                    </a:gs>
                    <a:gs pos="0">
                      <a:schemeClr val="bg2"/>
                    </a:gs>
                  </a:gsLst>
                  <a:lin ang="5400000" scaled="0"/>
                </a:gradFill>
                <a:latin typeface="+mj-lt"/>
              </a:defRPr>
            </a:lvl1pPr>
            <a:lvl2pPr marL="0" indent="0">
              <a:buNone/>
              <a:defRPr sz="2000">
                <a:gradFill>
                  <a:gsLst>
                    <a:gs pos="100000">
                      <a:schemeClr val="bg2"/>
                    </a:gs>
                    <a:gs pos="0">
                      <a:schemeClr val="bg2"/>
                    </a:gs>
                  </a:gsLst>
                  <a:lin ang="5400000" scaled="0"/>
                </a:gradFill>
              </a:defRPr>
            </a:lvl2pPr>
            <a:lvl3pPr marL="231775" indent="0">
              <a:buNone/>
              <a:defRPr sz="2000">
                <a:gradFill>
                  <a:gsLst>
                    <a:gs pos="100000">
                      <a:schemeClr val="bg2"/>
                    </a:gs>
                    <a:gs pos="0">
                      <a:schemeClr val="bg2"/>
                    </a:gs>
                  </a:gsLst>
                  <a:lin ang="5400000" scaled="0"/>
                </a:gradFill>
              </a:defRPr>
            </a:lvl3pPr>
            <a:lvl4pPr marL="457200" indent="0">
              <a:buNone/>
              <a:defRPr sz="2000">
                <a:gradFill>
                  <a:gsLst>
                    <a:gs pos="100000">
                      <a:schemeClr val="bg2"/>
                    </a:gs>
                    <a:gs pos="0">
                      <a:schemeClr val="bg2"/>
                    </a:gs>
                  </a:gsLst>
                  <a:lin ang="5400000" scaled="0"/>
                </a:gradFill>
              </a:defRPr>
            </a:lvl4pPr>
            <a:lvl5pPr marL="693738" indent="0">
              <a:buNone/>
              <a:defRPr sz="2000">
                <a:gradFill>
                  <a:gsLst>
                    <a:gs pos="100000">
                      <a:schemeClr val="bg2"/>
                    </a:gs>
                    <a:gs pos="0">
                      <a:schemeClr val="bg2"/>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dirty="0" smtClean="0"/>
              <a:t>Click to edit Master title style</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1041174355"/>
      </p:ext>
    </p:extLst>
  </p:cSld>
  <p:clrMapOvr>
    <a:masterClrMapping/>
  </p:clrMapOvr>
  <p:transition>
    <p:fade/>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1"/>
            <a:ext cx="11151917" cy="747897"/>
          </a:xfrm>
        </p:spPr>
        <p:txBody>
          <a:bodyPr/>
          <a:lstStyle>
            <a:lvl1pPr>
              <a:defRPr>
                <a:gradFill>
                  <a:gsLst>
                    <a:gs pos="1250">
                      <a:schemeClr val="tx2"/>
                    </a:gs>
                    <a:gs pos="100000">
                      <a:schemeClr val="tx2"/>
                    </a:gs>
                  </a:gsLst>
                  <a:lin ang="5400000" scaled="0"/>
                </a:gradFi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519248" y="1447799"/>
            <a:ext cx="11151917" cy="2043636"/>
          </a:xfrm>
          <a:prstGeom prst="rect">
            <a:avLst/>
          </a:prstGeom>
        </p:spPr>
        <p:txBody>
          <a:bodyPr/>
          <a:lstStyle>
            <a:lvl1pPr marL="284163" indent="-284163">
              <a:buFont typeface="Wingdings" pitchFamily="2" charset="2"/>
              <a:buChar char=""/>
              <a:defRPr sz="4000"/>
            </a:lvl1pPr>
            <a:lvl2pPr marL="517525" indent="-233363">
              <a:buFont typeface="Wingdings" pitchFamily="2" charset="2"/>
              <a:buChar char=""/>
              <a:defRPr>
                <a:latin typeface="+mn-lt"/>
              </a:defRPr>
            </a:lvl2pPr>
            <a:lvl3pPr marL="741363" indent="-223838">
              <a:buFont typeface="Wingdings" pitchFamily="2" charset="2"/>
              <a:buChar char=""/>
              <a:tabLst/>
              <a:defRPr>
                <a:latin typeface="+mn-lt"/>
              </a:defRPr>
            </a:lvl3pPr>
            <a:lvl4pPr marL="914400" indent="-173038">
              <a:buFont typeface="Wingdings" pitchFamily="2" charset="2"/>
              <a:buChar char=""/>
              <a:defRPr>
                <a:latin typeface="+mn-lt"/>
              </a:defRPr>
            </a:lvl4pPr>
            <a:lvl5pPr marL="1087438" indent="-173038">
              <a:buFont typeface="Wingdings" pitchFamily="2" charset="2"/>
              <a:buChar char=""/>
              <a:tabLst/>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135482697"/>
      </p:ext>
    </p:extLst>
  </p:cSld>
  <p:clrMapOvr>
    <a:masterClrMapping/>
  </p:clrMapOvr>
  <p:transition>
    <p:fade/>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836" y="1447801"/>
            <a:ext cx="5396365" cy="2462213"/>
          </a:xfrm>
        </p:spPr>
        <p:txBody>
          <a:bodyPr/>
          <a:lstStyle>
            <a:lvl1pPr marL="0" indent="0">
              <a:spcBef>
                <a:spcPts val="1200"/>
              </a:spcBef>
              <a:buNone/>
              <a:defRPr sz="4000">
                <a:gradFill>
                  <a:gsLst>
                    <a:gs pos="100000">
                      <a:schemeClr val="tx2"/>
                    </a:gs>
                    <a:gs pos="0">
                      <a:schemeClr val="tx2"/>
                    </a:gs>
                  </a:gsLst>
                  <a:lin ang="5400000" scaled="0"/>
                </a:gradFill>
                <a:latin typeface="+mj-lt"/>
              </a:defRPr>
            </a:lvl1pPr>
            <a:lvl2pPr marL="0" indent="0">
              <a:buNone/>
              <a:defRPr sz="2000"/>
            </a:lvl2pPr>
            <a:lvl3pPr marL="233363" indent="0">
              <a:buNone/>
              <a:defRPr sz="2000"/>
            </a:lvl3pPr>
            <a:lvl4pPr marL="457200" indent="0">
              <a:buNone/>
              <a:defRPr sz="2000"/>
            </a:lvl4pPr>
            <a:lvl5pPr marL="693738" indent="0">
              <a:buNone/>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p:nvPr>
        </p:nvSpPr>
        <p:spPr>
          <a:xfrm>
            <a:off x="6279563" y="1447801"/>
            <a:ext cx="5396365" cy="2462213"/>
          </a:xfrm>
        </p:spPr>
        <p:txBody>
          <a:bodyPr/>
          <a:lstStyle>
            <a:lvl1pPr marL="0" indent="0">
              <a:spcBef>
                <a:spcPts val="1200"/>
              </a:spcBef>
              <a:buNone/>
              <a:defRPr lang="en-US" sz="4000" kern="1200" spc="-70" baseline="0" dirty="0" smtClean="0">
                <a:gradFill>
                  <a:gsLst>
                    <a:gs pos="100000">
                      <a:schemeClr val="tx2"/>
                    </a:gs>
                    <a:gs pos="0">
                      <a:schemeClr val="tx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250">
                      <a:schemeClr val="bg2"/>
                    </a:gs>
                    <a:gs pos="100000">
                      <a:schemeClr val="bg2"/>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9"/>
          <p:cNvSpPr>
            <a:spLocks noGrp="1"/>
          </p:cNvSpPr>
          <p:nvPr>
            <p:ph type="sldNum" sz="quarter" idx="13"/>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2155218798"/>
      </p:ext>
    </p:extLst>
  </p:cSld>
  <p:clrMapOvr>
    <a:masterClrMapping/>
  </p:clrMapOvr>
  <p:transition>
    <p:fade/>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dirty="0" smtClean="0"/>
              <a:t>Click to edit Master title style</a:t>
            </a:r>
            <a:endParaRPr lang="en-US" dirty="0"/>
          </a:p>
        </p:txBody>
      </p:sp>
      <p:sp>
        <p:nvSpPr>
          <p:cNvPr id="6" name="Text Placeholder 5"/>
          <p:cNvSpPr>
            <a:spLocks noGrp="1"/>
          </p:cNvSpPr>
          <p:nvPr>
            <p:ph type="body" sz="quarter" idx="11"/>
          </p:nvPr>
        </p:nvSpPr>
        <p:spPr>
          <a:xfrm>
            <a:off x="520836" y="1447801"/>
            <a:ext cx="5396365" cy="2462213"/>
          </a:xfrm>
        </p:spPr>
        <p:txBody>
          <a:bodyPr/>
          <a:lstStyle>
            <a:lvl1pPr marL="0" indent="0">
              <a:spcBef>
                <a:spcPts val="1200"/>
              </a:spcBef>
              <a:buNone/>
              <a:defRPr sz="4000">
                <a:gradFill>
                  <a:gsLst>
                    <a:gs pos="1000">
                      <a:schemeClr val="bg2"/>
                    </a:gs>
                    <a:gs pos="98000">
                      <a:schemeClr val="bg2"/>
                    </a:gs>
                  </a:gsLst>
                  <a:lin ang="5400000" scaled="0"/>
                </a:gradFill>
                <a:latin typeface="+mj-lt"/>
              </a:defRPr>
            </a:lvl1pPr>
            <a:lvl2pPr marL="0" indent="0">
              <a:buNone/>
              <a:defRPr sz="2000">
                <a:gradFill>
                  <a:gsLst>
                    <a:gs pos="1000">
                      <a:schemeClr val="bg2"/>
                    </a:gs>
                    <a:gs pos="98000">
                      <a:schemeClr val="bg2"/>
                    </a:gs>
                  </a:gsLst>
                  <a:lin ang="5400000" scaled="0"/>
                </a:gradFill>
              </a:defRPr>
            </a:lvl2pPr>
            <a:lvl3pPr marL="233363" indent="0">
              <a:buNone/>
              <a:defRPr sz="2000">
                <a:gradFill>
                  <a:gsLst>
                    <a:gs pos="1000">
                      <a:schemeClr val="bg2"/>
                    </a:gs>
                    <a:gs pos="98000">
                      <a:schemeClr val="bg2"/>
                    </a:gs>
                  </a:gsLst>
                  <a:lin ang="5400000" scaled="0"/>
                </a:gradFill>
              </a:defRPr>
            </a:lvl3pPr>
            <a:lvl4pPr marL="457200" indent="0">
              <a:buNone/>
              <a:defRPr sz="2000">
                <a:gradFill>
                  <a:gsLst>
                    <a:gs pos="1000">
                      <a:schemeClr val="bg2"/>
                    </a:gs>
                    <a:gs pos="98000">
                      <a:schemeClr val="bg2"/>
                    </a:gs>
                  </a:gsLst>
                  <a:lin ang="5400000" scaled="0"/>
                </a:gradFill>
              </a:defRPr>
            </a:lvl4pPr>
            <a:lvl5pPr marL="693738" indent="0">
              <a:buNone/>
              <a:defRPr sz="2000">
                <a:gradFill>
                  <a:gsLst>
                    <a:gs pos="1000">
                      <a:schemeClr val="bg2"/>
                    </a:gs>
                    <a:gs pos="98000">
                      <a:schemeClr val="bg2"/>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p:nvPr>
        </p:nvSpPr>
        <p:spPr>
          <a:xfrm>
            <a:off x="6279563" y="1447801"/>
            <a:ext cx="5396365" cy="2462213"/>
          </a:xfrm>
        </p:spPr>
        <p:txBody>
          <a:bodyPr/>
          <a:lstStyle>
            <a:lvl1pPr marL="0" indent="0">
              <a:spcBef>
                <a:spcPts val="1200"/>
              </a:spcBef>
              <a:buNone/>
              <a:defRPr lang="en-US" sz="4000" kern="1200" spc="-70" baseline="0" dirty="0" smtClean="0">
                <a:gradFill>
                  <a:gsLst>
                    <a:gs pos="1000">
                      <a:schemeClr val="bg2"/>
                    </a:gs>
                    <a:gs pos="98000">
                      <a:schemeClr val="bg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000">
                      <a:schemeClr val="bg2"/>
                    </a:gs>
                    <a:gs pos="98000">
                      <a:schemeClr val="bg2"/>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9"/>
          <p:cNvSpPr>
            <a:spLocks noGrp="1"/>
          </p:cNvSpPr>
          <p:nvPr>
            <p:ph type="sldNum" sz="quarter" idx="13"/>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4176698068"/>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520836" y="1447801"/>
            <a:ext cx="5396365" cy="2351413"/>
          </a:xfrm>
        </p:spPr>
        <p:txBody>
          <a:bodyPr>
            <a:spAutoFit/>
          </a:bodyPr>
          <a:lstStyle>
            <a:lvl1pPr marL="292100" indent="-292100">
              <a:spcBef>
                <a:spcPts val="1200"/>
              </a:spcBef>
              <a:buClr>
                <a:schemeClr val="bg2"/>
              </a:buClr>
              <a:buSzPct val="100000"/>
              <a:buFont typeface="Wingdings" pitchFamily="2" charset="2"/>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520700" indent="-228600">
              <a:defRPr sz="2000"/>
            </a:lvl2pPr>
            <a:lvl3pPr marL="685800" indent="-165100">
              <a:tabLst/>
              <a:defRPr sz="2000"/>
            </a:lvl3pPr>
            <a:lvl4pPr marL="863600" indent="-177800">
              <a:defRPr/>
            </a:lvl4pPr>
            <a:lvl5pPr marL="1028700" indent="-165100">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6279563" y="1447801"/>
            <a:ext cx="5396365" cy="2351413"/>
          </a:xfrm>
        </p:spPr>
        <p:txBody>
          <a:bodyPr>
            <a:spAutoFit/>
          </a:bodyPr>
          <a:lstStyle>
            <a:lvl1pPr marL="339725" indent="-339725">
              <a:spcBef>
                <a:spcPts val="1200"/>
              </a:spcBef>
              <a:buClr>
                <a:schemeClr val="bg2"/>
              </a:buClr>
              <a:buFont typeface="Arial" pitchFamily="34" charset="0"/>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635000" indent="-342900">
              <a:defRPr lang="en-US" sz="2000" kern="1200" spc="0" baseline="0" dirty="0" smtClean="0">
                <a:gradFill>
                  <a:gsLst>
                    <a:gs pos="1250">
                      <a:schemeClr val="bg2"/>
                    </a:gs>
                    <a:gs pos="100000">
                      <a:schemeClr val="bg2"/>
                    </a:gs>
                  </a:gsLst>
                  <a:lin ang="5400000" scaled="0"/>
                </a:gradFill>
                <a:latin typeface="+mn-lt"/>
                <a:ea typeface="+mn-ea"/>
                <a:cs typeface="+mn-cs"/>
              </a:defRPr>
            </a:lvl2pPr>
            <a:lvl3pPr marL="863600" indent="-342900">
              <a:defRPr lang="en-US" sz="2000" kern="1200" spc="0" baseline="0" dirty="0" smtClean="0">
                <a:gradFill>
                  <a:gsLst>
                    <a:gs pos="1250">
                      <a:schemeClr val="bg2"/>
                    </a:gs>
                    <a:gs pos="100000">
                      <a:schemeClr val="bg2"/>
                    </a:gs>
                  </a:gsLst>
                  <a:lin ang="5400000" scaled="0"/>
                </a:gradFill>
                <a:latin typeface="+mn-lt"/>
                <a:ea typeface="+mn-ea"/>
                <a:cs typeface="+mn-cs"/>
              </a:defRPr>
            </a:lvl3pPr>
            <a:lvl4pPr marL="1028700" indent="-342900">
              <a:defRPr lang="en-US" sz="2000" kern="1200" spc="0" baseline="0" dirty="0" smtClean="0">
                <a:gradFill>
                  <a:gsLst>
                    <a:gs pos="1250">
                      <a:schemeClr val="bg2"/>
                    </a:gs>
                    <a:gs pos="100000">
                      <a:schemeClr val="bg2"/>
                    </a:gs>
                  </a:gsLst>
                  <a:lin ang="5400000" scaled="0"/>
                </a:gradFill>
                <a:latin typeface="+mn-lt"/>
                <a:ea typeface="+mn-ea"/>
                <a:cs typeface="+mn-cs"/>
              </a:defRPr>
            </a:lvl4pPr>
            <a:lvl5pPr marL="1206500" indent="-342900">
              <a:defRPr lang="en-US" sz="2000" kern="1200" spc="0" baseline="0" dirty="0">
                <a:gradFill>
                  <a:gsLst>
                    <a:gs pos="1250">
                      <a:schemeClr val="bg2"/>
                    </a:gs>
                    <a:gs pos="100000">
                      <a:schemeClr val="bg2"/>
                    </a:gs>
                  </a:gsLst>
                  <a:lin ang="5400000" scaled="0"/>
                </a:gradFill>
                <a:latin typeface="+mn-lt"/>
                <a:ea typeface="+mn-ea"/>
                <a:cs typeface="+mn-cs"/>
              </a:defRPr>
            </a:lvl5pPr>
          </a:lstStyle>
          <a:p>
            <a:pPr marL="292100" marR="0" lvl="0"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dirty="0" smtClean="0"/>
              <a:t>Click to edit Master text styles</a:t>
            </a:r>
          </a:p>
          <a:p>
            <a:pPr marL="520700" marR="0" lvl="1" indent="-228600" algn="l" defTabSz="914363"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Second level</a:t>
            </a:r>
          </a:p>
          <a:p>
            <a:pPr marL="685800" marR="0" lvl="2" indent="-165100" algn="l" defTabSz="914363"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Third level</a:t>
            </a:r>
          </a:p>
          <a:p>
            <a:pPr marL="863600" marR="0" lvl="3" indent="-177800" algn="l" defTabSz="914363"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Fourth level</a:t>
            </a:r>
          </a:p>
          <a:p>
            <a:pPr marL="1028700" marR="0" lvl="4" indent="-165100" algn="l" defTabSz="914363"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Fifth level</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356582845"/>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5" y="1447801"/>
            <a:ext cx="5434948" cy="1661993"/>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189761" y="1681905"/>
            <a:ext cx="5486169"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sp>
        <p:nvSpPr>
          <p:cNvPr id="12" name="Title 11"/>
          <p:cNvSpPr>
            <a:spLocks noGrp="1"/>
          </p:cNvSpPr>
          <p:nvPr>
            <p:ph type="title"/>
          </p:nvPr>
        </p:nvSpPr>
        <p:spPr/>
        <p:txBody>
          <a:bodyPr>
            <a:noAutofit/>
          </a:bodyPr>
          <a:lstStyle>
            <a:lvl1pPr>
              <a:defRPr/>
            </a:lvl1pPr>
          </a:lstStyle>
          <a:p>
            <a:r>
              <a:rPr lang="en-US" dirty="0" smtClean="0"/>
              <a:t>Click to edit Master title style</a:t>
            </a:r>
            <a:endParaRPr lang="en-US" dirty="0"/>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1769343479"/>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5" y="1447801"/>
            <a:ext cx="5434948" cy="1178442"/>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sp>
        <p:nvSpPr>
          <p:cNvPr id="9" name="Content Placeholder 5"/>
          <p:cNvSpPr>
            <a:spLocks noGrp="1"/>
          </p:cNvSpPr>
          <p:nvPr>
            <p:ph sz="quarter" idx="13"/>
          </p:nvPr>
        </p:nvSpPr>
        <p:spPr>
          <a:xfrm>
            <a:off x="520835" y="2734985"/>
            <a:ext cx="5445583"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sp>
        <p:nvSpPr>
          <p:cNvPr id="4" name="Picture Placeholder 3"/>
          <p:cNvSpPr>
            <a:spLocks noGrp="1"/>
          </p:cNvSpPr>
          <p:nvPr>
            <p:ph type="pic" sz="quarter" idx="14" hasCustomPrompt="1"/>
          </p:nvPr>
        </p:nvSpPr>
        <p:spPr>
          <a:xfrm>
            <a:off x="6210330" y="0"/>
            <a:ext cx="5981670" cy="6858000"/>
          </a:xfrm>
        </p:spPr>
        <p:txBody>
          <a:bodyPr lIns="182880" anchor="ctr"/>
          <a:lstStyle>
            <a:lvl1pPr marL="0" indent="0" algn="l">
              <a:buNone/>
              <a:defRPr/>
            </a:lvl1pPr>
          </a:lstStyle>
          <a:p>
            <a:r>
              <a:rPr lang="en-US" dirty="0" smtClean="0"/>
              <a:t>Click to insert photo.</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4026090172"/>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9710" y="1447801"/>
            <a:ext cx="5434948" cy="1178442"/>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6219710" y="2734985"/>
            <a:ext cx="5445583"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sp>
        <p:nvSpPr>
          <p:cNvPr id="4" name="Picture Placeholder 3"/>
          <p:cNvSpPr>
            <a:spLocks noGrp="1"/>
          </p:cNvSpPr>
          <p:nvPr>
            <p:ph type="pic" sz="quarter" idx="14" hasCustomPrompt="1"/>
          </p:nvPr>
        </p:nvSpPr>
        <p:spPr>
          <a:xfrm>
            <a:off x="0" y="0"/>
            <a:ext cx="5981670" cy="6858000"/>
          </a:xfrm>
        </p:spPr>
        <p:txBody>
          <a:bodyPr lIns="182880" anchor="ctr"/>
          <a:lstStyle>
            <a:lvl1pPr marL="0" indent="0" algn="l">
              <a:buNone/>
              <a:defRPr/>
            </a:lvl1pPr>
          </a:lstStyle>
          <a:p>
            <a:r>
              <a:rPr lang="en-US" dirty="0" smtClean="0"/>
              <a:t>Click to insert photo.</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1370834410"/>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Color Block Header on Left &amp; Text on Right ">
    <p:spTree>
      <p:nvGrpSpPr>
        <p:cNvPr id="1" name=""/>
        <p:cNvGrpSpPr/>
        <p:nvPr/>
      </p:nvGrpSpPr>
      <p:grpSpPr>
        <a:xfrm>
          <a:off x="0" y="0"/>
          <a:ext cx="0" cy="0"/>
          <a:chOff x="0" y="0"/>
          <a:chExt cx="0" cy="0"/>
        </a:xfrm>
      </p:grpSpPr>
      <p:sp>
        <p:nvSpPr>
          <p:cNvPr id="2" name="Rectangle 1"/>
          <p:cNvSpPr/>
          <p:nvPr/>
        </p:nvSpPr>
        <p:spPr bwMode="white">
          <a:xfrm>
            <a:off x="-9527" y="0"/>
            <a:ext cx="5988022"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5" y="1447801"/>
            <a:ext cx="5233764" cy="1661993"/>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189761" y="1681905"/>
            <a:ext cx="5486169"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38138656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51575" y="5033095"/>
            <a:ext cx="5433644" cy="1881715"/>
          </a:xfrm>
          <a:prstGeom prst="rect">
            <a:avLst/>
          </a:prstGeom>
        </p:spPr>
      </p:pic>
      <p:sp>
        <p:nvSpPr>
          <p:cNvPr id="2" name="Title 1"/>
          <p:cNvSpPr>
            <a:spLocks noGrp="1"/>
          </p:cNvSpPr>
          <p:nvPr>
            <p:ph type="title" hasCustomPrompt="1"/>
          </p:nvPr>
        </p:nvSpPr>
        <p:spPr>
          <a:xfrm>
            <a:off x="978949" y="2109542"/>
            <a:ext cx="10240454" cy="997196"/>
          </a:xfrm>
        </p:spPr>
        <p:txBody>
          <a:bodyPr anchor="b" anchorCtr="0"/>
          <a:lstStyle>
            <a:lvl1pPr>
              <a:defRPr sz="7200" spc="-150"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949" y="3425825"/>
            <a:ext cx="10240454" cy="498598"/>
          </a:xfrm>
        </p:spPr>
        <p:txBody>
          <a:bodyPr>
            <a:noAutofit/>
          </a:bodyPr>
          <a:lstStyle>
            <a:lvl1pPr marL="0" indent="0">
              <a:spcBef>
                <a:spcPts val="0"/>
              </a:spcBef>
              <a:buNone/>
              <a:defRPr spc="-70"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2797109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Color Block text w/Photo on Right">
    <p:spTree>
      <p:nvGrpSpPr>
        <p:cNvPr id="1" name=""/>
        <p:cNvGrpSpPr/>
        <p:nvPr/>
      </p:nvGrpSpPr>
      <p:grpSpPr>
        <a:xfrm>
          <a:off x="0" y="0"/>
          <a:ext cx="0" cy="0"/>
          <a:chOff x="0" y="0"/>
          <a:chExt cx="0" cy="0"/>
        </a:xfrm>
      </p:grpSpPr>
      <p:sp>
        <p:nvSpPr>
          <p:cNvPr id="7" name="Rectangle 6"/>
          <p:cNvSpPr/>
          <p:nvPr/>
        </p:nvSpPr>
        <p:spPr bwMode="white">
          <a:xfrm>
            <a:off x="1" y="0"/>
            <a:ext cx="622144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5" y="1447801"/>
            <a:ext cx="5434948"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520835" y="2734985"/>
            <a:ext cx="5445583"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sp>
        <p:nvSpPr>
          <p:cNvPr id="4" name="Picture Placeholder 3"/>
          <p:cNvSpPr>
            <a:spLocks noGrp="1"/>
          </p:cNvSpPr>
          <p:nvPr>
            <p:ph type="pic" sz="quarter" idx="14" hasCustomPrompt="1"/>
          </p:nvPr>
        </p:nvSpPr>
        <p:spPr>
          <a:xfrm>
            <a:off x="6210330" y="0"/>
            <a:ext cx="5981670" cy="6858000"/>
          </a:xfrm>
        </p:spPr>
        <p:txBody>
          <a:bodyPr lIns="182880"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1622437403"/>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Color Block text w/Photo on Left">
    <p:spTree>
      <p:nvGrpSpPr>
        <p:cNvPr id="1" name=""/>
        <p:cNvGrpSpPr/>
        <p:nvPr/>
      </p:nvGrpSpPr>
      <p:grpSpPr>
        <a:xfrm>
          <a:off x="0" y="0"/>
          <a:ext cx="0" cy="0"/>
          <a:chOff x="0" y="0"/>
          <a:chExt cx="0" cy="0"/>
        </a:xfrm>
      </p:grpSpPr>
      <p:sp>
        <p:nvSpPr>
          <p:cNvPr id="7" name="Rectangle 6"/>
          <p:cNvSpPr/>
          <p:nvPr/>
        </p:nvSpPr>
        <p:spPr bwMode="white">
          <a:xfrm>
            <a:off x="5968968" y="0"/>
            <a:ext cx="6223032"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219710" y="1447801"/>
            <a:ext cx="5434948"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6219710" y="2734985"/>
            <a:ext cx="5445583"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sp>
        <p:nvSpPr>
          <p:cNvPr id="4" name="Picture Placeholder 3"/>
          <p:cNvSpPr>
            <a:spLocks noGrp="1"/>
          </p:cNvSpPr>
          <p:nvPr>
            <p:ph type="pic" sz="quarter" idx="14" hasCustomPrompt="1"/>
          </p:nvPr>
        </p:nvSpPr>
        <p:spPr>
          <a:xfrm>
            <a:off x="0" y="0"/>
            <a:ext cx="5981670" cy="6858000"/>
          </a:xfrm>
        </p:spPr>
        <p:txBody>
          <a:bodyPr lIns="182880"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6085" y="6102166"/>
            <a:ext cx="2159890" cy="747988"/>
          </a:xfrm>
          <a:prstGeom prst="rect">
            <a:avLst/>
          </a:prstGeom>
        </p:spPr>
      </p:pic>
    </p:spTree>
    <p:extLst>
      <p:ext uri="{BB962C8B-B14F-4D97-AF65-F5344CB8AC3E}">
        <p14:creationId xmlns:p14="http://schemas.microsoft.com/office/powerpoint/2010/main" val="134069422"/>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p:nvSpPr>
        <p:spPr bwMode="white">
          <a:xfrm>
            <a:off x="1" y="857250"/>
            <a:ext cx="12192000" cy="512445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20836" y="1358054"/>
            <a:ext cx="11155093" cy="2863073"/>
          </a:xfrm>
          <a:prstGeom prst="rect">
            <a:avLst/>
          </a:prstGeom>
        </p:spPr>
        <p:txBody>
          <a:bodyPr>
            <a:normAutofit/>
          </a:bodyPr>
          <a:lstStyle>
            <a:lvl1pPr marL="0" indent="0">
              <a:lnSpc>
                <a:spcPct val="90000"/>
              </a:lnSpc>
              <a:buNone/>
              <a:defRPr sz="6400">
                <a:gradFill>
                  <a:gsLst>
                    <a:gs pos="100000">
                      <a:schemeClr val="bg1"/>
                    </a:gs>
                    <a:gs pos="0">
                      <a:schemeClr val="bg1"/>
                    </a:gs>
                  </a:gsLst>
                  <a:lin ang="5400000" scaled="0"/>
                </a:gradFill>
                <a:latin typeface="+mj-lt"/>
              </a:defRPr>
            </a:lvl1pPr>
            <a:lvl2pPr>
              <a:defRPr sz="6400">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520836" y="4343401"/>
            <a:ext cx="11155093" cy="470747"/>
          </a:xfrm>
          <a:prstGeom prst="rect">
            <a:avLst/>
          </a:prstGeom>
        </p:spPr>
        <p:txBody>
          <a:bodyPr>
            <a:normAutofit/>
          </a:bodyPr>
          <a:lstStyle>
            <a:lvl1pPr marL="0" indent="0">
              <a:lnSpc>
                <a:spcPct val="90000"/>
              </a:lnSpc>
              <a:buNone/>
              <a:defRPr sz="3600">
                <a:gradFill>
                  <a:gsLst>
                    <a:gs pos="100000">
                      <a:schemeClr val="bg1"/>
                    </a:gs>
                    <a:gs pos="0">
                      <a:schemeClr val="bg1"/>
                    </a:gs>
                  </a:gsLst>
                  <a:lin ang="5400000" scaled="0"/>
                </a:gradFill>
                <a:latin typeface="+mj-lt"/>
              </a:defRPr>
            </a:lvl1pPr>
            <a:lvl2pPr>
              <a:defRPr sz="6400">
                <a:solidFill>
                  <a:schemeClr val="tx2"/>
                </a:solidFill>
                <a:latin typeface="+mn-lt"/>
              </a:defRPr>
            </a:lvl2pPr>
          </a:lstStyle>
          <a:p>
            <a:pPr lvl="0"/>
            <a:r>
              <a:rPr lang="en-US" dirty="0" smtClean="0"/>
              <a:t>Click to edit Master text styles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275887159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1668867459"/>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650333"/>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smtClean="0"/>
              <a:t>Slide for Developer Code</a:t>
            </a:r>
            <a:endParaRPr lang="en-US" dirty="0"/>
          </a:p>
        </p:txBody>
      </p:sp>
      <p:sp>
        <p:nvSpPr>
          <p:cNvPr id="3" name="Rectangle 2"/>
          <p:cNvSpPr/>
          <p:nvPr/>
        </p:nvSpPr>
        <p:spPr bwMode="hidden">
          <a:xfrm>
            <a:off x="1" y="1155940"/>
            <a:ext cx="12192000"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18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453" y="1447801"/>
            <a:ext cx="11155093" cy="1988237"/>
          </a:xfrm>
        </p:spPr>
        <p:txBody>
          <a:bodyPr/>
          <a:lstStyle>
            <a:lvl1pPr marL="0" indent="0">
              <a:lnSpc>
                <a:spcPct val="95000"/>
              </a:lnSpc>
              <a:buNone/>
              <a:defRPr sz="3200">
                <a:gradFill>
                  <a:gsLst>
                    <a:gs pos="1250">
                      <a:srgbClr val="000000"/>
                    </a:gs>
                    <a:gs pos="100000">
                      <a:srgbClr val="000000"/>
                    </a:gs>
                  </a:gsLst>
                  <a:lin ang="5400000" scaled="0"/>
                </a:gradFill>
                <a:latin typeface="Consolas" pitchFamily="49" charset="0"/>
                <a:cs typeface="Consolas" pitchFamily="49" charset="0"/>
              </a:defRPr>
            </a:lvl1pPr>
            <a:lvl2pPr marL="339725"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57308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798513"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103028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77277760"/>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836" y="228601"/>
            <a:ext cx="11155093" cy="664797"/>
          </a:xfrm>
        </p:spPr>
        <p:txBody>
          <a:bodyPr/>
          <a:lstStyle>
            <a:lvl1pPr>
              <a:defRPr sz="48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endParaRPr lang="en-US" dirty="0"/>
          </a:p>
        </p:txBody>
      </p:sp>
      <p:sp>
        <p:nvSpPr>
          <p:cNvPr id="6" name="Text Placeholder 5"/>
          <p:cNvSpPr>
            <a:spLocks noGrp="1"/>
          </p:cNvSpPr>
          <p:nvPr>
            <p:ph type="body" sz="quarter" idx="10" hasCustomPrompt="1"/>
          </p:nvPr>
        </p:nvSpPr>
        <p:spPr bwMode="white">
          <a:xfrm>
            <a:off x="519248" y="1447799"/>
            <a:ext cx="11151917" cy="2043636"/>
          </a:xfrm>
          <a:prstGeom prst="rect">
            <a:avLst/>
          </a:prstGeom>
        </p:spPr>
        <p:txBody>
          <a:bodyPr/>
          <a:lstStyle>
            <a:lvl1pPr marL="342900" indent="-3429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865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440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30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16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7"/>
            <a:ext cx="12192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600"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1625371443"/>
      </p:ext>
    </p:extLst>
  </p:cSld>
  <p:clrMapOvr>
    <a:masterClrMapping/>
  </p:clrMapOvr>
  <p:transition>
    <p:fade/>
  </p:transition>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cSld name="Punchy Slide Blue">
    <p:bg>
      <p:bgPr>
        <a:solidFill>
          <a:srgbClr val="00188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48" y="2819604"/>
            <a:ext cx="11151917" cy="1218795"/>
          </a:xfrm>
          <a:prstGeom prst="rect">
            <a:avLst/>
          </a:prstGeom>
        </p:spPr>
        <p:txBody>
          <a:bodyPr anchor="b" anchorCtr="0"/>
          <a:lstStyle>
            <a:lvl1pPr>
              <a:defRPr sz="8800"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6085" y="6102166"/>
            <a:ext cx="2159890" cy="747988"/>
          </a:xfrm>
          <a:prstGeom prst="rect">
            <a:avLst/>
          </a:prstGeom>
        </p:spPr>
      </p:pic>
    </p:spTree>
    <p:extLst>
      <p:ext uri="{BB962C8B-B14F-4D97-AF65-F5344CB8AC3E}">
        <p14:creationId xmlns:p14="http://schemas.microsoft.com/office/powerpoint/2010/main" val="926776188"/>
      </p:ext>
    </p:extLst>
  </p:cSld>
  <p:clrMapOvr>
    <a:masterClrMapping/>
  </p:clrMapOvr>
  <p:transition>
    <p:fade/>
  </p:transition>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cSld name="1_Color Block text w/Photo on Right">
    <p:spTree>
      <p:nvGrpSpPr>
        <p:cNvPr id="1" name=""/>
        <p:cNvGrpSpPr/>
        <p:nvPr/>
      </p:nvGrpSpPr>
      <p:grpSpPr>
        <a:xfrm>
          <a:off x="0" y="0"/>
          <a:ext cx="0" cy="0"/>
          <a:chOff x="0" y="0"/>
          <a:chExt cx="0" cy="0"/>
        </a:xfrm>
      </p:grpSpPr>
      <p:sp>
        <p:nvSpPr>
          <p:cNvPr id="7" name="Rectangle 6"/>
          <p:cNvSpPr/>
          <p:nvPr/>
        </p:nvSpPr>
        <p:spPr bwMode="white">
          <a:xfrm>
            <a:off x="2" y="0"/>
            <a:ext cx="622144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algn="ctr" defTabSz="913825"/>
            <a:endParaRPr lang="en-US" sz="2199"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5" y="1447801"/>
            <a:ext cx="5434948" cy="1178442"/>
          </a:xfrm>
          <a:prstGeom prst="rect">
            <a:avLst/>
          </a:prstGeom>
        </p:spPr>
        <p:txBody>
          <a:bodyPr>
            <a:noAutofit/>
          </a:bodyPr>
          <a:lstStyle>
            <a:lvl1pPr marL="0" indent="0">
              <a:buNone/>
              <a:defRPr sz="3999" b="0" cap="none" baseline="0">
                <a:gradFill>
                  <a:gsLst>
                    <a:gs pos="100000">
                      <a:schemeClr val="bg1"/>
                    </a:gs>
                    <a:gs pos="0">
                      <a:schemeClr val="bg1"/>
                    </a:gs>
                  </a:gsLst>
                  <a:lin ang="5400000" scaled="0"/>
                </a:gradFill>
                <a:latin typeface="+mj-lt"/>
              </a:defRPr>
            </a:lvl1pPr>
            <a:lvl2pPr marL="609310" indent="0">
              <a:buNone/>
              <a:defRPr sz="2699" b="1"/>
            </a:lvl2pPr>
            <a:lvl3pPr marL="1218621" indent="0">
              <a:buNone/>
              <a:defRPr sz="2399" b="1"/>
            </a:lvl3pPr>
            <a:lvl4pPr marL="1827931" indent="0">
              <a:buNone/>
              <a:defRPr sz="2099" b="1"/>
            </a:lvl4pPr>
            <a:lvl5pPr marL="2437242" indent="0">
              <a:buNone/>
              <a:defRPr sz="2099" b="1"/>
            </a:lvl5pPr>
            <a:lvl6pPr marL="3046553" indent="0">
              <a:buNone/>
              <a:defRPr sz="2099" b="1"/>
            </a:lvl6pPr>
            <a:lvl7pPr marL="3655863" indent="0">
              <a:buNone/>
              <a:defRPr sz="2099" b="1"/>
            </a:lvl7pPr>
            <a:lvl8pPr marL="4265173" indent="0">
              <a:buNone/>
              <a:defRPr sz="2099" b="1"/>
            </a:lvl8pPr>
            <a:lvl9pPr marL="4874484" indent="0">
              <a:buNone/>
              <a:defRPr sz="2099" b="1"/>
            </a:lvl9pPr>
          </a:lstStyle>
          <a:p>
            <a:pPr lvl="0"/>
            <a:r>
              <a:rPr lang="en-US" dirty="0" smtClean="0"/>
              <a:t>Click to edit Master text styles.</a:t>
            </a:r>
          </a:p>
        </p:txBody>
      </p:sp>
      <p:sp>
        <p:nvSpPr>
          <p:cNvPr id="9" name="Content Placeholder 5"/>
          <p:cNvSpPr>
            <a:spLocks noGrp="1"/>
          </p:cNvSpPr>
          <p:nvPr>
            <p:ph sz="quarter" idx="13"/>
          </p:nvPr>
        </p:nvSpPr>
        <p:spPr>
          <a:xfrm>
            <a:off x="520836" y="2734985"/>
            <a:ext cx="5445583" cy="609398"/>
          </a:xfrm>
          <a:prstGeom prst="rect">
            <a:avLst/>
          </a:prstGeom>
        </p:spPr>
        <p:txBody>
          <a:bodyPr>
            <a:noAutofit/>
          </a:bodyPr>
          <a:lstStyle>
            <a:lvl1pPr marL="0" indent="0">
              <a:spcBef>
                <a:spcPts val="1200"/>
              </a:spcBef>
              <a:buFont typeface="Arial" pitchFamily="34" charset="0"/>
              <a:buNone/>
              <a:defRPr lang="en-US" sz="1999" kern="1200" spc="0" dirty="0" smtClean="0">
                <a:gradFill>
                  <a:gsLst>
                    <a:gs pos="100000">
                      <a:schemeClr val="bg1"/>
                    </a:gs>
                    <a:gs pos="0">
                      <a:schemeClr val="bg1"/>
                    </a:gs>
                  </a:gsLst>
                  <a:lin ang="5400000" scaled="0"/>
                </a:gradFill>
                <a:latin typeface="+mn-lt"/>
                <a:ea typeface="+mn-ea"/>
                <a:cs typeface="Segoe UI" pitchFamily="34" charset="0"/>
              </a:defRPr>
            </a:lvl1pPr>
            <a:lvl2pPr marL="913966" indent="-380819">
              <a:defRPr lang="en-US" sz="2099" kern="1200" dirty="0" smtClean="0">
                <a:solidFill>
                  <a:schemeClr val="bg2">
                    <a:lumMod val="50000"/>
                  </a:schemeClr>
                </a:solidFill>
                <a:latin typeface="+mn-lt"/>
                <a:ea typeface="+mn-ea"/>
                <a:cs typeface="Arial" pitchFamily="34" charset="0"/>
              </a:defRPr>
            </a:lvl2pPr>
            <a:lvl3pPr marL="913966" indent="-228491">
              <a:defRPr lang="en-US" sz="1899" kern="1200" dirty="0" smtClean="0">
                <a:solidFill>
                  <a:schemeClr val="bg2">
                    <a:lumMod val="50000"/>
                  </a:schemeClr>
                </a:solidFill>
                <a:latin typeface="+mn-lt"/>
                <a:ea typeface="+mn-ea"/>
                <a:cs typeface="Arial" pitchFamily="34" charset="0"/>
              </a:defRPr>
            </a:lvl3pPr>
            <a:lvl4pPr marL="1218621" indent="-228491">
              <a:defRPr lang="en-US" sz="1600" kern="1200" dirty="0" smtClean="0">
                <a:solidFill>
                  <a:schemeClr val="bg2">
                    <a:lumMod val="50000"/>
                  </a:schemeClr>
                </a:solidFill>
                <a:latin typeface="+mn-lt"/>
                <a:ea typeface="+mn-ea"/>
                <a:cs typeface="Arial" pitchFamily="34" charset="0"/>
              </a:defRPr>
            </a:lvl4pPr>
            <a:lvl5pPr marL="1447113" indent="-228491">
              <a:defRPr lang="en-US" sz="1600" kern="1200" dirty="0">
                <a:solidFill>
                  <a:schemeClr val="bg2">
                    <a:lumMod val="50000"/>
                  </a:schemeClr>
                </a:solidFill>
                <a:latin typeface="+mn-lt"/>
                <a:ea typeface="+mn-ea"/>
                <a:cs typeface="Arial" pitchFamily="34" charset="0"/>
              </a:defRPr>
            </a:lvl5pPr>
            <a:lvl6pPr>
              <a:defRPr sz="2099"/>
            </a:lvl6pPr>
            <a:lvl7pPr>
              <a:defRPr sz="2099"/>
            </a:lvl7pPr>
            <a:lvl8pPr>
              <a:defRPr sz="2099"/>
            </a:lvl8pPr>
            <a:lvl9pPr>
              <a:defRPr sz="2099"/>
            </a:lvl9pPr>
          </a:lstStyle>
          <a:p>
            <a:pPr lvl="0"/>
            <a:r>
              <a:rPr lang="en-US" smtClean="0"/>
              <a:t>Click to edit Master text styles</a:t>
            </a:r>
          </a:p>
        </p:txBody>
      </p:sp>
    </p:spTree>
    <p:extLst>
      <p:ext uri="{BB962C8B-B14F-4D97-AF65-F5344CB8AC3E}">
        <p14:creationId xmlns:p14="http://schemas.microsoft.com/office/powerpoint/2010/main" val="1126557390"/>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519250" y="1447804"/>
            <a:ext cx="11151917"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0757094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6085" y="6102166"/>
            <a:ext cx="2159890" cy="747988"/>
          </a:xfrm>
          <a:prstGeom prst="rect">
            <a:avLst/>
          </a:prstGeom>
        </p:spPr>
      </p:pic>
      <p:sp>
        <p:nvSpPr>
          <p:cNvPr id="2" name="Title 1"/>
          <p:cNvSpPr>
            <a:spLocks noGrp="1"/>
          </p:cNvSpPr>
          <p:nvPr>
            <p:ph type="title" hasCustomPrompt="1"/>
          </p:nvPr>
        </p:nvSpPr>
        <p:spPr>
          <a:xfrm>
            <a:off x="519248" y="2819604"/>
            <a:ext cx="11151917" cy="1218795"/>
          </a:xfrm>
        </p:spPr>
        <p:txBody>
          <a:bodyPr anchor="b" anchorCtr="0"/>
          <a:lstStyle>
            <a:lvl1pPr>
              <a:defRPr sz="8800" spc="-300" baseline="0">
                <a:gradFill>
                  <a:gsLst>
                    <a:gs pos="100000">
                      <a:schemeClr val="bg1"/>
                    </a:gs>
                    <a:gs pos="0">
                      <a:schemeClr val="bg1"/>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4047059984"/>
      </p:ext>
    </p:extLst>
  </p:cSld>
  <p:clrMapOvr>
    <a:masterClrMapping/>
  </p:clrMapOvr>
  <p:transition>
    <p:fade/>
  </p:transition>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cSld name="1_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50" y="2819606"/>
            <a:ext cx="11151917" cy="1218795"/>
          </a:xfrm>
        </p:spPr>
        <p:txBody>
          <a:bodyPr anchor="b" anchorCtr="0"/>
          <a:lstStyle>
            <a:lvl1pPr>
              <a:defRPr sz="8795" spc="-300" baseline="0">
                <a:gradFill>
                  <a:gsLst>
                    <a:gs pos="100000">
                      <a:schemeClr val="bg1"/>
                    </a:gs>
                    <a:gs pos="0">
                      <a:schemeClr val="bg1"/>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903430303"/>
      </p:ext>
    </p:extLst>
  </p:cSld>
  <p:clrMapOvr>
    <a:masterClrMapping/>
  </p:clrMapOvr>
  <p:transition>
    <p:fade/>
  </p:transition>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1575" y="5033095"/>
            <a:ext cx="5433644" cy="1881715"/>
          </a:xfrm>
          <a:prstGeom prst="rect">
            <a:avLst/>
          </a:prstGeom>
        </p:spPr>
      </p:pic>
      <p:sp>
        <p:nvSpPr>
          <p:cNvPr id="2" name="Title 1"/>
          <p:cNvSpPr>
            <a:spLocks noGrp="1"/>
          </p:cNvSpPr>
          <p:nvPr>
            <p:ph type="title" hasCustomPrompt="1"/>
          </p:nvPr>
        </p:nvSpPr>
        <p:spPr>
          <a:xfrm>
            <a:off x="978949" y="2109542"/>
            <a:ext cx="10240454" cy="997196"/>
          </a:xfrm>
        </p:spPr>
        <p:txBody>
          <a:bodyPr anchor="b" anchorCtr="0"/>
          <a:lstStyle>
            <a:lvl1pPr>
              <a:defRPr sz="7200" spc="-150"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949" y="3425825"/>
            <a:ext cx="10240454" cy="498598"/>
          </a:xfrm>
        </p:spPr>
        <p:txBody>
          <a:bodyPr>
            <a:noAutofit/>
          </a:bodyPr>
          <a:lstStyle>
            <a:lvl1pPr marL="0" indent="0">
              <a:spcBef>
                <a:spcPts val="0"/>
              </a:spcBef>
              <a:buNone/>
              <a:defRPr spc="-70"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31026532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Divider Slide">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6085" y="6102166"/>
            <a:ext cx="2159890" cy="747988"/>
          </a:xfrm>
          <a:prstGeom prst="rect">
            <a:avLst/>
          </a:prstGeom>
        </p:spPr>
      </p:pic>
      <p:sp>
        <p:nvSpPr>
          <p:cNvPr id="2" name="Title 1"/>
          <p:cNvSpPr>
            <a:spLocks noGrp="1"/>
          </p:cNvSpPr>
          <p:nvPr>
            <p:ph type="title" hasCustomPrompt="1"/>
          </p:nvPr>
        </p:nvSpPr>
        <p:spPr>
          <a:xfrm>
            <a:off x="519248" y="2819604"/>
            <a:ext cx="11151917" cy="1218795"/>
          </a:xfrm>
        </p:spPr>
        <p:txBody>
          <a:bodyPr anchor="b" anchorCtr="0"/>
          <a:lstStyle>
            <a:lvl1pPr>
              <a:defRPr sz="8800" spc="-300" baseline="0">
                <a:gradFill>
                  <a:gsLst>
                    <a:gs pos="100000">
                      <a:schemeClr val="bg1"/>
                    </a:gs>
                    <a:gs pos="0">
                      <a:schemeClr val="bg1"/>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4178753919"/>
      </p:ext>
    </p:extLst>
  </p:cSld>
  <p:clrMapOvr>
    <a:masterClrMapping/>
  </p:clrMapOvr>
  <p:transition>
    <p:fade/>
  </p:transition>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392" y="4343401"/>
            <a:ext cx="10240453" cy="461665"/>
          </a:xfrm>
        </p:spPr>
        <p:txBody>
          <a:bodyPr>
            <a:noAutofit/>
          </a:bodyPr>
          <a:lstStyle>
            <a:lvl1pPr marL="0" indent="0" algn="l">
              <a:lnSpc>
                <a:spcPct val="90000"/>
              </a:lnSpc>
              <a:spcBef>
                <a:spcPts val="0"/>
              </a:spcBef>
              <a:buNone/>
              <a:defRPr lang="en-US" sz="3600" kern="1200" spc="-70" baseline="0" dirty="0">
                <a:gradFill>
                  <a:gsLst>
                    <a:gs pos="2083">
                      <a:schemeClr val="bg2"/>
                    </a:gs>
                    <a:gs pos="99000">
                      <a:schemeClr val="bg2"/>
                    </a:gs>
                  </a:gsLst>
                  <a:lin ang="5400000" scaled="0"/>
                </a:gra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73392" y="2739678"/>
            <a:ext cx="10248394"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600" b="0" kern="1200" cap="none" spc="-400"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3392" y="1447800"/>
            <a:ext cx="10240454" cy="914096"/>
          </a:xfrm>
        </p:spPr>
        <p:txBody>
          <a:bodyPr wrap="square" anchor="b">
            <a:noAutofit/>
          </a:bodyPr>
          <a:lstStyle>
            <a:lvl1pPr marL="0" indent="0">
              <a:buNone/>
              <a:defRPr sz="6600" spc="-150"/>
            </a:lvl1pPr>
          </a:lstStyle>
          <a:p>
            <a:pPr lvl="0"/>
            <a:r>
              <a:rPr lang="en-US" dirty="0" smtClean="0"/>
              <a:t>Click to edit Master text styles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12108439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8" y="1447799"/>
            <a:ext cx="11151917" cy="1975926"/>
          </a:xfrm>
          <a:prstGeom prst="rect">
            <a:avLst/>
          </a:prstGeom>
        </p:spPr>
        <p:txBody>
          <a:bodyPr/>
          <a:lstStyle>
            <a:lvl1pPr marL="0" indent="0">
              <a:spcBef>
                <a:spcPts val="2400"/>
              </a:spcBef>
              <a:buNone/>
              <a:defRPr sz="4000">
                <a:gradFill>
                  <a:gsLst>
                    <a:gs pos="100000">
                      <a:schemeClr val="tx2"/>
                    </a:gs>
                    <a:gs pos="0">
                      <a:schemeClr val="tx2"/>
                    </a:gs>
                  </a:gsLst>
                  <a:lin ang="5400000" scaled="0"/>
                </a:gradFill>
                <a:latin typeface="+mj-lt"/>
              </a:defRPr>
            </a:lvl1pPr>
            <a:lvl2pPr marL="0" indent="0">
              <a:buNone/>
              <a:defRPr sz="2000">
                <a:gradFill>
                  <a:gsLst>
                    <a:gs pos="100000">
                      <a:schemeClr val="bg2"/>
                    </a:gs>
                    <a:gs pos="6000">
                      <a:schemeClr val="bg2"/>
                    </a:gs>
                  </a:gsLst>
                  <a:lin ang="5400000" scaled="0"/>
                </a:gradFill>
              </a:defRPr>
            </a:lvl2pPr>
            <a:lvl3pPr marL="231775" indent="0">
              <a:buNone/>
              <a:defRPr sz="2000">
                <a:gradFill>
                  <a:gsLst>
                    <a:gs pos="100000">
                      <a:schemeClr val="bg2"/>
                    </a:gs>
                    <a:gs pos="6000">
                      <a:schemeClr val="bg2"/>
                    </a:gs>
                  </a:gsLst>
                  <a:lin ang="5400000" scaled="0"/>
                </a:gradFill>
              </a:defRPr>
            </a:lvl3pPr>
            <a:lvl4pPr marL="457200" indent="0">
              <a:buNone/>
              <a:defRPr sz="2000">
                <a:gradFill>
                  <a:gsLst>
                    <a:gs pos="100000">
                      <a:schemeClr val="bg2"/>
                    </a:gs>
                    <a:gs pos="6000">
                      <a:schemeClr val="bg2"/>
                    </a:gs>
                  </a:gsLst>
                  <a:lin ang="5400000" scaled="0"/>
                </a:gradFill>
              </a:defRPr>
            </a:lvl4pPr>
            <a:lvl5pPr marL="693738" indent="0">
              <a:buNone/>
              <a:defRPr sz="2000">
                <a:gradFill>
                  <a:gsLst>
                    <a:gs pos="100000">
                      <a:schemeClr val="bg2"/>
                    </a:gs>
                    <a:gs pos="6000">
                      <a:schemeClr val="bg2"/>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dirty="0" smtClean="0"/>
              <a:t>Click to edit Master title style</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2807505715"/>
      </p:ext>
    </p:extLst>
  </p:cSld>
  <p:clrMapOvr>
    <a:masterClrMapping/>
  </p:clrMapOvr>
  <p:transition>
    <p:fade/>
  </p:transition>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8" y="1447799"/>
            <a:ext cx="11151917" cy="1975926"/>
          </a:xfrm>
          <a:prstGeom prst="rect">
            <a:avLst/>
          </a:prstGeom>
        </p:spPr>
        <p:txBody>
          <a:bodyPr/>
          <a:lstStyle>
            <a:lvl1pPr marL="0" indent="0">
              <a:spcBef>
                <a:spcPts val="2400"/>
              </a:spcBef>
              <a:buNone/>
              <a:defRPr sz="4000">
                <a:gradFill>
                  <a:gsLst>
                    <a:gs pos="100000">
                      <a:schemeClr val="bg2"/>
                    </a:gs>
                    <a:gs pos="0">
                      <a:schemeClr val="bg2"/>
                    </a:gs>
                  </a:gsLst>
                  <a:lin ang="5400000" scaled="0"/>
                </a:gradFill>
                <a:latin typeface="+mj-lt"/>
              </a:defRPr>
            </a:lvl1pPr>
            <a:lvl2pPr marL="0" indent="0">
              <a:buNone/>
              <a:defRPr sz="2000">
                <a:gradFill>
                  <a:gsLst>
                    <a:gs pos="100000">
                      <a:schemeClr val="bg2"/>
                    </a:gs>
                    <a:gs pos="0">
                      <a:schemeClr val="bg2"/>
                    </a:gs>
                  </a:gsLst>
                  <a:lin ang="5400000" scaled="0"/>
                </a:gradFill>
              </a:defRPr>
            </a:lvl2pPr>
            <a:lvl3pPr marL="231775" indent="0">
              <a:buNone/>
              <a:defRPr sz="2000">
                <a:gradFill>
                  <a:gsLst>
                    <a:gs pos="100000">
                      <a:schemeClr val="bg2"/>
                    </a:gs>
                    <a:gs pos="0">
                      <a:schemeClr val="bg2"/>
                    </a:gs>
                  </a:gsLst>
                  <a:lin ang="5400000" scaled="0"/>
                </a:gradFill>
              </a:defRPr>
            </a:lvl3pPr>
            <a:lvl4pPr marL="457200" indent="0">
              <a:buNone/>
              <a:defRPr sz="2000">
                <a:gradFill>
                  <a:gsLst>
                    <a:gs pos="100000">
                      <a:schemeClr val="bg2"/>
                    </a:gs>
                    <a:gs pos="0">
                      <a:schemeClr val="bg2"/>
                    </a:gs>
                  </a:gsLst>
                  <a:lin ang="5400000" scaled="0"/>
                </a:gradFill>
              </a:defRPr>
            </a:lvl4pPr>
            <a:lvl5pPr marL="693738" indent="0">
              <a:buNone/>
              <a:defRPr sz="2000">
                <a:gradFill>
                  <a:gsLst>
                    <a:gs pos="100000">
                      <a:schemeClr val="bg2"/>
                    </a:gs>
                    <a:gs pos="0">
                      <a:schemeClr val="bg2"/>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dirty="0" smtClean="0"/>
              <a:t>Click to edit Master title style</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3443347831"/>
      </p:ext>
    </p:extLst>
  </p:cSld>
  <p:clrMapOvr>
    <a:masterClrMapping/>
  </p:clrMapOvr>
  <p:transition>
    <p:fade/>
  </p:transition>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1"/>
            <a:ext cx="11151917" cy="747897"/>
          </a:xfrm>
        </p:spPr>
        <p:txBody>
          <a:bodyPr/>
          <a:lstStyle>
            <a:lvl1pPr>
              <a:defRPr>
                <a:gradFill>
                  <a:gsLst>
                    <a:gs pos="1250">
                      <a:schemeClr val="tx2"/>
                    </a:gs>
                    <a:gs pos="100000">
                      <a:schemeClr val="tx2"/>
                    </a:gs>
                  </a:gsLst>
                  <a:lin ang="5400000" scaled="0"/>
                </a:gradFi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519248" y="1447799"/>
            <a:ext cx="11151917" cy="2043636"/>
          </a:xfrm>
          <a:prstGeom prst="rect">
            <a:avLst/>
          </a:prstGeom>
        </p:spPr>
        <p:txBody>
          <a:bodyPr/>
          <a:lstStyle>
            <a:lvl1pPr marL="284163" indent="-284163">
              <a:buFont typeface="Wingdings" pitchFamily="2" charset="2"/>
              <a:buChar char=""/>
              <a:defRPr sz="4000"/>
            </a:lvl1pPr>
            <a:lvl2pPr marL="517525" indent="-233363">
              <a:buFont typeface="Wingdings" pitchFamily="2" charset="2"/>
              <a:buChar char=""/>
              <a:defRPr>
                <a:latin typeface="+mn-lt"/>
              </a:defRPr>
            </a:lvl2pPr>
            <a:lvl3pPr marL="741363" indent="-223838">
              <a:buFont typeface="Wingdings" pitchFamily="2" charset="2"/>
              <a:buChar char=""/>
              <a:tabLst/>
              <a:defRPr>
                <a:latin typeface="+mn-lt"/>
              </a:defRPr>
            </a:lvl3pPr>
            <a:lvl4pPr marL="914400" indent="-173038">
              <a:buFont typeface="Wingdings" pitchFamily="2" charset="2"/>
              <a:buChar char=""/>
              <a:defRPr>
                <a:latin typeface="+mn-lt"/>
              </a:defRPr>
            </a:lvl4pPr>
            <a:lvl5pPr marL="1087438" indent="-173038">
              <a:buFont typeface="Wingdings" pitchFamily="2" charset="2"/>
              <a:buChar char=""/>
              <a:tabLst/>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3164663086"/>
      </p:ext>
    </p:extLst>
  </p:cSld>
  <p:clrMapOvr>
    <a:masterClrMapping/>
  </p:clrMapOvr>
  <p:transition>
    <p:fade/>
  </p:transition>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836" y="1447801"/>
            <a:ext cx="5396365" cy="2462213"/>
          </a:xfrm>
        </p:spPr>
        <p:txBody>
          <a:bodyPr/>
          <a:lstStyle>
            <a:lvl1pPr marL="0" indent="0">
              <a:spcBef>
                <a:spcPts val="1200"/>
              </a:spcBef>
              <a:buNone/>
              <a:defRPr sz="4000">
                <a:gradFill>
                  <a:gsLst>
                    <a:gs pos="100000">
                      <a:schemeClr val="tx2"/>
                    </a:gs>
                    <a:gs pos="0">
                      <a:schemeClr val="tx2"/>
                    </a:gs>
                  </a:gsLst>
                  <a:lin ang="5400000" scaled="0"/>
                </a:gradFill>
                <a:latin typeface="+mj-lt"/>
              </a:defRPr>
            </a:lvl1pPr>
            <a:lvl2pPr marL="0" indent="0">
              <a:buNone/>
              <a:defRPr sz="2000"/>
            </a:lvl2pPr>
            <a:lvl3pPr marL="233363" indent="0">
              <a:buNone/>
              <a:defRPr sz="2000"/>
            </a:lvl3pPr>
            <a:lvl4pPr marL="457200" indent="0">
              <a:buNone/>
              <a:defRPr sz="2000"/>
            </a:lvl4pPr>
            <a:lvl5pPr marL="693738" indent="0">
              <a:buNone/>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p:nvPr>
        </p:nvSpPr>
        <p:spPr>
          <a:xfrm>
            <a:off x="6279563" y="1447801"/>
            <a:ext cx="5396365" cy="2462213"/>
          </a:xfrm>
        </p:spPr>
        <p:txBody>
          <a:bodyPr/>
          <a:lstStyle>
            <a:lvl1pPr marL="0" indent="0">
              <a:spcBef>
                <a:spcPts val="1200"/>
              </a:spcBef>
              <a:buNone/>
              <a:defRPr lang="en-US" sz="4000" kern="1200" spc="-70" baseline="0" dirty="0" smtClean="0">
                <a:gradFill>
                  <a:gsLst>
                    <a:gs pos="100000">
                      <a:schemeClr val="tx2"/>
                    </a:gs>
                    <a:gs pos="0">
                      <a:schemeClr val="tx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250">
                      <a:schemeClr val="bg2"/>
                    </a:gs>
                    <a:gs pos="100000">
                      <a:schemeClr val="bg2"/>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9"/>
          <p:cNvSpPr>
            <a:spLocks noGrp="1"/>
          </p:cNvSpPr>
          <p:nvPr>
            <p:ph type="sldNum" sz="quarter" idx="13"/>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743241802"/>
      </p:ext>
    </p:extLst>
  </p:cSld>
  <p:clrMapOvr>
    <a:masterClrMapping/>
  </p:clrMapOvr>
  <p:transition>
    <p:fade/>
  </p:transition>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dirty="0" smtClean="0"/>
              <a:t>Click to edit Master title style</a:t>
            </a:r>
            <a:endParaRPr lang="en-US" dirty="0"/>
          </a:p>
        </p:txBody>
      </p:sp>
      <p:sp>
        <p:nvSpPr>
          <p:cNvPr id="6" name="Text Placeholder 5"/>
          <p:cNvSpPr>
            <a:spLocks noGrp="1"/>
          </p:cNvSpPr>
          <p:nvPr>
            <p:ph type="body" sz="quarter" idx="11"/>
          </p:nvPr>
        </p:nvSpPr>
        <p:spPr>
          <a:xfrm>
            <a:off x="520836" y="1447801"/>
            <a:ext cx="5396365" cy="2462213"/>
          </a:xfrm>
        </p:spPr>
        <p:txBody>
          <a:bodyPr/>
          <a:lstStyle>
            <a:lvl1pPr marL="0" indent="0">
              <a:spcBef>
                <a:spcPts val="1200"/>
              </a:spcBef>
              <a:buNone/>
              <a:defRPr sz="4000">
                <a:gradFill>
                  <a:gsLst>
                    <a:gs pos="1000">
                      <a:schemeClr val="bg2"/>
                    </a:gs>
                    <a:gs pos="98000">
                      <a:schemeClr val="bg2"/>
                    </a:gs>
                  </a:gsLst>
                  <a:lin ang="5400000" scaled="0"/>
                </a:gradFill>
                <a:latin typeface="+mj-lt"/>
              </a:defRPr>
            </a:lvl1pPr>
            <a:lvl2pPr marL="0" indent="0">
              <a:buNone/>
              <a:defRPr sz="2000">
                <a:gradFill>
                  <a:gsLst>
                    <a:gs pos="1000">
                      <a:schemeClr val="bg2"/>
                    </a:gs>
                    <a:gs pos="98000">
                      <a:schemeClr val="bg2"/>
                    </a:gs>
                  </a:gsLst>
                  <a:lin ang="5400000" scaled="0"/>
                </a:gradFill>
              </a:defRPr>
            </a:lvl2pPr>
            <a:lvl3pPr marL="233363" indent="0">
              <a:buNone/>
              <a:defRPr sz="2000">
                <a:gradFill>
                  <a:gsLst>
                    <a:gs pos="1000">
                      <a:schemeClr val="bg2"/>
                    </a:gs>
                    <a:gs pos="98000">
                      <a:schemeClr val="bg2"/>
                    </a:gs>
                  </a:gsLst>
                  <a:lin ang="5400000" scaled="0"/>
                </a:gradFill>
              </a:defRPr>
            </a:lvl3pPr>
            <a:lvl4pPr marL="457200" indent="0">
              <a:buNone/>
              <a:defRPr sz="2000">
                <a:gradFill>
                  <a:gsLst>
                    <a:gs pos="1000">
                      <a:schemeClr val="bg2"/>
                    </a:gs>
                    <a:gs pos="98000">
                      <a:schemeClr val="bg2"/>
                    </a:gs>
                  </a:gsLst>
                  <a:lin ang="5400000" scaled="0"/>
                </a:gradFill>
              </a:defRPr>
            </a:lvl4pPr>
            <a:lvl5pPr marL="693738" indent="0">
              <a:buNone/>
              <a:defRPr sz="2000">
                <a:gradFill>
                  <a:gsLst>
                    <a:gs pos="1000">
                      <a:schemeClr val="bg2"/>
                    </a:gs>
                    <a:gs pos="98000">
                      <a:schemeClr val="bg2"/>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p:nvPr>
        </p:nvSpPr>
        <p:spPr>
          <a:xfrm>
            <a:off x="6279563" y="1447801"/>
            <a:ext cx="5396365" cy="2462213"/>
          </a:xfrm>
        </p:spPr>
        <p:txBody>
          <a:bodyPr/>
          <a:lstStyle>
            <a:lvl1pPr marL="0" indent="0">
              <a:spcBef>
                <a:spcPts val="1200"/>
              </a:spcBef>
              <a:buNone/>
              <a:defRPr lang="en-US" sz="4000" kern="1200" spc="-70" baseline="0" dirty="0" smtClean="0">
                <a:gradFill>
                  <a:gsLst>
                    <a:gs pos="1000">
                      <a:schemeClr val="bg2"/>
                    </a:gs>
                    <a:gs pos="98000">
                      <a:schemeClr val="bg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000">
                      <a:schemeClr val="bg2"/>
                    </a:gs>
                    <a:gs pos="98000">
                      <a:schemeClr val="bg2"/>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9"/>
          <p:cNvSpPr>
            <a:spLocks noGrp="1"/>
          </p:cNvSpPr>
          <p:nvPr>
            <p:ph type="sldNum" sz="quarter" idx="13"/>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3334928090"/>
      </p:ext>
    </p:extLst>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520836" y="1447801"/>
            <a:ext cx="5396365" cy="2351413"/>
          </a:xfrm>
        </p:spPr>
        <p:txBody>
          <a:bodyPr>
            <a:spAutoFit/>
          </a:bodyPr>
          <a:lstStyle>
            <a:lvl1pPr marL="292100" indent="-292100">
              <a:spcBef>
                <a:spcPts val="1200"/>
              </a:spcBef>
              <a:buClr>
                <a:schemeClr val="bg2"/>
              </a:buClr>
              <a:buSzPct val="100000"/>
              <a:buFont typeface="Wingdings" pitchFamily="2" charset="2"/>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520700" indent="-228600">
              <a:defRPr sz="2000"/>
            </a:lvl2pPr>
            <a:lvl3pPr marL="685800" indent="-165100">
              <a:tabLst/>
              <a:defRPr sz="2000"/>
            </a:lvl3pPr>
            <a:lvl4pPr marL="863600" indent="-177800">
              <a:defRPr/>
            </a:lvl4pPr>
            <a:lvl5pPr marL="1028700" indent="-165100">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6279563" y="1447801"/>
            <a:ext cx="5396365" cy="2351413"/>
          </a:xfrm>
        </p:spPr>
        <p:txBody>
          <a:bodyPr>
            <a:spAutoFit/>
          </a:bodyPr>
          <a:lstStyle>
            <a:lvl1pPr marL="339725" indent="-339725">
              <a:spcBef>
                <a:spcPts val="1200"/>
              </a:spcBef>
              <a:buClr>
                <a:schemeClr val="bg2"/>
              </a:buClr>
              <a:buFont typeface="Arial" pitchFamily="34" charset="0"/>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635000" indent="-342900">
              <a:defRPr lang="en-US" sz="2000" kern="1200" spc="0" baseline="0" dirty="0" smtClean="0">
                <a:gradFill>
                  <a:gsLst>
                    <a:gs pos="1250">
                      <a:schemeClr val="bg2"/>
                    </a:gs>
                    <a:gs pos="100000">
                      <a:schemeClr val="bg2"/>
                    </a:gs>
                  </a:gsLst>
                  <a:lin ang="5400000" scaled="0"/>
                </a:gradFill>
                <a:latin typeface="+mn-lt"/>
                <a:ea typeface="+mn-ea"/>
                <a:cs typeface="+mn-cs"/>
              </a:defRPr>
            </a:lvl2pPr>
            <a:lvl3pPr marL="863600" indent="-342900">
              <a:defRPr lang="en-US" sz="2000" kern="1200" spc="0" baseline="0" dirty="0" smtClean="0">
                <a:gradFill>
                  <a:gsLst>
                    <a:gs pos="1250">
                      <a:schemeClr val="bg2"/>
                    </a:gs>
                    <a:gs pos="100000">
                      <a:schemeClr val="bg2"/>
                    </a:gs>
                  </a:gsLst>
                  <a:lin ang="5400000" scaled="0"/>
                </a:gradFill>
                <a:latin typeface="+mn-lt"/>
                <a:ea typeface="+mn-ea"/>
                <a:cs typeface="+mn-cs"/>
              </a:defRPr>
            </a:lvl3pPr>
            <a:lvl4pPr marL="1028700" indent="-342900">
              <a:defRPr lang="en-US" sz="2000" kern="1200" spc="0" baseline="0" dirty="0" smtClean="0">
                <a:gradFill>
                  <a:gsLst>
                    <a:gs pos="1250">
                      <a:schemeClr val="bg2"/>
                    </a:gs>
                    <a:gs pos="100000">
                      <a:schemeClr val="bg2"/>
                    </a:gs>
                  </a:gsLst>
                  <a:lin ang="5400000" scaled="0"/>
                </a:gradFill>
                <a:latin typeface="+mn-lt"/>
                <a:ea typeface="+mn-ea"/>
                <a:cs typeface="+mn-cs"/>
              </a:defRPr>
            </a:lvl4pPr>
            <a:lvl5pPr marL="1206500" indent="-342900">
              <a:defRPr lang="en-US" sz="2000" kern="1200" spc="0" baseline="0" dirty="0">
                <a:gradFill>
                  <a:gsLst>
                    <a:gs pos="1250">
                      <a:schemeClr val="bg2"/>
                    </a:gs>
                    <a:gs pos="100000">
                      <a:schemeClr val="bg2"/>
                    </a:gs>
                  </a:gsLst>
                  <a:lin ang="5400000" scaled="0"/>
                </a:gradFill>
                <a:latin typeface="+mn-lt"/>
                <a:ea typeface="+mn-ea"/>
                <a:cs typeface="+mn-cs"/>
              </a:defRPr>
            </a:lvl5pPr>
          </a:lstStyle>
          <a:p>
            <a:pPr marL="292100" marR="0" lvl="0"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dirty="0" smtClean="0"/>
              <a:t>Click to edit Master text styles</a:t>
            </a:r>
          </a:p>
          <a:p>
            <a:pPr marL="520700" marR="0" lvl="1" indent="-228600" algn="l" defTabSz="914363"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Second level</a:t>
            </a:r>
          </a:p>
          <a:p>
            <a:pPr marL="685800" marR="0" lvl="2" indent="-165100" algn="l" defTabSz="914363"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Third level</a:t>
            </a:r>
          </a:p>
          <a:p>
            <a:pPr marL="863600" marR="0" lvl="3" indent="-177800" algn="l" defTabSz="914363"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Fourth level</a:t>
            </a:r>
          </a:p>
          <a:p>
            <a:pPr marL="1028700" marR="0" lvl="4" indent="-165100" algn="l" defTabSz="914363"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Fifth level</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221618129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392" y="4343401"/>
            <a:ext cx="10240453" cy="461665"/>
          </a:xfrm>
        </p:spPr>
        <p:txBody>
          <a:bodyPr>
            <a:noAutofit/>
          </a:bodyPr>
          <a:lstStyle>
            <a:lvl1pPr marL="0" indent="0" algn="l">
              <a:lnSpc>
                <a:spcPct val="90000"/>
              </a:lnSpc>
              <a:spcBef>
                <a:spcPts val="0"/>
              </a:spcBef>
              <a:buNone/>
              <a:defRPr lang="en-US" sz="3600" kern="1200" spc="-70" baseline="0" dirty="0">
                <a:gradFill>
                  <a:gsLst>
                    <a:gs pos="2083">
                      <a:schemeClr val="bg2"/>
                    </a:gs>
                    <a:gs pos="99000">
                      <a:schemeClr val="bg2"/>
                    </a:gs>
                  </a:gsLst>
                  <a:lin ang="5400000" scaled="0"/>
                </a:gra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973392" y="2739678"/>
            <a:ext cx="10248394"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600" b="0" kern="1200" cap="none" spc="-400"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3392" y="1447800"/>
            <a:ext cx="10240454" cy="914096"/>
          </a:xfrm>
        </p:spPr>
        <p:txBody>
          <a:bodyPr wrap="square" anchor="b">
            <a:noAutofit/>
          </a:bodyPr>
          <a:lstStyle>
            <a:lvl1pPr marL="0" indent="0">
              <a:buNone/>
              <a:defRPr sz="6600" spc="-150"/>
            </a:lvl1pPr>
          </a:lstStyle>
          <a:p>
            <a:pPr lvl="0"/>
            <a:r>
              <a:rPr lang="en-US" smtClean="0"/>
              <a:t>Click to edit Master text styles</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12125369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5" y="1447801"/>
            <a:ext cx="5434948" cy="1661993"/>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189761" y="1681905"/>
            <a:ext cx="5486169"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sp>
        <p:nvSpPr>
          <p:cNvPr id="12" name="Title 11"/>
          <p:cNvSpPr>
            <a:spLocks noGrp="1"/>
          </p:cNvSpPr>
          <p:nvPr>
            <p:ph type="title"/>
          </p:nvPr>
        </p:nvSpPr>
        <p:spPr/>
        <p:txBody>
          <a:bodyPr>
            <a:noAutofit/>
          </a:bodyPr>
          <a:lstStyle>
            <a:lvl1pPr>
              <a:defRPr/>
            </a:lvl1pPr>
          </a:lstStyle>
          <a:p>
            <a:r>
              <a:rPr lang="en-US" dirty="0" smtClean="0"/>
              <a:t>Click to edit Master title style</a:t>
            </a:r>
            <a:endParaRPr lang="en-US" dirty="0"/>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1757211714"/>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5" y="1447801"/>
            <a:ext cx="5434948" cy="1178442"/>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sp>
        <p:nvSpPr>
          <p:cNvPr id="9" name="Content Placeholder 5"/>
          <p:cNvSpPr>
            <a:spLocks noGrp="1"/>
          </p:cNvSpPr>
          <p:nvPr>
            <p:ph sz="quarter" idx="13"/>
          </p:nvPr>
        </p:nvSpPr>
        <p:spPr>
          <a:xfrm>
            <a:off x="520835" y="2734985"/>
            <a:ext cx="5445583"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sp>
        <p:nvSpPr>
          <p:cNvPr id="4" name="Picture Placeholder 3"/>
          <p:cNvSpPr>
            <a:spLocks noGrp="1"/>
          </p:cNvSpPr>
          <p:nvPr>
            <p:ph type="pic" sz="quarter" idx="14" hasCustomPrompt="1"/>
          </p:nvPr>
        </p:nvSpPr>
        <p:spPr>
          <a:xfrm>
            <a:off x="6210330" y="0"/>
            <a:ext cx="5981670" cy="6858000"/>
          </a:xfrm>
        </p:spPr>
        <p:txBody>
          <a:bodyPr lIns="182880" anchor="ctr"/>
          <a:lstStyle>
            <a:lvl1pPr marL="0" indent="0" algn="l">
              <a:buNone/>
              <a:defRPr/>
            </a:lvl1pPr>
          </a:lstStyle>
          <a:p>
            <a:r>
              <a:rPr lang="en-US" dirty="0" smtClean="0"/>
              <a:t>Click to insert photo.</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2295350648"/>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9710" y="1447801"/>
            <a:ext cx="5434948" cy="1178442"/>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6219710" y="2734985"/>
            <a:ext cx="5445583"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sp>
        <p:nvSpPr>
          <p:cNvPr id="4" name="Picture Placeholder 3"/>
          <p:cNvSpPr>
            <a:spLocks noGrp="1"/>
          </p:cNvSpPr>
          <p:nvPr>
            <p:ph type="pic" sz="quarter" idx="14" hasCustomPrompt="1"/>
          </p:nvPr>
        </p:nvSpPr>
        <p:spPr>
          <a:xfrm>
            <a:off x="0" y="0"/>
            <a:ext cx="5981670" cy="6858000"/>
          </a:xfrm>
        </p:spPr>
        <p:txBody>
          <a:bodyPr lIns="182880" anchor="ctr"/>
          <a:lstStyle>
            <a:lvl1pPr marL="0" indent="0" algn="l">
              <a:buNone/>
              <a:defRPr/>
            </a:lvl1pPr>
          </a:lstStyle>
          <a:p>
            <a:r>
              <a:rPr lang="en-US" dirty="0" smtClean="0"/>
              <a:t>Click to insert photo.</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2488455864"/>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Color Block Header on Left &amp; Text on Right ">
    <p:spTree>
      <p:nvGrpSpPr>
        <p:cNvPr id="1" name=""/>
        <p:cNvGrpSpPr/>
        <p:nvPr/>
      </p:nvGrpSpPr>
      <p:grpSpPr>
        <a:xfrm>
          <a:off x="0" y="0"/>
          <a:ext cx="0" cy="0"/>
          <a:chOff x="0" y="0"/>
          <a:chExt cx="0" cy="0"/>
        </a:xfrm>
      </p:grpSpPr>
      <p:sp>
        <p:nvSpPr>
          <p:cNvPr id="2" name="Rectangle 1"/>
          <p:cNvSpPr/>
          <p:nvPr/>
        </p:nvSpPr>
        <p:spPr bwMode="white">
          <a:xfrm>
            <a:off x="-9527" y="0"/>
            <a:ext cx="5988022"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5" y="1447801"/>
            <a:ext cx="5233764" cy="1661993"/>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189761" y="1681905"/>
            <a:ext cx="5486169"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1831326758"/>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Color Block text w/Photo on Right">
    <p:spTree>
      <p:nvGrpSpPr>
        <p:cNvPr id="1" name=""/>
        <p:cNvGrpSpPr/>
        <p:nvPr/>
      </p:nvGrpSpPr>
      <p:grpSpPr>
        <a:xfrm>
          <a:off x="0" y="0"/>
          <a:ext cx="0" cy="0"/>
          <a:chOff x="0" y="0"/>
          <a:chExt cx="0" cy="0"/>
        </a:xfrm>
      </p:grpSpPr>
      <p:sp>
        <p:nvSpPr>
          <p:cNvPr id="7" name="Rectangle 6"/>
          <p:cNvSpPr/>
          <p:nvPr/>
        </p:nvSpPr>
        <p:spPr bwMode="white">
          <a:xfrm>
            <a:off x="1" y="0"/>
            <a:ext cx="622144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5" y="1447801"/>
            <a:ext cx="5434948"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520835" y="2734985"/>
            <a:ext cx="5445583"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sp>
        <p:nvSpPr>
          <p:cNvPr id="4" name="Picture Placeholder 3"/>
          <p:cNvSpPr>
            <a:spLocks noGrp="1"/>
          </p:cNvSpPr>
          <p:nvPr>
            <p:ph type="pic" sz="quarter" idx="14" hasCustomPrompt="1"/>
          </p:nvPr>
        </p:nvSpPr>
        <p:spPr>
          <a:xfrm>
            <a:off x="6210330" y="0"/>
            <a:ext cx="5981670" cy="6858000"/>
          </a:xfrm>
        </p:spPr>
        <p:txBody>
          <a:bodyPr lIns="182880"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553503636"/>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Color Block text w/Photo on Left">
    <p:spTree>
      <p:nvGrpSpPr>
        <p:cNvPr id="1" name=""/>
        <p:cNvGrpSpPr/>
        <p:nvPr/>
      </p:nvGrpSpPr>
      <p:grpSpPr>
        <a:xfrm>
          <a:off x="0" y="0"/>
          <a:ext cx="0" cy="0"/>
          <a:chOff x="0" y="0"/>
          <a:chExt cx="0" cy="0"/>
        </a:xfrm>
      </p:grpSpPr>
      <p:sp>
        <p:nvSpPr>
          <p:cNvPr id="7" name="Rectangle 6"/>
          <p:cNvSpPr/>
          <p:nvPr/>
        </p:nvSpPr>
        <p:spPr bwMode="white">
          <a:xfrm>
            <a:off x="5968968" y="0"/>
            <a:ext cx="6223032"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219710" y="1447801"/>
            <a:ext cx="5434948"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6219710" y="2734985"/>
            <a:ext cx="5445583"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sp>
        <p:nvSpPr>
          <p:cNvPr id="4" name="Picture Placeholder 3"/>
          <p:cNvSpPr>
            <a:spLocks noGrp="1"/>
          </p:cNvSpPr>
          <p:nvPr>
            <p:ph type="pic" sz="quarter" idx="14" hasCustomPrompt="1"/>
          </p:nvPr>
        </p:nvSpPr>
        <p:spPr>
          <a:xfrm>
            <a:off x="0" y="0"/>
            <a:ext cx="5981670" cy="6858000"/>
          </a:xfrm>
        </p:spPr>
        <p:txBody>
          <a:bodyPr lIns="182880"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6085" y="6102166"/>
            <a:ext cx="2159890" cy="747988"/>
          </a:xfrm>
          <a:prstGeom prst="rect">
            <a:avLst/>
          </a:prstGeom>
        </p:spPr>
      </p:pic>
    </p:spTree>
    <p:extLst>
      <p:ext uri="{BB962C8B-B14F-4D97-AF65-F5344CB8AC3E}">
        <p14:creationId xmlns:p14="http://schemas.microsoft.com/office/powerpoint/2010/main" val="303258625"/>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p:nvSpPr>
        <p:spPr bwMode="white">
          <a:xfrm>
            <a:off x="1" y="857250"/>
            <a:ext cx="12192000" cy="512445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20836" y="1358054"/>
            <a:ext cx="11155093" cy="2863073"/>
          </a:xfrm>
          <a:prstGeom prst="rect">
            <a:avLst/>
          </a:prstGeom>
        </p:spPr>
        <p:txBody>
          <a:bodyPr>
            <a:normAutofit/>
          </a:bodyPr>
          <a:lstStyle>
            <a:lvl1pPr marL="0" indent="0">
              <a:lnSpc>
                <a:spcPct val="90000"/>
              </a:lnSpc>
              <a:buNone/>
              <a:defRPr sz="6400">
                <a:gradFill>
                  <a:gsLst>
                    <a:gs pos="100000">
                      <a:schemeClr val="bg1"/>
                    </a:gs>
                    <a:gs pos="0">
                      <a:schemeClr val="bg1"/>
                    </a:gs>
                  </a:gsLst>
                  <a:lin ang="5400000" scaled="0"/>
                </a:gradFill>
                <a:latin typeface="+mj-lt"/>
              </a:defRPr>
            </a:lvl1pPr>
            <a:lvl2pPr>
              <a:defRPr sz="6400">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520836" y="4343401"/>
            <a:ext cx="11155093" cy="470747"/>
          </a:xfrm>
          <a:prstGeom prst="rect">
            <a:avLst/>
          </a:prstGeom>
        </p:spPr>
        <p:txBody>
          <a:bodyPr>
            <a:normAutofit/>
          </a:bodyPr>
          <a:lstStyle>
            <a:lvl1pPr marL="0" indent="0">
              <a:lnSpc>
                <a:spcPct val="90000"/>
              </a:lnSpc>
              <a:buNone/>
              <a:defRPr sz="3600">
                <a:gradFill>
                  <a:gsLst>
                    <a:gs pos="100000">
                      <a:schemeClr val="bg1"/>
                    </a:gs>
                    <a:gs pos="0">
                      <a:schemeClr val="bg1"/>
                    </a:gs>
                  </a:gsLst>
                  <a:lin ang="5400000" scaled="0"/>
                </a:gradFill>
                <a:latin typeface="+mj-lt"/>
              </a:defRPr>
            </a:lvl1pPr>
            <a:lvl2pPr>
              <a:defRPr sz="6400">
                <a:solidFill>
                  <a:schemeClr val="tx2"/>
                </a:solidFill>
                <a:latin typeface="+mn-lt"/>
              </a:defRPr>
            </a:lvl2pPr>
          </a:lstStyle>
          <a:p>
            <a:pPr lvl="0"/>
            <a:r>
              <a:rPr lang="en-US" dirty="0" smtClean="0"/>
              <a:t>Click to edit Master text styles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98798657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1143493394"/>
      </p:ext>
    </p:extLst>
  </p:cSld>
  <p:clrMapOvr>
    <a:masterClrMapping/>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07938540"/>
      </p:ext>
    </p:extLst>
  </p:cSld>
  <p:clrMapOvr>
    <a:masterClrMapping/>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smtClean="0"/>
              <a:t>Slide for Developer Code</a:t>
            </a:r>
            <a:endParaRPr lang="en-US" dirty="0"/>
          </a:p>
        </p:txBody>
      </p:sp>
      <p:sp>
        <p:nvSpPr>
          <p:cNvPr id="3" name="Rectangle 2"/>
          <p:cNvSpPr/>
          <p:nvPr/>
        </p:nvSpPr>
        <p:spPr bwMode="hidden">
          <a:xfrm>
            <a:off x="1" y="1155940"/>
            <a:ext cx="12192000"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18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453" y="1447801"/>
            <a:ext cx="11155093" cy="1988237"/>
          </a:xfrm>
        </p:spPr>
        <p:txBody>
          <a:bodyPr/>
          <a:lstStyle>
            <a:lvl1pPr marL="0" indent="0">
              <a:lnSpc>
                <a:spcPct val="95000"/>
              </a:lnSpc>
              <a:buNone/>
              <a:defRPr sz="3200">
                <a:gradFill>
                  <a:gsLst>
                    <a:gs pos="1250">
                      <a:srgbClr val="000000"/>
                    </a:gs>
                    <a:gs pos="100000">
                      <a:srgbClr val="000000"/>
                    </a:gs>
                  </a:gsLst>
                  <a:lin ang="5400000" scaled="0"/>
                </a:gradFill>
                <a:latin typeface="Consolas" pitchFamily="49" charset="0"/>
                <a:cs typeface="Consolas" pitchFamily="49" charset="0"/>
              </a:defRPr>
            </a:lvl1pPr>
            <a:lvl2pPr marL="339725"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57308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798513"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103028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3076719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8" y="1447799"/>
            <a:ext cx="11151917" cy="1975926"/>
          </a:xfrm>
          <a:prstGeom prst="rect">
            <a:avLst/>
          </a:prstGeom>
        </p:spPr>
        <p:txBody>
          <a:bodyPr/>
          <a:lstStyle>
            <a:lvl1pPr marL="0" indent="0">
              <a:spcBef>
                <a:spcPts val="2400"/>
              </a:spcBef>
              <a:buNone/>
              <a:defRPr sz="4000">
                <a:gradFill>
                  <a:gsLst>
                    <a:gs pos="100000">
                      <a:schemeClr val="tx2"/>
                    </a:gs>
                    <a:gs pos="0">
                      <a:schemeClr val="tx2"/>
                    </a:gs>
                  </a:gsLst>
                  <a:lin ang="5400000" scaled="0"/>
                </a:gradFill>
                <a:latin typeface="+mj-lt"/>
              </a:defRPr>
            </a:lvl1pPr>
            <a:lvl2pPr marL="0" indent="0">
              <a:buNone/>
              <a:defRPr sz="2000">
                <a:gradFill>
                  <a:gsLst>
                    <a:gs pos="100000">
                      <a:schemeClr val="bg2"/>
                    </a:gs>
                    <a:gs pos="6000">
                      <a:schemeClr val="bg2"/>
                    </a:gs>
                  </a:gsLst>
                  <a:lin ang="5400000" scaled="0"/>
                </a:gradFill>
              </a:defRPr>
            </a:lvl2pPr>
            <a:lvl3pPr marL="231775" indent="0">
              <a:buNone/>
              <a:defRPr sz="2000">
                <a:gradFill>
                  <a:gsLst>
                    <a:gs pos="100000">
                      <a:schemeClr val="bg2"/>
                    </a:gs>
                    <a:gs pos="6000">
                      <a:schemeClr val="bg2"/>
                    </a:gs>
                  </a:gsLst>
                  <a:lin ang="5400000" scaled="0"/>
                </a:gradFill>
              </a:defRPr>
            </a:lvl3pPr>
            <a:lvl4pPr marL="457200" indent="0">
              <a:buNone/>
              <a:defRPr sz="2000">
                <a:gradFill>
                  <a:gsLst>
                    <a:gs pos="100000">
                      <a:schemeClr val="bg2"/>
                    </a:gs>
                    <a:gs pos="6000">
                      <a:schemeClr val="bg2"/>
                    </a:gs>
                  </a:gsLst>
                  <a:lin ang="5400000" scaled="0"/>
                </a:gradFill>
              </a:defRPr>
            </a:lvl4pPr>
            <a:lvl5pPr marL="693738" indent="0">
              <a:buNone/>
              <a:defRPr sz="2000">
                <a:gradFill>
                  <a:gsLst>
                    <a:gs pos="100000">
                      <a:schemeClr val="bg2"/>
                    </a:gs>
                    <a:gs pos="6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2254104000"/>
      </p:ext>
    </p:extLst>
  </p:cSld>
  <p:clrMapOvr>
    <a:masterClrMapping/>
  </p:clrMapOvr>
  <p:transition>
    <p:fade/>
  </p:transition>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836" y="228601"/>
            <a:ext cx="11155093" cy="664797"/>
          </a:xfrm>
        </p:spPr>
        <p:txBody>
          <a:bodyPr/>
          <a:lstStyle>
            <a:lvl1pPr>
              <a:defRPr sz="48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endParaRPr lang="en-US" dirty="0"/>
          </a:p>
        </p:txBody>
      </p:sp>
      <p:sp>
        <p:nvSpPr>
          <p:cNvPr id="6" name="Text Placeholder 5"/>
          <p:cNvSpPr>
            <a:spLocks noGrp="1"/>
          </p:cNvSpPr>
          <p:nvPr>
            <p:ph type="body" sz="quarter" idx="10" hasCustomPrompt="1"/>
          </p:nvPr>
        </p:nvSpPr>
        <p:spPr bwMode="white">
          <a:xfrm>
            <a:off x="519248" y="1447799"/>
            <a:ext cx="11151917" cy="2043636"/>
          </a:xfrm>
          <a:prstGeom prst="rect">
            <a:avLst/>
          </a:prstGeom>
        </p:spPr>
        <p:txBody>
          <a:bodyPr/>
          <a:lstStyle>
            <a:lvl1pPr marL="342900" indent="-3429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865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440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30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16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7"/>
            <a:ext cx="12192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600"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623053444"/>
      </p:ext>
    </p:extLst>
  </p:cSld>
  <p:clrMapOvr>
    <a:masterClrMapping/>
  </p:clrMapOvr>
  <p:transition>
    <p:fade/>
  </p:transition>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cSld name="Punchy Slide Blue">
    <p:bg>
      <p:bgPr>
        <a:solidFill>
          <a:srgbClr val="00188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48" y="2819604"/>
            <a:ext cx="11151917" cy="1218795"/>
          </a:xfrm>
          <a:prstGeom prst="rect">
            <a:avLst/>
          </a:prstGeom>
        </p:spPr>
        <p:txBody>
          <a:bodyPr anchor="b" anchorCtr="0"/>
          <a:lstStyle>
            <a:lvl1pPr>
              <a:defRPr sz="8800"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6085" y="6102166"/>
            <a:ext cx="2159890" cy="747988"/>
          </a:xfrm>
          <a:prstGeom prst="rect">
            <a:avLst/>
          </a:prstGeom>
        </p:spPr>
      </p:pic>
    </p:spTree>
    <p:extLst>
      <p:ext uri="{BB962C8B-B14F-4D97-AF65-F5344CB8AC3E}">
        <p14:creationId xmlns:p14="http://schemas.microsoft.com/office/powerpoint/2010/main" val="3015990842"/>
      </p:ext>
    </p:extLst>
  </p:cSld>
  <p:clrMapOvr>
    <a:masterClrMapping/>
  </p:clrMapOvr>
  <p:transition>
    <p:fade/>
  </p:transition>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cSld name="1_Color Block text w/Photo on Right">
    <p:spTree>
      <p:nvGrpSpPr>
        <p:cNvPr id="1" name=""/>
        <p:cNvGrpSpPr/>
        <p:nvPr/>
      </p:nvGrpSpPr>
      <p:grpSpPr>
        <a:xfrm>
          <a:off x="0" y="0"/>
          <a:ext cx="0" cy="0"/>
          <a:chOff x="0" y="0"/>
          <a:chExt cx="0" cy="0"/>
        </a:xfrm>
      </p:grpSpPr>
      <p:sp>
        <p:nvSpPr>
          <p:cNvPr id="7" name="Rectangle 6"/>
          <p:cNvSpPr/>
          <p:nvPr/>
        </p:nvSpPr>
        <p:spPr bwMode="white">
          <a:xfrm>
            <a:off x="2" y="0"/>
            <a:ext cx="622144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algn="ctr" defTabSz="913825"/>
            <a:endParaRPr lang="en-US" sz="2199"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5" y="1447801"/>
            <a:ext cx="5434948" cy="1178442"/>
          </a:xfrm>
          <a:prstGeom prst="rect">
            <a:avLst/>
          </a:prstGeom>
        </p:spPr>
        <p:txBody>
          <a:bodyPr>
            <a:noAutofit/>
          </a:bodyPr>
          <a:lstStyle>
            <a:lvl1pPr marL="0" indent="0">
              <a:buNone/>
              <a:defRPr sz="3999" b="0" cap="none" baseline="0">
                <a:gradFill>
                  <a:gsLst>
                    <a:gs pos="100000">
                      <a:schemeClr val="bg1"/>
                    </a:gs>
                    <a:gs pos="0">
                      <a:schemeClr val="bg1"/>
                    </a:gs>
                  </a:gsLst>
                  <a:lin ang="5400000" scaled="0"/>
                </a:gradFill>
                <a:latin typeface="+mj-lt"/>
              </a:defRPr>
            </a:lvl1pPr>
            <a:lvl2pPr marL="609310" indent="0">
              <a:buNone/>
              <a:defRPr sz="2699" b="1"/>
            </a:lvl2pPr>
            <a:lvl3pPr marL="1218621" indent="0">
              <a:buNone/>
              <a:defRPr sz="2399" b="1"/>
            </a:lvl3pPr>
            <a:lvl4pPr marL="1827931" indent="0">
              <a:buNone/>
              <a:defRPr sz="2099" b="1"/>
            </a:lvl4pPr>
            <a:lvl5pPr marL="2437242" indent="0">
              <a:buNone/>
              <a:defRPr sz="2099" b="1"/>
            </a:lvl5pPr>
            <a:lvl6pPr marL="3046553" indent="0">
              <a:buNone/>
              <a:defRPr sz="2099" b="1"/>
            </a:lvl6pPr>
            <a:lvl7pPr marL="3655863" indent="0">
              <a:buNone/>
              <a:defRPr sz="2099" b="1"/>
            </a:lvl7pPr>
            <a:lvl8pPr marL="4265173" indent="0">
              <a:buNone/>
              <a:defRPr sz="2099" b="1"/>
            </a:lvl8pPr>
            <a:lvl9pPr marL="4874484" indent="0">
              <a:buNone/>
              <a:defRPr sz="2099" b="1"/>
            </a:lvl9pPr>
          </a:lstStyle>
          <a:p>
            <a:pPr lvl="0"/>
            <a:r>
              <a:rPr lang="en-US" dirty="0" smtClean="0"/>
              <a:t>Click to edit Master text styles.</a:t>
            </a:r>
          </a:p>
        </p:txBody>
      </p:sp>
      <p:sp>
        <p:nvSpPr>
          <p:cNvPr id="9" name="Content Placeholder 5"/>
          <p:cNvSpPr>
            <a:spLocks noGrp="1"/>
          </p:cNvSpPr>
          <p:nvPr>
            <p:ph sz="quarter" idx="13"/>
          </p:nvPr>
        </p:nvSpPr>
        <p:spPr>
          <a:xfrm>
            <a:off x="520836" y="2734985"/>
            <a:ext cx="5445583" cy="609398"/>
          </a:xfrm>
          <a:prstGeom prst="rect">
            <a:avLst/>
          </a:prstGeom>
        </p:spPr>
        <p:txBody>
          <a:bodyPr>
            <a:noAutofit/>
          </a:bodyPr>
          <a:lstStyle>
            <a:lvl1pPr marL="0" indent="0">
              <a:spcBef>
                <a:spcPts val="1200"/>
              </a:spcBef>
              <a:buFont typeface="Arial" pitchFamily="34" charset="0"/>
              <a:buNone/>
              <a:defRPr lang="en-US" sz="1999" kern="1200" spc="0" dirty="0" smtClean="0">
                <a:gradFill>
                  <a:gsLst>
                    <a:gs pos="100000">
                      <a:schemeClr val="bg1"/>
                    </a:gs>
                    <a:gs pos="0">
                      <a:schemeClr val="bg1"/>
                    </a:gs>
                  </a:gsLst>
                  <a:lin ang="5400000" scaled="0"/>
                </a:gradFill>
                <a:latin typeface="+mn-lt"/>
                <a:ea typeface="+mn-ea"/>
                <a:cs typeface="Segoe UI" pitchFamily="34" charset="0"/>
              </a:defRPr>
            </a:lvl1pPr>
            <a:lvl2pPr marL="913966" indent="-380819">
              <a:defRPr lang="en-US" sz="2099" kern="1200" dirty="0" smtClean="0">
                <a:solidFill>
                  <a:schemeClr val="bg2">
                    <a:lumMod val="50000"/>
                  </a:schemeClr>
                </a:solidFill>
                <a:latin typeface="+mn-lt"/>
                <a:ea typeface="+mn-ea"/>
                <a:cs typeface="Arial" pitchFamily="34" charset="0"/>
              </a:defRPr>
            </a:lvl2pPr>
            <a:lvl3pPr marL="913966" indent="-228491">
              <a:defRPr lang="en-US" sz="1899" kern="1200" dirty="0" smtClean="0">
                <a:solidFill>
                  <a:schemeClr val="bg2">
                    <a:lumMod val="50000"/>
                  </a:schemeClr>
                </a:solidFill>
                <a:latin typeface="+mn-lt"/>
                <a:ea typeface="+mn-ea"/>
                <a:cs typeface="Arial" pitchFamily="34" charset="0"/>
              </a:defRPr>
            </a:lvl3pPr>
            <a:lvl4pPr marL="1218621" indent="-228491">
              <a:defRPr lang="en-US" sz="1600" kern="1200" dirty="0" smtClean="0">
                <a:solidFill>
                  <a:schemeClr val="bg2">
                    <a:lumMod val="50000"/>
                  </a:schemeClr>
                </a:solidFill>
                <a:latin typeface="+mn-lt"/>
                <a:ea typeface="+mn-ea"/>
                <a:cs typeface="Arial" pitchFamily="34" charset="0"/>
              </a:defRPr>
            </a:lvl4pPr>
            <a:lvl5pPr marL="1447113" indent="-228491">
              <a:defRPr lang="en-US" sz="1600" kern="1200" dirty="0">
                <a:solidFill>
                  <a:schemeClr val="bg2">
                    <a:lumMod val="50000"/>
                  </a:schemeClr>
                </a:solidFill>
                <a:latin typeface="+mn-lt"/>
                <a:ea typeface="+mn-ea"/>
                <a:cs typeface="Arial" pitchFamily="34" charset="0"/>
              </a:defRPr>
            </a:lvl5pPr>
            <a:lvl6pPr>
              <a:defRPr sz="2099"/>
            </a:lvl6pPr>
            <a:lvl7pPr>
              <a:defRPr sz="2099"/>
            </a:lvl7pPr>
            <a:lvl8pPr>
              <a:defRPr sz="2099"/>
            </a:lvl8pPr>
            <a:lvl9pPr>
              <a:defRPr sz="2099"/>
            </a:lvl9pPr>
          </a:lstStyle>
          <a:p>
            <a:pPr lvl="0"/>
            <a:r>
              <a:rPr lang="en-US" smtClean="0"/>
              <a:t>Click to edit Master text styles</a:t>
            </a:r>
          </a:p>
        </p:txBody>
      </p:sp>
    </p:spTree>
    <p:extLst>
      <p:ext uri="{BB962C8B-B14F-4D97-AF65-F5344CB8AC3E}">
        <p14:creationId xmlns:p14="http://schemas.microsoft.com/office/powerpoint/2010/main" val="2299036259"/>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519250" y="1447804"/>
            <a:ext cx="11151917"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43762629"/>
      </p:ext>
    </p:extLst>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cSld name="1_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50" y="2819606"/>
            <a:ext cx="11151917" cy="1218795"/>
          </a:xfrm>
        </p:spPr>
        <p:txBody>
          <a:bodyPr anchor="b" anchorCtr="0"/>
          <a:lstStyle>
            <a:lvl1pPr>
              <a:defRPr sz="8795" spc="-300" baseline="0">
                <a:gradFill>
                  <a:gsLst>
                    <a:gs pos="100000">
                      <a:schemeClr val="bg1"/>
                    </a:gs>
                    <a:gs pos="0">
                      <a:schemeClr val="bg1"/>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2067002626"/>
      </p:ext>
    </p:extLst>
  </p:cSld>
  <p:clrMapOvr>
    <a:masterClrMapping/>
  </p:clrMapOvr>
  <p:transition>
    <p:fade/>
  </p:transition>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1575" y="5033095"/>
            <a:ext cx="5433644" cy="1881715"/>
          </a:xfrm>
          <a:prstGeom prst="rect">
            <a:avLst/>
          </a:prstGeom>
        </p:spPr>
      </p:pic>
      <p:sp>
        <p:nvSpPr>
          <p:cNvPr id="2" name="Title 1"/>
          <p:cNvSpPr>
            <a:spLocks noGrp="1"/>
          </p:cNvSpPr>
          <p:nvPr>
            <p:ph type="title" hasCustomPrompt="1"/>
          </p:nvPr>
        </p:nvSpPr>
        <p:spPr>
          <a:xfrm>
            <a:off x="978949" y="2109542"/>
            <a:ext cx="10240454" cy="997196"/>
          </a:xfrm>
        </p:spPr>
        <p:txBody>
          <a:bodyPr anchor="b" anchorCtr="0"/>
          <a:lstStyle>
            <a:lvl1pPr>
              <a:defRPr sz="7200" spc="-150"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949" y="3425825"/>
            <a:ext cx="10240454" cy="498598"/>
          </a:xfrm>
        </p:spPr>
        <p:txBody>
          <a:bodyPr>
            <a:noAutofit/>
          </a:bodyPr>
          <a:lstStyle>
            <a:lvl1pPr marL="0" indent="0">
              <a:spcBef>
                <a:spcPts val="0"/>
              </a:spcBef>
              <a:buNone/>
              <a:defRPr spc="-70"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18979982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Divider Slide">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6085" y="6102166"/>
            <a:ext cx="2159890" cy="747988"/>
          </a:xfrm>
          <a:prstGeom prst="rect">
            <a:avLst/>
          </a:prstGeom>
        </p:spPr>
      </p:pic>
      <p:sp>
        <p:nvSpPr>
          <p:cNvPr id="2" name="Title 1"/>
          <p:cNvSpPr>
            <a:spLocks noGrp="1"/>
          </p:cNvSpPr>
          <p:nvPr>
            <p:ph type="title" hasCustomPrompt="1"/>
          </p:nvPr>
        </p:nvSpPr>
        <p:spPr>
          <a:xfrm>
            <a:off x="519248" y="2819604"/>
            <a:ext cx="11151917" cy="1218795"/>
          </a:xfrm>
        </p:spPr>
        <p:txBody>
          <a:bodyPr anchor="b" anchorCtr="0"/>
          <a:lstStyle>
            <a:lvl1pPr>
              <a:defRPr sz="8800" spc="-300" baseline="0">
                <a:gradFill>
                  <a:gsLst>
                    <a:gs pos="100000">
                      <a:schemeClr val="bg1"/>
                    </a:gs>
                    <a:gs pos="0">
                      <a:schemeClr val="bg1"/>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1895751569"/>
      </p:ext>
    </p:extLst>
  </p:cSld>
  <p:clrMapOvr>
    <a:masterClrMapping/>
  </p:clrMapOvr>
  <p:transition>
    <p:fade/>
  </p:transition>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392" y="4343401"/>
            <a:ext cx="10240453" cy="461665"/>
          </a:xfrm>
        </p:spPr>
        <p:txBody>
          <a:bodyPr>
            <a:noAutofit/>
          </a:bodyPr>
          <a:lstStyle>
            <a:lvl1pPr marL="0" indent="0" algn="l">
              <a:lnSpc>
                <a:spcPct val="90000"/>
              </a:lnSpc>
              <a:spcBef>
                <a:spcPts val="0"/>
              </a:spcBef>
              <a:buNone/>
              <a:defRPr lang="en-US" sz="3600" kern="1200" spc="-70" baseline="0" dirty="0">
                <a:gradFill>
                  <a:gsLst>
                    <a:gs pos="2083">
                      <a:schemeClr val="bg2"/>
                    </a:gs>
                    <a:gs pos="99000">
                      <a:schemeClr val="bg2"/>
                    </a:gs>
                  </a:gsLst>
                  <a:lin ang="5400000" scaled="0"/>
                </a:gra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73392" y="2739678"/>
            <a:ext cx="10248394"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600" b="0" kern="1200" cap="none" spc="-400"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3392" y="1447800"/>
            <a:ext cx="10240454" cy="914096"/>
          </a:xfrm>
        </p:spPr>
        <p:txBody>
          <a:bodyPr wrap="square" anchor="b">
            <a:noAutofit/>
          </a:bodyPr>
          <a:lstStyle>
            <a:lvl1pPr marL="0" indent="0">
              <a:buNone/>
              <a:defRPr sz="6600" spc="-150"/>
            </a:lvl1pPr>
          </a:lstStyle>
          <a:p>
            <a:pPr lvl="0"/>
            <a:r>
              <a:rPr lang="en-US" dirty="0" smtClean="0"/>
              <a:t>Click to edit Master text styles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20696772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8" y="1447799"/>
            <a:ext cx="11151917" cy="1975926"/>
          </a:xfrm>
          <a:prstGeom prst="rect">
            <a:avLst/>
          </a:prstGeom>
        </p:spPr>
        <p:txBody>
          <a:bodyPr/>
          <a:lstStyle>
            <a:lvl1pPr marL="0" indent="0">
              <a:spcBef>
                <a:spcPts val="2400"/>
              </a:spcBef>
              <a:buNone/>
              <a:defRPr sz="4000">
                <a:gradFill>
                  <a:gsLst>
                    <a:gs pos="100000">
                      <a:schemeClr val="tx2"/>
                    </a:gs>
                    <a:gs pos="0">
                      <a:schemeClr val="tx2"/>
                    </a:gs>
                  </a:gsLst>
                  <a:lin ang="5400000" scaled="0"/>
                </a:gradFill>
                <a:latin typeface="+mj-lt"/>
              </a:defRPr>
            </a:lvl1pPr>
            <a:lvl2pPr marL="0" indent="0">
              <a:buNone/>
              <a:defRPr sz="2000">
                <a:gradFill>
                  <a:gsLst>
                    <a:gs pos="100000">
                      <a:schemeClr val="bg2"/>
                    </a:gs>
                    <a:gs pos="6000">
                      <a:schemeClr val="bg2"/>
                    </a:gs>
                  </a:gsLst>
                  <a:lin ang="5400000" scaled="0"/>
                </a:gradFill>
              </a:defRPr>
            </a:lvl2pPr>
            <a:lvl3pPr marL="231775" indent="0">
              <a:buNone/>
              <a:defRPr sz="2000">
                <a:gradFill>
                  <a:gsLst>
                    <a:gs pos="100000">
                      <a:schemeClr val="bg2"/>
                    </a:gs>
                    <a:gs pos="6000">
                      <a:schemeClr val="bg2"/>
                    </a:gs>
                  </a:gsLst>
                  <a:lin ang="5400000" scaled="0"/>
                </a:gradFill>
              </a:defRPr>
            </a:lvl3pPr>
            <a:lvl4pPr marL="457200" indent="0">
              <a:buNone/>
              <a:defRPr sz="2000">
                <a:gradFill>
                  <a:gsLst>
                    <a:gs pos="100000">
                      <a:schemeClr val="bg2"/>
                    </a:gs>
                    <a:gs pos="6000">
                      <a:schemeClr val="bg2"/>
                    </a:gs>
                  </a:gsLst>
                  <a:lin ang="5400000" scaled="0"/>
                </a:gradFill>
              </a:defRPr>
            </a:lvl4pPr>
            <a:lvl5pPr marL="693738" indent="0">
              <a:buNone/>
              <a:defRPr sz="2000">
                <a:gradFill>
                  <a:gsLst>
                    <a:gs pos="100000">
                      <a:schemeClr val="bg2"/>
                    </a:gs>
                    <a:gs pos="6000">
                      <a:schemeClr val="bg2"/>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dirty="0" smtClean="0"/>
              <a:t>Click to edit Master title style</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1901742938"/>
      </p:ext>
    </p:extLst>
  </p:cSld>
  <p:clrMapOvr>
    <a:masterClrMapping/>
  </p:clrMapOvr>
  <p:transition>
    <p:fade/>
  </p:transition>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8" y="1447799"/>
            <a:ext cx="11151917" cy="1975926"/>
          </a:xfrm>
          <a:prstGeom prst="rect">
            <a:avLst/>
          </a:prstGeom>
        </p:spPr>
        <p:txBody>
          <a:bodyPr/>
          <a:lstStyle>
            <a:lvl1pPr marL="0" indent="0">
              <a:spcBef>
                <a:spcPts val="2400"/>
              </a:spcBef>
              <a:buNone/>
              <a:defRPr sz="4000">
                <a:gradFill>
                  <a:gsLst>
                    <a:gs pos="100000">
                      <a:schemeClr val="bg2"/>
                    </a:gs>
                    <a:gs pos="0">
                      <a:schemeClr val="bg2"/>
                    </a:gs>
                  </a:gsLst>
                  <a:lin ang="5400000" scaled="0"/>
                </a:gradFill>
                <a:latin typeface="+mj-lt"/>
              </a:defRPr>
            </a:lvl1pPr>
            <a:lvl2pPr marL="0" indent="0">
              <a:buNone/>
              <a:defRPr sz="2000">
                <a:gradFill>
                  <a:gsLst>
                    <a:gs pos="100000">
                      <a:schemeClr val="bg2"/>
                    </a:gs>
                    <a:gs pos="0">
                      <a:schemeClr val="bg2"/>
                    </a:gs>
                  </a:gsLst>
                  <a:lin ang="5400000" scaled="0"/>
                </a:gradFill>
              </a:defRPr>
            </a:lvl2pPr>
            <a:lvl3pPr marL="231775" indent="0">
              <a:buNone/>
              <a:defRPr sz="2000">
                <a:gradFill>
                  <a:gsLst>
                    <a:gs pos="100000">
                      <a:schemeClr val="bg2"/>
                    </a:gs>
                    <a:gs pos="0">
                      <a:schemeClr val="bg2"/>
                    </a:gs>
                  </a:gsLst>
                  <a:lin ang="5400000" scaled="0"/>
                </a:gradFill>
              </a:defRPr>
            </a:lvl3pPr>
            <a:lvl4pPr marL="457200" indent="0">
              <a:buNone/>
              <a:defRPr sz="2000">
                <a:gradFill>
                  <a:gsLst>
                    <a:gs pos="100000">
                      <a:schemeClr val="bg2"/>
                    </a:gs>
                    <a:gs pos="0">
                      <a:schemeClr val="bg2"/>
                    </a:gs>
                  </a:gsLst>
                  <a:lin ang="5400000" scaled="0"/>
                </a:gradFill>
              </a:defRPr>
            </a:lvl4pPr>
            <a:lvl5pPr marL="693738" indent="0">
              <a:buNone/>
              <a:defRPr sz="2000">
                <a:gradFill>
                  <a:gsLst>
                    <a:gs pos="100000">
                      <a:schemeClr val="bg2"/>
                    </a:gs>
                    <a:gs pos="0">
                      <a:schemeClr val="bg2"/>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dirty="0" smtClean="0"/>
              <a:t>Click to edit Master title style</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2591594155"/>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8" y="1447799"/>
            <a:ext cx="11151917" cy="1975926"/>
          </a:xfrm>
          <a:prstGeom prst="rect">
            <a:avLst/>
          </a:prstGeom>
        </p:spPr>
        <p:txBody>
          <a:bodyPr/>
          <a:lstStyle>
            <a:lvl1pPr marL="0" indent="0">
              <a:spcBef>
                <a:spcPts val="2400"/>
              </a:spcBef>
              <a:buNone/>
              <a:defRPr sz="4000">
                <a:gradFill>
                  <a:gsLst>
                    <a:gs pos="100000">
                      <a:schemeClr val="bg2"/>
                    </a:gs>
                    <a:gs pos="0">
                      <a:schemeClr val="bg2"/>
                    </a:gs>
                  </a:gsLst>
                  <a:lin ang="5400000" scaled="0"/>
                </a:gradFill>
                <a:latin typeface="+mj-lt"/>
              </a:defRPr>
            </a:lvl1pPr>
            <a:lvl2pPr marL="0" indent="0">
              <a:buNone/>
              <a:defRPr sz="2000">
                <a:gradFill>
                  <a:gsLst>
                    <a:gs pos="100000">
                      <a:schemeClr val="bg2"/>
                    </a:gs>
                    <a:gs pos="0">
                      <a:schemeClr val="bg2"/>
                    </a:gs>
                  </a:gsLst>
                  <a:lin ang="5400000" scaled="0"/>
                </a:gradFill>
              </a:defRPr>
            </a:lvl2pPr>
            <a:lvl3pPr marL="231775" indent="0">
              <a:buNone/>
              <a:defRPr sz="2000">
                <a:gradFill>
                  <a:gsLst>
                    <a:gs pos="100000">
                      <a:schemeClr val="bg2"/>
                    </a:gs>
                    <a:gs pos="0">
                      <a:schemeClr val="bg2"/>
                    </a:gs>
                  </a:gsLst>
                  <a:lin ang="5400000" scaled="0"/>
                </a:gradFill>
              </a:defRPr>
            </a:lvl3pPr>
            <a:lvl4pPr marL="457200" indent="0">
              <a:buNone/>
              <a:defRPr sz="2000">
                <a:gradFill>
                  <a:gsLst>
                    <a:gs pos="100000">
                      <a:schemeClr val="bg2"/>
                    </a:gs>
                    <a:gs pos="0">
                      <a:schemeClr val="bg2"/>
                    </a:gs>
                  </a:gsLst>
                  <a:lin ang="5400000" scaled="0"/>
                </a:gradFill>
              </a:defRPr>
            </a:lvl4pPr>
            <a:lvl5pPr marL="693738" indent="0">
              <a:buNone/>
              <a:defRPr sz="2000">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997442230"/>
      </p:ext>
    </p:extLst>
  </p:cSld>
  <p:clrMapOvr>
    <a:masterClrMapping/>
  </p:clrMapOvr>
  <p:transition>
    <p:fade/>
  </p:transition>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1"/>
            <a:ext cx="11151917" cy="747897"/>
          </a:xfrm>
        </p:spPr>
        <p:txBody>
          <a:bodyPr/>
          <a:lstStyle>
            <a:lvl1pPr>
              <a:defRPr>
                <a:gradFill>
                  <a:gsLst>
                    <a:gs pos="1250">
                      <a:schemeClr val="tx2"/>
                    </a:gs>
                    <a:gs pos="100000">
                      <a:schemeClr val="tx2"/>
                    </a:gs>
                  </a:gsLst>
                  <a:lin ang="5400000" scaled="0"/>
                </a:gradFi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519248" y="1447799"/>
            <a:ext cx="11151917" cy="2043636"/>
          </a:xfrm>
          <a:prstGeom prst="rect">
            <a:avLst/>
          </a:prstGeom>
        </p:spPr>
        <p:txBody>
          <a:bodyPr/>
          <a:lstStyle>
            <a:lvl1pPr marL="284163" indent="-284163">
              <a:buFont typeface="Wingdings" pitchFamily="2" charset="2"/>
              <a:buChar char=""/>
              <a:defRPr sz="4000"/>
            </a:lvl1pPr>
            <a:lvl2pPr marL="517525" indent="-233363">
              <a:buFont typeface="Wingdings" pitchFamily="2" charset="2"/>
              <a:buChar char=""/>
              <a:defRPr>
                <a:latin typeface="+mn-lt"/>
              </a:defRPr>
            </a:lvl2pPr>
            <a:lvl3pPr marL="741363" indent="-223838">
              <a:buFont typeface="Wingdings" pitchFamily="2" charset="2"/>
              <a:buChar char=""/>
              <a:tabLst/>
              <a:defRPr>
                <a:latin typeface="+mn-lt"/>
              </a:defRPr>
            </a:lvl3pPr>
            <a:lvl4pPr marL="914400" indent="-173038">
              <a:buFont typeface="Wingdings" pitchFamily="2" charset="2"/>
              <a:buChar char=""/>
              <a:defRPr>
                <a:latin typeface="+mn-lt"/>
              </a:defRPr>
            </a:lvl4pPr>
            <a:lvl5pPr marL="1087438" indent="-173038">
              <a:buFont typeface="Wingdings" pitchFamily="2" charset="2"/>
              <a:buChar char=""/>
              <a:tabLst/>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2557513789"/>
      </p:ext>
    </p:extLst>
  </p:cSld>
  <p:clrMapOvr>
    <a:masterClrMapping/>
  </p:clrMapOvr>
  <p:transition>
    <p:fade/>
  </p:transition>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836" y="1447801"/>
            <a:ext cx="5396365" cy="2462213"/>
          </a:xfrm>
        </p:spPr>
        <p:txBody>
          <a:bodyPr/>
          <a:lstStyle>
            <a:lvl1pPr marL="0" indent="0">
              <a:spcBef>
                <a:spcPts val="1200"/>
              </a:spcBef>
              <a:buNone/>
              <a:defRPr sz="4000">
                <a:gradFill>
                  <a:gsLst>
                    <a:gs pos="100000">
                      <a:schemeClr val="tx2"/>
                    </a:gs>
                    <a:gs pos="0">
                      <a:schemeClr val="tx2"/>
                    </a:gs>
                  </a:gsLst>
                  <a:lin ang="5400000" scaled="0"/>
                </a:gradFill>
                <a:latin typeface="+mj-lt"/>
              </a:defRPr>
            </a:lvl1pPr>
            <a:lvl2pPr marL="0" indent="0">
              <a:buNone/>
              <a:defRPr sz="2000"/>
            </a:lvl2pPr>
            <a:lvl3pPr marL="233363" indent="0">
              <a:buNone/>
              <a:defRPr sz="2000"/>
            </a:lvl3pPr>
            <a:lvl4pPr marL="457200" indent="0">
              <a:buNone/>
              <a:defRPr sz="2000"/>
            </a:lvl4pPr>
            <a:lvl5pPr marL="693738" indent="0">
              <a:buNone/>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p:nvPr>
        </p:nvSpPr>
        <p:spPr>
          <a:xfrm>
            <a:off x="6279563" y="1447801"/>
            <a:ext cx="5396365" cy="2462213"/>
          </a:xfrm>
        </p:spPr>
        <p:txBody>
          <a:bodyPr/>
          <a:lstStyle>
            <a:lvl1pPr marL="0" indent="0">
              <a:spcBef>
                <a:spcPts val="1200"/>
              </a:spcBef>
              <a:buNone/>
              <a:defRPr lang="en-US" sz="4000" kern="1200" spc="-70" baseline="0" dirty="0" smtClean="0">
                <a:gradFill>
                  <a:gsLst>
                    <a:gs pos="100000">
                      <a:schemeClr val="tx2"/>
                    </a:gs>
                    <a:gs pos="0">
                      <a:schemeClr val="tx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250">
                      <a:schemeClr val="bg2"/>
                    </a:gs>
                    <a:gs pos="100000">
                      <a:schemeClr val="bg2"/>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9"/>
          <p:cNvSpPr>
            <a:spLocks noGrp="1"/>
          </p:cNvSpPr>
          <p:nvPr>
            <p:ph type="sldNum" sz="quarter" idx="13"/>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773769766"/>
      </p:ext>
    </p:extLst>
  </p:cSld>
  <p:clrMapOvr>
    <a:masterClrMapping/>
  </p:clrMapOvr>
  <p:transition>
    <p:fade/>
  </p:transition>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dirty="0" smtClean="0"/>
              <a:t>Click to edit Master title style</a:t>
            </a:r>
            <a:endParaRPr lang="en-US" dirty="0"/>
          </a:p>
        </p:txBody>
      </p:sp>
      <p:sp>
        <p:nvSpPr>
          <p:cNvPr id="6" name="Text Placeholder 5"/>
          <p:cNvSpPr>
            <a:spLocks noGrp="1"/>
          </p:cNvSpPr>
          <p:nvPr>
            <p:ph type="body" sz="quarter" idx="11"/>
          </p:nvPr>
        </p:nvSpPr>
        <p:spPr>
          <a:xfrm>
            <a:off x="520836" y="1447801"/>
            <a:ext cx="5396365" cy="2462213"/>
          </a:xfrm>
        </p:spPr>
        <p:txBody>
          <a:bodyPr/>
          <a:lstStyle>
            <a:lvl1pPr marL="0" indent="0">
              <a:spcBef>
                <a:spcPts val="1200"/>
              </a:spcBef>
              <a:buNone/>
              <a:defRPr sz="4000">
                <a:gradFill>
                  <a:gsLst>
                    <a:gs pos="1000">
                      <a:schemeClr val="bg2"/>
                    </a:gs>
                    <a:gs pos="98000">
                      <a:schemeClr val="bg2"/>
                    </a:gs>
                  </a:gsLst>
                  <a:lin ang="5400000" scaled="0"/>
                </a:gradFill>
                <a:latin typeface="+mj-lt"/>
              </a:defRPr>
            </a:lvl1pPr>
            <a:lvl2pPr marL="0" indent="0">
              <a:buNone/>
              <a:defRPr sz="2000">
                <a:gradFill>
                  <a:gsLst>
                    <a:gs pos="1000">
                      <a:schemeClr val="bg2"/>
                    </a:gs>
                    <a:gs pos="98000">
                      <a:schemeClr val="bg2"/>
                    </a:gs>
                  </a:gsLst>
                  <a:lin ang="5400000" scaled="0"/>
                </a:gradFill>
              </a:defRPr>
            </a:lvl2pPr>
            <a:lvl3pPr marL="233363" indent="0">
              <a:buNone/>
              <a:defRPr sz="2000">
                <a:gradFill>
                  <a:gsLst>
                    <a:gs pos="1000">
                      <a:schemeClr val="bg2"/>
                    </a:gs>
                    <a:gs pos="98000">
                      <a:schemeClr val="bg2"/>
                    </a:gs>
                  </a:gsLst>
                  <a:lin ang="5400000" scaled="0"/>
                </a:gradFill>
              </a:defRPr>
            </a:lvl3pPr>
            <a:lvl4pPr marL="457200" indent="0">
              <a:buNone/>
              <a:defRPr sz="2000">
                <a:gradFill>
                  <a:gsLst>
                    <a:gs pos="1000">
                      <a:schemeClr val="bg2"/>
                    </a:gs>
                    <a:gs pos="98000">
                      <a:schemeClr val="bg2"/>
                    </a:gs>
                  </a:gsLst>
                  <a:lin ang="5400000" scaled="0"/>
                </a:gradFill>
              </a:defRPr>
            </a:lvl4pPr>
            <a:lvl5pPr marL="693738" indent="0">
              <a:buNone/>
              <a:defRPr sz="2000">
                <a:gradFill>
                  <a:gsLst>
                    <a:gs pos="1000">
                      <a:schemeClr val="bg2"/>
                    </a:gs>
                    <a:gs pos="98000">
                      <a:schemeClr val="bg2"/>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p:nvPr>
        </p:nvSpPr>
        <p:spPr>
          <a:xfrm>
            <a:off x="6279563" y="1447801"/>
            <a:ext cx="5396365" cy="2462213"/>
          </a:xfrm>
        </p:spPr>
        <p:txBody>
          <a:bodyPr/>
          <a:lstStyle>
            <a:lvl1pPr marL="0" indent="0">
              <a:spcBef>
                <a:spcPts val="1200"/>
              </a:spcBef>
              <a:buNone/>
              <a:defRPr lang="en-US" sz="4000" kern="1200" spc="-70" baseline="0" dirty="0" smtClean="0">
                <a:gradFill>
                  <a:gsLst>
                    <a:gs pos="1000">
                      <a:schemeClr val="bg2"/>
                    </a:gs>
                    <a:gs pos="98000">
                      <a:schemeClr val="bg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000">
                      <a:schemeClr val="bg2"/>
                    </a:gs>
                    <a:gs pos="98000">
                      <a:schemeClr val="bg2"/>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9"/>
          <p:cNvSpPr>
            <a:spLocks noGrp="1"/>
          </p:cNvSpPr>
          <p:nvPr>
            <p:ph type="sldNum" sz="quarter" idx="13"/>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2937158535"/>
      </p:ext>
    </p:extLst>
  </p:cSld>
  <p:clrMapOvr>
    <a:masterClrMapping/>
  </p:clrMapOvr>
  <p:transition>
    <p:fade/>
  </p:transition>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520836" y="1447801"/>
            <a:ext cx="5396365" cy="2351413"/>
          </a:xfrm>
        </p:spPr>
        <p:txBody>
          <a:bodyPr>
            <a:spAutoFit/>
          </a:bodyPr>
          <a:lstStyle>
            <a:lvl1pPr marL="292100" indent="-292100">
              <a:spcBef>
                <a:spcPts val="1200"/>
              </a:spcBef>
              <a:buClr>
                <a:schemeClr val="bg2"/>
              </a:buClr>
              <a:buSzPct val="100000"/>
              <a:buFont typeface="Wingdings" pitchFamily="2" charset="2"/>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520700" indent="-228600">
              <a:defRPr sz="2000"/>
            </a:lvl2pPr>
            <a:lvl3pPr marL="685800" indent="-165100">
              <a:tabLst/>
              <a:defRPr sz="2000"/>
            </a:lvl3pPr>
            <a:lvl4pPr marL="863600" indent="-177800">
              <a:defRPr/>
            </a:lvl4pPr>
            <a:lvl5pPr marL="1028700" indent="-165100">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6279563" y="1447801"/>
            <a:ext cx="5396365" cy="2351413"/>
          </a:xfrm>
        </p:spPr>
        <p:txBody>
          <a:bodyPr>
            <a:spAutoFit/>
          </a:bodyPr>
          <a:lstStyle>
            <a:lvl1pPr marL="339725" indent="-339725">
              <a:spcBef>
                <a:spcPts val="1200"/>
              </a:spcBef>
              <a:buClr>
                <a:schemeClr val="bg2"/>
              </a:buClr>
              <a:buFont typeface="Arial" pitchFamily="34" charset="0"/>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635000" indent="-342900">
              <a:defRPr lang="en-US" sz="2000" kern="1200" spc="0" baseline="0" dirty="0" smtClean="0">
                <a:gradFill>
                  <a:gsLst>
                    <a:gs pos="1250">
                      <a:schemeClr val="bg2"/>
                    </a:gs>
                    <a:gs pos="100000">
                      <a:schemeClr val="bg2"/>
                    </a:gs>
                  </a:gsLst>
                  <a:lin ang="5400000" scaled="0"/>
                </a:gradFill>
                <a:latin typeface="+mn-lt"/>
                <a:ea typeface="+mn-ea"/>
                <a:cs typeface="+mn-cs"/>
              </a:defRPr>
            </a:lvl2pPr>
            <a:lvl3pPr marL="863600" indent="-342900">
              <a:defRPr lang="en-US" sz="2000" kern="1200" spc="0" baseline="0" dirty="0" smtClean="0">
                <a:gradFill>
                  <a:gsLst>
                    <a:gs pos="1250">
                      <a:schemeClr val="bg2"/>
                    </a:gs>
                    <a:gs pos="100000">
                      <a:schemeClr val="bg2"/>
                    </a:gs>
                  </a:gsLst>
                  <a:lin ang="5400000" scaled="0"/>
                </a:gradFill>
                <a:latin typeface="+mn-lt"/>
                <a:ea typeface="+mn-ea"/>
                <a:cs typeface="+mn-cs"/>
              </a:defRPr>
            </a:lvl3pPr>
            <a:lvl4pPr marL="1028700" indent="-342900">
              <a:defRPr lang="en-US" sz="2000" kern="1200" spc="0" baseline="0" dirty="0" smtClean="0">
                <a:gradFill>
                  <a:gsLst>
                    <a:gs pos="1250">
                      <a:schemeClr val="bg2"/>
                    </a:gs>
                    <a:gs pos="100000">
                      <a:schemeClr val="bg2"/>
                    </a:gs>
                  </a:gsLst>
                  <a:lin ang="5400000" scaled="0"/>
                </a:gradFill>
                <a:latin typeface="+mn-lt"/>
                <a:ea typeface="+mn-ea"/>
                <a:cs typeface="+mn-cs"/>
              </a:defRPr>
            </a:lvl4pPr>
            <a:lvl5pPr marL="1206500" indent="-342900">
              <a:defRPr lang="en-US" sz="2000" kern="1200" spc="0" baseline="0" dirty="0">
                <a:gradFill>
                  <a:gsLst>
                    <a:gs pos="1250">
                      <a:schemeClr val="bg2"/>
                    </a:gs>
                    <a:gs pos="100000">
                      <a:schemeClr val="bg2"/>
                    </a:gs>
                  </a:gsLst>
                  <a:lin ang="5400000" scaled="0"/>
                </a:gradFill>
                <a:latin typeface="+mn-lt"/>
                <a:ea typeface="+mn-ea"/>
                <a:cs typeface="+mn-cs"/>
              </a:defRPr>
            </a:lvl5pPr>
          </a:lstStyle>
          <a:p>
            <a:pPr marL="292100" marR="0" lvl="0"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dirty="0" smtClean="0"/>
              <a:t>Click to edit Master text styles</a:t>
            </a:r>
          </a:p>
          <a:p>
            <a:pPr marL="520700" marR="0" lvl="1" indent="-228600" algn="l" defTabSz="914363"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Second level</a:t>
            </a:r>
          </a:p>
          <a:p>
            <a:pPr marL="685800" marR="0" lvl="2" indent="-165100" algn="l" defTabSz="914363"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Third level</a:t>
            </a:r>
          </a:p>
          <a:p>
            <a:pPr marL="863600" marR="0" lvl="3" indent="-177800" algn="l" defTabSz="914363"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Fourth level</a:t>
            </a:r>
          </a:p>
          <a:p>
            <a:pPr marL="1028700" marR="0" lvl="4" indent="-165100" algn="l" defTabSz="914363"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Fifth level</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3030513832"/>
      </p:ext>
    </p:extLst>
  </p:cSld>
  <p:clrMapOvr>
    <a:masterClrMapping/>
  </p:clrMapOvr>
  <p:transition>
    <p:fade/>
  </p:transition>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5" y="1447801"/>
            <a:ext cx="5434948" cy="1661993"/>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189761" y="1681905"/>
            <a:ext cx="5486169"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sp>
        <p:nvSpPr>
          <p:cNvPr id="12" name="Title 11"/>
          <p:cNvSpPr>
            <a:spLocks noGrp="1"/>
          </p:cNvSpPr>
          <p:nvPr>
            <p:ph type="title"/>
          </p:nvPr>
        </p:nvSpPr>
        <p:spPr/>
        <p:txBody>
          <a:bodyPr>
            <a:noAutofit/>
          </a:bodyPr>
          <a:lstStyle>
            <a:lvl1pPr>
              <a:defRPr/>
            </a:lvl1pPr>
          </a:lstStyle>
          <a:p>
            <a:r>
              <a:rPr lang="en-US" dirty="0" smtClean="0"/>
              <a:t>Click to edit Master title style</a:t>
            </a:r>
            <a:endParaRPr lang="en-US" dirty="0"/>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2279671475"/>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5" y="1447801"/>
            <a:ext cx="5434948" cy="1178442"/>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sp>
        <p:nvSpPr>
          <p:cNvPr id="9" name="Content Placeholder 5"/>
          <p:cNvSpPr>
            <a:spLocks noGrp="1"/>
          </p:cNvSpPr>
          <p:nvPr>
            <p:ph sz="quarter" idx="13"/>
          </p:nvPr>
        </p:nvSpPr>
        <p:spPr>
          <a:xfrm>
            <a:off x="520835" y="2734985"/>
            <a:ext cx="5445583"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sp>
        <p:nvSpPr>
          <p:cNvPr id="4" name="Picture Placeholder 3"/>
          <p:cNvSpPr>
            <a:spLocks noGrp="1"/>
          </p:cNvSpPr>
          <p:nvPr>
            <p:ph type="pic" sz="quarter" idx="14" hasCustomPrompt="1"/>
          </p:nvPr>
        </p:nvSpPr>
        <p:spPr>
          <a:xfrm>
            <a:off x="6210330" y="0"/>
            <a:ext cx="5981670" cy="6858000"/>
          </a:xfrm>
        </p:spPr>
        <p:txBody>
          <a:bodyPr lIns="182880" anchor="ctr"/>
          <a:lstStyle>
            <a:lvl1pPr marL="0" indent="0" algn="l">
              <a:buNone/>
              <a:defRPr/>
            </a:lvl1pPr>
          </a:lstStyle>
          <a:p>
            <a:r>
              <a:rPr lang="en-US" dirty="0" smtClean="0"/>
              <a:t>Click to insert photo.</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3288721339"/>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9710" y="1447801"/>
            <a:ext cx="5434948" cy="1178442"/>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6219710" y="2734985"/>
            <a:ext cx="5445583"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sp>
        <p:nvSpPr>
          <p:cNvPr id="4" name="Picture Placeholder 3"/>
          <p:cNvSpPr>
            <a:spLocks noGrp="1"/>
          </p:cNvSpPr>
          <p:nvPr>
            <p:ph type="pic" sz="quarter" idx="14" hasCustomPrompt="1"/>
          </p:nvPr>
        </p:nvSpPr>
        <p:spPr>
          <a:xfrm>
            <a:off x="0" y="0"/>
            <a:ext cx="5981670" cy="6858000"/>
          </a:xfrm>
        </p:spPr>
        <p:txBody>
          <a:bodyPr lIns="182880" anchor="ctr"/>
          <a:lstStyle>
            <a:lvl1pPr marL="0" indent="0" algn="l">
              <a:buNone/>
              <a:defRPr/>
            </a:lvl1pPr>
          </a:lstStyle>
          <a:p>
            <a:r>
              <a:rPr lang="en-US" dirty="0" smtClean="0"/>
              <a:t>Click to insert photo.</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837277199"/>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Color Block Header on Left &amp; Text on Right ">
    <p:spTree>
      <p:nvGrpSpPr>
        <p:cNvPr id="1" name=""/>
        <p:cNvGrpSpPr/>
        <p:nvPr/>
      </p:nvGrpSpPr>
      <p:grpSpPr>
        <a:xfrm>
          <a:off x="0" y="0"/>
          <a:ext cx="0" cy="0"/>
          <a:chOff x="0" y="0"/>
          <a:chExt cx="0" cy="0"/>
        </a:xfrm>
      </p:grpSpPr>
      <p:sp>
        <p:nvSpPr>
          <p:cNvPr id="2" name="Rectangle 1"/>
          <p:cNvSpPr/>
          <p:nvPr/>
        </p:nvSpPr>
        <p:spPr bwMode="white">
          <a:xfrm>
            <a:off x="-9527" y="0"/>
            <a:ext cx="5988022"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5" y="1447801"/>
            <a:ext cx="5233764" cy="1661993"/>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189761" y="1681905"/>
            <a:ext cx="5486169"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3966033685"/>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Color Block text w/Photo on Right">
    <p:spTree>
      <p:nvGrpSpPr>
        <p:cNvPr id="1" name=""/>
        <p:cNvGrpSpPr/>
        <p:nvPr/>
      </p:nvGrpSpPr>
      <p:grpSpPr>
        <a:xfrm>
          <a:off x="0" y="0"/>
          <a:ext cx="0" cy="0"/>
          <a:chOff x="0" y="0"/>
          <a:chExt cx="0" cy="0"/>
        </a:xfrm>
      </p:grpSpPr>
      <p:sp>
        <p:nvSpPr>
          <p:cNvPr id="7" name="Rectangle 6"/>
          <p:cNvSpPr/>
          <p:nvPr/>
        </p:nvSpPr>
        <p:spPr bwMode="white">
          <a:xfrm>
            <a:off x="1" y="0"/>
            <a:ext cx="622144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5" y="1447801"/>
            <a:ext cx="5434948"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520835" y="2734985"/>
            <a:ext cx="5445583"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sp>
        <p:nvSpPr>
          <p:cNvPr id="4" name="Picture Placeholder 3"/>
          <p:cNvSpPr>
            <a:spLocks noGrp="1"/>
          </p:cNvSpPr>
          <p:nvPr>
            <p:ph type="pic" sz="quarter" idx="14" hasCustomPrompt="1"/>
          </p:nvPr>
        </p:nvSpPr>
        <p:spPr>
          <a:xfrm>
            <a:off x="6210330" y="0"/>
            <a:ext cx="5981670" cy="6858000"/>
          </a:xfrm>
        </p:spPr>
        <p:txBody>
          <a:bodyPr lIns="182880"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1109385363"/>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Color Block text w/Photo on Left">
    <p:spTree>
      <p:nvGrpSpPr>
        <p:cNvPr id="1" name=""/>
        <p:cNvGrpSpPr/>
        <p:nvPr/>
      </p:nvGrpSpPr>
      <p:grpSpPr>
        <a:xfrm>
          <a:off x="0" y="0"/>
          <a:ext cx="0" cy="0"/>
          <a:chOff x="0" y="0"/>
          <a:chExt cx="0" cy="0"/>
        </a:xfrm>
      </p:grpSpPr>
      <p:sp>
        <p:nvSpPr>
          <p:cNvPr id="7" name="Rectangle 6"/>
          <p:cNvSpPr/>
          <p:nvPr/>
        </p:nvSpPr>
        <p:spPr bwMode="white">
          <a:xfrm>
            <a:off x="5968968" y="0"/>
            <a:ext cx="6223032"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219710" y="1447801"/>
            <a:ext cx="5434948"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6219710" y="2734985"/>
            <a:ext cx="5445583"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sp>
        <p:nvSpPr>
          <p:cNvPr id="4" name="Picture Placeholder 3"/>
          <p:cNvSpPr>
            <a:spLocks noGrp="1"/>
          </p:cNvSpPr>
          <p:nvPr>
            <p:ph type="pic" sz="quarter" idx="14" hasCustomPrompt="1"/>
          </p:nvPr>
        </p:nvSpPr>
        <p:spPr>
          <a:xfrm>
            <a:off x="0" y="0"/>
            <a:ext cx="5981670" cy="6858000"/>
          </a:xfrm>
        </p:spPr>
        <p:txBody>
          <a:bodyPr lIns="182880"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6085" y="6102166"/>
            <a:ext cx="2159890" cy="747988"/>
          </a:xfrm>
          <a:prstGeom prst="rect">
            <a:avLst/>
          </a:prstGeom>
        </p:spPr>
      </p:pic>
    </p:spTree>
    <p:extLst>
      <p:ext uri="{BB962C8B-B14F-4D97-AF65-F5344CB8AC3E}">
        <p14:creationId xmlns:p14="http://schemas.microsoft.com/office/powerpoint/2010/main" val="36182966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1"/>
            <a:ext cx="11151917" cy="747897"/>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248" y="1447799"/>
            <a:ext cx="11151917" cy="4763815"/>
          </a:xfrm>
          <a:prstGeom prst="rect">
            <a:avLst/>
          </a:prstGeom>
        </p:spPr>
        <p:txBody>
          <a:bodyPr/>
          <a:lstStyle>
            <a:lvl1pPr marL="284163" indent="-284163">
              <a:buClr>
                <a:schemeClr val="accent1"/>
              </a:buClr>
              <a:buFont typeface="Wingdings" pitchFamily="2" charset="2"/>
              <a:buChar char="§"/>
              <a:defRPr sz="4000"/>
            </a:lvl1pPr>
            <a:lvl2pPr marL="517525" indent="-233363">
              <a:buClr>
                <a:schemeClr val="accent1"/>
              </a:buClr>
              <a:buFont typeface="Wingdings" pitchFamily="2" charset="2"/>
              <a:buChar char="§"/>
              <a:defRPr>
                <a:latin typeface="+mn-lt"/>
              </a:defRPr>
            </a:lvl2pPr>
            <a:lvl3pPr marL="741363" indent="-223838">
              <a:buClr>
                <a:schemeClr val="accent1"/>
              </a:buClr>
              <a:buFont typeface="Wingdings" pitchFamily="2" charset="2"/>
              <a:buChar char="§"/>
              <a:tabLst/>
              <a:defRPr>
                <a:latin typeface="+mn-lt"/>
              </a:defRPr>
            </a:lvl3pPr>
            <a:lvl4pPr marL="914400" indent="-173038">
              <a:buClr>
                <a:schemeClr val="accent1"/>
              </a:buClr>
              <a:buFont typeface="Wingdings" pitchFamily="2" charset="2"/>
              <a:buChar char="§"/>
              <a:defRPr>
                <a:latin typeface="+mn-lt"/>
              </a:defRPr>
            </a:lvl4pPr>
            <a:lvl5pPr marL="1087438" indent="-173038">
              <a:buClr>
                <a:schemeClr val="accent1"/>
              </a:buClr>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79730399"/>
      </p:ext>
    </p:extLst>
  </p:cSld>
  <p:clrMapOvr>
    <a:masterClrMapping/>
  </p:clrMapOvr>
  <p:transition>
    <p:fade/>
  </p:transition>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p:nvSpPr>
        <p:spPr bwMode="white">
          <a:xfrm>
            <a:off x="1" y="857250"/>
            <a:ext cx="12192000" cy="512445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20836" y="1358054"/>
            <a:ext cx="11155093" cy="2863073"/>
          </a:xfrm>
          <a:prstGeom prst="rect">
            <a:avLst/>
          </a:prstGeom>
        </p:spPr>
        <p:txBody>
          <a:bodyPr>
            <a:normAutofit/>
          </a:bodyPr>
          <a:lstStyle>
            <a:lvl1pPr marL="0" indent="0">
              <a:lnSpc>
                <a:spcPct val="90000"/>
              </a:lnSpc>
              <a:buNone/>
              <a:defRPr sz="6400">
                <a:gradFill>
                  <a:gsLst>
                    <a:gs pos="100000">
                      <a:schemeClr val="bg1"/>
                    </a:gs>
                    <a:gs pos="0">
                      <a:schemeClr val="bg1"/>
                    </a:gs>
                  </a:gsLst>
                  <a:lin ang="5400000" scaled="0"/>
                </a:gradFill>
                <a:latin typeface="+mj-lt"/>
              </a:defRPr>
            </a:lvl1pPr>
            <a:lvl2pPr>
              <a:defRPr sz="6400">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520836" y="4343401"/>
            <a:ext cx="11155093" cy="470747"/>
          </a:xfrm>
          <a:prstGeom prst="rect">
            <a:avLst/>
          </a:prstGeom>
        </p:spPr>
        <p:txBody>
          <a:bodyPr>
            <a:normAutofit/>
          </a:bodyPr>
          <a:lstStyle>
            <a:lvl1pPr marL="0" indent="0">
              <a:lnSpc>
                <a:spcPct val="90000"/>
              </a:lnSpc>
              <a:buNone/>
              <a:defRPr sz="3600">
                <a:gradFill>
                  <a:gsLst>
                    <a:gs pos="100000">
                      <a:schemeClr val="bg1"/>
                    </a:gs>
                    <a:gs pos="0">
                      <a:schemeClr val="bg1"/>
                    </a:gs>
                  </a:gsLst>
                  <a:lin ang="5400000" scaled="0"/>
                </a:gradFill>
                <a:latin typeface="+mj-lt"/>
              </a:defRPr>
            </a:lvl1pPr>
            <a:lvl2pPr>
              <a:defRPr sz="6400">
                <a:solidFill>
                  <a:schemeClr val="tx2"/>
                </a:solidFill>
                <a:latin typeface="+mn-lt"/>
              </a:defRPr>
            </a:lvl2pPr>
          </a:lstStyle>
          <a:p>
            <a:pPr lvl="0"/>
            <a:r>
              <a:rPr lang="en-US" dirty="0" smtClean="0"/>
              <a:t>Click to edit Master text styles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3941687387"/>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3894531645"/>
      </p:ext>
    </p:extLst>
  </p:cSld>
  <p:clrMapOvr>
    <a:masterClrMapping/>
  </p:clrMapOvr>
  <p:transition>
    <p:fade/>
  </p:transition>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6269267"/>
      </p:ext>
    </p:extLst>
  </p:cSld>
  <p:clrMapOvr>
    <a:masterClrMapping/>
  </p:clrMapOvr>
  <p:transition>
    <p:fade/>
  </p:transition>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smtClean="0"/>
              <a:t>Slide for Developer Code</a:t>
            </a:r>
            <a:endParaRPr lang="en-US" dirty="0"/>
          </a:p>
        </p:txBody>
      </p:sp>
      <p:sp>
        <p:nvSpPr>
          <p:cNvPr id="3" name="Rectangle 2"/>
          <p:cNvSpPr/>
          <p:nvPr/>
        </p:nvSpPr>
        <p:spPr bwMode="hidden">
          <a:xfrm>
            <a:off x="1" y="1155940"/>
            <a:ext cx="12192000"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18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453" y="1447801"/>
            <a:ext cx="11155093" cy="1988237"/>
          </a:xfrm>
        </p:spPr>
        <p:txBody>
          <a:bodyPr/>
          <a:lstStyle>
            <a:lvl1pPr marL="0" indent="0">
              <a:lnSpc>
                <a:spcPct val="95000"/>
              </a:lnSpc>
              <a:buNone/>
              <a:defRPr sz="3200">
                <a:gradFill>
                  <a:gsLst>
                    <a:gs pos="1250">
                      <a:srgbClr val="000000"/>
                    </a:gs>
                    <a:gs pos="100000">
                      <a:srgbClr val="000000"/>
                    </a:gs>
                  </a:gsLst>
                  <a:lin ang="5400000" scaled="0"/>
                </a:gradFill>
                <a:latin typeface="Consolas" pitchFamily="49" charset="0"/>
                <a:cs typeface="Consolas" pitchFamily="49" charset="0"/>
              </a:defRPr>
            </a:lvl1pPr>
            <a:lvl2pPr marL="339725"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57308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798513"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103028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96020374"/>
      </p:ext>
    </p:extLst>
  </p:cSld>
  <p:clrMapOvr>
    <a:masterClrMapping/>
  </p:clrMapOvr>
  <p:transition>
    <p:fade/>
  </p:transition>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836" y="228601"/>
            <a:ext cx="11155093" cy="664797"/>
          </a:xfrm>
        </p:spPr>
        <p:txBody>
          <a:bodyPr/>
          <a:lstStyle>
            <a:lvl1pPr>
              <a:defRPr sz="48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endParaRPr lang="en-US" dirty="0"/>
          </a:p>
        </p:txBody>
      </p:sp>
      <p:sp>
        <p:nvSpPr>
          <p:cNvPr id="6" name="Text Placeholder 5"/>
          <p:cNvSpPr>
            <a:spLocks noGrp="1"/>
          </p:cNvSpPr>
          <p:nvPr>
            <p:ph type="body" sz="quarter" idx="10" hasCustomPrompt="1"/>
          </p:nvPr>
        </p:nvSpPr>
        <p:spPr bwMode="white">
          <a:xfrm>
            <a:off x="519248" y="1447799"/>
            <a:ext cx="11151917" cy="2043636"/>
          </a:xfrm>
          <a:prstGeom prst="rect">
            <a:avLst/>
          </a:prstGeom>
        </p:spPr>
        <p:txBody>
          <a:bodyPr/>
          <a:lstStyle>
            <a:lvl1pPr marL="342900" indent="-3429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865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440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30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16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7"/>
            <a:ext cx="12192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600"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3409201130"/>
      </p:ext>
    </p:extLst>
  </p:cSld>
  <p:clrMapOvr>
    <a:masterClrMapping/>
  </p:clrMapOvr>
  <p:transition>
    <p:fade/>
  </p:transition>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51576" y="5033097"/>
            <a:ext cx="5433644" cy="1881715"/>
          </a:xfrm>
          <a:prstGeom prst="rect">
            <a:avLst/>
          </a:prstGeom>
        </p:spPr>
      </p:pic>
      <p:sp>
        <p:nvSpPr>
          <p:cNvPr id="2" name="Title 1"/>
          <p:cNvSpPr>
            <a:spLocks noGrp="1"/>
          </p:cNvSpPr>
          <p:nvPr>
            <p:ph type="title" hasCustomPrompt="1"/>
          </p:nvPr>
        </p:nvSpPr>
        <p:spPr>
          <a:xfrm>
            <a:off x="978949" y="2109542"/>
            <a:ext cx="10240454" cy="997196"/>
          </a:xfrm>
        </p:spPr>
        <p:txBody>
          <a:bodyPr anchor="b" anchorCtr="0"/>
          <a:lstStyle>
            <a:lvl1pPr>
              <a:defRPr sz="7198" spc="-150"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949" y="3425825"/>
            <a:ext cx="10240454" cy="498598"/>
          </a:xfrm>
        </p:spPr>
        <p:txBody>
          <a:bodyPr>
            <a:noAutofit/>
          </a:bodyPr>
          <a:lstStyle>
            <a:lvl1pPr marL="0" indent="0">
              <a:spcBef>
                <a:spcPts val="0"/>
              </a:spcBef>
              <a:buNone/>
              <a:defRPr spc="-70"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27592225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6085" y="6102166"/>
            <a:ext cx="2159890" cy="747988"/>
          </a:xfrm>
          <a:prstGeom prst="rect">
            <a:avLst/>
          </a:prstGeom>
        </p:spPr>
      </p:pic>
      <p:sp>
        <p:nvSpPr>
          <p:cNvPr id="2" name="Title 1"/>
          <p:cNvSpPr>
            <a:spLocks noGrp="1"/>
          </p:cNvSpPr>
          <p:nvPr>
            <p:ph type="title" hasCustomPrompt="1"/>
          </p:nvPr>
        </p:nvSpPr>
        <p:spPr>
          <a:xfrm>
            <a:off x="519249" y="2819606"/>
            <a:ext cx="11151917" cy="1218795"/>
          </a:xfrm>
        </p:spPr>
        <p:txBody>
          <a:bodyPr anchor="b" anchorCtr="0"/>
          <a:lstStyle>
            <a:lvl1pPr>
              <a:defRPr sz="8797" spc="-300" baseline="0">
                <a:gradFill>
                  <a:gsLst>
                    <a:gs pos="100000">
                      <a:schemeClr val="bg1"/>
                    </a:gs>
                    <a:gs pos="0">
                      <a:schemeClr val="bg1"/>
                    </a:gs>
                  </a:gsLst>
                  <a:lin ang="5400000" scaled="0"/>
                </a:gradFill>
              </a:defRPr>
            </a:lvl1pPr>
          </a:lstStyle>
          <a:p>
            <a:r>
              <a:rPr lang="en-US" dirty="0" smtClean="0"/>
              <a:t>Click to edit title style</a:t>
            </a:r>
            <a:endParaRPr lang="en-US" dirty="0"/>
          </a:p>
        </p:txBody>
      </p:sp>
      <p:sp>
        <p:nvSpPr>
          <p:cNvPr id="5" name="TextBox 4"/>
          <p:cNvSpPr txBox="1"/>
          <p:nvPr userDrawn="1"/>
        </p:nvSpPr>
        <p:spPr>
          <a:xfrm>
            <a:off x="511813" y="6291496"/>
            <a:ext cx="4815564" cy="378565"/>
          </a:xfrm>
          <a:prstGeom prst="rect">
            <a:avLst/>
          </a:prstGeom>
          <a:noFill/>
        </p:spPr>
        <p:txBody>
          <a:bodyPr wrap="square" lIns="0" tIns="0" rIns="0" bIns="0" rtlCol="0">
            <a:spAutoFit/>
          </a:bodyPr>
          <a:lstStyle/>
          <a:p>
            <a:pPr defTabSz="914126"/>
            <a:r>
              <a:rPr lang="en-US" sz="2459" spc="-70" dirty="0" smtClean="0">
                <a:gradFill>
                  <a:gsLst>
                    <a:gs pos="0">
                      <a:srgbClr val="EB3C00">
                        <a:lumMod val="5000"/>
                        <a:lumOff val="95000"/>
                      </a:srgbClr>
                    </a:gs>
                    <a:gs pos="100000">
                      <a:srgbClr val="FFFFFF"/>
                    </a:gs>
                  </a:gsLst>
                  <a:lin ang="5400000" scaled="1"/>
                </a:gradFill>
              </a:rPr>
              <a:t>Customer Immersion Experience</a:t>
            </a:r>
          </a:p>
        </p:txBody>
      </p:sp>
    </p:spTree>
    <p:extLst>
      <p:ext uri="{BB962C8B-B14F-4D97-AF65-F5344CB8AC3E}">
        <p14:creationId xmlns:p14="http://schemas.microsoft.com/office/powerpoint/2010/main" val="3980335260"/>
      </p:ext>
    </p:extLst>
  </p:cSld>
  <p:clrMapOvr>
    <a:masterClrMapping/>
  </p:clrMapOvr>
  <p:transition>
    <p:fade/>
  </p:transition>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392" y="4343403"/>
            <a:ext cx="10240453" cy="461665"/>
          </a:xfrm>
        </p:spPr>
        <p:txBody>
          <a:bodyPr>
            <a:noAutofit/>
          </a:bodyPr>
          <a:lstStyle>
            <a:lvl1pPr marL="0" indent="0" algn="l">
              <a:lnSpc>
                <a:spcPct val="90000"/>
              </a:lnSpc>
              <a:spcBef>
                <a:spcPts val="0"/>
              </a:spcBef>
              <a:buNone/>
              <a:defRPr lang="en-US" sz="3599" kern="1200" spc="-70" baseline="0" dirty="0">
                <a:gradFill>
                  <a:gsLst>
                    <a:gs pos="2083">
                      <a:schemeClr val="bg2"/>
                    </a:gs>
                    <a:gs pos="99000">
                      <a:schemeClr val="bg2"/>
                    </a:gs>
                  </a:gsLst>
                  <a:lin ang="5400000" scaled="0"/>
                </a:gradFill>
                <a:latin typeface="+mj-lt"/>
                <a:ea typeface="+mn-ea"/>
                <a:cs typeface="+mn-cs"/>
              </a:defRPr>
            </a:lvl1pPr>
            <a:lvl2pPr marL="457045" indent="0" algn="ctr">
              <a:buNone/>
              <a:defRPr>
                <a:solidFill>
                  <a:schemeClr val="tx1">
                    <a:tint val="75000"/>
                  </a:schemeClr>
                </a:solidFill>
              </a:defRPr>
            </a:lvl2pPr>
            <a:lvl3pPr marL="914089" indent="0" algn="ctr">
              <a:buNone/>
              <a:defRPr>
                <a:solidFill>
                  <a:schemeClr val="tx1">
                    <a:tint val="75000"/>
                  </a:schemeClr>
                </a:solidFill>
              </a:defRPr>
            </a:lvl3pPr>
            <a:lvl4pPr marL="1371134" indent="0" algn="ctr">
              <a:buNone/>
              <a:defRPr>
                <a:solidFill>
                  <a:schemeClr val="tx1">
                    <a:tint val="75000"/>
                  </a:schemeClr>
                </a:solidFill>
              </a:defRPr>
            </a:lvl4pPr>
            <a:lvl5pPr marL="1828178" indent="0" algn="ctr">
              <a:buNone/>
              <a:defRPr>
                <a:solidFill>
                  <a:schemeClr val="tx1">
                    <a:tint val="75000"/>
                  </a:schemeClr>
                </a:solidFill>
              </a:defRPr>
            </a:lvl5pPr>
            <a:lvl6pPr marL="2285223" indent="0" algn="ctr">
              <a:buNone/>
              <a:defRPr>
                <a:solidFill>
                  <a:schemeClr val="tx1">
                    <a:tint val="75000"/>
                  </a:schemeClr>
                </a:solidFill>
              </a:defRPr>
            </a:lvl6pPr>
            <a:lvl7pPr marL="2742267" indent="0" algn="ctr">
              <a:buNone/>
              <a:defRPr>
                <a:solidFill>
                  <a:schemeClr val="tx1">
                    <a:tint val="75000"/>
                  </a:schemeClr>
                </a:solidFill>
              </a:defRPr>
            </a:lvl7pPr>
            <a:lvl8pPr marL="3199312" indent="0" algn="ctr">
              <a:buNone/>
              <a:defRPr>
                <a:solidFill>
                  <a:schemeClr val="tx1">
                    <a:tint val="75000"/>
                  </a:schemeClr>
                </a:solidFill>
              </a:defRPr>
            </a:lvl8pPr>
            <a:lvl9pPr marL="3656357" indent="0" algn="ctr">
              <a:buNone/>
              <a:defRPr>
                <a:solidFill>
                  <a:schemeClr val="tx1">
                    <a:tint val="75000"/>
                  </a:schemeClr>
                </a:solidFill>
              </a:defRPr>
            </a:lvl9pPr>
          </a:lstStyle>
          <a:p>
            <a:pPr marL="0" marR="0" lvl="0" indent="0" algn="l" defTabSz="914089"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973393" y="2739678"/>
            <a:ext cx="10248394"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597" b="0" kern="1200" cap="none" spc="-400"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3393" y="1447800"/>
            <a:ext cx="10240454" cy="914096"/>
          </a:xfrm>
        </p:spPr>
        <p:txBody>
          <a:bodyPr wrap="square" anchor="b">
            <a:noAutofit/>
          </a:bodyPr>
          <a:lstStyle>
            <a:lvl1pPr marL="0" indent="0">
              <a:buNone/>
              <a:defRPr sz="6598" spc="-150"/>
            </a:lvl1pPr>
          </a:lstStyle>
          <a:p>
            <a:pPr lvl="0"/>
            <a:r>
              <a:rPr lang="en-US" smtClean="0"/>
              <a:t>Click to edit Master text styles</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11507734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9" y="1447799"/>
            <a:ext cx="11151917" cy="1975926"/>
          </a:xfrm>
          <a:prstGeom prst="rect">
            <a:avLst/>
          </a:prstGeom>
        </p:spPr>
        <p:txBody>
          <a:bodyPr/>
          <a:lstStyle>
            <a:lvl1pPr marL="0" indent="0">
              <a:spcBef>
                <a:spcPts val="2399"/>
              </a:spcBef>
              <a:buNone/>
              <a:defRPr sz="3999">
                <a:gradFill>
                  <a:gsLst>
                    <a:gs pos="100000">
                      <a:schemeClr val="tx2"/>
                    </a:gs>
                    <a:gs pos="0">
                      <a:schemeClr val="tx2"/>
                    </a:gs>
                  </a:gsLst>
                  <a:lin ang="5400000" scaled="0"/>
                </a:gradFill>
                <a:latin typeface="+mj-lt"/>
              </a:defRPr>
            </a:lvl1pPr>
            <a:lvl2pPr marL="0" indent="0">
              <a:buNone/>
              <a:defRPr sz="1999">
                <a:gradFill>
                  <a:gsLst>
                    <a:gs pos="100000">
                      <a:schemeClr val="bg2">
                        <a:lumMod val="50000"/>
                      </a:schemeClr>
                    </a:gs>
                    <a:gs pos="6000">
                      <a:schemeClr val="bg2">
                        <a:lumMod val="50000"/>
                      </a:schemeClr>
                    </a:gs>
                  </a:gsLst>
                  <a:lin ang="5400000" scaled="0"/>
                </a:gradFill>
              </a:defRPr>
            </a:lvl2pPr>
            <a:lvl3pPr marL="231705" indent="0">
              <a:buNone/>
              <a:defRPr sz="1999">
                <a:gradFill>
                  <a:gsLst>
                    <a:gs pos="100000">
                      <a:schemeClr val="bg2">
                        <a:lumMod val="50000"/>
                      </a:schemeClr>
                    </a:gs>
                    <a:gs pos="6000">
                      <a:schemeClr val="bg2">
                        <a:lumMod val="50000"/>
                      </a:schemeClr>
                    </a:gs>
                  </a:gsLst>
                  <a:lin ang="5400000" scaled="0"/>
                </a:gradFill>
              </a:defRPr>
            </a:lvl3pPr>
            <a:lvl4pPr marL="457063" indent="0">
              <a:buNone/>
              <a:defRPr sz="1999">
                <a:gradFill>
                  <a:gsLst>
                    <a:gs pos="100000">
                      <a:schemeClr val="bg2">
                        <a:lumMod val="50000"/>
                      </a:schemeClr>
                    </a:gs>
                    <a:gs pos="6000">
                      <a:schemeClr val="bg2">
                        <a:lumMod val="50000"/>
                      </a:schemeClr>
                    </a:gs>
                  </a:gsLst>
                  <a:lin ang="5400000" scaled="0"/>
                </a:gradFill>
              </a:defRPr>
            </a:lvl4pPr>
            <a:lvl5pPr marL="693530" indent="0">
              <a:buNone/>
              <a:defRPr sz="1999">
                <a:gradFill>
                  <a:gsLst>
                    <a:gs pos="100000">
                      <a:schemeClr val="bg2">
                        <a:lumMod val="50000"/>
                      </a:schemeClr>
                    </a:gs>
                    <a:gs pos="6000">
                      <a:schemeClr val="bg2">
                        <a:lumMod val="50000"/>
                      </a:schemeClr>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126"/>
            <a:fld id="{727B4C2D-45E2-4621-8491-2995EB46A674}" type="slidenum">
              <a:rPr lang="en-US" smtClean="0">
                <a:gradFill>
                  <a:gsLst>
                    <a:gs pos="100000">
                      <a:srgbClr val="797A7D"/>
                    </a:gs>
                    <a:gs pos="0">
                      <a:srgbClr val="797A7D"/>
                    </a:gs>
                  </a:gsLst>
                  <a:lin ang="5400000" scaled="0"/>
                </a:gradFill>
              </a:rPr>
              <a:pPr defTabSz="914126"/>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1764278780"/>
      </p:ext>
    </p:extLst>
  </p:cSld>
  <p:clrMapOvr>
    <a:masterClrMapping/>
  </p:clrMapOvr>
  <p:transition>
    <p:fade/>
  </p:transition>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9" y="1447799"/>
            <a:ext cx="11151917" cy="1975926"/>
          </a:xfrm>
          <a:prstGeom prst="rect">
            <a:avLst/>
          </a:prstGeom>
        </p:spPr>
        <p:txBody>
          <a:bodyPr/>
          <a:lstStyle>
            <a:lvl1pPr marL="0" indent="0">
              <a:spcBef>
                <a:spcPts val="2399"/>
              </a:spcBef>
              <a:buNone/>
              <a:defRPr sz="3999">
                <a:gradFill>
                  <a:gsLst>
                    <a:gs pos="100000">
                      <a:schemeClr val="bg2"/>
                    </a:gs>
                    <a:gs pos="0">
                      <a:schemeClr val="bg2"/>
                    </a:gs>
                  </a:gsLst>
                  <a:lin ang="5400000" scaled="0"/>
                </a:gradFill>
                <a:latin typeface="+mj-lt"/>
              </a:defRPr>
            </a:lvl1pPr>
            <a:lvl2pPr marL="0" indent="0">
              <a:buNone/>
              <a:defRPr sz="1999">
                <a:gradFill>
                  <a:gsLst>
                    <a:gs pos="100000">
                      <a:schemeClr val="bg2"/>
                    </a:gs>
                    <a:gs pos="0">
                      <a:schemeClr val="bg2"/>
                    </a:gs>
                  </a:gsLst>
                  <a:lin ang="5400000" scaled="0"/>
                </a:gradFill>
              </a:defRPr>
            </a:lvl2pPr>
            <a:lvl3pPr marL="231705" indent="0">
              <a:buNone/>
              <a:defRPr sz="1999">
                <a:gradFill>
                  <a:gsLst>
                    <a:gs pos="100000">
                      <a:schemeClr val="bg2"/>
                    </a:gs>
                    <a:gs pos="0">
                      <a:schemeClr val="bg2"/>
                    </a:gs>
                  </a:gsLst>
                  <a:lin ang="5400000" scaled="0"/>
                </a:gradFill>
              </a:defRPr>
            </a:lvl3pPr>
            <a:lvl4pPr marL="457063" indent="0">
              <a:buNone/>
              <a:defRPr sz="1999">
                <a:gradFill>
                  <a:gsLst>
                    <a:gs pos="100000">
                      <a:schemeClr val="bg2"/>
                    </a:gs>
                    <a:gs pos="0">
                      <a:schemeClr val="bg2"/>
                    </a:gs>
                  </a:gsLst>
                  <a:lin ang="5400000" scaled="0"/>
                </a:gradFill>
              </a:defRPr>
            </a:lvl4pPr>
            <a:lvl5pPr marL="693530" indent="0">
              <a:buNone/>
              <a:defRPr sz="1999">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126"/>
            <a:fld id="{727B4C2D-45E2-4621-8491-2995EB46A674}" type="slidenum">
              <a:rPr lang="en-US" smtClean="0">
                <a:gradFill>
                  <a:gsLst>
                    <a:gs pos="100000">
                      <a:srgbClr val="797A7D"/>
                    </a:gs>
                    <a:gs pos="0">
                      <a:srgbClr val="797A7D"/>
                    </a:gs>
                  </a:gsLst>
                  <a:lin ang="5400000" scaled="0"/>
                </a:gradFill>
              </a:rPr>
              <a:pPr defTabSz="914126"/>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1087675217"/>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836" y="1447801"/>
            <a:ext cx="5396365" cy="2462213"/>
          </a:xfrm>
        </p:spPr>
        <p:txBody>
          <a:bodyPr/>
          <a:lstStyle>
            <a:lvl1pPr marL="0" indent="0">
              <a:spcBef>
                <a:spcPts val="1200"/>
              </a:spcBef>
              <a:buNone/>
              <a:defRPr sz="4000">
                <a:gradFill>
                  <a:gsLst>
                    <a:gs pos="100000">
                      <a:schemeClr val="tx2"/>
                    </a:gs>
                    <a:gs pos="0">
                      <a:schemeClr val="tx2"/>
                    </a:gs>
                  </a:gsLst>
                  <a:lin ang="5400000" scaled="0"/>
                </a:gradFill>
                <a:latin typeface="+mj-lt"/>
              </a:defRPr>
            </a:lvl1pPr>
            <a:lvl2pPr marL="0" indent="0">
              <a:buNone/>
              <a:defRPr sz="2000"/>
            </a:lvl2pPr>
            <a:lvl3pPr marL="233363" indent="0">
              <a:buNone/>
              <a:defRPr sz="2000"/>
            </a:lvl3pPr>
            <a:lvl4pPr marL="457200" indent="0">
              <a:buNone/>
              <a:defRPr sz="2000"/>
            </a:lvl4pPr>
            <a:lvl5pPr marL="693738" indent="0">
              <a:buNone/>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9563" y="1447801"/>
            <a:ext cx="5396365" cy="2462213"/>
          </a:xfrm>
        </p:spPr>
        <p:txBody>
          <a:bodyPr/>
          <a:lstStyle>
            <a:lvl1pPr marL="0" indent="0">
              <a:spcBef>
                <a:spcPts val="1200"/>
              </a:spcBef>
              <a:buNone/>
              <a:defRPr lang="en-US" sz="4000" kern="1200" spc="-70" baseline="0" dirty="0" smtClean="0">
                <a:gradFill>
                  <a:gsLst>
                    <a:gs pos="100000">
                      <a:schemeClr val="tx2"/>
                    </a:gs>
                    <a:gs pos="0">
                      <a:schemeClr val="tx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250">
                      <a:schemeClr val="bg2"/>
                    </a:gs>
                    <a:gs pos="100000">
                      <a:schemeClr val="bg2"/>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2230566452"/>
      </p:ext>
    </p:extLst>
  </p:cSld>
  <p:clrMapOvr>
    <a:masterClrMapping/>
  </p:clrMapOvr>
  <p:transition>
    <p:fade/>
  </p:transition>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249" y="228603"/>
            <a:ext cx="11151917" cy="747897"/>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249" y="1447799"/>
            <a:ext cx="11151917" cy="2043636"/>
          </a:xfrm>
          <a:prstGeom prst="rect">
            <a:avLst/>
          </a:prstGeom>
        </p:spPr>
        <p:txBody>
          <a:bodyPr/>
          <a:lstStyle>
            <a:lvl1pPr marL="284078" indent="-284078">
              <a:buFont typeface="Wingdings" pitchFamily="2" charset="2"/>
              <a:buChar char=""/>
              <a:defRPr sz="3999"/>
            </a:lvl1pPr>
            <a:lvl2pPr marL="517370" indent="-233293">
              <a:buFont typeface="Wingdings" pitchFamily="2" charset="2"/>
              <a:buChar char=""/>
              <a:defRPr>
                <a:latin typeface="+mn-lt"/>
              </a:defRPr>
            </a:lvl2pPr>
            <a:lvl3pPr marL="741141" indent="-223771">
              <a:buFont typeface="Wingdings" pitchFamily="2" charset="2"/>
              <a:buChar char=""/>
              <a:tabLst/>
              <a:defRPr>
                <a:latin typeface="+mn-lt"/>
              </a:defRPr>
            </a:lvl3pPr>
            <a:lvl4pPr marL="914126" indent="-172986">
              <a:buFont typeface="Wingdings" pitchFamily="2" charset="2"/>
              <a:buChar char=""/>
              <a:defRPr>
                <a:latin typeface="+mn-lt"/>
              </a:defRPr>
            </a:lvl4pPr>
            <a:lvl5pPr marL="1087112" indent="-172986">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126"/>
            <a:fld id="{727B4C2D-45E2-4621-8491-2995EB46A674}" type="slidenum">
              <a:rPr lang="en-US" smtClean="0">
                <a:gradFill>
                  <a:gsLst>
                    <a:gs pos="100000">
                      <a:srgbClr val="797A7D"/>
                    </a:gs>
                    <a:gs pos="0">
                      <a:srgbClr val="797A7D"/>
                    </a:gs>
                  </a:gsLst>
                  <a:lin ang="5400000" scaled="0"/>
                </a:gradFill>
              </a:rPr>
              <a:pPr defTabSz="914126"/>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2252767767"/>
      </p:ext>
    </p:extLst>
  </p:cSld>
  <p:clrMapOvr>
    <a:masterClrMapping/>
  </p:clrMapOvr>
  <p:transition>
    <p:fade/>
  </p:transition>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837" y="1447803"/>
            <a:ext cx="5396365" cy="2462213"/>
          </a:xfrm>
        </p:spPr>
        <p:txBody>
          <a:bodyPr/>
          <a:lstStyle>
            <a:lvl1pPr marL="0" indent="0">
              <a:spcBef>
                <a:spcPts val="1200"/>
              </a:spcBef>
              <a:buNone/>
              <a:defRPr sz="3999">
                <a:gradFill>
                  <a:gsLst>
                    <a:gs pos="100000">
                      <a:schemeClr val="tx2"/>
                    </a:gs>
                    <a:gs pos="0">
                      <a:schemeClr val="tx2"/>
                    </a:gs>
                  </a:gsLst>
                  <a:lin ang="5400000" scaled="0"/>
                </a:gradFill>
                <a:latin typeface="+mj-lt"/>
              </a:defRPr>
            </a:lvl1pPr>
            <a:lvl2pPr marL="0" indent="0">
              <a:buNone/>
              <a:defRPr sz="1999"/>
            </a:lvl2pPr>
            <a:lvl3pPr marL="233293" indent="0">
              <a:buNone/>
              <a:defRPr sz="1999"/>
            </a:lvl3pPr>
            <a:lvl4pPr marL="457063" indent="0">
              <a:buNone/>
              <a:defRPr sz="1999"/>
            </a:lvl4pPr>
            <a:lvl5pPr marL="693530" indent="0">
              <a:buNone/>
              <a:defRPr sz="19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9563" y="1447803"/>
            <a:ext cx="5396365" cy="2462213"/>
          </a:xfrm>
        </p:spPr>
        <p:txBody>
          <a:bodyPr/>
          <a:lstStyle>
            <a:lvl1pPr marL="0" indent="0">
              <a:spcBef>
                <a:spcPts val="1200"/>
              </a:spcBef>
              <a:buNone/>
              <a:defRPr lang="en-US" sz="3999" kern="1200" spc="-70" baseline="0" dirty="0" smtClean="0">
                <a:gradFill>
                  <a:gsLst>
                    <a:gs pos="100000">
                      <a:schemeClr val="tx2"/>
                    </a:gs>
                    <a:gs pos="0">
                      <a:schemeClr val="tx2"/>
                    </a:gs>
                  </a:gsLst>
                  <a:lin ang="5400000" scaled="0"/>
                </a:gradFill>
                <a:latin typeface="+mj-lt"/>
                <a:ea typeface="+mn-ea"/>
                <a:cs typeface="+mn-cs"/>
              </a:defRPr>
            </a:lvl1pPr>
            <a:lvl2pPr marL="3174" marR="0" indent="0" algn="l" defTabSz="914089" rtl="0" eaLnBrk="1" fontAlgn="auto" latinLnBrk="0" hangingPunct="1">
              <a:lnSpc>
                <a:spcPct val="90000"/>
              </a:lnSpc>
              <a:spcBef>
                <a:spcPct val="20000"/>
              </a:spcBef>
              <a:spcAft>
                <a:spcPts val="0"/>
              </a:spcAft>
              <a:buClrTx/>
              <a:buSzPct val="90000"/>
              <a:buFont typeface="Arial" pitchFamily="34" charset="0"/>
              <a:buNone/>
              <a:tabLst/>
              <a:defRPr lang="en-US" sz="1999" kern="1200" spc="-70" baseline="0" dirty="0" smtClean="0">
                <a:gradFill>
                  <a:gsLst>
                    <a:gs pos="1250">
                      <a:schemeClr val="bg2"/>
                    </a:gs>
                    <a:gs pos="100000">
                      <a:schemeClr val="bg2"/>
                    </a:gs>
                  </a:gsLst>
                  <a:lin ang="5400000" scaled="0"/>
                </a:gradFill>
                <a:latin typeface="+mn-lt"/>
                <a:ea typeface="+mn-ea"/>
                <a:cs typeface="+mn-cs"/>
              </a:defRPr>
            </a:lvl2pPr>
            <a:lvl3pPr marL="233293" marR="0" indent="0" algn="l" defTabSz="914089" rtl="0" eaLnBrk="1" fontAlgn="auto" latinLnBrk="0" hangingPunct="1">
              <a:lnSpc>
                <a:spcPct val="90000"/>
              </a:lnSpc>
              <a:spcBef>
                <a:spcPct val="20000"/>
              </a:spcBef>
              <a:spcAft>
                <a:spcPts val="0"/>
              </a:spcAft>
              <a:buClrTx/>
              <a:buSzPct val="90000"/>
              <a:buFont typeface="Arial" pitchFamily="34" charset="0"/>
              <a:buNone/>
              <a:tabLst/>
              <a:defRPr lang="en-US" sz="1999" kern="1200" spc="-70" baseline="0" dirty="0" smtClean="0">
                <a:gradFill>
                  <a:gsLst>
                    <a:gs pos="1250">
                      <a:schemeClr val="bg2"/>
                    </a:gs>
                    <a:gs pos="100000">
                      <a:schemeClr val="bg2"/>
                    </a:gs>
                  </a:gsLst>
                  <a:lin ang="5400000" scaled="0"/>
                </a:gradFill>
                <a:latin typeface="+mn-lt"/>
                <a:ea typeface="+mn-ea"/>
                <a:cs typeface="+mn-cs"/>
              </a:defRPr>
            </a:lvl3pPr>
            <a:lvl4pPr marL="460237" marR="0" indent="0" algn="l" defTabSz="914089" rtl="0" eaLnBrk="1" fontAlgn="auto" latinLnBrk="0" hangingPunct="1">
              <a:lnSpc>
                <a:spcPct val="90000"/>
              </a:lnSpc>
              <a:spcBef>
                <a:spcPct val="20000"/>
              </a:spcBef>
              <a:spcAft>
                <a:spcPts val="0"/>
              </a:spcAft>
              <a:buClrTx/>
              <a:buSzPct val="90000"/>
              <a:buFont typeface="Arial" pitchFamily="34" charset="0"/>
              <a:buNone/>
              <a:tabLst/>
              <a:defRPr lang="en-US" sz="1999" kern="1200" spc="-70" baseline="0" dirty="0" smtClean="0">
                <a:gradFill>
                  <a:gsLst>
                    <a:gs pos="1250">
                      <a:schemeClr val="bg2"/>
                    </a:gs>
                    <a:gs pos="100000">
                      <a:schemeClr val="bg2"/>
                    </a:gs>
                  </a:gsLst>
                  <a:lin ang="5400000" scaled="0"/>
                </a:gradFill>
                <a:latin typeface="+mn-lt"/>
                <a:ea typeface="+mn-ea"/>
                <a:cs typeface="+mn-cs"/>
              </a:defRPr>
            </a:lvl4pPr>
            <a:lvl5pPr marL="687182" marR="0" indent="0" algn="l" defTabSz="914089" rtl="0" eaLnBrk="1" fontAlgn="auto" latinLnBrk="0" hangingPunct="1">
              <a:lnSpc>
                <a:spcPct val="90000"/>
              </a:lnSpc>
              <a:spcBef>
                <a:spcPct val="20000"/>
              </a:spcBef>
              <a:spcAft>
                <a:spcPts val="0"/>
              </a:spcAft>
              <a:buClrTx/>
              <a:buSzPct val="90000"/>
              <a:buFont typeface="Arial" pitchFamily="34" charset="0"/>
              <a:buNone/>
              <a:tabLst/>
              <a:defRPr lang="en-US" sz="1999" kern="1200" spc="-70" baseline="0" dirty="0">
                <a:gradFill>
                  <a:gsLst>
                    <a:gs pos="1250">
                      <a:schemeClr val="bg2"/>
                    </a:gs>
                    <a:gs pos="100000">
                      <a:schemeClr val="bg2"/>
                    </a:gs>
                  </a:gsLst>
                  <a:lin ang="5400000" scaled="0"/>
                </a:gradFill>
                <a:latin typeface="+mn-lt"/>
                <a:ea typeface="+mn-ea"/>
                <a:cs typeface="+mn-cs"/>
              </a:defRPr>
            </a:lvl5pPr>
          </a:lstStyle>
          <a:p>
            <a:pPr marL="0" marR="0" lvl="0" indent="0" algn="l" defTabSz="914089"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4089"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4089"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4089"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4089"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126"/>
            <a:fld id="{727B4C2D-45E2-4621-8491-2995EB46A674}" type="slidenum">
              <a:rPr lang="en-US" smtClean="0">
                <a:gradFill>
                  <a:gsLst>
                    <a:gs pos="100000">
                      <a:srgbClr val="797A7D"/>
                    </a:gs>
                    <a:gs pos="0">
                      <a:srgbClr val="797A7D"/>
                    </a:gs>
                  </a:gsLst>
                  <a:lin ang="5400000" scaled="0"/>
                </a:gradFill>
              </a:rPr>
              <a:pPr defTabSz="914126"/>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1367400628"/>
      </p:ext>
    </p:extLst>
  </p:cSld>
  <p:clrMapOvr>
    <a:masterClrMapping/>
  </p:clrMapOvr>
  <p:transition>
    <p:fade/>
  </p:transition>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837" y="1447803"/>
            <a:ext cx="5396365" cy="2462213"/>
          </a:xfrm>
        </p:spPr>
        <p:txBody>
          <a:bodyPr/>
          <a:lstStyle>
            <a:lvl1pPr marL="0" indent="0">
              <a:spcBef>
                <a:spcPts val="1200"/>
              </a:spcBef>
              <a:buNone/>
              <a:defRPr sz="3999">
                <a:gradFill>
                  <a:gsLst>
                    <a:gs pos="1000">
                      <a:schemeClr val="bg2"/>
                    </a:gs>
                    <a:gs pos="98000">
                      <a:schemeClr val="bg2"/>
                    </a:gs>
                  </a:gsLst>
                  <a:lin ang="5400000" scaled="0"/>
                </a:gradFill>
                <a:latin typeface="+mj-lt"/>
              </a:defRPr>
            </a:lvl1pPr>
            <a:lvl2pPr marL="0" indent="0">
              <a:buNone/>
              <a:defRPr sz="1999">
                <a:gradFill>
                  <a:gsLst>
                    <a:gs pos="1000">
                      <a:schemeClr val="bg2"/>
                    </a:gs>
                    <a:gs pos="98000">
                      <a:schemeClr val="bg2"/>
                    </a:gs>
                  </a:gsLst>
                  <a:lin ang="5400000" scaled="0"/>
                </a:gradFill>
              </a:defRPr>
            </a:lvl2pPr>
            <a:lvl3pPr marL="233293" indent="0">
              <a:buNone/>
              <a:defRPr sz="1999">
                <a:gradFill>
                  <a:gsLst>
                    <a:gs pos="1000">
                      <a:schemeClr val="bg2"/>
                    </a:gs>
                    <a:gs pos="98000">
                      <a:schemeClr val="bg2"/>
                    </a:gs>
                  </a:gsLst>
                  <a:lin ang="5400000" scaled="0"/>
                </a:gradFill>
              </a:defRPr>
            </a:lvl3pPr>
            <a:lvl4pPr marL="457063" indent="0">
              <a:buNone/>
              <a:defRPr sz="1999">
                <a:gradFill>
                  <a:gsLst>
                    <a:gs pos="1000">
                      <a:schemeClr val="bg2"/>
                    </a:gs>
                    <a:gs pos="98000">
                      <a:schemeClr val="bg2"/>
                    </a:gs>
                  </a:gsLst>
                  <a:lin ang="5400000" scaled="0"/>
                </a:gradFill>
              </a:defRPr>
            </a:lvl4pPr>
            <a:lvl5pPr marL="693530" indent="0">
              <a:buNone/>
              <a:defRPr sz="1999">
                <a:gradFill>
                  <a:gsLst>
                    <a:gs pos="1000">
                      <a:schemeClr val="bg2"/>
                    </a:gs>
                    <a:gs pos="98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9563" y="1447803"/>
            <a:ext cx="5396365" cy="2462213"/>
          </a:xfrm>
        </p:spPr>
        <p:txBody>
          <a:bodyPr/>
          <a:lstStyle>
            <a:lvl1pPr marL="0" indent="0">
              <a:spcBef>
                <a:spcPts val="1200"/>
              </a:spcBef>
              <a:buNone/>
              <a:defRPr lang="en-US" sz="3999" kern="1200" spc="-70" baseline="0" dirty="0" smtClean="0">
                <a:gradFill>
                  <a:gsLst>
                    <a:gs pos="1000">
                      <a:schemeClr val="bg2"/>
                    </a:gs>
                    <a:gs pos="98000">
                      <a:schemeClr val="bg2"/>
                    </a:gs>
                  </a:gsLst>
                  <a:lin ang="5400000" scaled="0"/>
                </a:gradFill>
                <a:latin typeface="+mj-lt"/>
                <a:ea typeface="+mn-ea"/>
                <a:cs typeface="+mn-cs"/>
              </a:defRPr>
            </a:lvl1pPr>
            <a:lvl2pPr marL="3174" marR="0" indent="0" algn="l" defTabSz="914089" rtl="0" eaLnBrk="1" fontAlgn="auto" latinLnBrk="0" hangingPunct="1">
              <a:lnSpc>
                <a:spcPct val="90000"/>
              </a:lnSpc>
              <a:spcBef>
                <a:spcPct val="20000"/>
              </a:spcBef>
              <a:spcAft>
                <a:spcPts val="0"/>
              </a:spcAft>
              <a:buClrTx/>
              <a:buSzPct val="90000"/>
              <a:buFont typeface="Arial" pitchFamily="34" charset="0"/>
              <a:buNone/>
              <a:tabLst/>
              <a:defRPr lang="en-US" sz="1999" kern="1200" spc="-70" baseline="0" dirty="0" smtClean="0">
                <a:gradFill>
                  <a:gsLst>
                    <a:gs pos="1000">
                      <a:schemeClr val="bg2"/>
                    </a:gs>
                    <a:gs pos="98000">
                      <a:schemeClr val="bg2"/>
                    </a:gs>
                  </a:gsLst>
                  <a:lin ang="5400000" scaled="0"/>
                </a:gradFill>
                <a:latin typeface="+mn-lt"/>
                <a:ea typeface="+mn-ea"/>
                <a:cs typeface="+mn-cs"/>
              </a:defRPr>
            </a:lvl2pPr>
            <a:lvl3pPr marL="233293" marR="0" indent="0" algn="l" defTabSz="914089" rtl="0" eaLnBrk="1" fontAlgn="auto" latinLnBrk="0" hangingPunct="1">
              <a:lnSpc>
                <a:spcPct val="90000"/>
              </a:lnSpc>
              <a:spcBef>
                <a:spcPct val="20000"/>
              </a:spcBef>
              <a:spcAft>
                <a:spcPts val="0"/>
              </a:spcAft>
              <a:buClrTx/>
              <a:buSzPct val="90000"/>
              <a:buFont typeface="Arial" pitchFamily="34" charset="0"/>
              <a:buNone/>
              <a:tabLst/>
              <a:defRPr lang="en-US" sz="1999" kern="1200" spc="-70" baseline="0" dirty="0" smtClean="0">
                <a:gradFill>
                  <a:gsLst>
                    <a:gs pos="1000">
                      <a:schemeClr val="bg2"/>
                    </a:gs>
                    <a:gs pos="98000">
                      <a:schemeClr val="bg2"/>
                    </a:gs>
                  </a:gsLst>
                  <a:lin ang="5400000" scaled="0"/>
                </a:gradFill>
                <a:latin typeface="+mn-lt"/>
                <a:ea typeface="+mn-ea"/>
                <a:cs typeface="+mn-cs"/>
              </a:defRPr>
            </a:lvl3pPr>
            <a:lvl4pPr marL="460237" marR="0" indent="0" algn="l" defTabSz="914089" rtl="0" eaLnBrk="1" fontAlgn="auto" latinLnBrk="0" hangingPunct="1">
              <a:lnSpc>
                <a:spcPct val="90000"/>
              </a:lnSpc>
              <a:spcBef>
                <a:spcPct val="20000"/>
              </a:spcBef>
              <a:spcAft>
                <a:spcPts val="0"/>
              </a:spcAft>
              <a:buClrTx/>
              <a:buSzPct val="90000"/>
              <a:buFont typeface="Arial" pitchFamily="34" charset="0"/>
              <a:buNone/>
              <a:tabLst/>
              <a:defRPr lang="en-US" sz="1999" kern="1200" spc="-70" baseline="0" dirty="0" smtClean="0">
                <a:gradFill>
                  <a:gsLst>
                    <a:gs pos="1000">
                      <a:schemeClr val="bg2"/>
                    </a:gs>
                    <a:gs pos="98000">
                      <a:schemeClr val="bg2"/>
                    </a:gs>
                  </a:gsLst>
                  <a:lin ang="5400000" scaled="0"/>
                </a:gradFill>
                <a:latin typeface="+mn-lt"/>
                <a:ea typeface="+mn-ea"/>
                <a:cs typeface="+mn-cs"/>
              </a:defRPr>
            </a:lvl4pPr>
            <a:lvl5pPr marL="687182" marR="0" indent="0" algn="l" defTabSz="914089" rtl="0" eaLnBrk="1" fontAlgn="auto" latinLnBrk="0" hangingPunct="1">
              <a:lnSpc>
                <a:spcPct val="90000"/>
              </a:lnSpc>
              <a:spcBef>
                <a:spcPct val="20000"/>
              </a:spcBef>
              <a:spcAft>
                <a:spcPts val="0"/>
              </a:spcAft>
              <a:buClrTx/>
              <a:buSzPct val="90000"/>
              <a:buFont typeface="Arial" pitchFamily="34" charset="0"/>
              <a:buNone/>
              <a:tabLst/>
              <a:defRPr lang="en-US" sz="1999" kern="1200" spc="-70" baseline="0" dirty="0">
                <a:gradFill>
                  <a:gsLst>
                    <a:gs pos="1000">
                      <a:schemeClr val="bg2"/>
                    </a:gs>
                    <a:gs pos="98000">
                      <a:schemeClr val="bg2"/>
                    </a:gs>
                  </a:gsLst>
                  <a:lin ang="5400000" scaled="0"/>
                </a:gradFill>
                <a:latin typeface="+mn-lt"/>
                <a:ea typeface="+mn-ea"/>
                <a:cs typeface="+mn-cs"/>
              </a:defRPr>
            </a:lvl5pPr>
          </a:lstStyle>
          <a:p>
            <a:pPr marL="0" marR="0" lvl="0" indent="0" algn="l" defTabSz="914089"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4089"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4089"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4089"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4089"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126"/>
            <a:fld id="{727B4C2D-45E2-4621-8491-2995EB46A674}" type="slidenum">
              <a:rPr lang="en-US" smtClean="0">
                <a:gradFill>
                  <a:gsLst>
                    <a:gs pos="100000">
                      <a:srgbClr val="797A7D"/>
                    </a:gs>
                    <a:gs pos="0">
                      <a:srgbClr val="797A7D"/>
                    </a:gs>
                  </a:gsLst>
                  <a:lin ang="5400000" scaled="0"/>
                </a:gradFill>
              </a:rPr>
              <a:pPr defTabSz="914126"/>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2339721178"/>
      </p:ext>
    </p:extLst>
  </p:cSld>
  <p:clrMapOvr>
    <a:masterClrMapping/>
  </p:clrMapOvr>
  <p:transition>
    <p:fade/>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520837" y="1447803"/>
            <a:ext cx="5396365" cy="2351413"/>
          </a:xfrm>
        </p:spPr>
        <p:txBody>
          <a:bodyPr>
            <a:spAutoFit/>
          </a:bodyPr>
          <a:lstStyle>
            <a:lvl1pPr marL="292012" indent="-292012">
              <a:spcBef>
                <a:spcPts val="1200"/>
              </a:spcBef>
              <a:buClr>
                <a:schemeClr val="bg2"/>
              </a:buClr>
              <a:buSzPct val="100000"/>
              <a:buFont typeface="Wingdings" pitchFamily="2" charset="2"/>
              <a:buChar char=""/>
              <a:defRPr lang="en-US" sz="3599" kern="1200" spc="-70" baseline="0" dirty="0" smtClean="0">
                <a:gradFill>
                  <a:gsLst>
                    <a:gs pos="1250">
                      <a:schemeClr val="bg2"/>
                    </a:gs>
                    <a:gs pos="100000">
                      <a:schemeClr val="bg2"/>
                    </a:gs>
                  </a:gsLst>
                  <a:lin ang="5400000" scaled="0"/>
                </a:gradFill>
                <a:latin typeface="+mj-lt"/>
                <a:ea typeface="+mn-ea"/>
                <a:cs typeface="+mn-cs"/>
              </a:defRPr>
            </a:lvl1pPr>
            <a:lvl2pPr marL="520544" indent="-228531">
              <a:defRPr sz="1999"/>
            </a:lvl2pPr>
            <a:lvl3pPr marL="685594" indent="-165050">
              <a:tabLst/>
              <a:defRPr sz="1999"/>
            </a:lvl3pPr>
            <a:lvl4pPr marL="863341" indent="-177747">
              <a:defRPr/>
            </a:lvl4pPr>
            <a:lvl5pPr marL="1028391" indent="-165050">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6279563" y="1447803"/>
            <a:ext cx="5396365" cy="2720745"/>
          </a:xfrm>
        </p:spPr>
        <p:txBody>
          <a:bodyPr>
            <a:spAutoFit/>
          </a:bodyPr>
          <a:lstStyle>
            <a:lvl1pPr marL="339623" indent="-339623">
              <a:spcBef>
                <a:spcPts val="1200"/>
              </a:spcBef>
              <a:buClr>
                <a:schemeClr val="bg2"/>
              </a:buClr>
              <a:buFont typeface="Arial" pitchFamily="34" charset="0"/>
              <a:buChar char="•"/>
              <a:defRPr lang="en-US" sz="3599" kern="1200" spc="-70" baseline="0" dirty="0" smtClean="0">
                <a:gradFill>
                  <a:gsLst>
                    <a:gs pos="1250">
                      <a:schemeClr val="bg2"/>
                    </a:gs>
                    <a:gs pos="100000">
                      <a:schemeClr val="bg2"/>
                    </a:gs>
                  </a:gsLst>
                  <a:lin ang="5400000" scaled="0"/>
                </a:gradFill>
                <a:latin typeface="+mj-lt"/>
                <a:ea typeface="+mn-ea"/>
                <a:cs typeface="+mn-cs"/>
              </a:defRPr>
            </a:lvl1pPr>
            <a:lvl2pPr marL="634810" indent="-342797">
              <a:defRPr lang="en-US" sz="1999" kern="1200" spc="0" baseline="0" dirty="0" smtClean="0">
                <a:gradFill>
                  <a:gsLst>
                    <a:gs pos="1250">
                      <a:schemeClr val="bg2"/>
                    </a:gs>
                    <a:gs pos="100000">
                      <a:schemeClr val="bg2"/>
                    </a:gs>
                  </a:gsLst>
                  <a:lin ang="5400000" scaled="0"/>
                </a:gradFill>
                <a:latin typeface="+mn-lt"/>
                <a:ea typeface="+mn-ea"/>
                <a:cs typeface="+mn-cs"/>
              </a:defRPr>
            </a:lvl2pPr>
            <a:lvl3pPr marL="863341" indent="-342797">
              <a:defRPr lang="en-US" sz="1999" kern="1200" spc="0" baseline="0" dirty="0" smtClean="0">
                <a:gradFill>
                  <a:gsLst>
                    <a:gs pos="1250">
                      <a:schemeClr val="bg2"/>
                    </a:gs>
                    <a:gs pos="100000">
                      <a:schemeClr val="bg2"/>
                    </a:gs>
                  </a:gsLst>
                  <a:lin ang="5400000" scaled="0"/>
                </a:gradFill>
                <a:latin typeface="+mn-lt"/>
                <a:ea typeface="+mn-ea"/>
                <a:cs typeface="+mn-cs"/>
              </a:defRPr>
            </a:lvl3pPr>
            <a:lvl4pPr marL="1028391" indent="-342797">
              <a:defRPr lang="en-US" sz="1999" kern="1200" spc="0" baseline="0" dirty="0" smtClean="0">
                <a:gradFill>
                  <a:gsLst>
                    <a:gs pos="1250">
                      <a:schemeClr val="bg2"/>
                    </a:gs>
                    <a:gs pos="100000">
                      <a:schemeClr val="bg2"/>
                    </a:gs>
                  </a:gsLst>
                  <a:lin ang="5400000" scaled="0"/>
                </a:gradFill>
                <a:latin typeface="+mn-lt"/>
                <a:ea typeface="+mn-ea"/>
                <a:cs typeface="+mn-cs"/>
              </a:defRPr>
            </a:lvl4pPr>
            <a:lvl5pPr marL="1206138" indent="-342797">
              <a:defRPr lang="en-US" sz="1999" kern="1200" spc="0" baseline="0" dirty="0">
                <a:gradFill>
                  <a:gsLst>
                    <a:gs pos="1250">
                      <a:schemeClr val="bg2"/>
                    </a:gs>
                    <a:gs pos="100000">
                      <a:schemeClr val="bg2"/>
                    </a:gs>
                  </a:gsLst>
                  <a:lin ang="5400000" scaled="0"/>
                </a:gradFill>
                <a:latin typeface="+mn-lt"/>
                <a:ea typeface="+mn-ea"/>
                <a:cs typeface="+mn-cs"/>
              </a:defRPr>
            </a:lvl5pPr>
          </a:lstStyle>
          <a:p>
            <a:pPr marL="292012" marR="0" lvl="0" indent="-292012" algn="l" defTabSz="914089"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Click to edit Master text styles</a:t>
            </a:r>
          </a:p>
          <a:p>
            <a:pPr marL="292012" marR="0" lvl="1" indent="-292012" algn="l" defTabSz="914089"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Second level</a:t>
            </a:r>
          </a:p>
          <a:p>
            <a:pPr marL="292012" marR="0" lvl="2" indent="-292012" algn="l" defTabSz="914089"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Third level</a:t>
            </a:r>
          </a:p>
          <a:p>
            <a:pPr marL="292012" marR="0" lvl="3" indent="-292012" algn="l" defTabSz="914089"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Fourth level</a:t>
            </a:r>
          </a:p>
          <a:p>
            <a:pPr marL="292012" marR="0" lvl="4" indent="-292012" algn="l" defTabSz="914089"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Fifth level</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126"/>
            <a:fld id="{727B4C2D-45E2-4621-8491-2995EB46A674}" type="slidenum">
              <a:rPr lang="en-US" smtClean="0">
                <a:gradFill>
                  <a:gsLst>
                    <a:gs pos="100000">
                      <a:srgbClr val="797A7D"/>
                    </a:gs>
                    <a:gs pos="0">
                      <a:srgbClr val="797A7D"/>
                    </a:gs>
                  </a:gsLst>
                  <a:lin ang="5400000" scaled="0"/>
                </a:gradFill>
              </a:rPr>
              <a:pPr defTabSz="914126"/>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3273234350"/>
      </p:ext>
    </p:extLst>
  </p:cSld>
  <p:clrMapOvr>
    <a:masterClrMapping/>
  </p:clrMapOvr>
  <p:transition>
    <p:fade/>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Large &amp; Small Content 1">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7" y="1447803"/>
            <a:ext cx="2438399" cy="1661993"/>
          </a:xfrm>
          <a:prstGeom prst="rect">
            <a:avLst/>
          </a:prstGeom>
        </p:spPr>
        <p:txBody>
          <a:bodyPr>
            <a:noAutofit/>
          </a:bodyPr>
          <a:lstStyle>
            <a:lvl1pPr marL="0" indent="0">
              <a:buNone/>
              <a:defRPr sz="3999" b="0" cap="none" baseline="0">
                <a:gradFill>
                  <a:gsLst>
                    <a:gs pos="100000">
                      <a:schemeClr val="tx2"/>
                    </a:gs>
                    <a:gs pos="0">
                      <a:schemeClr val="tx2"/>
                    </a:gs>
                  </a:gsLst>
                  <a:lin ang="5400000" scaled="0"/>
                </a:gradFill>
                <a:latin typeface="+mj-lt"/>
              </a:defRPr>
            </a:lvl1pPr>
            <a:lvl2pPr marL="609310" indent="0">
              <a:buNone/>
              <a:defRPr sz="2699" b="1"/>
            </a:lvl2pPr>
            <a:lvl3pPr marL="1218621" indent="0">
              <a:buNone/>
              <a:defRPr sz="2399" b="1"/>
            </a:lvl3pPr>
            <a:lvl4pPr marL="1827931" indent="0">
              <a:buNone/>
              <a:defRPr sz="2099" b="1"/>
            </a:lvl4pPr>
            <a:lvl5pPr marL="2437242" indent="0">
              <a:buNone/>
              <a:defRPr sz="2099" b="1"/>
            </a:lvl5pPr>
            <a:lvl6pPr marL="3046553" indent="0">
              <a:buNone/>
              <a:defRPr sz="2099" b="1"/>
            </a:lvl6pPr>
            <a:lvl7pPr marL="3655863" indent="0">
              <a:buNone/>
              <a:defRPr sz="2099" b="1"/>
            </a:lvl7pPr>
            <a:lvl8pPr marL="4265173" indent="0">
              <a:buNone/>
              <a:defRPr sz="2099" b="1"/>
            </a:lvl8pPr>
            <a:lvl9pPr marL="4874484" indent="0">
              <a:buNone/>
              <a:defRPr sz="2099" b="1"/>
            </a:lvl9pPr>
          </a:lstStyle>
          <a:p>
            <a:pPr lvl="0"/>
            <a:r>
              <a:rPr lang="en-US" dirty="0" smtClean="0"/>
              <a:t>Click to edit Master text styles.</a:t>
            </a:r>
          </a:p>
        </p:txBody>
      </p:sp>
      <p:sp>
        <p:nvSpPr>
          <p:cNvPr id="6" name="Content Placeholder 5"/>
          <p:cNvSpPr>
            <a:spLocks noGrp="1"/>
          </p:cNvSpPr>
          <p:nvPr>
            <p:ph sz="quarter" idx="4"/>
          </p:nvPr>
        </p:nvSpPr>
        <p:spPr>
          <a:xfrm>
            <a:off x="3509660" y="1671274"/>
            <a:ext cx="8166271" cy="332399"/>
          </a:xfrm>
          <a:prstGeom prst="rect">
            <a:avLst/>
          </a:prstGeom>
        </p:spPr>
        <p:txBody>
          <a:bodyPr>
            <a:noAutofit/>
          </a:bodyPr>
          <a:lstStyle>
            <a:lvl1pPr marL="0" indent="0">
              <a:spcBef>
                <a:spcPts val="1200"/>
              </a:spcBef>
              <a:buNone/>
              <a:defRPr lang="en-US" sz="1999" kern="1200" spc="0" dirty="0" smtClean="0">
                <a:gradFill>
                  <a:gsLst>
                    <a:gs pos="100000">
                      <a:schemeClr val="bg2"/>
                    </a:gs>
                    <a:gs pos="0">
                      <a:schemeClr val="bg2"/>
                    </a:gs>
                  </a:gsLst>
                  <a:lin ang="5400000" scaled="0"/>
                </a:gradFill>
                <a:latin typeface="+mn-lt"/>
                <a:ea typeface="+mn-ea"/>
                <a:cs typeface="Segoe UI" pitchFamily="34" charset="0"/>
              </a:defRPr>
            </a:lvl1pPr>
            <a:lvl2pPr marL="913966" indent="-380819">
              <a:defRPr lang="en-US" sz="2099" kern="1200" dirty="0" smtClean="0">
                <a:solidFill>
                  <a:schemeClr val="bg2">
                    <a:lumMod val="50000"/>
                  </a:schemeClr>
                </a:solidFill>
                <a:latin typeface="+mn-lt"/>
                <a:ea typeface="+mn-ea"/>
                <a:cs typeface="Arial" pitchFamily="34" charset="0"/>
              </a:defRPr>
            </a:lvl2pPr>
            <a:lvl3pPr marL="913966" indent="-228491">
              <a:defRPr lang="en-US" sz="1899" kern="1200" dirty="0" smtClean="0">
                <a:solidFill>
                  <a:schemeClr val="bg2">
                    <a:lumMod val="50000"/>
                  </a:schemeClr>
                </a:solidFill>
                <a:latin typeface="+mn-lt"/>
                <a:ea typeface="+mn-ea"/>
                <a:cs typeface="Arial" pitchFamily="34" charset="0"/>
              </a:defRPr>
            </a:lvl3pPr>
            <a:lvl4pPr marL="1218621" indent="-228491">
              <a:defRPr lang="en-US" sz="1600" kern="1200" dirty="0" smtClean="0">
                <a:solidFill>
                  <a:schemeClr val="bg2">
                    <a:lumMod val="50000"/>
                  </a:schemeClr>
                </a:solidFill>
                <a:latin typeface="+mn-lt"/>
                <a:ea typeface="+mn-ea"/>
                <a:cs typeface="Arial" pitchFamily="34" charset="0"/>
              </a:defRPr>
            </a:lvl4pPr>
            <a:lvl5pPr marL="1447113" indent="-228491">
              <a:defRPr lang="en-US" sz="1600" kern="1200" dirty="0">
                <a:solidFill>
                  <a:schemeClr val="bg2">
                    <a:lumMod val="50000"/>
                  </a:schemeClr>
                </a:solidFill>
                <a:latin typeface="+mn-lt"/>
                <a:ea typeface="+mn-ea"/>
                <a:cs typeface="Arial" pitchFamily="34" charset="0"/>
              </a:defRPr>
            </a:lvl5pPr>
            <a:lvl6pPr>
              <a:defRPr sz="2099"/>
            </a:lvl6pPr>
            <a:lvl7pPr>
              <a:defRPr sz="2099"/>
            </a:lvl7pPr>
            <a:lvl8pPr>
              <a:defRPr sz="2099"/>
            </a:lvl8pPr>
            <a:lvl9pPr>
              <a:defRPr sz="2099"/>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126"/>
            <a:fld id="{727B4C2D-45E2-4621-8491-2995EB46A674}" type="slidenum">
              <a:rPr lang="en-US" smtClean="0">
                <a:gradFill>
                  <a:gsLst>
                    <a:gs pos="100000">
                      <a:srgbClr val="797A7D"/>
                    </a:gs>
                    <a:gs pos="0">
                      <a:srgbClr val="797A7D"/>
                    </a:gs>
                  </a:gsLst>
                  <a:lin ang="5400000" scaled="0"/>
                </a:gradFill>
              </a:rPr>
              <a:pPr defTabSz="914126"/>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4252199002"/>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5" y="1447803"/>
            <a:ext cx="5434948" cy="1661993"/>
          </a:xfrm>
          <a:prstGeom prst="rect">
            <a:avLst/>
          </a:prstGeom>
        </p:spPr>
        <p:txBody>
          <a:bodyPr>
            <a:noAutofit/>
          </a:bodyPr>
          <a:lstStyle>
            <a:lvl1pPr marL="0" indent="0">
              <a:buNone/>
              <a:defRPr sz="3999" b="0" cap="none" baseline="0">
                <a:gradFill>
                  <a:gsLst>
                    <a:gs pos="100000">
                      <a:schemeClr val="tx2"/>
                    </a:gs>
                    <a:gs pos="0">
                      <a:schemeClr val="tx2"/>
                    </a:gs>
                  </a:gsLst>
                  <a:lin ang="5400000" scaled="0"/>
                </a:gradFill>
                <a:latin typeface="+mj-lt"/>
              </a:defRPr>
            </a:lvl1pPr>
            <a:lvl2pPr marL="609310" indent="0">
              <a:buNone/>
              <a:defRPr sz="2699" b="1"/>
            </a:lvl2pPr>
            <a:lvl3pPr marL="1218621" indent="0">
              <a:buNone/>
              <a:defRPr sz="2399" b="1"/>
            </a:lvl3pPr>
            <a:lvl4pPr marL="1827931" indent="0">
              <a:buNone/>
              <a:defRPr sz="2099" b="1"/>
            </a:lvl4pPr>
            <a:lvl5pPr marL="2437242" indent="0">
              <a:buNone/>
              <a:defRPr sz="2099" b="1"/>
            </a:lvl5pPr>
            <a:lvl6pPr marL="3046553" indent="0">
              <a:buNone/>
              <a:defRPr sz="2099" b="1"/>
            </a:lvl6pPr>
            <a:lvl7pPr marL="3655863" indent="0">
              <a:buNone/>
              <a:defRPr sz="2099" b="1"/>
            </a:lvl7pPr>
            <a:lvl8pPr marL="4265173" indent="0">
              <a:buNone/>
              <a:defRPr sz="2099" b="1"/>
            </a:lvl8pPr>
            <a:lvl9pPr marL="4874484" indent="0">
              <a:buNone/>
              <a:defRPr sz="2099" b="1"/>
            </a:lvl9pPr>
          </a:lstStyle>
          <a:p>
            <a:pPr lvl="0"/>
            <a:r>
              <a:rPr lang="en-US" dirty="0" smtClean="0"/>
              <a:t>Click to edit Master text styles.</a:t>
            </a:r>
          </a:p>
        </p:txBody>
      </p:sp>
      <p:sp>
        <p:nvSpPr>
          <p:cNvPr id="6" name="Content Placeholder 5"/>
          <p:cNvSpPr>
            <a:spLocks noGrp="1"/>
          </p:cNvSpPr>
          <p:nvPr>
            <p:ph sz="quarter" idx="4"/>
          </p:nvPr>
        </p:nvSpPr>
        <p:spPr>
          <a:xfrm>
            <a:off x="6189762" y="1681907"/>
            <a:ext cx="5486169" cy="332399"/>
          </a:xfrm>
          <a:prstGeom prst="rect">
            <a:avLst/>
          </a:prstGeom>
        </p:spPr>
        <p:txBody>
          <a:bodyPr>
            <a:noAutofit/>
          </a:bodyPr>
          <a:lstStyle>
            <a:lvl1pPr marL="0" indent="0">
              <a:spcBef>
                <a:spcPts val="1200"/>
              </a:spcBef>
              <a:buNone/>
              <a:defRPr lang="en-US" sz="1999" kern="1200" spc="0" dirty="0" smtClean="0">
                <a:gradFill>
                  <a:gsLst>
                    <a:gs pos="100000">
                      <a:schemeClr val="bg2"/>
                    </a:gs>
                    <a:gs pos="0">
                      <a:schemeClr val="bg2"/>
                    </a:gs>
                  </a:gsLst>
                  <a:lin ang="5400000" scaled="0"/>
                </a:gradFill>
                <a:latin typeface="+mn-lt"/>
                <a:ea typeface="+mn-ea"/>
                <a:cs typeface="Segoe UI" pitchFamily="34" charset="0"/>
              </a:defRPr>
            </a:lvl1pPr>
            <a:lvl2pPr marL="913966" indent="-380819">
              <a:defRPr lang="en-US" sz="2099" kern="1200" dirty="0" smtClean="0">
                <a:solidFill>
                  <a:schemeClr val="bg2">
                    <a:lumMod val="50000"/>
                  </a:schemeClr>
                </a:solidFill>
                <a:latin typeface="+mn-lt"/>
                <a:ea typeface="+mn-ea"/>
                <a:cs typeface="Arial" pitchFamily="34" charset="0"/>
              </a:defRPr>
            </a:lvl2pPr>
            <a:lvl3pPr marL="913966" indent="-228491">
              <a:defRPr lang="en-US" sz="1899" kern="1200" dirty="0" smtClean="0">
                <a:solidFill>
                  <a:schemeClr val="bg2">
                    <a:lumMod val="50000"/>
                  </a:schemeClr>
                </a:solidFill>
                <a:latin typeface="+mn-lt"/>
                <a:ea typeface="+mn-ea"/>
                <a:cs typeface="Arial" pitchFamily="34" charset="0"/>
              </a:defRPr>
            </a:lvl3pPr>
            <a:lvl4pPr marL="1218621" indent="-228491">
              <a:defRPr lang="en-US" sz="1600" kern="1200" dirty="0" smtClean="0">
                <a:solidFill>
                  <a:schemeClr val="bg2">
                    <a:lumMod val="50000"/>
                  </a:schemeClr>
                </a:solidFill>
                <a:latin typeface="+mn-lt"/>
                <a:ea typeface="+mn-ea"/>
                <a:cs typeface="Arial" pitchFamily="34" charset="0"/>
              </a:defRPr>
            </a:lvl4pPr>
            <a:lvl5pPr marL="1447113" indent="-228491">
              <a:defRPr lang="en-US" sz="1600" kern="1200" dirty="0">
                <a:solidFill>
                  <a:schemeClr val="bg2">
                    <a:lumMod val="50000"/>
                  </a:schemeClr>
                </a:solidFill>
                <a:latin typeface="+mn-lt"/>
                <a:ea typeface="+mn-ea"/>
                <a:cs typeface="Arial" pitchFamily="34" charset="0"/>
              </a:defRPr>
            </a:lvl5pPr>
            <a:lvl6pPr>
              <a:defRPr sz="2099"/>
            </a:lvl6pPr>
            <a:lvl7pPr>
              <a:defRPr sz="2099"/>
            </a:lvl7pPr>
            <a:lvl8pPr>
              <a:defRPr sz="2099"/>
            </a:lvl8pPr>
            <a:lvl9pPr>
              <a:defRPr sz="2099"/>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126"/>
            <a:fld id="{727B4C2D-45E2-4621-8491-2995EB46A674}" type="slidenum">
              <a:rPr lang="en-US" smtClean="0">
                <a:gradFill>
                  <a:gsLst>
                    <a:gs pos="100000">
                      <a:srgbClr val="797A7D"/>
                    </a:gs>
                    <a:gs pos="0">
                      <a:srgbClr val="797A7D"/>
                    </a:gs>
                  </a:gsLst>
                  <a:lin ang="5400000" scaled="0"/>
                </a:gradFill>
              </a:rPr>
              <a:pPr defTabSz="914126"/>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3993323772"/>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5" y="1447801"/>
            <a:ext cx="5434948" cy="1178442"/>
          </a:xfrm>
          <a:prstGeom prst="rect">
            <a:avLst/>
          </a:prstGeom>
        </p:spPr>
        <p:txBody>
          <a:bodyPr>
            <a:noAutofit/>
          </a:bodyPr>
          <a:lstStyle>
            <a:lvl1pPr marL="0" indent="0">
              <a:buNone/>
              <a:defRPr sz="3999" b="0" cap="none" baseline="0">
                <a:gradFill>
                  <a:gsLst>
                    <a:gs pos="100000">
                      <a:schemeClr val="tx2"/>
                    </a:gs>
                    <a:gs pos="0">
                      <a:schemeClr val="tx2"/>
                    </a:gs>
                  </a:gsLst>
                  <a:lin ang="5400000" scaled="0"/>
                </a:gradFill>
                <a:latin typeface="+mj-lt"/>
              </a:defRPr>
            </a:lvl1pPr>
            <a:lvl2pPr marL="609310" indent="0">
              <a:buNone/>
              <a:defRPr sz="2699" b="1"/>
            </a:lvl2pPr>
            <a:lvl3pPr marL="1218621" indent="0">
              <a:buNone/>
              <a:defRPr sz="2399" b="1"/>
            </a:lvl3pPr>
            <a:lvl4pPr marL="1827931" indent="0">
              <a:buNone/>
              <a:defRPr sz="2099" b="1"/>
            </a:lvl4pPr>
            <a:lvl5pPr marL="2437242" indent="0">
              <a:buNone/>
              <a:defRPr sz="2099" b="1"/>
            </a:lvl5pPr>
            <a:lvl6pPr marL="3046553" indent="0">
              <a:buNone/>
              <a:defRPr sz="2099" b="1"/>
            </a:lvl6pPr>
            <a:lvl7pPr marL="3655863" indent="0">
              <a:buNone/>
              <a:defRPr sz="2099" b="1"/>
            </a:lvl7pPr>
            <a:lvl8pPr marL="4265173" indent="0">
              <a:buNone/>
              <a:defRPr sz="2099" b="1"/>
            </a:lvl8pPr>
            <a:lvl9pPr marL="4874484" indent="0">
              <a:buNone/>
              <a:defRPr sz="2099"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126"/>
            <a:fld id="{727B4C2D-45E2-4621-8491-2995EB46A674}" type="slidenum">
              <a:rPr lang="en-US" smtClean="0">
                <a:gradFill>
                  <a:gsLst>
                    <a:gs pos="100000">
                      <a:srgbClr val="797A7D"/>
                    </a:gs>
                    <a:gs pos="0">
                      <a:srgbClr val="797A7D"/>
                    </a:gs>
                  </a:gsLst>
                  <a:lin ang="5400000" scaled="0"/>
                </a:gradFill>
              </a:rPr>
              <a:pPr defTabSz="914126"/>
              <a:t>‹#›</a:t>
            </a:fld>
            <a:endParaRPr lang="en-US" dirty="0">
              <a:gradFill>
                <a:gsLst>
                  <a:gs pos="100000">
                    <a:srgbClr val="797A7D"/>
                  </a:gs>
                  <a:gs pos="0">
                    <a:srgbClr val="797A7D"/>
                  </a:gs>
                </a:gsLst>
                <a:lin ang="5400000" scaled="0"/>
              </a:gradFill>
            </a:endParaRPr>
          </a:p>
        </p:txBody>
      </p:sp>
      <p:sp>
        <p:nvSpPr>
          <p:cNvPr id="9" name="Content Placeholder 5"/>
          <p:cNvSpPr>
            <a:spLocks noGrp="1"/>
          </p:cNvSpPr>
          <p:nvPr>
            <p:ph sz="quarter" idx="13"/>
          </p:nvPr>
        </p:nvSpPr>
        <p:spPr>
          <a:xfrm>
            <a:off x="520836" y="2734985"/>
            <a:ext cx="5445583" cy="609398"/>
          </a:xfrm>
          <a:prstGeom prst="rect">
            <a:avLst/>
          </a:prstGeom>
        </p:spPr>
        <p:txBody>
          <a:bodyPr>
            <a:noAutofit/>
          </a:bodyPr>
          <a:lstStyle>
            <a:lvl1pPr marL="0" indent="0">
              <a:spcBef>
                <a:spcPts val="1200"/>
              </a:spcBef>
              <a:buFont typeface="Arial" pitchFamily="34" charset="0"/>
              <a:buNone/>
              <a:defRPr lang="en-US" sz="1999" kern="1200" spc="0" dirty="0" smtClean="0">
                <a:gradFill>
                  <a:gsLst>
                    <a:gs pos="100000">
                      <a:schemeClr val="bg2"/>
                    </a:gs>
                    <a:gs pos="0">
                      <a:schemeClr val="bg2"/>
                    </a:gs>
                  </a:gsLst>
                  <a:lin ang="5400000" scaled="0"/>
                </a:gradFill>
                <a:latin typeface="+mn-lt"/>
                <a:ea typeface="+mn-ea"/>
                <a:cs typeface="Segoe UI" pitchFamily="34" charset="0"/>
              </a:defRPr>
            </a:lvl1pPr>
            <a:lvl2pPr marL="913966" indent="-380819">
              <a:defRPr lang="en-US" sz="2099" kern="1200" dirty="0" smtClean="0">
                <a:solidFill>
                  <a:schemeClr val="bg2">
                    <a:lumMod val="50000"/>
                  </a:schemeClr>
                </a:solidFill>
                <a:latin typeface="+mn-lt"/>
                <a:ea typeface="+mn-ea"/>
                <a:cs typeface="Arial" pitchFamily="34" charset="0"/>
              </a:defRPr>
            </a:lvl2pPr>
            <a:lvl3pPr marL="913966" indent="-228491">
              <a:defRPr lang="en-US" sz="1899" kern="1200" dirty="0" smtClean="0">
                <a:solidFill>
                  <a:schemeClr val="bg2">
                    <a:lumMod val="50000"/>
                  </a:schemeClr>
                </a:solidFill>
                <a:latin typeface="+mn-lt"/>
                <a:ea typeface="+mn-ea"/>
                <a:cs typeface="Arial" pitchFamily="34" charset="0"/>
              </a:defRPr>
            </a:lvl3pPr>
            <a:lvl4pPr marL="1218621" indent="-228491">
              <a:defRPr lang="en-US" sz="1600" kern="1200" dirty="0" smtClean="0">
                <a:solidFill>
                  <a:schemeClr val="bg2">
                    <a:lumMod val="50000"/>
                  </a:schemeClr>
                </a:solidFill>
                <a:latin typeface="+mn-lt"/>
                <a:ea typeface="+mn-ea"/>
                <a:cs typeface="Arial" pitchFamily="34" charset="0"/>
              </a:defRPr>
            </a:lvl4pPr>
            <a:lvl5pPr marL="1447113" indent="-228491">
              <a:defRPr lang="en-US" sz="1600" kern="1200" dirty="0">
                <a:solidFill>
                  <a:schemeClr val="bg2">
                    <a:lumMod val="50000"/>
                  </a:schemeClr>
                </a:solidFill>
                <a:latin typeface="+mn-lt"/>
                <a:ea typeface="+mn-ea"/>
                <a:cs typeface="Arial" pitchFamily="34" charset="0"/>
              </a:defRPr>
            </a:lvl5pPr>
            <a:lvl6pPr>
              <a:defRPr sz="2099"/>
            </a:lvl6pPr>
            <a:lvl7pPr>
              <a:defRPr sz="2099"/>
            </a:lvl7pPr>
            <a:lvl8pPr>
              <a:defRPr sz="2099"/>
            </a:lvl8pPr>
            <a:lvl9pPr>
              <a:defRPr sz="2099"/>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10330" y="0"/>
            <a:ext cx="5981670" cy="6858000"/>
          </a:xfrm>
        </p:spPr>
        <p:txBody>
          <a:bodyPr lIns="182880" anchor="ctr"/>
          <a:lstStyle>
            <a:lvl1pPr marL="0" indent="0" algn="l">
              <a:buNone/>
              <a:defRPr/>
            </a:lvl1pPr>
          </a:lstStyle>
          <a:p>
            <a:r>
              <a:rPr lang="en-US" dirty="0" smtClean="0"/>
              <a:t>Click to insert photo.</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1671938516"/>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9710" y="1447801"/>
            <a:ext cx="5434948" cy="1178442"/>
          </a:xfrm>
          <a:prstGeom prst="rect">
            <a:avLst/>
          </a:prstGeom>
        </p:spPr>
        <p:txBody>
          <a:bodyPr>
            <a:noAutofit/>
          </a:bodyPr>
          <a:lstStyle>
            <a:lvl1pPr marL="0" indent="0">
              <a:buNone/>
              <a:defRPr sz="3999" b="0" cap="none" baseline="0">
                <a:gradFill>
                  <a:gsLst>
                    <a:gs pos="100000">
                      <a:schemeClr val="tx2"/>
                    </a:gs>
                    <a:gs pos="0">
                      <a:schemeClr val="tx2"/>
                    </a:gs>
                  </a:gsLst>
                  <a:lin ang="5400000" scaled="0"/>
                </a:gradFill>
                <a:latin typeface="+mj-lt"/>
              </a:defRPr>
            </a:lvl1pPr>
            <a:lvl2pPr marL="609310" indent="0">
              <a:buNone/>
              <a:defRPr sz="2699" b="1"/>
            </a:lvl2pPr>
            <a:lvl3pPr marL="1218621" indent="0">
              <a:buNone/>
              <a:defRPr sz="2399" b="1"/>
            </a:lvl3pPr>
            <a:lvl4pPr marL="1827931" indent="0">
              <a:buNone/>
              <a:defRPr sz="2099" b="1"/>
            </a:lvl4pPr>
            <a:lvl5pPr marL="2437242" indent="0">
              <a:buNone/>
              <a:defRPr sz="2099" b="1"/>
            </a:lvl5pPr>
            <a:lvl6pPr marL="3046553" indent="0">
              <a:buNone/>
              <a:defRPr sz="2099" b="1"/>
            </a:lvl6pPr>
            <a:lvl7pPr marL="3655863" indent="0">
              <a:buNone/>
              <a:defRPr sz="2099" b="1"/>
            </a:lvl7pPr>
            <a:lvl8pPr marL="4265173" indent="0">
              <a:buNone/>
              <a:defRPr sz="2099" b="1"/>
            </a:lvl8pPr>
            <a:lvl9pPr marL="4874484" indent="0">
              <a:buNone/>
              <a:defRPr sz="2099" b="1"/>
            </a:lvl9pPr>
          </a:lstStyle>
          <a:p>
            <a:pPr lvl="0"/>
            <a:r>
              <a:rPr lang="en-US" dirty="0" smtClean="0"/>
              <a:t>Click to edit Master text styles.</a:t>
            </a:r>
          </a:p>
        </p:txBody>
      </p:sp>
      <p:sp>
        <p:nvSpPr>
          <p:cNvPr id="9" name="Content Placeholder 5"/>
          <p:cNvSpPr>
            <a:spLocks noGrp="1"/>
          </p:cNvSpPr>
          <p:nvPr>
            <p:ph sz="quarter" idx="13"/>
          </p:nvPr>
        </p:nvSpPr>
        <p:spPr>
          <a:xfrm>
            <a:off x="6219711" y="2734985"/>
            <a:ext cx="5445583" cy="609398"/>
          </a:xfrm>
          <a:prstGeom prst="rect">
            <a:avLst/>
          </a:prstGeom>
        </p:spPr>
        <p:txBody>
          <a:bodyPr>
            <a:noAutofit/>
          </a:bodyPr>
          <a:lstStyle>
            <a:lvl1pPr marL="0" indent="0">
              <a:spcBef>
                <a:spcPts val="1200"/>
              </a:spcBef>
              <a:buFont typeface="Arial" pitchFamily="34" charset="0"/>
              <a:buNone/>
              <a:defRPr lang="en-US" sz="1999" kern="1200" spc="0" dirty="0" smtClean="0">
                <a:gradFill>
                  <a:gsLst>
                    <a:gs pos="100000">
                      <a:schemeClr val="bg2"/>
                    </a:gs>
                    <a:gs pos="0">
                      <a:schemeClr val="bg2"/>
                    </a:gs>
                  </a:gsLst>
                  <a:lin ang="5400000" scaled="0"/>
                </a:gradFill>
                <a:latin typeface="+mn-lt"/>
                <a:ea typeface="+mn-ea"/>
                <a:cs typeface="Segoe UI" pitchFamily="34" charset="0"/>
              </a:defRPr>
            </a:lvl1pPr>
            <a:lvl2pPr marL="913966" indent="-380819">
              <a:defRPr lang="en-US" sz="2099" kern="1200" dirty="0" smtClean="0">
                <a:solidFill>
                  <a:schemeClr val="bg2">
                    <a:lumMod val="50000"/>
                  </a:schemeClr>
                </a:solidFill>
                <a:latin typeface="+mn-lt"/>
                <a:ea typeface="+mn-ea"/>
                <a:cs typeface="Arial" pitchFamily="34" charset="0"/>
              </a:defRPr>
            </a:lvl2pPr>
            <a:lvl3pPr marL="913966" indent="-228491">
              <a:defRPr lang="en-US" sz="1899" kern="1200" dirty="0" smtClean="0">
                <a:solidFill>
                  <a:schemeClr val="bg2">
                    <a:lumMod val="50000"/>
                  </a:schemeClr>
                </a:solidFill>
                <a:latin typeface="+mn-lt"/>
                <a:ea typeface="+mn-ea"/>
                <a:cs typeface="Arial" pitchFamily="34" charset="0"/>
              </a:defRPr>
            </a:lvl3pPr>
            <a:lvl4pPr marL="1218621" indent="-228491">
              <a:defRPr lang="en-US" sz="1600" kern="1200" dirty="0" smtClean="0">
                <a:solidFill>
                  <a:schemeClr val="bg2">
                    <a:lumMod val="50000"/>
                  </a:schemeClr>
                </a:solidFill>
                <a:latin typeface="+mn-lt"/>
                <a:ea typeface="+mn-ea"/>
                <a:cs typeface="Arial" pitchFamily="34" charset="0"/>
              </a:defRPr>
            </a:lvl4pPr>
            <a:lvl5pPr marL="1447113" indent="-228491">
              <a:defRPr lang="en-US" sz="1600" kern="1200" dirty="0">
                <a:solidFill>
                  <a:schemeClr val="bg2">
                    <a:lumMod val="50000"/>
                  </a:schemeClr>
                </a:solidFill>
                <a:latin typeface="+mn-lt"/>
                <a:ea typeface="+mn-ea"/>
                <a:cs typeface="Arial" pitchFamily="34" charset="0"/>
              </a:defRPr>
            </a:lvl5pPr>
            <a:lvl6pPr>
              <a:defRPr sz="2099"/>
            </a:lvl6pPr>
            <a:lvl7pPr>
              <a:defRPr sz="2099"/>
            </a:lvl7pPr>
            <a:lvl8pPr>
              <a:defRPr sz="2099"/>
            </a:lvl8pPr>
            <a:lvl9pPr>
              <a:defRPr sz="2099"/>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0" y="0"/>
            <a:ext cx="5981670" cy="6858000"/>
          </a:xfrm>
        </p:spPr>
        <p:txBody>
          <a:bodyPr lIns="182880" anchor="ctr"/>
          <a:lstStyle>
            <a:lvl1pPr marL="0" indent="0" algn="l">
              <a:buNone/>
              <a:defRPr/>
            </a:lvl1pPr>
          </a:lstStyle>
          <a:p>
            <a:r>
              <a:rPr lang="en-US" dirty="0" smtClean="0"/>
              <a:t>Click to insert photo.</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2675182568"/>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Color Block Header on Left &amp; Text on Right ">
    <p:spTree>
      <p:nvGrpSpPr>
        <p:cNvPr id="1" name=""/>
        <p:cNvGrpSpPr/>
        <p:nvPr/>
      </p:nvGrpSpPr>
      <p:grpSpPr>
        <a:xfrm>
          <a:off x="0" y="0"/>
          <a:ext cx="0" cy="0"/>
          <a:chOff x="0" y="0"/>
          <a:chExt cx="0" cy="0"/>
        </a:xfrm>
      </p:grpSpPr>
      <p:sp>
        <p:nvSpPr>
          <p:cNvPr id="2" name="Rectangle 1"/>
          <p:cNvSpPr/>
          <p:nvPr userDrawn="1"/>
        </p:nvSpPr>
        <p:spPr bwMode="white">
          <a:xfrm>
            <a:off x="-9527" y="0"/>
            <a:ext cx="5988022"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algn="ctr" defTabSz="913825" fontAlgn="base">
              <a:spcBef>
                <a:spcPct val="0"/>
              </a:spcBef>
              <a:spcAft>
                <a:spcPct val="0"/>
              </a:spcAft>
            </a:pPr>
            <a:endParaRPr lang="en-US" sz="2199"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5" y="1447803"/>
            <a:ext cx="5233764" cy="1661993"/>
          </a:xfrm>
          <a:prstGeom prst="rect">
            <a:avLst/>
          </a:prstGeom>
        </p:spPr>
        <p:txBody>
          <a:bodyPr>
            <a:noAutofit/>
          </a:bodyPr>
          <a:lstStyle>
            <a:lvl1pPr marL="0" indent="0">
              <a:buNone/>
              <a:defRPr sz="3999" b="0" cap="none" baseline="0">
                <a:gradFill>
                  <a:gsLst>
                    <a:gs pos="100000">
                      <a:schemeClr val="bg1"/>
                    </a:gs>
                    <a:gs pos="0">
                      <a:schemeClr val="bg1"/>
                    </a:gs>
                  </a:gsLst>
                  <a:lin ang="5400000" scaled="0"/>
                </a:gradFill>
                <a:latin typeface="+mj-lt"/>
              </a:defRPr>
            </a:lvl1pPr>
            <a:lvl2pPr marL="609310" indent="0">
              <a:buNone/>
              <a:defRPr sz="2699" b="1"/>
            </a:lvl2pPr>
            <a:lvl3pPr marL="1218621" indent="0">
              <a:buNone/>
              <a:defRPr sz="2399" b="1"/>
            </a:lvl3pPr>
            <a:lvl4pPr marL="1827931" indent="0">
              <a:buNone/>
              <a:defRPr sz="2099" b="1"/>
            </a:lvl4pPr>
            <a:lvl5pPr marL="2437242" indent="0">
              <a:buNone/>
              <a:defRPr sz="2099" b="1"/>
            </a:lvl5pPr>
            <a:lvl6pPr marL="3046553" indent="0">
              <a:buNone/>
              <a:defRPr sz="2099" b="1"/>
            </a:lvl6pPr>
            <a:lvl7pPr marL="3655863" indent="0">
              <a:buNone/>
              <a:defRPr sz="2099" b="1"/>
            </a:lvl7pPr>
            <a:lvl8pPr marL="4265173" indent="0">
              <a:buNone/>
              <a:defRPr sz="2099" b="1"/>
            </a:lvl8pPr>
            <a:lvl9pPr marL="4874484" indent="0">
              <a:buNone/>
              <a:defRPr sz="2099" b="1"/>
            </a:lvl9pPr>
          </a:lstStyle>
          <a:p>
            <a:pPr lvl="0"/>
            <a:r>
              <a:rPr lang="en-US" dirty="0" smtClean="0"/>
              <a:t>Click to edit Master text styles.</a:t>
            </a:r>
          </a:p>
        </p:txBody>
      </p:sp>
      <p:sp>
        <p:nvSpPr>
          <p:cNvPr id="6" name="Content Placeholder 5"/>
          <p:cNvSpPr>
            <a:spLocks noGrp="1"/>
          </p:cNvSpPr>
          <p:nvPr>
            <p:ph sz="quarter" idx="4"/>
          </p:nvPr>
        </p:nvSpPr>
        <p:spPr>
          <a:xfrm>
            <a:off x="6189762" y="1681907"/>
            <a:ext cx="5486169" cy="332399"/>
          </a:xfrm>
          <a:prstGeom prst="rect">
            <a:avLst/>
          </a:prstGeom>
        </p:spPr>
        <p:txBody>
          <a:bodyPr>
            <a:noAutofit/>
          </a:bodyPr>
          <a:lstStyle>
            <a:lvl1pPr marL="0" indent="0">
              <a:spcBef>
                <a:spcPts val="1200"/>
              </a:spcBef>
              <a:buNone/>
              <a:defRPr lang="en-US" sz="1999" kern="1200" spc="0" dirty="0" smtClean="0">
                <a:gradFill>
                  <a:gsLst>
                    <a:gs pos="100000">
                      <a:schemeClr val="bg2"/>
                    </a:gs>
                    <a:gs pos="0">
                      <a:schemeClr val="bg2"/>
                    </a:gs>
                  </a:gsLst>
                  <a:lin ang="5400000" scaled="0"/>
                </a:gradFill>
                <a:latin typeface="+mn-lt"/>
                <a:ea typeface="+mn-ea"/>
                <a:cs typeface="Segoe UI" pitchFamily="34" charset="0"/>
              </a:defRPr>
            </a:lvl1pPr>
            <a:lvl2pPr marL="913966" indent="-380819">
              <a:defRPr lang="en-US" sz="2099" kern="1200" dirty="0" smtClean="0">
                <a:solidFill>
                  <a:schemeClr val="bg2">
                    <a:lumMod val="50000"/>
                  </a:schemeClr>
                </a:solidFill>
                <a:latin typeface="+mn-lt"/>
                <a:ea typeface="+mn-ea"/>
                <a:cs typeface="Arial" pitchFamily="34" charset="0"/>
              </a:defRPr>
            </a:lvl2pPr>
            <a:lvl3pPr marL="913966" indent="-228491">
              <a:defRPr lang="en-US" sz="1899" kern="1200" dirty="0" smtClean="0">
                <a:solidFill>
                  <a:schemeClr val="bg2">
                    <a:lumMod val="50000"/>
                  </a:schemeClr>
                </a:solidFill>
                <a:latin typeface="+mn-lt"/>
                <a:ea typeface="+mn-ea"/>
                <a:cs typeface="Arial" pitchFamily="34" charset="0"/>
              </a:defRPr>
            </a:lvl3pPr>
            <a:lvl4pPr marL="1218621" indent="-228491">
              <a:defRPr lang="en-US" sz="1600" kern="1200" dirty="0" smtClean="0">
                <a:solidFill>
                  <a:schemeClr val="bg2">
                    <a:lumMod val="50000"/>
                  </a:schemeClr>
                </a:solidFill>
                <a:latin typeface="+mn-lt"/>
                <a:ea typeface="+mn-ea"/>
                <a:cs typeface="Arial" pitchFamily="34" charset="0"/>
              </a:defRPr>
            </a:lvl4pPr>
            <a:lvl5pPr marL="1447113" indent="-228491">
              <a:defRPr lang="en-US" sz="1600" kern="1200" dirty="0">
                <a:solidFill>
                  <a:schemeClr val="bg2">
                    <a:lumMod val="50000"/>
                  </a:schemeClr>
                </a:solidFill>
                <a:latin typeface="+mn-lt"/>
                <a:ea typeface="+mn-ea"/>
                <a:cs typeface="Arial" pitchFamily="34" charset="0"/>
              </a:defRPr>
            </a:lvl5pPr>
            <a:lvl6pPr>
              <a:defRPr sz="2099"/>
            </a:lvl6pPr>
            <a:lvl7pPr>
              <a:defRPr sz="2099"/>
            </a:lvl7pPr>
            <a:lvl8pPr>
              <a:defRPr sz="2099"/>
            </a:lvl8pPr>
            <a:lvl9pPr>
              <a:defRPr sz="2099"/>
            </a:lvl9pPr>
          </a:lstStyle>
          <a:p>
            <a:pPr lvl="0"/>
            <a:r>
              <a:rPr lang="en-US" smtClean="0"/>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2934124994"/>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2" y="0"/>
            <a:ext cx="622144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algn="ctr" defTabSz="913825" fontAlgn="base">
              <a:spcBef>
                <a:spcPct val="0"/>
              </a:spcBef>
              <a:spcAft>
                <a:spcPct val="0"/>
              </a:spcAft>
            </a:pPr>
            <a:endParaRPr lang="en-US" sz="2199"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5" y="1447801"/>
            <a:ext cx="5434948" cy="1178442"/>
          </a:xfrm>
          <a:prstGeom prst="rect">
            <a:avLst/>
          </a:prstGeom>
        </p:spPr>
        <p:txBody>
          <a:bodyPr>
            <a:noAutofit/>
          </a:bodyPr>
          <a:lstStyle>
            <a:lvl1pPr marL="0" indent="0">
              <a:buNone/>
              <a:defRPr sz="3999" b="0" cap="none" baseline="0">
                <a:gradFill>
                  <a:gsLst>
                    <a:gs pos="100000">
                      <a:schemeClr val="bg1"/>
                    </a:gs>
                    <a:gs pos="0">
                      <a:schemeClr val="bg1"/>
                    </a:gs>
                  </a:gsLst>
                  <a:lin ang="5400000" scaled="0"/>
                </a:gradFill>
                <a:latin typeface="+mj-lt"/>
              </a:defRPr>
            </a:lvl1pPr>
            <a:lvl2pPr marL="609310" indent="0">
              <a:buNone/>
              <a:defRPr sz="2699" b="1"/>
            </a:lvl2pPr>
            <a:lvl3pPr marL="1218621" indent="0">
              <a:buNone/>
              <a:defRPr sz="2399" b="1"/>
            </a:lvl3pPr>
            <a:lvl4pPr marL="1827931" indent="0">
              <a:buNone/>
              <a:defRPr sz="2099" b="1"/>
            </a:lvl4pPr>
            <a:lvl5pPr marL="2437242" indent="0">
              <a:buNone/>
              <a:defRPr sz="2099" b="1"/>
            </a:lvl5pPr>
            <a:lvl6pPr marL="3046553" indent="0">
              <a:buNone/>
              <a:defRPr sz="2099" b="1"/>
            </a:lvl6pPr>
            <a:lvl7pPr marL="3655863" indent="0">
              <a:buNone/>
              <a:defRPr sz="2099" b="1"/>
            </a:lvl7pPr>
            <a:lvl8pPr marL="4265173" indent="0">
              <a:buNone/>
              <a:defRPr sz="2099" b="1"/>
            </a:lvl8pPr>
            <a:lvl9pPr marL="4874484" indent="0">
              <a:buNone/>
              <a:defRPr sz="2099" b="1"/>
            </a:lvl9pPr>
          </a:lstStyle>
          <a:p>
            <a:pPr lvl="0"/>
            <a:r>
              <a:rPr lang="en-US" dirty="0" smtClean="0"/>
              <a:t>Click to edit Master text styles.</a:t>
            </a:r>
          </a:p>
        </p:txBody>
      </p:sp>
      <p:sp>
        <p:nvSpPr>
          <p:cNvPr id="9" name="Content Placeholder 5"/>
          <p:cNvSpPr>
            <a:spLocks noGrp="1"/>
          </p:cNvSpPr>
          <p:nvPr>
            <p:ph sz="quarter" idx="13"/>
          </p:nvPr>
        </p:nvSpPr>
        <p:spPr>
          <a:xfrm>
            <a:off x="520836" y="2734985"/>
            <a:ext cx="5445583" cy="609398"/>
          </a:xfrm>
          <a:prstGeom prst="rect">
            <a:avLst/>
          </a:prstGeom>
        </p:spPr>
        <p:txBody>
          <a:bodyPr>
            <a:noAutofit/>
          </a:bodyPr>
          <a:lstStyle>
            <a:lvl1pPr marL="0" indent="0">
              <a:spcBef>
                <a:spcPts val="1200"/>
              </a:spcBef>
              <a:buFont typeface="Arial" pitchFamily="34" charset="0"/>
              <a:buNone/>
              <a:defRPr lang="en-US" sz="1999" kern="1200" spc="0" dirty="0" smtClean="0">
                <a:gradFill>
                  <a:gsLst>
                    <a:gs pos="100000">
                      <a:schemeClr val="bg1"/>
                    </a:gs>
                    <a:gs pos="0">
                      <a:schemeClr val="bg1"/>
                    </a:gs>
                  </a:gsLst>
                  <a:lin ang="5400000" scaled="0"/>
                </a:gradFill>
                <a:latin typeface="+mn-lt"/>
                <a:ea typeface="+mn-ea"/>
                <a:cs typeface="Segoe UI" pitchFamily="34" charset="0"/>
              </a:defRPr>
            </a:lvl1pPr>
            <a:lvl2pPr marL="913966" indent="-380819">
              <a:defRPr lang="en-US" sz="2099" kern="1200" dirty="0" smtClean="0">
                <a:solidFill>
                  <a:schemeClr val="bg2">
                    <a:lumMod val="50000"/>
                  </a:schemeClr>
                </a:solidFill>
                <a:latin typeface="+mn-lt"/>
                <a:ea typeface="+mn-ea"/>
                <a:cs typeface="Arial" pitchFamily="34" charset="0"/>
              </a:defRPr>
            </a:lvl2pPr>
            <a:lvl3pPr marL="913966" indent="-228491">
              <a:defRPr lang="en-US" sz="1899" kern="1200" dirty="0" smtClean="0">
                <a:solidFill>
                  <a:schemeClr val="bg2">
                    <a:lumMod val="50000"/>
                  </a:schemeClr>
                </a:solidFill>
                <a:latin typeface="+mn-lt"/>
                <a:ea typeface="+mn-ea"/>
                <a:cs typeface="Arial" pitchFamily="34" charset="0"/>
              </a:defRPr>
            </a:lvl3pPr>
            <a:lvl4pPr marL="1218621" indent="-228491">
              <a:defRPr lang="en-US" sz="1600" kern="1200" dirty="0" smtClean="0">
                <a:solidFill>
                  <a:schemeClr val="bg2">
                    <a:lumMod val="50000"/>
                  </a:schemeClr>
                </a:solidFill>
                <a:latin typeface="+mn-lt"/>
                <a:ea typeface="+mn-ea"/>
                <a:cs typeface="Arial" pitchFamily="34" charset="0"/>
              </a:defRPr>
            </a:lvl4pPr>
            <a:lvl5pPr marL="1447113" indent="-228491">
              <a:defRPr lang="en-US" sz="1600" kern="1200" dirty="0">
                <a:solidFill>
                  <a:schemeClr val="bg2">
                    <a:lumMod val="50000"/>
                  </a:schemeClr>
                </a:solidFill>
                <a:latin typeface="+mn-lt"/>
                <a:ea typeface="+mn-ea"/>
                <a:cs typeface="Arial" pitchFamily="34" charset="0"/>
              </a:defRPr>
            </a:lvl5pPr>
            <a:lvl6pPr>
              <a:defRPr sz="2099"/>
            </a:lvl6pPr>
            <a:lvl7pPr>
              <a:defRPr sz="2099"/>
            </a:lvl7pPr>
            <a:lvl8pPr>
              <a:defRPr sz="2099"/>
            </a:lvl8pPr>
            <a:lvl9pPr>
              <a:defRPr sz="2099"/>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10330" y="0"/>
            <a:ext cx="5981670" cy="6858000"/>
          </a:xfrm>
        </p:spPr>
        <p:txBody>
          <a:bodyPr lIns="182880"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16028896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836" y="1447801"/>
            <a:ext cx="5396365" cy="2462213"/>
          </a:xfrm>
        </p:spPr>
        <p:txBody>
          <a:bodyPr/>
          <a:lstStyle>
            <a:lvl1pPr marL="0" indent="0">
              <a:spcBef>
                <a:spcPts val="1200"/>
              </a:spcBef>
              <a:buNone/>
              <a:defRPr sz="4000">
                <a:gradFill>
                  <a:gsLst>
                    <a:gs pos="1000">
                      <a:schemeClr val="bg2"/>
                    </a:gs>
                    <a:gs pos="98000">
                      <a:schemeClr val="bg2"/>
                    </a:gs>
                  </a:gsLst>
                  <a:lin ang="5400000" scaled="0"/>
                </a:gradFill>
                <a:latin typeface="+mj-lt"/>
              </a:defRPr>
            </a:lvl1pPr>
            <a:lvl2pPr marL="0" indent="0">
              <a:buNone/>
              <a:defRPr sz="2000">
                <a:gradFill>
                  <a:gsLst>
                    <a:gs pos="1000">
                      <a:schemeClr val="bg2"/>
                    </a:gs>
                    <a:gs pos="98000">
                      <a:schemeClr val="bg2"/>
                    </a:gs>
                  </a:gsLst>
                  <a:lin ang="5400000" scaled="0"/>
                </a:gradFill>
              </a:defRPr>
            </a:lvl2pPr>
            <a:lvl3pPr marL="233363" indent="0">
              <a:buNone/>
              <a:defRPr sz="2000">
                <a:gradFill>
                  <a:gsLst>
                    <a:gs pos="1000">
                      <a:schemeClr val="bg2"/>
                    </a:gs>
                    <a:gs pos="98000">
                      <a:schemeClr val="bg2"/>
                    </a:gs>
                  </a:gsLst>
                  <a:lin ang="5400000" scaled="0"/>
                </a:gradFill>
              </a:defRPr>
            </a:lvl3pPr>
            <a:lvl4pPr marL="457200" indent="0">
              <a:buNone/>
              <a:defRPr sz="2000">
                <a:gradFill>
                  <a:gsLst>
                    <a:gs pos="1000">
                      <a:schemeClr val="bg2"/>
                    </a:gs>
                    <a:gs pos="98000">
                      <a:schemeClr val="bg2"/>
                    </a:gs>
                  </a:gsLst>
                  <a:lin ang="5400000" scaled="0"/>
                </a:gradFill>
              </a:defRPr>
            </a:lvl4pPr>
            <a:lvl5pPr marL="693738" indent="0">
              <a:buNone/>
              <a:defRPr sz="2000">
                <a:gradFill>
                  <a:gsLst>
                    <a:gs pos="1000">
                      <a:schemeClr val="bg2"/>
                    </a:gs>
                    <a:gs pos="98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9563" y="1447801"/>
            <a:ext cx="5396365" cy="2462213"/>
          </a:xfrm>
        </p:spPr>
        <p:txBody>
          <a:bodyPr/>
          <a:lstStyle>
            <a:lvl1pPr marL="0" indent="0">
              <a:spcBef>
                <a:spcPts val="1200"/>
              </a:spcBef>
              <a:buNone/>
              <a:defRPr lang="en-US" sz="4000" kern="1200" spc="-70" baseline="0" dirty="0" smtClean="0">
                <a:gradFill>
                  <a:gsLst>
                    <a:gs pos="1000">
                      <a:schemeClr val="bg2"/>
                    </a:gs>
                    <a:gs pos="98000">
                      <a:schemeClr val="bg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000">
                      <a:schemeClr val="bg2"/>
                    </a:gs>
                    <a:gs pos="98000">
                      <a:schemeClr val="bg2"/>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2307363242"/>
      </p:ext>
    </p:extLst>
  </p:cSld>
  <p:clrMapOvr>
    <a:masterClrMapping/>
  </p:clrMapOvr>
  <p:transition>
    <p:fade/>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Color Block text w/Photo on Left">
    <p:spTree>
      <p:nvGrpSpPr>
        <p:cNvPr id="1" name=""/>
        <p:cNvGrpSpPr/>
        <p:nvPr/>
      </p:nvGrpSpPr>
      <p:grpSpPr>
        <a:xfrm>
          <a:off x="0" y="0"/>
          <a:ext cx="0" cy="0"/>
          <a:chOff x="0" y="0"/>
          <a:chExt cx="0" cy="0"/>
        </a:xfrm>
      </p:grpSpPr>
      <p:sp>
        <p:nvSpPr>
          <p:cNvPr id="7" name="Rectangle 6"/>
          <p:cNvSpPr/>
          <p:nvPr userDrawn="1"/>
        </p:nvSpPr>
        <p:spPr bwMode="white">
          <a:xfrm>
            <a:off x="5968969" y="0"/>
            <a:ext cx="6223032"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algn="ctr" defTabSz="913825" fontAlgn="base">
              <a:spcBef>
                <a:spcPct val="0"/>
              </a:spcBef>
              <a:spcAft>
                <a:spcPct val="0"/>
              </a:spcAft>
            </a:pPr>
            <a:endParaRPr lang="en-US" sz="2199"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219710" y="1447801"/>
            <a:ext cx="5434948" cy="1178442"/>
          </a:xfrm>
          <a:prstGeom prst="rect">
            <a:avLst/>
          </a:prstGeom>
        </p:spPr>
        <p:txBody>
          <a:bodyPr>
            <a:noAutofit/>
          </a:bodyPr>
          <a:lstStyle>
            <a:lvl1pPr marL="0" indent="0">
              <a:buNone/>
              <a:defRPr sz="3999" b="0" cap="none" baseline="0">
                <a:gradFill>
                  <a:gsLst>
                    <a:gs pos="100000">
                      <a:schemeClr val="bg1"/>
                    </a:gs>
                    <a:gs pos="0">
                      <a:schemeClr val="bg1"/>
                    </a:gs>
                  </a:gsLst>
                  <a:lin ang="5400000" scaled="0"/>
                </a:gradFill>
                <a:latin typeface="+mj-lt"/>
              </a:defRPr>
            </a:lvl1pPr>
            <a:lvl2pPr marL="609310" indent="0">
              <a:buNone/>
              <a:defRPr sz="2699" b="1"/>
            </a:lvl2pPr>
            <a:lvl3pPr marL="1218621" indent="0">
              <a:buNone/>
              <a:defRPr sz="2399" b="1"/>
            </a:lvl3pPr>
            <a:lvl4pPr marL="1827931" indent="0">
              <a:buNone/>
              <a:defRPr sz="2099" b="1"/>
            </a:lvl4pPr>
            <a:lvl5pPr marL="2437242" indent="0">
              <a:buNone/>
              <a:defRPr sz="2099" b="1"/>
            </a:lvl5pPr>
            <a:lvl6pPr marL="3046553" indent="0">
              <a:buNone/>
              <a:defRPr sz="2099" b="1"/>
            </a:lvl6pPr>
            <a:lvl7pPr marL="3655863" indent="0">
              <a:buNone/>
              <a:defRPr sz="2099" b="1"/>
            </a:lvl7pPr>
            <a:lvl8pPr marL="4265173" indent="0">
              <a:buNone/>
              <a:defRPr sz="2099" b="1"/>
            </a:lvl8pPr>
            <a:lvl9pPr marL="4874484" indent="0">
              <a:buNone/>
              <a:defRPr sz="2099" b="1"/>
            </a:lvl9pPr>
          </a:lstStyle>
          <a:p>
            <a:pPr lvl="0"/>
            <a:r>
              <a:rPr lang="en-US" dirty="0" smtClean="0"/>
              <a:t>Click to edit Master text styles.</a:t>
            </a:r>
          </a:p>
        </p:txBody>
      </p:sp>
      <p:sp>
        <p:nvSpPr>
          <p:cNvPr id="9" name="Content Placeholder 5"/>
          <p:cNvSpPr>
            <a:spLocks noGrp="1"/>
          </p:cNvSpPr>
          <p:nvPr>
            <p:ph sz="quarter" idx="13"/>
          </p:nvPr>
        </p:nvSpPr>
        <p:spPr>
          <a:xfrm>
            <a:off x="6219711" y="2734985"/>
            <a:ext cx="5445583" cy="609398"/>
          </a:xfrm>
          <a:prstGeom prst="rect">
            <a:avLst/>
          </a:prstGeom>
        </p:spPr>
        <p:txBody>
          <a:bodyPr>
            <a:noAutofit/>
          </a:bodyPr>
          <a:lstStyle>
            <a:lvl1pPr marL="0" indent="0">
              <a:spcBef>
                <a:spcPts val="1200"/>
              </a:spcBef>
              <a:buFont typeface="Arial" pitchFamily="34" charset="0"/>
              <a:buNone/>
              <a:defRPr lang="en-US" sz="1999" kern="1200" spc="0" dirty="0" smtClean="0">
                <a:gradFill>
                  <a:gsLst>
                    <a:gs pos="100000">
                      <a:schemeClr val="bg1"/>
                    </a:gs>
                    <a:gs pos="0">
                      <a:schemeClr val="bg1"/>
                    </a:gs>
                  </a:gsLst>
                  <a:lin ang="5400000" scaled="0"/>
                </a:gradFill>
                <a:latin typeface="+mn-lt"/>
                <a:ea typeface="+mn-ea"/>
                <a:cs typeface="Segoe UI" pitchFamily="34" charset="0"/>
              </a:defRPr>
            </a:lvl1pPr>
            <a:lvl2pPr marL="913966" indent="-380819">
              <a:defRPr lang="en-US" sz="2099" kern="1200" dirty="0" smtClean="0">
                <a:solidFill>
                  <a:schemeClr val="bg2">
                    <a:lumMod val="50000"/>
                  </a:schemeClr>
                </a:solidFill>
                <a:latin typeface="+mn-lt"/>
                <a:ea typeface="+mn-ea"/>
                <a:cs typeface="Arial" pitchFamily="34" charset="0"/>
              </a:defRPr>
            </a:lvl2pPr>
            <a:lvl3pPr marL="913966" indent="-228491">
              <a:defRPr lang="en-US" sz="1899" kern="1200" dirty="0" smtClean="0">
                <a:solidFill>
                  <a:schemeClr val="bg2">
                    <a:lumMod val="50000"/>
                  </a:schemeClr>
                </a:solidFill>
                <a:latin typeface="+mn-lt"/>
                <a:ea typeface="+mn-ea"/>
                <a:cs typeface="Arial" pitchFamily="34" charset="0"/>
              </a:defRPr>
            </a:lvl3pPr>
            <a:lvl4pPr marL="1218621" indent="-228491">
              <a:defRPr lang="en-US" sz="1600" kern="1200" dirty="0" smtClean="0">
                <a:solidFill>
                  <a:schemeClr val="bg2">
                    <a:lumMod val="50000"/>
                  </a:schemeClr>
                </a:solidFill>
                <a:latin typeface="+mn-lt"/>
                <a:ea typeface="+mn-ea"/>
                <a:cs typeface="Arial" pitchFamily="34" charset="0"/>
              </a:defRPr>
            </a:lvl4pPr>
            <a:lvl5pPr marL="1447113" indent="-228491">
              <a:defRPr lang="en-US" sz="1600" kern="1200" dirty="0">
                <a:solidFill>
                  <a:schemeClr val="bg2">
                    <a:lumMod val="50000"/>
                  </a:schemeClr>
                </a:solidFill>
                <a:latin typeface="+mn-lt"/>
                <a:ea typeface="+mn-ea"/>
                <a:cs typeface="Arial" pitchFamily="34" charset="0"/>
              </a:defRPr>
            </a:lvl5pPr>
            <a:lvl6pPr>
              <a:defRPr sz="2099"/>
            </a:lvl6pPr>
            <a:lvl7pPr>
              <a:defRPr sz="2099"/>
            </a:lvl7pPr>
            <a:lvl8pPr>
              <a:defRPr sz="2099"/>
            </a:lvl8pPr>
            <a:lvl9pPr>
              <a:defRPr sz="2099"/>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0" y="0"/>
            <a:ext cx="5981670" cy="6858000"/>
          </a:xfrm>
        </p:spPr>
        <p:txBody>
          <a:bodyPr lIns="182880"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6085" y="6102166"/>
            <a:ext cx="2159890" cy="747988"/>
          </a:xfrm>
          <a:prstGeom prst="rect">
            <a:avLst/>
          </a:prstGeom>
        </p:spPr>
      </p:pic>
    </p:spTree>
    <p:extLst>
      <p:ext uri="{BB962C8B-B14F-4D97-AF65-F5344CB8AC3E}">
        <p14:creationId xmlns:p14="http://schemas.microsoft.com/office/powerpoint/2010/main" val="4116981203"/>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Quote ">
    <p:spTree>
      <p:nvGrpSpPr>
        <p:cNvPr id="1" name=""/>
        <p:cNvGrpSpPr/>
        <p:nvPr/>
      </p:nvGrpSpPr>
      <p:grpSpPr>
        <a:xfrm>
          <a:off x="0" y="0"/>
          <a:ext cx="0" cy="0"/>
          <a:chOff x="0" y="0"/>
          <a:chExt cx="0" cy="0"/>
        </a:xfrm>
      </p:grpSpPr>
      <p:sp>
        <p:nvSpPr>
          <p:cNvPr id="5" name="Content Placeholder 4"/>
          <p:cNvSpPr>
            <a:spLocks noGrp="1"/>
          </p:cNvSpPr>
          <p:nvPr>
            <p:ph sz="quarter" idx="11" hasCustomPrompt="1"/>
          </p:nvPr>
        </p:nvSpPr>
        <p:spPr>
          <a:xfrm>
            <a:off x="520837" y="1358056"/>
            <a:ext cx="11155093" cy="2863073"/>
          </a:xfrm>
          <a:prstGeom prst="rect">
            <a:avLst/>
          </a:prstGeom>
        </p:spPr>
        <p:txBody>
          <a:bodyPr>
            <a:normAutofit/>
          </a:bodyPr>
          <a:lstStyle>
            <a:lvl1pPr marL="0" indent="0">
              <a:lnSpc>
                <a:spcPct val="90000"/>
              </a:lnSpc>
              <a:buNone/>
              <a:defRPr sz="6398">
                <a:gradFill>
                  <a:gsLst>
                    <a:gs pos="100000">
                      <a:schemeClr val="tx2"/>
                    </a:gs>
                    <a:gs pos="0">
                      <a:schemeClr val="tx2"/>
                    </a:gs>
                  </a:gsLst>
                  <a:lin ang="5400000" scaled="0"/>
                </a:gradFill>
                <a:latin typeface="+mj-lt"/>
              </a:defRPr>
            </a:lvl1pPr>
            <a:lvl2pPr>
              <a:defRPr sz="6398">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126"/>
            <a:fld id="{727B4C2D-45E2-4621-8491-2995EB46A674}" type="slidenum">
              <a:rPr lang="en-US" smtClean="0">
                <a:gradFill>
                  <a:gsLst>
                    <a:gs pos="100000">
                      <a:srgbClr val="797A7D"/>
                    </a:gs>
                    <a:gs pos="0">
                      <a:srgbClr val="797A7D"/>
                    </a:gs>
                  </a:gsLst>
                  <a:lin ang="5400000" scaled="0"/>
                </a:gradFill>
              </a:rPr>
              <a:pPr defTabSz="914126"/>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520837" y="4343403"/>
            <a:ext cx="11155093" cy="470747"/>
          </a:xfrm>
          <a:prstGeom prst="rect">
            <a:avLst/>
          </a:prstGeom>
        </p:spPr>
        <p:txBody>
          <a:bodyPr>
            <a:normAutofit/>
          </a:bodyPr>
          <a:lstStyle>
            <a:lvl1pPr marL="0" indent="0">
              <a:lnSpc>
                <a:spcPct val="90000"/>
              </a:lnSpc>
              <a:buNone/>
              <a:defRPr sz="3599">
                <a:gradFill>
                  <a:gsLst>
                    <a:gs pos="100000">
                      <a:schemeClr val="bg2"/>
                    </a:gs>
                    <a:gs pos="0">
                      <a:schemeClr val="bg2"/>
                    </a:gs>
                  </a:gsLst>
                  <a:lin ang="5400000" scaled="0"/>
                </a:gradFill>
                <a:latin typeface="+mj-lt"/>
              </a:defRPr>
            </a:lvl1pPr>
            <a:lvl2pPr>
              <a:defRPr sz="6398">
                <a:solidFill>
                  <a:schemeClr val="tx2"/>
                </a:solidFill>
                <a:latin typeface="+mn-lt"/>
              </a:defRPr>
            </a:lvl2pPr>
          </a:lstStyle>
          <a:p>
            <a:pPr lvl="0"/>
            <a:r>
              <a:rPr lang="en-US" smtClean="0"/>
              <a:t>Click to edit Master text styles</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361996457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userDrawn="1"/>
        </p:nvSpPr>
        <p:spPr bwMode="white">
          <a:xfrm>
            <a:off x="2" y="857250"/>
            <a:ext cx="12192000" cy="512445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algn="ctr" defTabSz="913825" fontAlgn="base">
              <a:spcBef>
                <a:spcPct val="0"/>
              </a:spcBef>
              <a:spcAft>
                <a:spcPct val="0"/>
              </a:spcAft>
            </a:pPr>
            <a:endParaRPr lang="en-US" sz="2199"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20837" y="1358056"/>
            <a:ext cx="11155093" cy="2863073"/>
          </a:xfrm>
          <a:prstGeom prst="rect">
            <a:avLst/>
          </a:prstGeom>
        </p:spPr>
        <p:txBody>
          <a:bodyPr>
            <a:normAutofit/>
          </a:bodyPr>
          <a:lstStyle>
            <a:lvl1pPr marL="0" indent="0">
              <a:lnSpc>
                <a:spcPct val="90000"/>
              </a:lnSpc>
              <a:buNone/>
              <a:defRPr sz="6398">
                <a:gradFill>
                  <a:gsLst>
                    <a:gs pos="100000">
                      <a:schemeClr val="bg1"/>
                    </a:gs>
                    <a:gs pos="0">
                      <a:schemeClr val="bg1"/>
                    </a:gs>
                  </a:gsLst>
                  <a:lin ang="5400000" scaled="0"/>
                </a:gradFill>
                <a:latin typeface="+mj-lt"/>
              </a:defRPr>
            </a:lvl1pPr>
            <a:lvl2pPr>
              <a:defRPr sz="6398">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126"/>
            <a:fld id="{727B4C2D-45E2-4621-8491-2995EB46A674}" type="slidenum">
              <a:rPr lang="en-US" smtClean="0">
                <a:gradFill>
                  <a:gsLst>
                    <a:gs pos="100000">
                      <a:srgbClr val="797A7D"/>
                    </a:gs>
                    <a:gs pos="0">
                      <a:srgbClr val="797A7D"/>
                    </a:gs>
                  </a:gsLst>
                  <a:lin ang="5400000" scaled="0"/>
                </a:gradFill>
              </a:rPr>
              <a:pPr defTabSz="914126"/>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520837" y="4343403"/>
            <a:ext cx="11155093" cy="470747"/>
          </a:xfrm>
          <a:prstGeom prst="rect">
            <a:avLst/>
          </a:prstGeom>
        </p:spPr>
        <p:txBody>
          <a:bodyPr>
            <a:normAutofit/>
          </a:bodyPr>
          <a:lstStyle>
            <a:lvl1pPr marL="0" indent="0">
              <a:lnSpc>
                <a:spcPct val="90000"/>
              </a:lnSpc>
              <a:buNone/>
              <a:defRPr sz="3599">
                <a:gradFill>
                  <a:gsLst>
                    <a:gs pos="100000">
                      <a:schemeClr val="bg1"/>
                    </a:gs>
                    <a:gs pos="0">
                      <a:schemeClr val="bg1"/>
                    </a:gs>
                  </a:gsLst>
                  <a:lin ang="5400000" scaled="0"/>
                </a:gradFill>
                <a:latin typeface="+mj-lt"/>
              </a:defRPr>
            </a:lvl1pPr>
            <a:lvl2pPr>
              <a:defRPr sz="6398">
                <a:solidFill>
                  <a:schemeClr val="tx2"/>
                </a:solidFill>
                <a:latin typeface="+mn-lt"/>
              </a:defRPr>
            </a:lvl2pPr>
          </a:lstStyle>
          <a:p>
            <a:pPr lvl="0"/>
            <a:r>
              <a:rPr lang="en-US" smtClean="0"/>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150750067"/>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126"/>
            <a:fld id="{727B4C2D-45E2-4621-8491-2995EB46A674}" type="slidenum">
              <a:rPr lang="en-US" smtClean="0">
                <a:gradFill>
                  <a:gsLst>
                    <a:gs pos="100000">
                      <a:srgbClr val="797A7D"/>
                    </a:gs>
                    <a:gs pos="0">
                      <a:srgbClr val="797A7D"/>
                    </a:gs>
                  </a:gsLst>
                  <a:lin ang="5400000" scaled="0"/>
                </a:gradFill>
              </a:rPr>
              <a:pPr defTabSz="914126"/>
              <a:t>‹#›</a:t>
            </a:fld>
            <a:endParaRPr lang="en-US" dirty="0">
              <a:gradFill>
                <a:gsLst>
                  <a:gs pos="100000">
                    <a:srgbClr val="797A7D"/>
                  </a:gs>
                  <a:gs pos="0">
                    <a:srgbClr val="797A7D"/>
                  </a:gs>
                </a:gsLst>
                <a:lin ang="5400000" scaled="0"/>
              </a:gra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2492734933"/>
      </p:ext>
    </p:extLst>
  </p:cSld>
  <p:clrMapOvr>
    <a:masterClrMapping/>
  </p:clrMapOvr>
  <p:transition>
    <p:fade/>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0705907"/>
      </p:ext>
    </p:extLst>
  </p:cSld>
  <p:clrMapOvr>
    <a:masterClrMapping/>
  </p:clrMapOvr>
  <p:transition>
    <p:fade/>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smtClean="0"/>
              <a:t>Slide for Developer Code</a:t>
            </a:r>
            <a:endParaRPr lang="en-US" dirty="0"/>
          </a:p>
        </p:txBody>
      </p:sp>
      <p:sp>
        <p:nvSpPr>
          <p:cNvPr id="3" name="Rectangle 2"/>
          <p:cNvSpPr/>
          <p:nvPr userDrawn="1"/>
        </p:nvSpPr>
        <p:spPr bwMode="hidden">
          <a:xfrm>
            <a:off x="2" y="1155940"/>
            <a:ext cx="12192000"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algn="ctr" defTabSz="913825" fontAlgn="base">
              <a:spcBef>
                <a:spcPct val="0"/>
              </a:spcBef>
              <a:spcAft>
                <a:spcPct val="0"/>
              </a:spcAft>
            </a:pPr>
            <a:endParaRPr lang="en-US" sz="1799"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454" y="1447803"/>
            <a:ext cx="11155093" cy="1988237"/>
          </a:xfrm>
        </p:spPr>
        <p:txBody>
          <a:bodyPr/>
          <a:lstStyle>
            <a:lvl1pPr marL="0" indent="0">
              <a:lnSpc>
                <a:spcPct val="95000"/>
              </a:lnSpc>
              <a:buNone/>
              <a:defRPr sz="3199">
                <a:gradFill>
                  <a:gsLst>
                    <a:gs pos="1250">
                      <a:srgbClr val="000000"/>
                    </a:gs>
                    <a:gs pos="100000">
                      <a:srgbClr val="000000"/>
                    </a:gs>
                  </a:gsLst>
                  <a:lin ang="5400000" scaled="0"/>
                </a:gradFill>
                <a:latin typeface="Consolas" pitchFamily="49" charset="0"/>
                <a:cs typeface="Consolas" pitchFamily="49" charset="0"/>
              </a:defRPr>
            </a:lvl1pPr>
            <a:lvl2pPr marL="339623"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572916"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798273"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1029979"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14082565"/>
      </p:ext>
    </p:extLst>
  </p:cSld>
  <p:clrMapOvr>
    <a:masterClrMapping/>
  </p:clrMapOvr>
  <p:transition>
    <p:fade/>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837" y="228603"/>
            <a:ext cx="11155093" cy="664797"/>
          </a:xfrm>
        </p:spPr>
        <p:txBody>
          <a:bodyPr/>
          <a:lstStyle>
            <a:lvl1pPr>
              <a:defRPr sz="4799"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249" y="1447799"/>
            <a:ext cx="11151917" cy="2043636"/>
          </a:xfrm>
          <a:prstGeom prst="rect">
            <a:avLst/>
          </a:prstGeom>
        </p:spPr>
        <p:txBody>
          <a:bodyPr/>
          <a:lstStyle>
            <a:lvl1pPr marL="342797" indent="-342797">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8461" indent="-285664">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4126" indent="-285664">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2657" indent="-228531">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1189" indent="-228531">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9"/>
            <a:ext cx="12192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599"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1884803845"/>
      </p:ext>
    </p:extLst>
  </p:cSld>
  <p:clrMapOvr>
    <a:masterClrMapping/>
  </p:clrMapOvr>
  <p:transition>
    <p:fade/>
  </p:transition>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449322" y="6063380"/>
            <a:ext cx="1522404" cy="324553"/>
          </a:xfrm>
          <a:prstGeom prst="rect">
            <a:avLst/>
          </a:prstGeom>
        </p:spPr>
      </p:pic>
      <p:sp>
        <p:nvSpPr>
          <p:cNvPr id="3" name="Rectangle 2"/>
          <p:cNvSpPr/>
          <p:nvPr userDrawn="1"/>
        </p:nvSpPr>
        <p:spPr bwMode="gray">
          <a:xfrm>
            <a:off x="1060769" y="2575465"/>
            <a:ext cx="8058859" cy="667558"/>
          </a:xfrm>
          <a:prstGeom prst="rect">
            <a:avLst/>
          </a:prstGeom>
          <a:solidFill>
            <a:srgbClr val="F9A03E">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505050">
                      <a:lumMod val="50000"/>
                    </a:srgbClr>
                  </a:gs>
                  <a:gs pos="100000">
                    <a:srgbClr val="505050">
                      <a:lumMod val="50000"/>
                    </a:srgbClr>
                  </a:gs>
                </a:gsLst>
                <a:lin ang="5400000" scaled="0"/>
              </a:gradFill>
            </a:endParaRPr>
          </a:p>
        </p:txBody>
      </p:sp>
      <p:sp>
        <p:nvSpPr>
          <p:cNvPr id="4" name="Rectangle 3"/>
          <p:cNvSpPr/>
          <p:nvPr userDrawn="1"/>
        </p:nvSpPr>
        <p:spPr bwMode="gray">
          <a:xfrm>
            <a:off x="0" y="2839081"/>
            <a:ext cx="7912443" cy="661643"/>
          </a:xfrm>
          <a:prstGeom prst="rect">
            <a:avLst/>
          </a:prstGeom>
          <a:solidFill>
            <a:srgbClr val="F9A03E">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505050">
                      <a:lumMod val="50000"/>
                    </a:srgbClr>
                  </a:gs>
                  <a:gs pos="100000">
                    <a:srgbClr val="505050">
                      <a:lumMod val="50000"/>
                    </a:srgbClr>
                  </a:gs>
                </a:gsLst>
                <a:lin ang="5400000" scaled="0"/>
              </a:gradFill>
            </a:endParaRPr>
          </a:p>
        </p:txBody>
      </p:sp>
      <p:sp>
        <p:nvSpPr>
          <p:cNvPr id="5" name="Rectangle 4"/>
          <p:cNvSpPr/>
          <p:nvPr userDrawn="1"/>
        </p:nvSpPr>
        <p:spPr bwMode="gray">
          <a:xfrm>
            <a:off x="269239" y="3429001"/>
            <a:ext cx="8030161" cy="661643"/>
          </a:xfrm>
          <a:prstGeom prst="rect">
            <a:avLst/>
          </a:prstGeom>
          <a:solidFill>
            <a:srgbClr val="F9A03E">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505050">
                      <a:lumMod val="50000"/>
                    </a:srgbClr>
                  </a:gs>
                  <a:gs pos="100000">
                    <a:srgbClr val="505050">
                      <a:lumMod val="50000"/>
                    </a:srgbClr>
                  </a:gs>
                </a:gsLst>
                <a:lin ang="5400000" scaled="0"/>
              </a:gradFill>
            </a:endParaRP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77421" y="3040305"/>
            <a:ext cx="3609611" cy="621610"/>
          </a:xfrm>
          <a:prstGeom prst="rect">
            <a:avLst/>
          </a:prstGeom>
        </p:spPr>
      </p:pic>
    </p:spTree>
    <p:extLst>
      <p:ext uri="{BB962C8B-B14F-4D97-AF65-F5344CB8AC3E}">
        <p14:creationId xmlns:p14="http://schemas.microsoft.com/office/powerpoint/2010/main" val="3220438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850" fill="hold"/>
                                        <p:tgtEl>
                                          <p:spTgt spid="3"/>
                                        </p:tgtEl>
                                        <p:attrNameLst>
                                          <p:attrName>ppt_x</p:attrName>
                                        </p:attrNameLst>
                                      </p:cBhvr>
                                      <p:tavLst>
                                        <p:tav tm="0">
                                          <p:val>
                                            <p:strVal val="0-#ppt_w/2"/>
                                          </p:val>
                                        </p:tav>
                                        <p:tav tm="100000">
                                          <p:val>
                                            <p:strVal val="#ppt_x"/>
                                          </p:val>
                                        </p:tav>
                                      </p:tavLst>
                                    </p:anim>
                                    <p:anim calcmode="lin" valueType="num">
                                      <p:cBhvr additive="base">
                                        <p:cTn id="8" dur="8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850" fill="hold"/>
                                        <p:tgtEl>
                                          <p:spTgt spid="4"/>
                                        </p:tgtEl>
                                        <p:attrNameLst>
                                          <p:attrName>ppt_x</p:attrName>
                                        </p:attrNameLst>
                                      </p:cBhvr>
                                      <p:tavLst>
                                        <p:tav tm="0">
                                          <p:val>
                                            <p:strVal val="1+#ppt_w/2"/>
                                          </p:val>
                                        </p:tav>
                                        <p:tav tm="100000">
                                          <p:val>
                                            <p:strVal val="#ppt_x"/>
                                          </p:val>
                                        </p:tav>
                                      </p:tavLst>
                                    </p:anim>
                                    <p:anim calcmode="lin" valueType="num">
                                      <p:cBhvr additive="base">
                                        <p:cTn id="12" dur="85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850" fill="hold"/>
                                        <p:tgtEl>
                                          <p:spTgt spid="5"/>
                                        </p:tgtEl>
                                        <p:attrNameLst>
                                          <p:attrName>ppt_x</p:attrName>
                                        </p:attrNameLst>
                                      </p:cBhvr>
                                      <p:tavLst>
                                        <p:tav tm="0">
                                          <p:val>
                                            <p:strVal val="0-#ppt_w/2"/>
                                          </p:val>
                                        </p:tav>
                                        <p:tav tm="100000">
                                          <p:val>
                                            <p:strVal val="#ppt_x"/>
                                          </p:val>
                                        </p:tav>
                                      </p:tavLst>
                                    </p:anim>
                                    <p:anim calcmode="lin" valueType="num">
                                      <p:cBhvr additive="base">
                                        <p:cTn id="16" dur="850" fill="hold"/>
                                        <p:tgtEl>
                                          <p:spTgt spid="5"/>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58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750"/>
                                        <p:tgtEl>
                                          <p:spTgt spid="9"/>
                                        </p:tgtEl>
                                      </p:cBhvr>
                                    </p:animEffect>
                                  </p:childTnLst>
                                </p:cTn>
                              </p:par>
                              <p:par>
                                <p:cTn id="20" presetID="63" presetClass="path" presetSubtype="0" decel="100000" fill="hold" nodeType="withEffect">
                                  <p:stCondLst>
                                    <p:cond delay="580"/>
                                  </p:stCondLst>
                                  <p:childTnLst>
                                    <p:animMotion origin="layout" path="M -0.02412 2.94598E-6 L -4.48813E-6 2.94598E-6 " pathEditMode="relative" rAng="0" ptsTypes="AA">
                                      <p:cBhvr>
                                        <p:cTn id="21" dur="500" fill="hold"/>
                                        <p:tgtEl>
                                          <p:spTgt spid="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Title Slide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gray">
          <a:xfrm>
            <a:off x="1524283" y="470068"/>
            <a:ext cx="4862744" cy="912117"/>
          </a:xfrm>
          <a:prstGeom prst="rect">
            <a:avLst/>
          </a:prstGeom>
          <a:solidFill>
            <a:srgbClr val="F9A03E">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505050">
                      <a:lumMod val="50000"/>
                    </a:srgbClr>
                  </a:gs>
                  <a:gs pos="100000">
                    <a:srgbClr val="505050">
                      <a:lumMod val="50000"/>
                    </a:srgbClr>
                  </a:gs>
                </a:gsLst>
                <a:lin ang="5400000" scaled="0"/>
              </a:gradFill>
            </a:endParaRPr>
          </a:p>
        </p:txBody>
      </p:sp>
      <p:sp>
        <p:nvSpPr>
          <p:cNvPr id="11" name="Rectangle 10"/>
          <p:cNvSpPr/>
          <p:nvPr userDrawn="1"/>
        </p:nvSpPr>
        <p:spPr bwMode="gray">
          <a:xfrm>
            <a:off x="443631" y="652746"/>
            <a:ext cx="4846261" cy="912117"/>
          </a:xfrm>
          <a:prstGeom prst="rect">
            <a:avLst/>
          </a:prstGeom>
          <a:solidFill>
            <a:srgbClr val="F9A03E">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505050">
                      <a:lumMod val="50000"/>
                    </a:srgbClr>
                  </a:gs>
                  <a:gs pos="100000">
                    <a:srgbClr val="505050">
                      <a:lumMod val="50000"/>
                    </a:srgbClr>
                  </a:gs>
                </a:gsLst>
                <a:lin ang="5400000" scaled="0"/>
              </a:gradFill>
            </a:endParaRPr>
          </a:p>
        </p:txBody>
      </p:sp>
      <p:sp>
        <p:nvSpPr>
          <p:cNvPr id="12" name="Rectangle 11"/>
          <p:cNvSpPr/>
          <p:nvPr userDrawn="1"/>
        </p:nvSpPr>
        <p:spPr bwMode="gray">
          <a:xfrm>
            <a:off x="6897527" y="3697962"/>
            <a:ext cx="4846261" cy="627580"/>
          </a:xfrm>
          <a:prstGeom prst="rect">
            <a:avLst/>
          </a:prstGeom>
          <a:solidFill>
            <a:srgbClr val="F9A03E">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505050">
                      <a:lumMod val="50000"/>
                    </a:srgbClr>
                  </a:gs>
                  <a:gs pos="100000">
                    <a:srgbClr val="505050">
                      <a:lumMod val="50000"/>
                    </a:srgbClr>
                  </a:gs>
                </a:gsLst>
                <a:lin ang="5400000" scaled="0"/>
              </a:gradFill>
            </a:endParaRPr>
          </a:p>
        </p:txBody>
      </p:sp>
      <p:sp>
        <p:nvSpPr>
          <p:cNvPr id="13" name="Rectangle 12"/>
          <p:cNvSpPr/>
          <p:nvPr userDrawn="1"/>
        </p:nvSpPr>
        <p:spPr bwMode="gray">
          <a:xfrm>
            <a:off x="7056856" y="3860155"/>
            <a:ext cx="4865906" cy="935768"/>
          </a:xfrm>
          <a:prstGeom prst="rect">
            <a:avLst/>
          </a:prstGeom>
          <a:solidFill>
            <a:srgbClr val="F9A03E">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505050">
                      <a:lumMod val="50000"/>
                    </a:srgbClr>
                  </a:gs>
                  <a:gs pos="100000">
                    <a:srgbClr val="505050">
                      <a:lumMod val="50000"/>
                    </a:srgbClr>
                  </a:gs>
                </a:gsLst>
                <a:lin ang="5400000" scaled="0"/>
              </a:gradFill>
            </a:endParaRPr>
          </a:p>
        </p:txBody>
      </p:sp>
      <p:sp>
        <p:nvSpPr>
          <p:cNvPr id="14" name="Rectangle 13"/>
          <p:cNvSpPr/>
          <p:nvPr userDrawn="1"/>
        </p:nvSpPr>
        <p:spPr bwMode="gray">
          <a:xfrm>
            <a:off x="6897527" y="4697932"/>
            <a:ext cx="4846261" cy="1607817"/>
          </a:xfrm>
          <a:prstGeom prst="rect">
            <a:avLst/>
          </a:prstGeom>
          <a:solidFill>
            <a:srgbClr val="F9A03E">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505050">
                      <a:lumMod val="50000"/>
                    </a:srgbClr>
                  </a:gs>
                  <a:gs pos="100000">
                    <a:srgbClr val="505050">
                      <a:lumMod val="50000"/>
                    </a:srgbClr>
                  </a:gs>
                </a:gsLst>
                <a:lin ang="5400000" scaled="0"/>
              </a:gradFill>
            </a:endParaRP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9121" y="588334"/>
            <a:ext cx="10083699" cy="6405091"/>
          </a:xfrm>
          <a:prstGeom prst="rect">
            <a:avLst/>
          </a:prstGeom>
          <a:effectLst>
            <a:outerShdw blurRad="127000" sx="101000" sy="101000" algn="ctr" rotWithShape="0">
              <a:prstClr val="black">
                <a:alpha val="20000"/>
              </a:prstClr>
            </a:outerShdw>
          </a:effectLst>
        </p:spPr>
      </p:pic>
      <p:sp>
        <p:nvSpPr>
          <p:cNvPr id="9" name="Title 1"/>
          <p:cNvSpPr>
            <a:spLocks noGrp="1"/>
          </p:cNvSpPr>
          <p:nvPr>
            <p:ph type="title" hasCustomPrompt="1"/>
          </p:nvPr>
        </p:nvSpPr>
        <p:spPr bwMode="ltGray">
          <a:xfrm>
            <a:off x="1893909" y="3001156"/>
            <a:ext cx="8052751" cy="1344828"/>
          </a:xfrm>
          <a:noFill/>
        </p:spPr>
        <p:txBody>
          <a:bodyPr vert="horz" wrap="square" lIns="146304" tIns="91440" rIns="146304" bIns="91440" rtlCol="0" anchor="t" anchorCtr="0">
            <a:noAutofit/>
          </a:bodyPr>
          <a:lstStyle>
            <a:lvl1pPr>
              <a:defRPr lang="en-US" sz="4313" spc="-98" baseline="0" dirty="0">
                <a:gradFill>
                  <a:gsLst>
                    <a:gs pos="0">
                      <a:schemeClr val="bg2">
                        <a:lumMod val="10000"/>
                      </a:schemeClr>
                    </a:gs>
                    <a:gs pos="100000">
                      <a:schemeClr val="bg2">
                        <a:lumMod val="10000"/>
                      </a:schemeClr>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1893909" y="4370376"/>
            <a:ext cx="8052752" cy="1344828"/>
          </a:xfrm>
        </p:spPr>
        <p:txBody>
          <a:bodyPr tIns="109728" bIns="109728">
            <a:noAutofit/>
          </a:bodyPr>
          <a:lstStyle>
            <a:lvl1pPr marL="0" indent="0">
              <a:spcBef>
                <a:spcPts val="0"/>
              </a:spcBef>
              <a:buNone/>
              <a:defRPr lang="en-US" sz="3137" b="0" kern="1200" cap="none" spc="-98" baseline="0" dirty="0">
                <a:ln w="3175">
                  <a:noFill/>
                </a:ln>
                <a:gradFill>
                  <a:gsLst>
                    <a:gs pos="0">
                      <a:schemeClr val="bg2">
                        <a:lumMod val="10000"/>
                      </a:schemeClr>
                    </a:gs>
                    <a:gs pos="100000">
                      <a:schemeClr val="bg2">
                        <a:lumMod val="10000"/>
                      </a:schemeClr>
                    </a:gs>
                  </a:gsLst>
                  <a:lin ang="5400000" scaled="0"/>
                </a:gradFill>
                <a:effectLst/>
                <a:latin typeface="+mj-lt"/>
                <a:ea typeface="+mn-ea"/>
                <a:cs typeface="Segoe UI" pitchFamily="34" charset="0"/>
              </a:defRPr>
            </a:lvl1pPr>
          </a:lstStyle>
          <a:p>
            <a:pPr lvl="0" algn="l" defTabSz="914367" rtl="0" eaLnBrk="1" latinLnBrk="0" hangingPunct="1">
              <a:lnSpc>
                <a:spcPct val="90000"/>
              </a:lnSpc>
              <a:spcBef>
                <a:spcPct val="0"/>
              </a:spcBef>
              <a:buNone/>
            </a:pPr>
            <a:r>
              <a:rPr lang="en-US" dirty="0" smtClean="0"/>
              <a:t>Speaker Name</a:t>
            </a:r>
            <a:endParaRPr lang="en-US" dirty="0"/>
          </a:p>
        </p:txBody>
      </p:sp>
      <p:pic>
        <p:nvPicPr>
          <p:cNvPr id="17" name="Pictur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gray">
          <a:xfrm>
            <a:off x="11026337" y="470068"/>
            <a:ext cx="717451" cy="152949"/>
          </a:xfrm>
          <a:prstGeom prst="rect">
            <a:avLst/>
          </a:prstGeom>
        </p:spPr>
      </p:pic>
    </p:spTree>
    <p:extLst>
      <p:ext uri="{BB962C8B-B14F-4D97-AF65-F5344CB8AC3E}">
        <p14:creationId xmlns:p14="http://schemas.microsoft.com/office/powerpoint/2010/main" val="7211589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0-#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25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750" fill="hold"/>
                                        <p:tgtEl>
                                          <p:spTgt spid="12"/>
                                        </p:tgtEl>
                                        <p:attrNameLst>
                                          <p:attrName>ppt_x</p:attrName>
                                        </p:attrNameLst>
                                      </p:cBhvr>
                                      <p:tavLst>
                                        <p:tav tm="0">
                                          <p:val>
                                            <p:strVal val="1+#ppt_w/2"/>
                                          </p:val>
                                        </p:tav>
                                        <p:tav tm="100000">
                                          <p:val>
                                            <p:strVal val="#ppt_x"/>
                                          </p:val>
                                        </p:tav>
                                      </p:tavLst>
                                    </p:anim>
                                    <p:anim calcmode="lin" valueType="num">
                                      <p:cBhvr additive="base">
                                        <p:cTn id="16" dur="75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75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750" fill="hold"/>
                                        <p:tgtEl>
                                          <p:spTgt spid="14"/>
                                        </p:tgtEl>
                                        <p:attrNameLst>
                                          <p:attrName>ppt_x</p:attrName>
                                        </p:attrNameLst>
                                      </p:cBhvr>
                                      <p:tavLst>
                                        <p:tav tm="0">
                                          <p:val>
                                            <p:strVal val="1+#ppt_w/2"/>
                                          </p:val>
                                        </p:tav>
                                        <p:tav tm="100000">
                                          <p:val>
                                            <p:strVal val="#ppt_x"/>
                                          </p:val>
                                        </p:tav>
                                      </p:tavLst>
                                    </p:anim>
                                    <p:anim calcmode="lin" valueType="num">
                                      <p:cBhvr additive="base">
                                        <p:cTn id="20" dur="75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11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750" fill="hold"/>
                                        <p:tgtEl>
                                          <p:spTgt spid="13"/>
                                        </p:tgtEl>
                                        <p:attrNameLst>
                                          <p:attrName>ppt_x</p:attrName>
                                        </p:attrNameLst>
                                      </p:cBhvr>
                                      <p:tavLst>
                                        <p:tav tm="0">
                                          <p:val>
                                            <p:strVal val="1+#ppt_w/2"/>
                                          </p:val>
                                        </p:tav>
                                        <p:tav tm="100000">
                                          <p:val>
                                            <p:strVal val="#ppt_x"/>
                                          </p:val>
                                        </p:tav>
                                      </p:tavLst>
                                    </p:anim>
                                    <p:anim calcmode="lin" valueType="num">
                                      <p:cBhvr additive="base">
                                        <p:cTn id="24" dur="750" fill="hold"/>
                                        <p:tgtEl>
                                          <p:spTgt spid="13"/>
                                        </p:tgtEl>
                                        <p:attrNameLst>
                                          <p:attrName>ppt_y</p:attrName>
                                        </p:attrNameLst>
                                      </p:cBhvr>
                                      <p:tavLst>
                                        <p:tav tm="0">
                                          <p:val>
                                            <p:strVal val="#ppt_y"/>
                                          </p:val>
                                        </p:tav>
                                        <p:tav tm="100000">
                                          <p:val>
                                            <p:strVal val="#ppt_y"/>
                                          </p:val>
                                        </p:tav>
                                      </p:tavLst>
                                    </p:anim>
                                  </p:childTnLst>
                                </p:cTn>
                              </p:par>
                              <p:par>
                                <p:cTn id="25" presetID="10" presetClass="entr" presetSubtype="0" fill="hold" grpId="0" nodeType="withEffect">
                                  <p:stCondLst>
                                    <p:cond delay="58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750"/>
                                        <p:tgtEl>
                                          <p:spTgt spid="9"/>
                                        </p:tgtEl>
                                      </p:cBhvr>
                                    </p:animEffect>
                                  </p:childTnLst>
                                </p:cTn>
                              </p:par>
                              <p:par>
                                <p:cTn id="28" presetID="63" presetClass="path" presetSubtype="0" decel="100000" fill="hold" grpId="1" nodeType="withEffect">
                                  <p:stCondLst>
                                    <p:cond delay="580"/>
                                  </p:stCondLst>
                                  <p:childTnLst>
                                    <p:animMotion origin="layout" path="M -0.02413 -3.22742E-6 L 4.30431E-6 -3.22742E-6 " pathEditMode="relative" rAng="0" ptsTypes="AA">
                                      <p:cBhvr>
                                        <p:cTn id="29" dur="500" fill="hold"/>
                                        <p:tgtEl>
                                          <p:spTgt spid="9"/>
                                        </p:tgtEl>
                                        <p:attrNameLst>
                                          <p:attrName>ppt_x</p:attrName>
                                          <p:attrName>ppt_y</p:attrName>
                                        </p:attrNameLst>
                                      </p:cBhvr>
                                      <p:rCtr x="1200" y="0"/>
                                    </p:animMotion>
                                  </p:childTnLst>
                                </p:cTn>
                              </p:par>
                              <p:par>
                                <p:cTn id="30" presetID="10" presetClass="entr" presetSubtype="0" fill="hold" grpId="0" nodeType="withEffect">
                                  <p:stCondLst>
                                    <p:cond delay="68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750"/>
                                        <p:tgtEl>
                                          <p:spTgt spid="3"/>
                                        </p:tgtEl>
                                      </p:cBhvr>
                                    </p:animEffect>
                                  </p:childTnLst>
                                </p:cTn>
                              </p:par>
                              <p:par>
                                <p:cTn id="33" presetID="63" presetClass="path" presetSubtype="0" decel="100000" fill="hold" grpId="1" nodeType="withEffect">
                                  <p:stCondLst>
                                    <p:cond delay="680"/>
                                  </p:stCondLst>
                                  <p:childTnLst>
                                    <p:animMotion origin="layout" path="M -0.02413 -8.71539E-7 L 4.30431E-6 -8.71539E-7 " pathEditMode="relative" rAng="0" ptsTypes="AA">
                                      <p:cBhvr>
                                        <p:cTn id="34" dur="500" fill="hold"/>
                                        <p:tgtEl>
                                          <p:spTgt spid="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4" grpId="0" animBg="1"/>
      <p:bldP spid="9" grpId="0"/>
      <p:bldP spid="9" grpId="1"/>
      <p:bldP spid="3" grpId="0">
        <p:tmplLst>
          <p:tmpl>
            <p:tnLst>
              <p:par>
                <p:cTn presetID="10" presetClass="entr" presetSubtype="0" fill="hold" nodeType="withEffect">
                  <p:stCondLst>
                    <p:cond delay="68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childTnLst>
                </p:cTn>
              </p:par>
            </p:tnLst>
          </p:tmpl>
        </p:tmplLst>
      </p:bldP>
      <p:bldP spid="3" grpId="1">
        <p:tmplLst>
          <p:tmpl>
            <p:tnLst>
              <p:par>
                <p:cTn presetID="63" presetClass="path" presetSubtype="0" decel="100000" fill="hold" nodeType="withEffect">
                  <p:stCondLst>
                    <p:cond delay="680"/>
                  </p:stCondLst>
                  <p:childTnLst>
                    <p:animMotion origin="layout" path="M -0.02413 -8.71539E-7 L 4.30431E-6 -8.71539E-7 " pathEditMode="relative" rAng="0" ptsTypes="AA">
                      <p:cBhvr>
                        <p:cTn dur="500" fill="hold"/>
                        <p:tgtEl>
                          <p:spTgt spid="3"/>
                        </p:tgtEl>
                        <p:attrNameLst>
                          <p:attrName>ppt_x</p:attrName>
                          <p:attrName>ppt_y</p:attrName>
                        </p:attrNameLst>
                      </p:cBhvr>
                      <p:rCtr x="1200" y="0"/>
                    </p:animMotion>
                  </p:childTnLst>
                </p:cTn>
              </p:par>
            </p:tnLst>
          </p:tmpl>
        </p:tmplLst>
      </p:bldP>
    </p:bld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Dem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bwMode="auto">
          <a:xfrm>
            <a:off x="269302" y="1187644"/>
            <a:ext cx="9860610" cy="268963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91241">
                      <a:schemeClr val="tx1"/>
                    </a:gs>
                    <a:gs pos="57000">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0" y="3877277"/>
            <a:ext cx="9860674" cy="1793881"/>
          </a:xfrm>
          <a:noFill/>
        </p:spPr>
        <p:txBody>
          <a:bodyPr lIns="182880" tIns="146304" rIns="182880" bIns="146304">
            <a:noAutofit/>
          </a:bodyPr>
          <a:lstStyle>
            <a:lvl1pPr marL="0" indent="0">
              <a:spcBef>
                <a:spcPts val="0"/>
              </a:spcBef>
              <a:buNone/>
              <a:defRPr sz="3529" spc="0" baseline="0">
                <a:gradFill>
                  <a:gsLst>
                    <a:gs pos="91241">
                      <a:schemeClr val="tx1"/>
                    </a:gs>
                    <a:gs pos="57000">
                      <a:schemeClr val="tx1"/>
                    </a:gs>
                    <a:gs pos="18000">
                      <a:schemeClr val="tx1"/>
                    </a:gs>
                  </a:gsLst>
                  <a:lin ang="5400000" scaled="0"/>
                </a:gradFill>
                <a:latin typeface="+mj-lt"/>
              </a:defRPr>
            </a:lvl1pPr>
          </a:lstStyle>
          <a:p>
            <a:pPr lvl="0"/>
            <a:r>
              <a:rPr lang="en-US" dirty="0" smtClean="0"/>
              <a:t>Speaker Name</a:t>
            </a:r>
          </a:p>
        </p:txBody>
      </p:sp>
      <p:sp>
        <p:nvSpPr>
          <p:cNvPr id="12" name="Rectangle 11"/>
          <p:cNvSpPr/>
          <p:nvPr userDrawn="1"/>
        </p:nvSpPr>
        <p:spPr bwMode="gray">
          <a:xfrm flipH="1">
            <a:off x="6544212" y="5629606"/>
            <a:ext cx="4990853" cy="413419"/>
          </a:xfrm>
          <a:prstGeom prst="rect">
            <a:avLst/>
          </a:prstGeom>
          <a:solidFill>
            <a:srgbClr val="F9A03E">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505050">
                      <a:lumMod val="50000"/>
                    </a:srgbClr>
                  </a:gs>
                  <a:gs pos="100000">
                    <a:srgbClr val="505050">
                      <a:lumMod val="50000"/>
                    </a:srgbClr>
                  </a:gs>
                </a:gsLst>
                <a:lin ang="5400000" scaled="0"/>
              </a:gradFill>
            </a:endParaRPr>
          </a:p>
        </p:txBody>
      </p:sp>
      <p:sp>
        <p:nvSpPr>
          <p:cNvPr id="13" name="Rectangle 12"/>
          <p:cNvSpPr/>
          <p:nvPr userDrawn="1"/>
        </p:nvSpPr>
        <p:spPr bwMode="gray">
          <a:xfrm flipH="1">
            <a:off x="7291822" y="5795020"/>
            <a:ext cx="4900178" cy="409756"/>
          </a:xfrm>
          <a:prstGeom prst="rect">
            <a:avLst/>
          </a:prstGeom>
          <a:solidFill>
            <a:srgbClr val="F9A03E">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505050">
                      <a:lumMod val="50000"/>
                    </a:srgbClr>
                  </a:gs>
                  <a:gs pos="100000">
                    <a:srgbClr val="505050">
                      <a:lumMod val="50000"/>
                    </a:srgbClr>
                  </a:gs>
                </a:gsLst>
                <a:lin ang="5400000" scaled="0"/>
              </a:gradFill>
            </a:endParaRPr>
          </a:p>
        </p:txBody>
      </p:sp>
      <p:sp>
        <p:nvSpPr>
          <p:cNvPr id="14" name="Rectangle 13"/>
          <p:cNvSpPr/>
          <p:nvPr userDrawn="1"/>
        </p:nvSpPr>
        <p:spPr bwMode="gray">
          <a:xfrm flipH="1">
            <a:off x="7052181" y="6160357"/>
            <a:ext cx="4973080" cy="409756"/>
          </a:xfrm>
          <a:prstGeom prst="rect">
            <a:avLst/>
          </a:prstGeom>
          <a:solidFill>
            <a:srgbClr val="F9A03E">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505050">
                      <a:lumMod val="50000"/>
                    </a:srgbClr>
                  </a:gs>
                  <a:gs pos="100000">
                    <a:srgbClr val="505050">
                      <a:lumMod val="50000"/>
                    </a:srgbClr>
                  </a:gs>
                </a:gsLst>
                <a:lin ang="5400000" scaled="0"/>
              </a:gradFill>
            </a:endParaRPr>
          </a:p>
        </p:txBody>
      </p:sp>
    </p:spTree>
    <p:extLst>
      <p:ext uri="{BB962C8B-B14F-4D97-AF65-F5344CB8AC3E}">
        <p14:creationId xmlns:p14="http://schemas.microsoft.com/office/powerpoint/2010/main" val="34856841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850" fill="hold"/>
                                        <p:tgtEl>
                                          <p:spTgt spid="12"/>
                                        </p:tgtEl>
                                        <p:attrNameLst>
                                          <p:attrName>ppt_x</p:attrName>
                                        </p:attrNameLst>
                                      </p:cBhvr>
                                      <p:tavLst>
                                        <p:tav tm="0">
                                          <p:val>
                                            <p:strVal val="1+#ppt_w/2"/>
                                          </p:val>
                                        </p:tav>
                                        <p:tav tm="100000">
                                          <p:val>
                                            <p:strVal val="#ppt_x"/>
                                          </p:val>
                                        </p:tav>
                                      </p:tavLst>
                                    </p:anim>
                                    <p:anim calcmode="lin" valueType="num">
                                      <p:cBhvr additive="base">
                                        <p:cTn id="8" dur="85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850" fill="hold"/>
                                        <p:tgtEl>
                                          <p:spTgt spid="14"/>
                                        </p:tgtEl>
                                        <p:attrNameLst>
                                          <p:attrName>ppt_x</p:attrName>
                                        </p:attrNameLst>
                                      </p:cBhvr>
                                      <p:tavLst>
                                        <p:tav tm="0">
                                          <p:val>
                                            <p:strVal val="1+#ppt_w/2"/>
                                          </p:val>
                                        </p:tav>
                                        <p:tav tm="100000">
                                          <p:val>
                                            <p:strVal val="#ppt_x"/>
                                          </p:val>
                                        </p:tav>
                                      </p:tavLst>
                                    </p:anim>
                                    <p:anim calcmode="lin" valueType="num">
                                      <p:cBhvr additive="base">
                                        <p:cTn id="12" dur="85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850" fill="hold"/>
                                        <p:tgtEl>
                                          <p:spTgt spid="13"/>
                                        </p:tgtEl>
                                        <p:attrNameLst>
                                          <p:attrName>ppt_x</p:attrName>
                                        </p:attrNameLst>
                                      </p:cBhvr>
                                      <p:tavLst>
                                        <p:tav tm="0">
                                          <p:val>
                                            <p:strVal val="0-#ppt_w/2"/>
                                          </p:val>
                                        </p:tav>
                                        <p:tav tm="100000">
                                          <p:val>
                                            <p:strVal val="#ppt_x"/>
                                          </p:val>
                                        </p:tav>
                                      </p:tavLst>
                                    </p:anim>
                                    <p:anim calcmode="lin" valueType="num">
                                      <p:cBhvr additive="base">
                                        <p:cTn id="16" dur="850" fill="hold"/>
                                        <p:tgtEl>
                                          <p:spTgt spid="13"/>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58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750"/>
                                        <p:tgtEl>
                                          <p:spTgt spid="2"/>
                                        </p:tgtEl>
                                      </p:cBhvr>
                                    </p:animEffect>
                                  </p:childTnLst>
                                </p:cTn>
                              </p:par>
                              <p:par>
                                <p:cTn id="20" presetID="63" presetClass="path" presetSubtype="0" decel="100000" fill="hold" grpId="1" nodeType="withEffect">
                                  <p:stCondLst>
                                    <p:cond delay="580"/>
                                  </p:stCondLst>
                                  <p:childTnLst>
                                    <p:animMotion origin="layout" path="M -0.02409 1.50289E-6 L -4.16667E-7 1.50289E-6 " pathEditMode="relative" rAng="0" ptsTypes="AA">
                                      <p:cBhvr>
                                        <p:cTn id="21" dur="500" fill="hold"/>
                                        <p:tgtEl>
                                          <p:spTgt spid="2"/>
                                        </p:tgtEl>
                                        <p:attrNameLst>
                                          <p:attrName>ppt_x</p:attrName>
                                          <p:attrName>ppt_y</p:attrName>
                                        </p:attrNameLst>
                                      </p:cBhvr>
                                      <p:rCtr x="1198" y="0"/>
                                    </p:animMotion>
                                  </p:childTnLst>
                                </p:cTn>
                              </p:par>
                              <p:par>
                                <p:cTn id="22" presetID="10" presetClass="entr" presetSubtype="0" fill="hold" grpId="0" nodeType="withEffect">
                                  <p:stCondLst>
                                    <p:cond delay="68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750"/>
                                        <p:tgtEl>
                                          <p:spTgt spid="5"/>
                                        </p:tgtEl>
                                      </p:cBhvr>
                                    </p:animEffect>
                                  </p:childTnLst>
                                </p:cTn>
                              </p:par>
                              <p:par>
                                <p:cTn id="25" presetID="63" presetClass="path" presetSubtype="0" decel="100000" fill="hold" grpId="1" nodeType="withEffect">
                                  <p:stCondLst>
                                    <p:cond delay="680"/>
                                  </p:stCondLst>
                                  <p:childTnLst>
                                    <p:animMotion origin="layout" path="M -0.02409 1.50289E-6 L -4.16667E-7 1.50289E-6 " pathEditMode="relative" rAng="0" ptsTypes="AA">
                                      <p:cBhvr>
                                        <p:cTn id="26" dur="500" fill="hold"/>
                                        <p:tgtEl>
                                          <p:spTgt spid="5"/>
                                        </p:tgtEl>
                                        <p:attrNameLst>
                                          <p:attrName>ppt_x</p:attrName>
                                          <p:attrName>ppt_y</p:attrName>
                                        </p:attrNameLst>
                                      </p:cBhvr>
                                      <p:rCtr x="119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tmplLst>
          <p:tmpl>
            <p:tnLst>
              <p:par>
                <p:cTn presetID="10" presetClass="entr" presetSubtype="0" fill="hold" nodeType="withEffect">
                  <p:stCondLst>
                    <p:cond delay="680"/>
                  </p:stCondLst>
                  <p:childTnLst>
                    <p:set>
                      <p:cBhvr>
                        <p:cTn dur="1" fill="hold">
                          <p:stCondLst>
                            <p:cond delay="0"/>
                          </p:stCondLst>
                        </p:cTn>
                        <p:tgtEl>
                          <p:spTgt spid="5"/>
                        </p:tgtEl>
                        <p:attrNameLst>
                          <p:attrName>style.visibility</p:attrName>
                        </p:attrNameLst>
                      </p:cBhvr>
                      <p:to>
                        <p:strVal val="visible"/>
                      </p:to>
                    </p:set>
                    <p:animEffect transition="in" filter="fade">
                      <p:cBhvr>
                        <p:cTn dur="750"/>
                        <p:tgtEl>
                          <p:spTgt spid="5"/>
                        </p:tgtEl>
                      </p:cBhvr>
                    </p:animEffect>
                  </p:childTnLst>
                </p:cTn>
              </p:par>
            </p:tnLst>
          </p:tmpl>
        </p:tmplLst>
      </p:bldP>
      <p:bldP spid="5" grpId="1">
        <p:tmplLst>
          <p:tmpl>
            <p:tnLst>
              <p:par>
                <p:cTn presetID="63" presetClass="path" presetSubtype="0" decel="100000" fill="hold" nodeType="withEffect">
                  <p:stCondLst>
                    <p:cond delay="680"/>
                  </p:stCondLst>
                  <p:childTnLst>
                    <p:animMotion origin="layout" path="M -0.02409 1.50289E-6 L -4.16667E-7 1.50289E-6 " pathEditMode="relative" rAng="0" ptsTypes="AA">
                      <p:cBhvr>
                        <p:cTn dur="500" fill="hold"/>
                        <p:tgtEl>
                          <p:spTgt spid="5"/>
                        </p:tgtEl>
                        <p:attrNameLst>
                          <p:attrName>ppt_x</p:attrName>
                          <p:attrName>ppt_y</p:attrName>
                        </p:attrNameLst>
                      </p:cBhvr>
                      <p:rCtr x="1198" y="0"/>
                    </p:animMotion>
                  </p:childTnLst>
                </p:cTn>
              </p:par>
            </p:tnLst>
          </p:tmpl>
        </p:tmplLst>
      </p:bldP>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48AF08-CCBB-41DA-83BD-3DBB9AE4F2AB}" type="datetimeFigureOut">
              <a:rPr lang="en-US" smtClean="0"/>
              <a:t>6/3/2014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2D30B-661E-4572-9AF1-8414EF5095CD}" type="slidenum">
              <a:rPr lang="en-US" smtClean="0"/>
              <a:t>‹#›</a:t>
            </a:fld>
            <a:endParaRPr lang="en-US"/>
          </a:p>
        </p:txBody>
      </p:sp>
    </p:spTree>
    <p:extLst>
      <p:ext uri="{BB962C8B-B14F-4D97-AF65-F5344CB8AC3E}">
        <p14:creationId xmlns:p14="http://schemas.microsoft.com/office/powerpoint/2010/main" val="616355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520836" y="1447801"/>
            <a:ext cx="5396365" cy="2351413"/>
          </a:xfrm>
        </p:spPr>
        <p:txBody>
          <a:bodyPr>
            <a:spAutoFit/>
          </a:bodyPr>
          <a:lstStyle>
            <a:lvl1pPr marL="292100" indent="-292100">
              <a:spcBef>
                <a:spcPts val="1200"/>
              </a:spcBef>
              <a:buClr>
                <a:schemeClr val="accent1"/>
              </a:buClr>
              <a:buSzPct val="100000"/>
              <a:buFont typeface="Wingdings" pitchFamily="2" charset="2"/>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520700" indent="-228600">
              <a:buClr>
                <a:schemeClr val="accent1"/>
              </a:buClr>
              <a:buFont typeface="Wingdings" pitchFamily="2" charset="2"/>
              <a:buChar char="§"/>
              <a:defRPr sz="2000"/>
            </a:lvl2pPr>
            <a:lvl3pPr marL="685800" indent="-165100">
              <a:buClr>
                <a:schemeClr val="accent1"/>
              </a:buClr>
              <a:buFont typeface="Wingdings" pitchFamily="2" charset="2"/>
              <a:buChar char="§"/>
              <a:tabLst/>
              <a:defRPr sz="2000"/>
            </a:lvl3pPr>
            <a:lvl4pPr marL="863600" indent="-177800">
              <a:buClr>
                <a:schemeClr val="accent1"/>
              </a:buClr>
              <a:buFont typeface="Wingdings" pitchFamily="2" charset="2"/>
              <a:buChar char="§"/>
              <a:defRPr/>
            </a:lvl4pPr>
            <a:lvl5pPr marL="1028700" indent="-165100">
              <a:buClr>
                <a:schemeClr val="accent1"/>
              </a:buClr>
              <a:buFont typeface="Wingdings" pitchFamily="2" charset="2"/>
              <a:buChar char="§"/>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6279563" y="1447801"/>
            <a:ext cx="5396365" cy="2720745"/>
          </a:xfrm>
        </p:spPr>
        <p:txBody>
          <a:bodyPr>
            <a:spAutoFit/>
          </a:bodyPr>
          <a:lstStyle>
            <a:lvl1pPr marL="339725" indent="-339725">
              <a:spcBef>
                <a:spcPts val="1200"/>
              </a:spcBef>
              <a:buClr>
                <a:schemeClr val="bg2"/>
              </a:buClr>
              <a:buFont typeface="Arial" pitchFamily="34" charset="0"/>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635000" indent="-342900">
              <a:defRPr lang="en-US" sz="2000" kern="1200" spc="0" baseline="0" dirty="0" smtClean="0">
                <a:gradFill>
                  <a:gsLst>
                    <a:gs pos="1250">
                      <a:schemeClr val="bg2"/>
                    </a:gs>
                    <a:gs pos="100000">
                      <a:schemeClr val="bg2"/>
                    </a:gs>
                  </a:gsLst>
                  <a:lin ang="5400000" scaled="0"/>
                </a:gradFill>
                <a:latin typeface="+mn-lt"/>
                <a:ea typeface="+mn-ea"/>
                <a:cs typeface="+mn-cs"/>
              </a:defRPr>
            </a:lvl2pPr>
            <a:lvl3pPr marL="863600" indent="-342900">
              <a:defRPr lang="en-US" sz="2000" kern="1200" spc="0" baseline="0" dirty="0" smtClean="0">
                <a:gradFill>
                  <a:gsLst>
                    <a:gs pos="1250">
                      <a:schemeClr val="bg2"/>
                    </a:gs>
                    <a:gs pos="100000">
                      <a:schemeClr val="bg2"/>
                    </a:gs>
                  </a:gsLst>
                  <a:lin ang="5400000" scaled="0"/>
                </a:gradFill>
                <a:latin typeface="+mn-lt"/>
                <a:ea typeface="+mn-ea"/>
                <a:cs typeface="+mn-cs"/>
              </a:defRPr>
            </a:lvl3pPr>
            <a:lvl4pPr marL="1028700" indent="-342900">
              <a:defRPr lang="en-US" sz="2000" kern="1200" spc="0" baseline="0" dirty="0" smtClean="0">
                <a:gradFill>
                  <a:gsLst>
                    <a:gs pos="1250">
                      <a:schemeClr val="bg2"/>
                    </a:gs>
                    <a:gs pos="100000">
                      <a:schemeClr val="bg2"/>
                    </a:gs>
                  </a:gsLst>
                  <a:lin ang="5400000" scaled="0"/>
                </a:gradFill>
                <a:latin typeface="+mn-lt"/>
                <a:ea typeface="+mn-ea"/>
                <a:cs typeface="+mn-cs"/>
              </a:defRPr>
            </a:lvl4pPr>
            <a:lvl5pPr marL="1206500" indent="-342900">
              <a:defRPr lang="en-US" sz="2000" kern="1200" spc="0" baseline="0" dirty="0">
                <a:gradFill>
                  <a:gsLst>
                    <a:gs pos="1250">
                      <a:schemeClr val="bg2"/>
                    </a:gs>
                    <a:gs pos="100000">
                      <a:schemeClr val="bg2"/>
                    </a:gs>
                  </a:gsLst>
                  <a:lin ang="5400000" scaled="0"/>
                </a:gradFill>
                <a:latin typeface="+mn-lt"/>
                <a:ea typeface="+mn-ea"/>
                <a:cs typeface="+mn-cs"/>
              </a:defRPr>
            </a:lvl5pPr>
          </a:lstStyle>
          <a:p>
            <a:pPr marL="292100" marR="0" lvl="0"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Click to edit Master text styles</a:t>
            </a:r>
          </a:p>
          <a:p>
            <a:pPr marL="292100" marR="0" lvl="1"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Second level</a:t>
            </a:r>
          </a:p>
          <a:p>
            <a:pPr marL="292100" marR="0" lvl="2"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Third level</a:t>
            </a:r>
          </a:p>
          <a:p>
            <a:pPr marL="292100" marR="0" lvl="3"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Fourth level</a:t>
            </a:r>
          </a:p>
          <a:p>
            <a:pPr marL="292100" marR="0" lvl="4"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Fifth level</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1522455201"/>
      </p:ext>
    </p:extLst>
  </p:cSld>
  <p:clrMapOvr>
    <a:masterClrMapping/>
  </p:clrMapOvr>
  <p:transition>
    <p:fade/>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Vide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bwMode="auto">
          <a:xfrm>
            <a:off x="269302" y="1187644"/>
            <a:ext cx="9860610" cy="268963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91241">
                      <a:schemeClr val="tx1"/>
                    </a:gs>
                    <a:gs pos="57000">
                      <a:schemeClr val="tx1"/>
                    </a:gs>
                    <a:gs pos="18000">
                      <a:schemeClr val="tx1"/>
                    </a:gs>
                  </a:gsLst>
                  <a:lin ang="5400000" scaled="0"/>
                </a:gradFill>
              </a:defRPr>
            </a:lvl1pPr>
          </a:lstStyle>
          <a:p>
            <a:r>
              <a:rPr lang="en-US" dirty="0" smtClean="0"/>
              <a:t>Video title</a:t>
            </a:r>
            <a:endParaRPr lang="en-US" dirty="0"/>
          </a:p>
        </p:txBody>
      </p:sp>
      <p:sp>
        <p:nvSpPr>
          <p:cNvPr id="8" name="Rectangle 7"/>
          <p:cNvSpPr/>
          <p:nvPr userDrawn="1"/>
        </p:nvSpPr>
        <p:spPr bwMode="gray">
          <a:xfrm flipH="1">
            <a:off x="6544212" y="5629606"/>
            <a:ext cx="4990853" cy="413419"/>
          </a:xfrm>
          <a:prstGeom prst="rect">
            <a:avLst/>
          </a:prstGeom>
          <a:solidFill>
            <a:srgbClr val="F9A03E">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505050">
                      <a:lumMod val="50000"/>
                    </a:srgbClr>
                  </a:gs>
                  <a:gs pos="100000">
                    <a:srgbClr val="505050">
                      <a:lumMod val="50000"/>
                    </a:srgbClr>
                  </a:gs>
                </a:gsLst>
                <a:lin ang="5400000" scaled="0"/>
              </a:gradFill>
            </a:endParaRPr>
          </a:p>
        </p:txBody>
      </p:sp>
      <p:sp>
        <p:nvSpPr>
          <p:cNvPr id="9" name="Rectangle 8"/>
          <p:cNvSpPr/>
          <p:nvPr userDrawn="1"/>
        </p:nvSpPr>
        <p:spPr bwMode="gray">
          <a:xfrm flipH="1">
            <a:off x="7291822" y="5795020"/>
            <a:ext cx="4900178" cy="409756"/>
          </a:xfrm>
          <a:prstGeom prst="rect">
            <a:avLst/>
          </a:prstGeom>
          <a:solidFill>
            <a:srgbClr val="F9A03E">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505050">
                      <a:lumMod val="50000"/>
                    </a:srgbClr>
                  </a:gs>
                  <a:gs pos="100000">
                    <a:srgbClr val="505050">
                      <a:lumMod val="50000"/>
                    </a:srgbClr>
                  </a:gs>
                </a:gsLst>
                <a:lin ang="5400000" scaled="0"/>
              </a:gradFill>
            </a:endParaRPr>
          </a:p>
        </p:txBody>
      </p:sp>
      <p:sp>
        <p:nvSpPr>
          <p:cNvPr id="10" name="Rectangle 9"/>
          <p:cNvSpPr/>
          <p:nvPr userDrawn="1"/>
        </p:nvSpPr>
        <p:spPr bwMode="gray">
          <a:xfrm flipH="1">
            <a:off x="7052181" y="6160357"/>
            <a:ext cx="4973080" cy="409756"/>
          </a:xfrm>
          <a:prstGeom prst="rect">
            <a:avLst/>
          </a:prstGeom>
          <a:solidFill>
            <a:srgbClr val="F9A03E">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505050">
                      <a:lumMod val="50000"/>
                    </a:srgbClr>
                  </a:gs>
                  <a:gs pos="100000">
                    <a:srgbClr val="505050">
                      <a:lumMod val="50000"/>
                    </a:srgbClr>
                  </a:gs>
                </a:gsLst>
                <a:lin ang="5400000" scaled="0"/>
              </a:gradFill>
            </a:endParaRPr>
          </a:p>
        </p:txBody>
      </p:sp>
    </p:spTree>
    <p:extLst>
      <p:ext uri="{BB962C8B-B14F-4D97-AF65-F5344CB8AC3E}">
        <p14:creationId xmlns:p14="http://schemas.microsoft.com/office/powerpoint/2010/main" val="41149011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8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63" presetClass="path" presetSubtype="0" decel="100000" fill="hold" grpId="1" nodeType="withEffect">
                                  <p:stCondLst>
                                    <p:cond delay="580"/>
                                  </p:stCondLst>
                                  <p:childTnLst>
                                    <p:animMotion origin="layout" path="M -0.02409 1.50289E-6 L -4.16667E-7 1.50289E-6 " pathEditMode="relative" rAng="0" ptsTypes="AA">
                                      <p:cBhvr>
                                        <p:cTn id="9" dur="500" fill="hold"/>
                                        <p:tgtEl>
                                          <p:spTgt spid="2"/>
                                        </p:tgtEl>
                                        <p:attrNameLst>
                                          <p:attrName>ppt_x</p:attrName>
                                          <p:attrName>ppt_y</p:attrName>
                                        </p:attrNameLst>
                                      </p:cBhvr>
                                      <p:rCtr x="1198" y="0"/>
                                    </p:animMotion>
                                  </p:childTnLst>
                                </p:cTn>
                              </p:par>
                              <p:par>
                                <p:cTn id="10" presetID="2" presetClass="entr" presetSubtype="2" decel="10000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850" fill="hold"/>
                                        <p:tgtEl>
                                          <p:spTgt spid="8"/>
                                        </p:tgtEl>
                                        <p:attrNameLst>
                                          <p:attrName>ppt_x</p:attrName>
                                        </p:attrNameLst>
                                      </p:cBhvr>
                                      <p:tavLst>
                                        <p:tav tm="0">
                                          <p:val>
                                            <p:strVal val="1+#ppt_w/2"/>
                                          </p:val>
                                        </p:tav>
                                        <p:tav tm="100000">
                                          <p:val>
                                            <p:strVal val="#ppt_x"/>
                                          </p:val>
                                        </p:tav>
                                      </p:tavLst>
                                    </p:anim>
                                    <p:anim calcmode="lin" valueType="num">
                                      <p:cBhvr additive="base">
                                        <p:cTn id="13" dur="850" fill="hold"/>
                                        <p:tgtEl>
                                          <p:spTgt spid="8"/>
                                        </p:tgtEl>
                                        <p:attrNameLst>
                                          <p:attrName>ppt_y</p:attrName>
                                        </p:attrNameLst>
                                      </p:cBhvr>
                                      <p:tavLst>
                                        <p:tav tm="0">
                                          <p:val>
                                            <p:strVal val="#ppt_y"/>
                                          </p:val>
                                        </p:tav>
                                        <p:tav tm="100000">
                                          <p:val>
                                            <p:strVal val="#ppt_y"/>
                                          </p:val>
                                        </p:tav>
                                      </p:tavLst>
                                    </p:anim>
                                  </p:childTnLst>
                                </p:cTn>
                              </p:par>
                              <p:par>
                                <p:cTn id="14" presetID="2" presetClass="entr" presetSubtype="2" decel="100000" fill="hold" grpId="0" nodeType="withEffect">
                                  <p:stCondLst>
                                    <p:cond delay="25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850" fill="hold"/>
                                        <p:tgtEl>
                                          <p:spTgt spid="10"/>
                                        </p:tgtEl>
                                        <p:attrNameLst>
                                          <p:attrName>ppt_x</p:attrName>
                                        </p:attrNameLst>
                                      </p:cBhvr>
                                      <p:tavLst>
                                        <p:tav tm="0">
                                          <p:val>
                                            <p:strVal val="1+#ppt_w/2"/>
                                          </p:val>
                                        </p:tav>
                                        <p:tav tm="100000">
                                          <p:val>
                                            <p:strVal val="#ppt_x"/>
                                          </p:val>
                                        </p:tav>
                                      </p:tavLst>
                                    </p:anim>
                                    <p:anim calcmode="lin" valueType="num">
                                      <p:cBhvr additive="base">
                                        <p:cTn id="17" dur="85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25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850" fill="hold"/>
                                        <p:tgtEl>
                                          <p:spTgt spid="9"/>
                                        </p:tgtEl>
                                        <p:attrNameLst>
                                          <p:attrName>ppt_x</p:attrName>
                                        </p:attrNameLst>
                                      </p:cBhvr>
                                      <p:tavLst>
                                        <p:tav tm="0">
                                          <p:val>
                                            <p:strVal val="0-#ppt_w/2"/>
                                          </p:val>
                                        </p:tav>
                                        <p:tav tm="100000">
                                          <p:val>
                                            <p:strVal val="#ppt_x"/>
                                          </p:val>
                                        </p:tav>
                                      </p:tavLst>
                                    </p:anim>
                                    <p:anim calcmode="lin" valueType="num">
                                      <p:cBhvr additive="base">
                                        <p:cTn id="21" dur="8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 grpId="0" animBg="1"/>
      <p:bldP spid="9" grpId="0" animBg="1"/>
      <p:bldP spid="10" grpId="0" animBg="1"/>
    </p:bld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Section Title Textu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91241">
                      <a:schemeClr val="tx1"/>
                    </a:gs>
                    <a:gs pos="57000">
                      <a:schemeClr val="tx1"/>
                    </a:gs>
                    <a:gs pos="18000">
                      <a:schemeClr val="tx1"/>
                    </a:gs>
                  </a:gsLst>
                  <a:lin ang="5400000" scaled="0"/>
                </a:gradFill>
              </a:defRPr>
            </a:lvl1pPr>
          </a:lstStyle>
          <a:p>
            <a:r>
              <a:rPr lang="en-US" dirty="0" smtClean="0"/>
              <a:t>Section title</a:t>
            </a:r>
            <a:endParaRPr lang="en-US" dirty="0"/>
          </a:p>
        </p:txBody>
      </p:sp>
      <p:sp>
        <p:nvSpPr>
          <p:cNvPr id="5" name="Rectangle 4"/>
          <p:cNvSpPr/>
          <p:nvPr userDrawn="1"/>
        </p:nvSpPr>
        <p:spPr bwMode="gray">
          <a:xfrm>
            <a:off x="680229" y="470068"/>
            <a:ext cx="3187151" cy="597822"/>
          </a:xfrm>
          <a:prstGeom prst="rect">
            <a:avLst/>
          </a:prstGeom>
          <a:solidFill>
            <a:srgbClr val="F9A03E">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505050">
                      <a:lumMod val="50000"/>
                    </a:srgbClr>
                  </a:gs>
                  <a:gs pos="100000">
                    <a:srgbClr val="505050">
                      <a:lumMod val="50000"/>
                    </a:srgbClr>
                  </a:gs>
                </a:gsLst>
                <a:lin ang="5400000" scaled="0"/>
              </a:gradFill>
            </a:endParaRPr>
          </a:p>
        </p:txBody>
      </p:sp>
      <p:sp>
        <p:nvSpPr>
          <p:cNvPr id="6" name="Rectangle 5"/>
          <p:cNvSpPr/>
          <p:nvPr userDrawn="1"/>
        </p:nvSpPr>
        <p:spPr bwMode="gray">
          <a:xfrm>
            <a:off x="-28055" y="589799"/>
            <a:ext cx="3176348" cy="597822"/>
          </a:xfrm>
          <a:prstGeom prst="rect">
            <a:avLst/>
          </a:prstGeom>
          <a:solidFill>
            <a:srgbClr val="F9A03E">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505050">
                      <a:lumMod val="50000"/>
                    </a:srgbClr>
                  </a:gs>
                  <a:gs pos="100000">
                    <a:srgbClr val="505050">
                      <a:lumMod val="50000"/>
                    </a:srgbClr>
                  </a:gs>
                </a:gsLst>
                <a:lin ang="5400000" scaled="0"/>
              </a:gradFill>
            </a:endParaRPr>
          </a:p>
        </p:txBody>
      </p:sp>
      <p:sp>
        <p:nvSpPr>
          <p:cNvPr id="8" name="Rectangle 7"/>
          <p:cNvSpPr/>
          <p:nvPr userDrawn="1"/>
        </p:nvSpPr>
        <p:spPr bwMode="gray">
          <a:xfrm flipH="1">
            <a:off x="6544212" y="5629606"/>
            <a:ext cx="4990853" cy="413419"/>
          </a:xfrm>
          <a:prstGeom prst="rect">
            <a:avLst/>
          </a:prstGeom>
          <a:solidFill>
            <a:srgbClr val="F9A03E">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505050">
                      <a:lumMod val="50000"/>
                    </a:srgbClr>
                  </a:gs>
                  <a:gs pos="100000">
                    <a:srgbClr val="505050">
                      <a:lumMod val="50000"/>
                    </a:srgbClr>
                  </a:gs>
                </a:gsLst>
                <a:lin ang="5400000" scaled="0"/>
              </a:gradFill>
            </a:endParaRPr>
          </a:p>
        </p:txBody>
      </p:sp>
      <p:sp>
        <p:nvSpPr>
          <p:cNvPr id="9" name="Rectangle 8"/>
          <p:cNvSpPr/>
          <p:nvPr userDrawn="1"/>
        </p:nvSpPr>
        <p:spPr bwMode="gray">
          <a:xfrm flipH="1">
            <a:off x="7291822" y="5795020"/>
            <a:ext cx="4900178" cy="409756"/>
          </a:xfrm>
          <a:prstGeom prst="rect">
            <a:avLst/>
          </a:prstGeom>
          <a:solidFill>
            <a:srgbClr val="F9A03E">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505050">
                      <a:lumMod val="50000"/>
                    </a:srgbClr>
                  </a:gs>
                  <a:gs pos="100000">
                    <a:srgbClr val="505050">
                      <a:lumMod val="50000"/>
                    </a:srgbClr>
                  </a:gs>
                </a:gsLst>
                <a:lin ang="5400000" scaled="0"/>
              </a:gradFill>
            </a:endParaRPr>
          </a:p>
        </p:txBody>
      </p:sp>
      <p:sp>
        <p:nvSpPr>
          <p:cNvPr id="10" name="Rectangle 9"/>
          <p:cNvSpPr/>
          <p:nvPr userDrawn="1"/>
        </p:nvSpPr>
        <p:spPr bwMode="gray">
          <a:xfrm flipH="1">
            <a:off x="7052181" y="6160357"/>
            <a:ext cx="4973080" cy="409756"/>
          </a:xfrm>
          <a:prstGeom prst="rect">
            <a:avLst/>
          </a:prstGeom>
          <a:solidFill>
            <a:srgbClr val="F9A03E">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505050">
                      <a:lumMod val="50000"/>
                    </a:srgbClr>
                  </a:gs>
                  <a:gs pos="100000">
                    <a:srgbClr val="505050">
                      <a:lumMod val="50000"/>
                    </a:srgbClr>
                  </a:gs>
                </a:gsLst>
                <a:lin ang="5400000" scaled="0"/>
              </a:gradFill>
            </a:endParaRPr>
          </a:p>
        </p:txBody>
      </p:sp>
    </p:spTree>
    <p:extLst>
      <p:ext uri="{BB962C8B-B14F-4D97-AF65-F5344CB8AC3E}">
        <p14:creationId xmlns:p14="http://schemas.microsoft.com/office/powerpoint/2010/main" val="121338707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850" fill="hold"/>
                                        <p:tgtEl>
                                          <p:spTgt spid="6"/>
                                        </p:tgtEl>
                                        <p:attrNameLst>
                                          <p:attrName>ppt_x</p:attrName>
                                        </p:attrNameLst>
                                      </p:cBhvr>
                                      <p:tavLst>
                                        <p:tav tm="0">
                                          <p:val>
                                            <p:strVal val="0-#ppt_w/2"/>
                                          </p:val>
                                        </p:tav>
                                        <p:tav tm="100000">
                                          <p:val>
                                            <p:strVal val="#ppt_x"/>
                                          </p:val>
                                        </p:tav>
                                      </p:tavLst>
                                    </p:anim>
                                    <p:anim calcmode="lin" valueType="num">
                                      <p:cBhvr additive="base">
                                        <p:cTn id="8" dur="8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850" fill="hold"/>
                                        <p:tgtEl>
                                          <p:spTgt spid="5"/>
                                        </p:tgtEl>
                                        <p:attrNameLst>
                                          <p:attrName>ppt_x</p:attrName>
                                        </p:attrNameLst>
                                      </p:cBhvr>
                                      <p:tavLst>
                                        <p:tav tm="0">
                                          <p:val>
                                            <p:strVal val="1+#ppt_w/2"/>
                                          </p:val>
                                        </p:tav>
                                        <p:tav tm="100000">
                                          <p:val>
                                            <p:strVal val="#ppt_x"/>
                                          </p:val>
                                        </p:tav>
                                      </p:tavLst>
                                    </p:anim>
                                    <p:anim calcmode="lin" valueType="num">
                                      <p:cBhvr additive="base">
                                        <p:cTn id="12" dur="850" fill="hold"/>
                                        <p:tgtEl>
                                          <p:spTgt spid="5"/>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58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750"/>
                                        <p:tgtEl>
                                          <p:spTgt spid="2"/>
                                        </p:tgtEl>
                                      </p:cBhvr>
                                    </p:animEffect>
                                  </p:childTnLst>
                                </p:cTn>
                              </p:par>
                              <p:par>
                                <p:cTn id="16" presetID="63" presetClass="path" presetSubtype="0" decel="100000" fill="hold" grpId="1" nodeType="withEffect">
                                  <p:stCondLst>
                                    <p:cond delay="580"/>
                                  </p:stCondLst>
                                  <p:childTnLst>
                                    <p:animMotion origin="layout" path="M -0.02409 1.50289E-6 L -4.16667E-7 1.50289E-6 " pathEditMode="relative" rAng="0" ptsTypes="AA">
                                      <p:cBhvr>
                                        <p:cTn id="17" dur="500" fill="hold"/>
                                        <p:tgtEl>
                                          <p:spTgt spid="2"/>
                                        </p:tgtEl>
                                        <p:attrNameLst>
                                          <p:attrName>ppt_x</p:attrName>
                                          <p:attrName>ppt_y</p:attrName>
                                        </p:attrNameLst>
                                      </p:cBhvr>
                                      <p:rCtr x="1198" y="0"/>
                                    </p:animMotion>
                                  </p:childTnLst>
                                </p:cTn>
                              </p:par>
                              <p:par>
                                <p:cTn id="18" presetID="2" presetClass="entr" presetSubtype="2" decel="10000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850" fill="hold"/>
                                        <p:tgtEl>
                                          <p:spTgt spid="8"/>
                                        </p:tgtEl>
                                        <p:attrNameLst>
                                          <p:attrName>ppt_x</p:attrName>
                                        </p:attrNameLst>
                                      </p:cBhvr>
                                      <p:tavLst>
                                        <p:tav tm="0">
                                          <p:val>
                                            <p:strVal val="1+#ppt_w/2"/>
                                          </p:val>
                                        </p:tav>
                                        <p:tav tm="100000">
                                          <p:val>
                                            <p:strVal val="#ppt_x"/>
                                          </p:val>
                                        </p:tav>
                                      </p:tavLst>
                                    </p:anim>
                                    <p:anim calcmode="lin" valueType="num">
                                      <p:cBhvr additive="base">
                                        <p:cTn id="21" dur="85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850" fill="hold"/>
                                        <p:tgtEl>
                                          <p:spTgt spid="10"/>
                                        </p:tgtEl>
                                        <p:attrNameLst>
                                          <p:attrName>ppt_x</p:attrName>
                                        </p:attrNameLst>
                                      </p:cBhvr>
                                      <p:tavLst>
                                        <p:tav tm="0">
                                          <p:val>
                                            <p:strVal val="1+#ppt_w/2"/>
                                          </p:val>
                                        </p:tav>
                                        <p:tav tm="100000">
                                          <p:val>
                                            <p:strVal val="#ppt_x"/>
                                          </p:val>
                                        </p:tav>
                                      </p:tavLst>
                                    </p:anim>
                                    <p:anim calcmode="lin" valueType="num">
                                      <p:cBhvr additive="base">
                                        <p:cTn id="25" dur="850" fill="hold"/>
                                        <p:tgtEl>
                                          <p:spTgt spid="10"/>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25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850" fill="hold"/>
                                        <p:tgtEl>
                                          <p:spTgt spid="9"/>
                                        </p:tgtEl>
                                        <p:attrNameLst>
                                          <p:attrName>ppt_x</p:attrName>
                                        </p:attrNameLst>
                                      </p:cBhvr>
                                      <p:tavLst>
                                        <p:tav tm="0">
                                          <p:val>
                                            <p:strVal val="0-#ppt_w/2"/>
                                          </p:val>
                                        </p:tav>
                                        <p:tav tm="100000">
                                          <p:val>
                                            <p:strVal val="#ppt_x"/>
                                          </p:val>
                                        </p:tav>
                                      </p:tavLst>
                                    </p:anim>
                                    <p:anim calcmode="lin" valueType="num">
                                      <p:cBhvr additive="base">
                                        <p:cTn id="29" dur="8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animBg="1"/>
      <p:bldP spid="6" grpId="0" animBg="1"/>
      <p:bldP spid="8" grpId="0" animBg="1"/>
      <p:bldP spid="9" grpId="0" animBg="1"/>
      <p:bldP spid="10" grpId="0" animBg="1"/>
    </p:bld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91241">
                      <a:schemeClr val="tx1"/>
                    </a:gs>
                    <a:gs pos="57000">
                      <a:schemeClr val="tx1"/>
                    </a:gs>
                    <a:gs pos="1800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8966440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lgn="l" defTabSz="914367" rtl="0" eaLnBrk="1" latinLnBrk="0" hangingPunct="1">
              <a:lnSpc>
                <a:spcPct val="90000"/>
              </a:lnSpc>
              <a:spcBef>
                <a:spcPct val="0"/>
              </a:spcBef>
              <a:buNone/>
              <a:defRPr lang="en-US" sz="8627" b="0" kern="1200" cap="none" spc="-98"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08428427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lgn="l" defTabSz="914367" rtl="0" eaLnBrk="1" latinLnBrk="0" hangingPunct="1">
              <a:lnSpc>
                <a:spcPct val="90000"/>
              </a:lnSpc>
              <a:spcBef>
                <a:spcPct val="0"/>
              </a:spcBef>
              <a:buNone/>
              <a:defRPr lang="en-US" sz="8627" b="0" kern="1200" cap="none" spc="-98"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368831282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69240" y="1189176"/>
            <a:ext cx="11655840" cy="2018835"/>
          </a:xfrm>
        </p:spPr>
        <p:txBody>
          <a:bodyPr/>
          <a:lstStyle>
            <a:lvl1pPr marL="0" indent="0">
              <a:buNone/>
              <a:defRPr/>
            </a:lvl1pPr>
            <a:lvl2pPr marL="28012" indent="0">
              <a:buNone/>
              <a:defRPr sz="1961"/>
            </a:lvl2pPr>
            <a:lvl3pPr marL="219428" indent="0">
              <a:buNone/>
              <a:defRPr sz="1961"/>
            </a:lvl3pPr>
            <a:lvl4pPr marL="466868" indent="0">
              <a:buNone/>
              <a:defRPr sz="1765"/>
            </a:lvl4pPr>
            <a:lvl5pPr marL="725201" indent="0">
              <a:buNone/>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74874336"/>
      </p:ext>
    </p:extLst>
  </p:cSld>
  <p:clrMapOvr>
    <a:masterClrMapping/>
  </p:clrMapOvr>
  <p:transition>
    <p:fade/>
  </p:transition>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69240" y="1189176"/>
            <a:ext cx="11655840" cy="2018835"/>
          </a:xfrm>
        </p:spPr>
        <p:txBody>
          <a:bodyPr/>
          <a:lstStyle>
            <a:lvl1pPr marL="0" indent="0">
              <a:buNone/>
              <a:defRPr>
                <a:gradFill>
                  <a:gsLst>
                    <a:gs pos="2920">
                      <a:schemeClr val="tx2"/>
                    </a:gs>
                    <a:gs pos="39000">
                      <a:schemeClr val="tx2"/>
                    </a:gs>
                  </a:gsLst>
                  <a:lin ang="5400000" scaled="0"/>
                </a:gradFill>
              </a:defRPr>
            </a:lvl1pPr>
            <a:lvl2pPr marL="28012" indent="0">
              <a:buNone/>
              <a:defRPr sz="1961"/>
            </a:lvl2pPr>
            <a:lvl3pPr marL="219428" indent="0">
              <a:buNone/>
              <a:defRPr sz="1961"/>
            </a:lvl3pPr>
            <a:lvl4pPr marL="466868" indent="0">
              <a:buNone/>
              <a:defRPr sz="1765"/>
            </a:lvl4pPr>
            <a:lvl5pPr marL="725201" indent="0">
              <a:buNone/>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7575673"/>
      </p:ext>
    </p:extLst>
  </p:cSld>
  <p:clrMapOvr>
    <a:masterClrMapping/>
  </p:clrMapOvr>
  <p:transition>
    <p:fade/>
  </p:transition>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184808"/>
          </a:xfrm>
        </p:spPr>
        <p:txBody>
          <a:bodyPr>
            <a:spAutoFit/>
          </a:bodyPr>
          <a:lstStyle>
            <a:lvl3pPr>
              <a:defRPr sz="2353"/>
            </a:lvl3pPr>
            <a:lvl4pPr>
              <a:defRPr sz="1961"/>
            </a:lvl4pPr>
            <a:lvl5pPr>
              <a:defRPr sz="196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48711190"/>
      </p:ext>
    </p:extLst>
  </p:cSld>
  <p:clrMapOvr>
    <a:masterClrMapping/>
  </p:clrMapOvr>
  <p:transition>
    <p:fade/>
  </p:transition>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184808"/>
          </a:xfrm>
        </p:spPr>
        <p:txBody>
          <a:bodyPr>
            <a:spAutoFit/>
          </a:bodyPr>
          <a:lstStyle>
            <a:lvl1pPr>
              <a:buClr>
                <a:schemeClr val="tx2"/>
              </a:buClr>
              <a:defRPr>
                <a:gradFill>
                  <a:gsLst>
                    <a:gs pos="13869">
                      <a:schemeClr val="tx2"/>
                    </a:gs>
                    <a:gs pos="42000">
                      <a:schemeClr val="tx2"/>
                    </a:gs>
                  </a:gsLst>
                  <a:lin ang="5400000" scaled="0"/>
                </a:gradFill>
              </a:defRPr>
            </a:lvl1pPr>
            <a:lvl3pPr>
              <a:defRPr sz="2353"/>
            </a:lvl3pPr>
            <a:lvl4pPr>
              <a:defRPr sz="1961"/>
            </a:lvl4pPr>
            <a:lvl5pPr>
              <a:defRPr sz="196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05093369"/>
      </p:ext>
    </p:extLst>
  </p:cSld>
  <p:clrMapOvr>
    <a:masterClrMapping/>
  </p:clrMapOvr>
  <p:transition>
    <p:fade/>
  </p:transition>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489784"/>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489784"/>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8601079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5" y="1447801"/>
            <a:ext cx="5434948" cy="1661993"/>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189761" y="1681905"/>
            <a:ext cx="5486169"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2370141598"/>
      </p:ext>
    </p:extLst>
  </p:cSld>
  <p:clrMapOvr>
    <a:masterClrMapping/>
  </p:clrMapOvr>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0" indent="0">
              <a:spcBef>
                <a:spcPts val="1200"/>
              </a:spcBef>
              <a:buClr>
                <a:schemeClr val="tx1"/>
              </a:buClr>
              <a:buFont typeface="Wingdings" pitchFamily="2" charset="2"/>
              <a:buNone/>
              <a:defRPr sz="3529">
                <a:gradFill>
                  <a:gsLst>
                    <a:gs pos="5109">
                      <a:schemeClr val="tx2"/>
                    </a:gs>
                    <a:gs pos="2500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486578"/>
          </a:xfrm>
        </p:spPr>
        <p:txBody>
          <a:bodyPr wrap="square">
            <a:spAutoFit/>
          </a:bodyPr>
          <a:lstStyle>
            <a:lvl1pPr marL="0" indent="0">
              <a:spcBef>
                <a:spcPts val="1200"/>
              </a:spcBef>
              <a:buClr>
                <a:schemeClr val="tx1"/>
              </a:buClr>
              <a:buFont typeface="Wingdings" pitchFamily="2" charset="2"/>
              <a:buNone/>
              <a:defRPr sz="3529">
                <a:gradFill>
                  <a:gsLst>
                    <a:gs pos="100000">
                      <a:schemeClr val="tx2"/>
                    </a:gs>
                    <a:gs pos="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29892079"/>
      </p:ext>
    </p:extLst>
  </p:cSld>
  <p:clrMapOvr>
    <a:masterClrMapping/>
  </p:clrMapOvr>
  <p:transition>
    <p:fade/>
  </p:transition>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556149"/>
          </a:xfrm>
        </p:spPr>
        <p:txBody>
          <a:bodyPr wrap="square">
            <a:spAutoFit/>
          </a:bodyPr>
          <a:lstStyle>
            <a:lvl1pPr marL="281677" indent="-281677">
              <a:spcBef>
                <a:spcPts val="1200"/>
              </a:spcBef>
              <a:buClr>
                <a:schemeClr val="tx1"/>
              </a:buClr>
              <a:buFont typeface="Wingdings" panose="05000000000000000000" pitchFamily="2" charset="2"/>
              <a:buChar char="§"/>
              <a:defRPr sz="3529"/>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556149"/>
          </a:xfrm>
        </p:spPr>
        <p:txBody>
          <a:bodyPr wrap="square">
            <a:spAutoFit/>
          </a:bodyPr>
          <a:lstStyle>
            <a:lvl1pPr marL="281677" indent="-281677">
              <a:spcBef>
                <a:spcPts val="1200"/>
              </a:spcBef>
              <a:buClr>
                <a:schemeClr val="tx1"/>
              </a:buClr>
              <a:buFont typeface="Wingdings" panose="05000000000000000000" pitchFamily="2" charset="2"/>
              <a:buChar char="§"/>
              <a:defRPr sz="3529"/>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81961059"/>
      </p:ext>
    </p:extLst>
  </p:cSld>
  <p:clrMapOvr>
    <a:masterClrMapping/>
  </p:clrMapOvr>
  <p:transition>
    <p:fade/>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552967"/>
          </a:xfrm>
        </p:spPr>
        <p:txBody>
          <a:bodyPr wrap="square">
            <a:spAutoFit/>
          </a:bodyPr>
          <a:lstStyle>
            <a:lvl1pPr marL="281677" indent="-281677">
              <a:spcBef>
                <a:spcPts val="1200"/>
              </a:spcBef>
              <a:buClr>
                <a:schemeClr val="tx2"/>
              </a:buClr>
              <a:buFont typeface="Wingdings" panose="05000000000000000000" pitchFamily="2" charset="2"/>
              <a:buChar char="§"/>
              <a:defRPr sz="3529">
                <a:gradFill>
                  <a:gsLst>
                    <a:gs pos="5109">
                      <a:schemeClr val="tx2"/>
                    </a:gs>
                    <a:gs pos="100000">
                      <a:schemeClr val="tx2"/>
                    </a:gs>
                  </a:gsLst>
                  <a:lin ang="5400000" scaled="0"/>
                </a:gra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552967"/>
          </a:xfrm>
        </p:spPr>
        <p:txBody>
          <a:bodyPr wrap="square">
            <a:spAutoFit/>
          </a:bodyPr>
          <a:lstStyle>
            <a:lvl1pPr marL="281677" indent="-281677">
              <a:spcBef>
                <a:spcPts val="1200"/>
              </a:spcBef>
              <a:buClr>
                <a:schemeClr val="tx2"/>
              </a:buClr>
              <a:buFont typeface="Wingdings" panose="05000000000000000000" pitchFamily="2" charset="2"/>
              <a:buChar char="§"/>
              <a:defRPr sz="3529">
                <a:gradFill>
                  <a:gsLst>
                    <a:gs pos="5109">
                      <a:schemeClr val="tx2"/>
                    </a:gs>
                    <a:gs pos="100000">
                      <a:schemeClr val="tx2"/>
                    </a:gs>
                  </a:gsLst>
                  <a:lin ang="5400000" scaled="0"/>
                </a:gra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44663837"/>
      </p:ext>
    </p:extLst>
  </p:cSld>
  <p:clrMapOvr>
    <a:masterClrMapping/>
  </p:clrMapOvr>
  <p:transition>
    <p:fade/>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21474648"/>
      </p:ext>
    </p:extLst>
  </p:cSld>
  <p:clrMapOvr>
    <a:masterClrMapping/>
  </p:clrMapOvr>
  <p:transition>
    <p:fade/>
  </p:transition>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77021" y="1187621"/>
            <a:ext cx="11655840" cy="899665"/>
          </a:xfrm>
        </p:spPr>
        <p:txBody>
          <a:bodyPr/>
          <a:lstStyle>
            <a:lvl1pPr>
              <a:defRPr sz="7058" baseline="0"/>
            </a:lvl1pPr>
          </a:lstStyle>
          <a:p>
            <a:r>
              <a:rPr lang="en-US" smtClean="0"/>
              <a:t>Click to edit Master title style</a:t>
            </a:r>
            <a:endParaRPr lang="en-US" dirty="0"/>
          </a:p>
        </p:txBody>
      </p:sp>
    </p:spTree>
    <p:extLst>
      <p:ext uri="{BB962C8B-B14F-4D97-AF65-F5344CB8AC3E}">
        <p14:creationId xmlns:p14="http://schemas.microsoft.com/office/powerpoint/2010/main" val="2524006382"/>
      </p:ext>
    </p:extLst>
  </p:cSld>
  <p:clrMapOvr>
    <a:masterClrMapping/>
  </p:clrMapOvr>
  <p:transition>
    <p:fade/>
  </p:transition>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071684" y="2084173"/>
            <a:ext cx="8058229" cy="1793104"/>
          </a:xfrm>
        </p:spPr>
        <p:txBody>
          <a:bodyPr/>
          <a:lstStyle>
            <a:lvl1pPr>
              <a:defRPr sz="5882" baseline="0"/>
            </a:lvl1pPr>
          </a:lstStyle>
          <a:p>
            <a:r>
              <a:rPr lang="en-US" smtClean="0"/>
              <a:t>Click to edit Master title style</a:t>
            </a:r>
            <a:endParaRPr lang="en-US" dirty="0"/>
          </a:p>
        </p:txBody>
      </p:sp>
    </p:spTree>
    <p:extLst>
      <p:ext uri="{BB962C8B-B14F-4D97-AF65-F5344CB8AC3E}">
        <p14:creationId xmlns:p14="http://schemas.microsoft.com/office/powerpoint/2010/main" val="845730098"/>
      </p:ext>
    </p:extLst>
  </p:cSld>
  <p:clrMapOvr>
    <a:masterClrMapping/>
  </p:clrMapOvr>
  <p:transition>
    <p:fade/>
  </p:transition>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userDrawn="1">
  <p:cSld name="Fact Layout_Accent Color 2">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71684" y="2084173"/>
            <a:ext cx="8058229" cy="1793104"/>
          </a:xfrm>
        </p:spPr>
        <p:txBody>
          <a:bodyPr/>
          <a:lstStyle>
            <a:lvl1pPr>
              <a:defRPr sz="5882" baseline="0"/>
            </a:lvl1pPr>
          </a:lstStyle>
          <a:p>
            <a:r>
              <a:rPr lang="en-US" smtClean="0"/>
              <a:t>Click to edit Master title style</a:t>
            </a:r>
            <a:endParaRPr lang="en-US" dirty="0"/>
          </a:p>
        </p:txBody>
      </p:sp>
    </p:spTree>
    <p:extLst>
      <p:ext uri="{BB962C8B-B14F-4D97-AF65-F5344CB8AC3E}">
        <p14:creationId xmlns:p14="http://schemas.microsoft.com/office/powerpoint/2010/main" val="114040842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65664" y="1178349"/>
            <a:ext cx="9860672" cy="899665"/>
          </a:xfrm>
        </p:spPr>
        <p:txBody>
          <a:bodyPr/>
          <a:lstStyle>
            <a:lvl1pPr marL="228766" indent="-228766">
              <a:defRPr sz="5882"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647788" y="5025984"/>
            <a:ext cx="5378549" cy="1050156"/>
          </a:xfrm>
        </p:spPr>
        <p:txBody>
          <a:bodyPr/>
          <a:lstStyle>
            <a:lvl1pPr marL="0" indent="0">
              <a:spcBef>
                <a:spcPts val="0"/>
              </a:spcBef>
              <a:buNone/>
              <a:defRPr sz="3137"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688431117"/>
      </p:ext>
    </p:extLst>
  </p:cSld>
  <p:clrMapOvr>
    <a:masterClrMapping/>
  </p:clrMapOvr>
  <p:transition>
    <p:fade/>
  </p:transition>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Quote Layout_Accent Color 1">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65664" y="2084173"/>
            <a:ext cx="9860672" cy="899665"/>
          </a:xfrm>
        </p:spPr>
        <p:txBody>
          <a:bodyPr/>
          <a:lstStyle>
            <a:lvl1pPr marL="277008" indent="-277008">
              <a:tabLst>
                <a:tab pos="277008" algn="l"/>
              </a:tabLst>
              <a:defRPr sz="5882"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647788" y="4773813"/>
            <a:ext cx="5378549" cy="1050156"/>
          </a:xfrm>
        </p:spPr>
        <p:txBody>
          <a:bodyPr/>
          <a:lstStyle>
            <a:lvl1pPr marL="0" indent="0">
              <a:spcBef>
                <a:spcPts val="0"/>
              </a:spcBef>
              <a:buNone/>
              <a:defRPr sz="3137"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35003941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7021" y="2383023"/>
            <a:ext cx="11653523" cy="914360"/>
          </a:xfrm>
        </p:spPr>
        <p:txBody>
          <a:bodyPr/>
          <a:lstStyle>
            <a:lvl1pPr marL="0" indent="0">
              <a:buNone/>
              <a:defRPr sz="5294">
                <a:gradFill>
                  <a:gsLst>
                    <a:gs pos="3333">
                      <a:schemeClr val="tx1"/>
                    </a:gs>
                    <a:gs pos="3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smtClean="0"/>
              <a:t>Click to edit Master text styles</a:t>
            </a:r>
          </a:p>
        </p:txBody>
      </p:sp>
      <p:sp>
        <p:nvSpPr>
          <p:cNvPr id="4" name="Title 1"/>
          <p:cNvSpPr>
            <a:spLocks noGrp="1"/>
          </p:cNvSpPr>
          <p:nvPr>
            <p:ph type="title"/>
          </p:nvPr>
        </p:nvSpPr>
        <p:spPr>
          <a:xfrm>
            <a:off x="277021" y="1187621"/>
            <a:ext cx="11655840" cy="899665"/>
          </a:xfrm>
        </p:spPr>
        <p:txBody>
          <a:bodyPr/>
          <a:lstStyle>
            <a:lvl1pPr>
              <a:defRPr sz="7058"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201814643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5" y="1447801"/>
            <a:ext cx="5434948" cy="1178442"/>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sp>
        <p:nvSpPr>
          <p:cNvPr id="9" name="Content Placeholder 5"/>
          <p:cNvSpPr>
            <a:spLocks noGrp="1"/>
          </p:cNvSpPr>
          <p:nvPr>
            <p:ph sz="quarter" idx="13"/>
          </p:nvPr>
        </p:nvSpPr>
        <p:spPr>
          <a:xfrm>
            <a:off x="520835" y="2734985"/>
            <a:ext cx="5445583"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10330" y="0"/>
            <a:ext cx="5981670" cy="6858000"/>
          </a:xfrm>
        </p:spPr>
        <p:txBody>
          <a:bodyPr lIns="182880" anchor="ctr"/>
          <a:lstStyle>
            <a:lvl1pPr marL="0" indent="0" algn="l">
              <a:buNone/>
              <a:defRPr/>
            </a:lvl1pPr>
          </a:lstStyle>
          <a:p>
            <a:r>
              <a:rPr lang="en-US" dirty="0" smtClean="0"/>
              <a:t>Click to insert photo.</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4290087775"/>
      </p:ext>
    </p:extLst>
  </p:cSld>
  <p:clrMapOvr>
    <a:masterClrMapping/>
  </p:clrMapOvr>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26835"/>
      </p:ext>
    </p:extLst>
  </p:cSld>
  <p:clrMapOvr>
    <a:masterClrMapping/>
  </p:clrMapOvr>
  <p:transition>
    <p:fade/>
  </p:transition>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424654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720123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845055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Wingdings" panose="05000000000000000000" pitchFamily="2" charset="2"/>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Wingdings" panose="05000000000000000000" pitchFamily="2" charset="2"/>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Wingdings" panose="05000000000000000000" pitchFamily="2" charset="2"/>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Wingdings" panose="05000000000000000000" pitchFamily="2" charset="2"/>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Wingdings" panose="05000000000000000000" pitchFamily="2" charset="2"/>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93857730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249" y="228600"/>
            <a:ext cx="11151917" cy="609398"/>
          </a:xfrm>
        </p:spPr>
        <p:txBody>
          <a:bodyPr/>
          <a:lstStyle>
            <a:lvl1pPr>
              <a:defRPr sz="4000"/>
            </a:lvl1pPr>
          </a:lstStyle>
          <a:p>
            <a:r>
              <a:rPr lang="en-US" dirty="0" smtClean="0"/>
              <a:t>Click to edit Master title style</a:t>
            </a:r>
            <a:endParaRPr lang="en-US" dirty="0"/>
          </a:p>
        </p:txBody>
      </p:sp>
      <p:sp>
        <p:nvSpPr>
          <p:cNvPr id="7" name="Text Placeholder 6"/>
          <p:cNvSpPr>
            <a:spLocks noGrp="1"/>
          </p:cNvSpPr>
          <p:nvPr>
            <p:ph type="body" sz="quarter" idx="10"/>
          </p:nvPr>
        </p:nvSpPr>
        <p:spPr>
          <a:xfrm>
            <a:off x="519248" y="1447800"/>
            <a:ext cx="11151916" cy="2184808"/>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9392220"/>
      </p:ext>
    </p:extLst>
  </p:cSld>
  <p:clrMapOvr>
    <a:masterClrMapping/>
  </p:clrMapOvr>
  <p:transition>
    <p:fade/>
  </p:transition>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p:cSld name="5_Title and Content_Oran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spc="-100" baseline="0"/>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611348" y="1449390"/>
            <a:ext cx="10975658" cy="2134452"/>
          </a:xfrm>
        </p:spPr>
        <p:txBody>
          <a:bodyPr>
            <a:spAutoFit/>
          </a:bodyPr>
          <a:lstStyle>
            <a:lvl1pPr marL="0" indent="0">
              <a:spcBef>
                <a:spcPts val="0"/>
              </a:spcBef>
              <a:spcAft>
                <a:spcPts val="600"/>
              </a:spcAft>
              <a:buNone/>
              <a:defRPr sz="2800" spc="-100" baseline="0">
                <a:gradFill>
                  <a:gsLst>
                    <a:gs pos="10000">
                      <a:srgbClr val="FF8A00"/>
                    </a:gs>
                    <a:gs pos="29583">
                      <a:srgbClr val="FF8A00"/>
                    </a:gs>
                  </a:gsLst>
                  <a:lin ang="5400000" scaled="0"/>
                </a:gradFill>
                <a:latin typeface="+mn-lt"/>
              </a:defRPr>
            </a:lvl1pPr>
            <a:lvl2pPr marL="0" indent="0">
              <a:spcBef>
                <a:spcPts val="0"/>
              </a:spcBef>
              <a:spcAft>
                <a:spcPts val="1200"/>
              </a:spcAft>
              <a:buNone/>
              <a:defRPr sz="2000">
                <a:latin typeface="Segoe UI Light" pitchFamily="34" charset="0"/>
                <a:ea typeface="Segoe UI" pitchFamily="34" charset="0"/>
                <a:cs typeface="Segoe UI" pitchFamily="34" charset="0"/>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10363481"/>
      </p:ext>
    </p:extLst>
  </p:cSld>
  <p:clrMapOvr>
    <a:masterClrMapping/>
  </p:clrMapOvr>
  <p:transition>
    <p:fade/>
  </p:transition>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userDrawn="1">
  <p:cSld name="Diagram Blank - JBS">
    <p:bg>
      <p:bgPr>
        <a:solidFill>
          <a:schemeClr val="bg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9" y="1243012"/>
            <a:ext cx="10210800" cy="218480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5"/>
          <p:cNvSpPr/>
          <p:nvPr userDrawn="1"/>
        </p:nvSpPr>
        <p:spPr bwMode="auto">
          <a:xfrm>
            <a:off x="0" y="0"/>
            <a:ext cx="12192000" cy="457200"/>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82854" rIns="182854" bIns="182854" numCol="1" spcCol="0" rtlCol="0" fromWordArt="0" anchor="ctr" anchorCtr="0" forceAA="0" compatLnSpc="1">
            <a:prstTxWarp prst="textNoShape">
              <a:avLst/>
            </a:prstTxWarp>
            <a:noAutofit/>
          </a:bodyPr>
          <a:lstStyle/>
          <a:p>
            <a:pPr algn="r" defTabSz="913924" fontAlgn="base">
              <a:spcBef>
                <a:spcPct val="0"/>
              </a:spcBef>
              <a:spcAft>
                <a:spcPct val="0"/>
              </a:spcAft>
            </a:pPr>
            <a:endParaRPr lang="en-US" sz="2800" dirty="0" smtClean="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10" name="Title 9"/>
          <p:cNvSpPr>
            <a:spLocks noGrp="1"/>
          </p:cNvSpPr>
          <p:nvPr>
            <p:ph type="title"/>
          </p:nvPr>
        </p:nvSpPr>
        <p:spPr>
          <a:xfrm>
            <a:off x="519249" y="1"/>
            <a:ext cx="10138106" cy="457200"/>
          </a:xfrm>
        </p:spPr>
        <p:txBody>
          <a:bodyPr anchor="ctr"/>
          <a:lstStyle>
            <a:lvl1pPr>
              <a:defRPr sz="2000">
                <a:solidFill>
                  <a:schemeClr val="bg1"/>
                </a:solidFill>
                <a:latin typeface="+mj-lt"/>
              </a:defRPr>
            </a:lvl1pPr>
          </a:lstStyle>
          <a:p>
            <a:r>
              <a:rPr lang="en-US" dirty="0" smtClean="0"/>
              <a:t>Click to edit Master title style</a:t>
            </a:r>
            <a:endParaRPr lang="en-US" dirty="0"/>
          </a:p>
        </p:txBody>
      </p:sp>
      <p:sp>
        <p:nvSpPr>
          <p:cNvPr id="12" name="Text Placeholder 11"/>
          <p:cNvSpPr>
            <a:spLocks noGrp="1"/>
          </p:cNvSpPr>
          <p:nvPr>
            <p:ph type="body" sz="quarter" idx="11"/>
          </p:nvPr>
        </p:nvSpPr>
        <p:spPr>
          <a:xfrm>
            <a:off x="519249" y="609600"/>
            <a:ext cx="10210800" cy="2184808"/>
          </a:xfrm>
        </p:spPr>
        <p:txBody>
          <a:bodyPr/>
          <a:lstStyle>
            <a:lvl1pPr>
              <a:defRPr>
                <a:solidFill>
                  <a:srgbClr val="EB3C00"/>
                </a:solidFill>
              </a:defRPr>
            </a:lvl1pPr>
            <a:lvl2pPr>
              <a:defRPr>
                <a:solidFill>
                  <a:srgbClr val="EB3C00"/>
                </a:solidFill>
              </a:defRPr>
            </a:lvl2pPr>
            <a:lvl3pPr>
              <a:defRPr>
                <a:solidFill>
                  <a:srgbClr val="EB3C00"/>
                </a:solidFill>
              </a:defRPr>
            </a:lvl3pPr>
            <a:lvl4pPr>
              <a:defRPr>
                <a:solidFill>
                  <a:srgbClr val="EB3C00"/>
                </a:solidFill>
              </a:defRPr>
            </a:lvl4pPr>
            <a:lvl5pPr>
              <a:defRPr>
                <a:solidFill>
                  <a:srgbClr val="EB3C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59218799"/>
      </p:ext>
    </p:extLst>
  </p:cSld>
  <p:clrMapOvr>
    <a:masterClrMapping/>
  </p:clrMapOvr>
  <p:transition>
    <p:fade/>
  </p:transition>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249" y="228601"/>
            <a:ext cx="11151917" cy="747897"/>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249" y="1447799"/>
            <a:ext cx="11151917" cy="2195686"/>
          </a:xfrm>
          <a:prstGeom prst="rect">
            <a:avLst/>
          </a:prstGeom>
        </p:spPr>
        <p:txBody>
          <a:bodyPr/>
          <a:lstStyle>
            <a:lvl1pPr marL="284109" indent="-284109">
              <a:buFont typeface="Wingdings" pitchFamily="2" charset="2"/>
              <a:buChar char=""/>
              <a:defRPr sz="4000"/>
            </a:lvl1pPr>
            <a:lvl2pPr marL="517426" indent="-233318">
              <a:buFont typeface="Wingdings" pitchFamily="2" charset="2"/>
              <a:buChar char=""/>
              <a:defRPr>
                <a:latin typeface="+mn-lt"/>
              </a:defRPr>
            </a:lvl2pPr>
            <a:lvl3pPr marL="741221" indent="-223795">
              <a:buFont typeface="Wingdings" pitchFamily="2" charset="2"/>
              <a:buChar char=""/>
              <a:tabLst/>
              <a:defRPr>
                <a:latin typeface="+mn-lt"/>
              </a:defRPr>
            </a:lvl3pPr>
            <a:lvl4pPr marL="914225" indent="-173004">
              <a:buFont typeface="Wingdings" pitchFamily="2" charset="2"/>
              <a:buChar char=""/>
              <a:defRPr>
                <a:latin typeface="+mn-lt"/>
              </a:defRPr>
            </a:lvl4pPr>
            <a:lvl5pPr marL="1087229" indent="-173004">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7"/>
            <a:fld id="{CCBC3394-D7D4-4493-8076-76FBA3F60B25}" type="slidenum">
              <a:rPr lang="en-US" smtClean="0">
                <a:gradFill>
                  <a:gsLst>
                    <a:gs pos="100000">
                      <a:srgbClr val="797A7D"/>
                    </a:gs>
                    <a:gs pos="0">
                      <a:srgbClr val="797A7D"/>
                    </a:gs>
                  </a:gsLst>
                  <a:lin ang="5400000" scaled="0"/>
                </a:gradFill>
              </a:rPr>
              <a:pPr defTabSz="914367"/>
              <a:t>‹#›</a:t>
            </a:fld>
            <a:endParaRPr lang="en-US">
              <a:gradFill>
                <a:gsLst>
                  <a:gs pos="100000">
                    <a:srgbClr val="797A7D"/>
                  </a:gs>
                  <a:gs pos="0">
                    <a:srgbClr val="797A7D"/>
                  </a:gs>
                </a:gsLst>
                <a:lin ang="5400000" scaled="0"/>
              </a:gra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7"/>
            <a:ext cx="2165148" cy="749808"/>
          </a:xfrm>
          <a:prstGeom prst="rect">
            <a:avLst/>
          </a:prstGeom>
        </p:spPr>
      </p:pic>
    </p:spTree>
    <p:extLst>
      <p:ext uri="{BB962C8B-B14F-4D97-AF65-F5344CB8AC3E}">
        <p14:creationId xmlns:p14="http://schemas.microsoft.com/office/powerpoint/2010/main" val="2549375934"/>
      </p:ext>
    </p:extLst>
  </p:cSld>
  <p:clrMapOvr>
    <a:masterClrMapping/>
  </p:clrMapOvr>
  <p:transition>
    <p:fade/>
  </p:transition>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p:cSld name="1_Color Block text w/Photo on Right">
    <p:spTree>
      <p:nvGrpSpPr>
        <p:cNvPr id="1" name=""/>
        <p:cNvGrpSpPr/>
        <p:nvPr/>
      </p:nvGrpSpPr>
      <p:grpSpPr>
        <a:xfrm>
          <a:off x="0" y="0"/>
          <a:ext cx="0" cy="0"/>
          <a:chOff x="0" y="0"/>
          <a:chExt cx="0" cy="0"/>
        </a:xfrm>
      </p:grpSpPr>
      <p:sp>
        <p:nvSpPr>
          <p:cNvPr id="7" name="Rectangle 6"/>
          <p:cNvSpPr/>
          <p:nvPr/>
        </p:nvSpPr>
        <p:spPr bwMode="white">
          <a:xfrm>
            <a:off x="2" y="0"/>
            <a:ext cx="622144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2" tIns="45702" rIns="45702" bIns="45702" numCol="1" spcCol="0" rtlCol="0" fromWordArt="0" anchor="ctr" anchorCtr="0" forceAA="0" compatLnSpc="1">
            <a:prstTxWarp prst="textNoShape">
              <a:avLst/>
            </a:prstTxWarp>
            <a:noAutofit/>
          </a:bodyPr>
          <a:lstStyle/>
          <a:p>
            <a:pPr algn="ctr" defTabSz="913649"/>
            <a:endParaRPr lang="en-US" sz="2199"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5" y="1447801"/>
            <a:ext cx="5434948" cy="1178442"/>
          </a:xfrm>
          <a:prstGeom prst="rect">
            <a:avLst/>
          </a:prstGeom>
        </p:spPr>
        <p:txBody>
          <a:bodyPr>
            <a:noAutofit/>
          </a:bodyPr>
          <a:lstStyle>
            <a:lvl1pPr marL="0" indent="0">
              <a:buNone/>
              <a:defRPr sz="3999" b="0" cap="none" baseline="0">
                <a:gradFill>
                  <a:gsLst>
                    <a:gs pos="100000">
                      <a:schemeClr val="bg1"/>
                    </a:gs>
                    <a:gs pos="0">
                      <a:schemeClr val="bg1"/>
                    </a:gs>
                  </a:gsLst>
                  <a:lin ang="5400000" scaled="0"/>
                </a:gradFill>
                <a:latin typeface="+mj-lt"/>
              </a:defRPr>
            </a:lvl1pPr>
            <a:lvl2pPr marL="609193" indent="0">
              <a:buNone/>
              <a:defRPr sz="2699" b="1"/>
            </a:lvl2pPr>
            <a:lvl3pPr marL="1218387" indent="0">
              <a:buNone/>
              <a:defRPr sz="2399" b="1"/>
            </a:lvl3pPr>
            <a:lvl4pPr marL="1827580" indent="0">
              <a:buNone/>
              <a:defRPr sz="2099" b="1"/>
            </a:lvl4pPr>
            <a:lvl5pPr marL="2436774" indent="0">
              <a:buNone/>
              <a:defRPr sz="2099" b="1"/>
            </a:lvl5pPr>
            <a:lvl6pPr marL="3045968" indent="0">
              <a:buNone/>
              <a:defRPr sz="2099" b="1"/>
            </a:lvl6pPr>
            <a:lvl7pPr marL="3655161" indent="0">
              <a:buNone/>
              <a:defRPr sz="2099" b="1"/>
            </a:lvl7pPr>
            <a:lvl8pPr marL="4264354" indent="0">
              <a:buNone/>
              <a:defRPr sz="2099" b="1"/>
            </a:lvl8pPr>
            <a:lvl9pPr marL="4873548" indent="0">
              <a:buNone/>
              <a:defRPr sz="2099" b="1"/>
            </a:lvl9pPr>
          </a:lstStyle>
          <a:p>
            <a:pPr lvl="0"/>
            <a:r>
              <a:rPr lang="en-US" dirty="0" smtClean="0"/>
              <a:t>Click to edit Master text styles.</a:t>
            </a:r>
          </a:p>
        </p:txBody>
      </p:sp>
      <p:sp>
        <p:nvSpPr>
          <p:cNvPr id="9" name="Content Placeholder 5"/>
          <p:cNvSpPr>
            <a:spLocks noGrp="1"/>
          </p:cNvSpPr>
          <p:nvPr>
            <p:ph sz="quarter" idx="13"/>
          </p:nvPr>
        </p:nvSpPr>
        <p:spPr>
          <a:xfrm>
            <a:off x="520836" y="2734985"/>
            <a:ext cx="5445583" cy="609398"/>
          </a:xfrm>
          <a:prstGeom prst="rect">
            <a:avLst/>
          </a:prstGeom>
        </p:spPr>
        <p:txBody>
          <a:bodyPr>
            <a:noAutofit/>
          </a:bodyPr>
          <a:lstStyle>
            <a:lvl1pPr marL="0" indent="0">
              <a:spcBef>
                <a:spcPts val="1200"/>
              </a:spcBef>
              <a:buFont typeface="Arial" pitchFamily="34" charset="0"/>
              <a:buNone/>
              <a:defRPr lang="en-US" sz="1999" kern="1200" spc="0" dirty="0" smtClean="0">
                <a:gradFill>
                  <a:gsLst>
                    <a:gs pos="100000">
                      <a:schemeClr val="bg1"/>
                    </a:gs>
                    <a:gs pos="0">
                      <a:schemeClr val="bg1"/>
                    </a:gs>
                  </a:gsLst>
                  <a:lin ang="5400000" scaled="0"/>
                </a:gradFill>
                <a:latin typeface="+mn-lt"/>
                <a:ea typeface="+mn-ea"/>
                <a:cs typeface="Segoe UI" pitchFamily="34" charset="0"/>
              </a:defRPr>
            </a:lvl1pPr>
            <a:lvl2pPr marL="913791" indent="-380746">
              <a:defRPr lang="en-US" sz="2099" kern="1200" dirty="0" smtClean="0">
                <a:solidFill>
                  <a:schemeClr val="bg2">
                    <a:lumMod val="50000"/>
                  </a:schemeClr>
                </a:solidFill>
                <a:latin typeface="+mn-lt"/>
                <a:ea typeface="+mn-ea"/>
                <a:cs typeface="Arial" pitchFamily="34" charset="0"/>
              </a:defRPr>
            </a:lvl2pPr>
            <a:lvl3pPr marL="913791" indent="-228447">
              <a:defRPr lang="en-US" sz="1899" kern="1200" dirty="0" smtClean="0">
                <a:solidFill>
                  <a:schemeClr val="bg2">
                    <a:lumMod val="50000"/>
                  </a:schemeClr>
                </a:solidFill>
                <a:latin typeface="+mn-lt"/>
                <a:ea typeface="+mn-ea"/>
                <a:cs typeface="Arial" pitchFamily="34" charset="0"/>
              </a:defRPr>
            </a:lvl3pPr>
            <a:lvl4pPr marL="1218387" indent="-228447">
              <a:defRPr lang="en-US" sz="1600" kern="1200" dirty="0" smtClean="0">
                <a:solidFill>
                  <a:schemeClr val="bg2">
                    <a:lumMod val="50000"/>
                  </a:schemeClr>
                </a:solidFill>
                <a:latin typeface="+mn-lt"/>
                <a:ea typeface="+mn-ea"/>
                <a:cs typeface="Arial" pitchFamily="34" charset="0"/>
              </a:defRPr>
            </a:lvl4pPr>
            <a:lvl5pPr marL="1446836" indent="-228447">
              <a:defRPr lang="en-US" sz="1600" kern="1200" dirty="0">
                <a:solidFill>
                  <a:schemeClr val="bg2">
                    <a:lumMod val="50000"/>
                  </a:schemeClr>
                </a:solidFill>
                <a:latin typeface="+mn-lt"/>
                <a:ea typeface="+mn-ea"/>
                <a:cs typeface="Arial" pitchFamily="34" charset="0"/>
              </a:defRPr>
            </a:lvl5pPr>
            <a:lvl6pPr>
              <a:defRPr sz="2099"/>
            </a:lvl6pPr>
            <a:lvl7pPr>
              <a:defRPr sz="2099"/>
            </a:lvl7pPr>
            <a:lvl8pPr>
              <a:defRPr sz="2099"/>
            </a:lvl8pPr>
            <a:lvl9pPr>
              <a:defRPr sz="2099"/>
            </a:lvl9pPr>
          </a:lstStyle>
          <a:p>
            <a:pPr lvl="0"/>
            <a:r>
              <a:rPr lang="en-US" smtClean="0"/>
              <a:t>Click to edit Master text styles</a:t>
            </a:r>
          </a:p>
        </p:txBody>
      </p:sp>
    </p:spTree>
    <p:extLst>
      <p:ext uri="{BB962C8B-B14F-4D97-AF65-F5344CB8AC3E}">
        <p14:creationId xmlns:p14="http://schemas.microsoft.com/office/powerpoint/2010/main" val="174944123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9710" y="1447801"/>
            <a:ext cx="5434948" cy="1178442"/>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6219710" y="2734985"/>
            <a:ext cx="5445583"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0" y="0"/>
            <a:ext cx="5981670" cy="6858000"/>
          </a:xfrm>
        </p:spPr>
        <p:txBody>
          <a:bodyPr lIns="182880" anchor="ctr"/>
          <a:lstStyle>
            <a:lvl1pPr marL="0" indent="0" algn="l">
              <a:buNone/>
              <a:defRPr/>
            </a:lvl1pPr>
          </a:lstStyle>
          <a:p>
            <a:r>
              <a:rPr lang="en-US" dirty="0" smtClean="0"/>
              <a:t>Click to insert photo.</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1525355521"/>
      </p:ext>
    </p:extLst>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userDrawn="1">
  <p:cSld name="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1" y="0"/>
            <a:ext cx="622144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3" tIns="45713" rIns="45713" bIns="45713" numCol="1" spcCol="0" rtlCol="0" fromWordArt="0" anchor="ctr" anchorCtr="0" forceAA="0" compatLnSpc="1">
            <a:prstTxWarp prst="textNoShape">
              <a:avLst/>
            </a:prstTxWarp>
            <a:noAutofit/>
          </a:bodyPr>
          <a:lstStyle/>
          <a:p>
            <a:pPr algn="ctr" defTabSz="913924"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Picture Placeholder 3"/>
          <p:cNvSpPr>
            <a:spLocks noGrp="1"/>
          </p:cNvSpPr>
          <p:nvPr>
            <p:ph type="pic" sz="quarter" idx="14" hasCustomPrompt="1"/>
          </p:nvPr>
        </p:nvSpPr>
        <p:spPr>
          <a:xfrm>
            <a:off x="6210330" y="3066877"/>
            <a:ext cx="5981670" cy="724246"/>
          </a:xfrm>
        </p:spPr>
        <p:txBody>
          <a:bodyPr lIns="182880" anchor="ctr"/>
          <a:lstStyle>
            <a:lvl1pPr marL="0" indent="0" algn="l">
              <a:buNone/>
              <a:defRPr/>
            </a:lvl1pPr>
          </a:lstStyle>
          <a:p>
            <a:r>
              <a:rPr lang="en-US" dirty="0" smtClean="0"/>
              <a:t>Click to insert photo.</a:t>
            </a:r>
            <a:endParaRPr lang="en-US" dirty="0"/>
          </a:p>
        </p:txBody>
      </p:sp>
      <p:sp>
        <p:nvSpPr>
          <p:cNvPr id="3" name="Text Placeholder 2"/>
          <p:cNvSpPr>
            <a:spLocks noGrp="1"/>
          </p:cNvSpPr>
          <p:nvPr>
            <p:ph type="body" idx="1" hasCustomPrompt="1"/>
          </p:nvPr>
        </p:nvSpPr>
        <p:spPr>
          <a:xfrm>
            <a:off x="520835" y="1447801"/>
            <a:ext cx="5434948"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376" indent="0">
              <a:buNone/>
              <a:defRPr sz="2700" b="1"/>
            </a:lvl2pPr>
            <a:lvl3pPr marL="1218753" indent="0">
              <a:buNone/>
              <a:defRPr sz="2400" b="1"/>
            </a:lvl3pPr>
            <a:lvl4pPr marL="1828129" indent="0">
              <a:buNone/>
              <a:defRPr sz="2100" b="1"/>
            </a:lvl4pPr>
            <a:lvl5pPr marL="2437505" indent="0">
              <a:buNone/>
              <a:defRPr sz="2100" b="1"/>
            </a:lvl5pPr>
            <a:lvl6pPr marL="3046882" indent="0">
              <a:buNone/>
              <a:defRPr sz="2100" b="1"/>
            </a:lvl6pPr>
            <a:lvl7pPr marL="3656258" indent="0">
              <a:buNone/>
              <a:defRPr sz="2100" b="1"/>
            </a:lvl7pPr>
            <a:lvl8pPr marL="4265633" indent="0">
              <a:buNone/>
              <a:defRPr sz="2100" b="1"/>
            </a:lvl8pPr>
            <a:lvl9pPr marL="4875010"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520835" y="2734985"/>
            <a:ext cx="5445583"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4064" indent="-380860">
              <a:defRPr lang="en-US" sz="2100" kern="1200" dirty="0" smtClean="0">
                <a:solidFill>
                  <a:schemeClr val="bg2">
                    <a:lumMod val="50000"/>
                  </a:schemeClr>
                </a:solidFill>
                <a:latin typeface="+mn-lt"/>
                <a:ea typeface="+mn-ea"/>
                <a:cs typeface="Arial" pitchFamily="34" charset="0"/>
              </a:defRPr>
            </a:lvl2pPr>
            <a:lvl3pPr marL="914064" indent="-228516">
              <a:defRPr lang="en-US" sz="1900" kern="1200" dirty="0" smtClean="0">
                <a:solidFill>
                  <a:schemeClr val="bg2">
                    <a:lumMod val="50000"/>
                  </a:schemeClr>
                </a:solidFill>
                <a:latin typeface="+mn-lt"/>
                <a:ea typeface="+mn-ea"/>
                <a:cs typeface="Arial" pitchFamily="34" charset="0"/>
              </a:defRPr>
            </a:lvl3pPr>
            <a:lvl4pPr marL="1218753" indent="-228516">
              <a:defRPr lang="en-US" sz="1600" kern="1200" dirty="0" smtClean="0">
                <a:solidFill>
                  <a:schemeClr val="bg2">
                    <a:lumMod val="50000"/>
                  </a:schemeClr>
                </a:solidFill>
                <a:latin typeface="+mn-lt"/>
                <a:ea typeface="+mn-ea"/>
                <a:cs typeface="Arial" pitchFamily="34" charset="0"/>
              </a:defRPr>
            </a:lvl4pPr>
            <a:lvl5pPr marL="1447269" indent="-228516">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24304"/>
          <a:stretch/>
        </p:blipFill>
        <p:spPr bwMode="black">
          <a:xfrm>
            <a:off x="10305783" y="6142288"/>
            <a:ext cx="1600254" cy="548640"/>
          </a:xfrm>
          <a:prstGeom prst="rect">
            <a:avLst/>
          </a:prstGeom>
        </p:spPr>
      </p:pic>
      <p:sp>
        <p:nvSpPr>
          <p:cNvPr id="11" name="Rectangle 10"/>
          <p:cNvSpPr/>
          <p:nvPr userDrawn="1"/>
        </p:nvSpPr>
        <p:spPr>
          <a:xfrm>
            <a:off x="-10636" y="6596391"/>
            <a:ext cx="12202636" cy="257122"/>
          </a:xfrm>
          <a:prstGeom prst="rect">
            <a:avLst/>
          </a:prstGeom>
        </p:spPr>
        <p:txBody>
          <a:bodyPr wrap="square">
            <a:spAutoFit/>
          </a:bodyPr>
          <a:lstStyle/>
          <a:p>
            <a:pPr defTabSz="914367"/>
            <a:r>
              <a:rPr lang="en-US" sz="1050" dirty="0" smtClean="0">
                <a:solidFill>
                  <a:srgbClr val="FFFFFF"/>
                </a:solidFill>
                <a:ea typeface="Segoe UI" pitchFamily="34" charset="0"/>
                <a:cs typeface="Segoe UI" pitchFamily="34" charset="0"/>
              </a:rPr>
              <a:t>©2012 Microsoft Corporation. All rights reserved. </a:t>
            </a:r>
          </a:p>
        </p:txBody>
      </p:sp>
    </p:spTree>
    <p:extLst>
      <p:ext uri="{BB962C8B-B14F-4D97-AF65-F5344CB8AC3E}">
        <p14:creationId xmlns:p14="http://schemas.microsoft.com/office/powerpoint/2010/main" val="3631236966"/>
      </p:ext>
    </p:extLst>
  </p:cSld>
  <p:clrMapOvr>
    <a:masterClrMapping/>
  </p:clrMapOvr>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userDrawn="1">
  <p:cSld name="Title and Content 24p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40" y="1360070"/>
            <a:ext cx="11653523" cy="1949429"/>
          </a:xfrm>
        </p:spPr>
        <p:txBody>
          <a:bodyPr>
            <a:spAutoFit/>
          </a:bodyPr>
          <a:lstStyle>
            <a:lvl1pPr>
              <a:spcBef>
                <a:spcPts val="1765"/>
              </a:spcBef>
              <a:defRPr sz="2353">
                <a:latin typeface="+mn-lt"/>
              </a:defRPr>
            </a:lvl1pPr>
            <a:lvl2pPr marL="616148" indent="-280067">
              <a:spcBef>
                <a:spcPts val="588"/>
              </a:spcBef>
              <a:defRPr sz="1961"/>
            </a:lvl2pPr>
            <a:lvl3pPr>
              <a:spcBef>
                <a:spcPts val="588"/>
              </a:spcBef>
              <a:defRPr/>
            </a:lvl3pPr>
            <a:lvl4pPr>
              <a:spcBef>
                <a:spcPts val="588"/>
              </a:spcBef>
              <a:defRPr/>
            </a:lvl4pPr>
            <a:lvl5pPr>
              <a:spcBef>
                <a:spcPts val="588"/>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5" name="TextBox 7"/>
          <p:cNvSpPr txBox="1"/>
          <p:nvPr userDrawn="1"/>
        </p:nvSpPr>
        <p:spPr bwMode="white">
          <a:xfrm>
            <a:off x="4244628" y="6567021"/>
            <a:ext cx="3702745" cy="158185"/>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28" spc="147" dirty="0" smtClean="0">
                <a:gradFill>
                  <a:gsLst>
                    <a:gs pos="0">
                      <a:srgbClr val="505050">
                        <a:alpha val="50000"/>
                      </a:srgbClr>
                    </a:gs>
                    <a:gs pos="86000">
                      <a:srgbClr val="505050">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110743422"/>
      </p:ext>
    </p:extLst>
  </p:cSld>
  <p:clrMapOvr>
    <a:masterClrMapping/>
  </p:clrMapOvr>
  <p:transition>
    <p:fade/>
  </p:transition>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449322" y="6063380"/>
            <a:ext cx="1522404" cy="324553"/>
          </a:xfrm>
          <a:prstGeom prst="rect">
            <a:avLst/>
          </a:prstGeom>
        </p:spPr>
      </p:pic>
      <p:sp>
        <p:nvSpPr>
          <p:cNvPr id="3" name="Rectangle 2"/>
          <p:cNvSpPr/>
          <p:nvPr userDrawn="1"/>
        </p:nvSpPr>
        <p:spPr bwMode="gray">
          <a:xfrm>
            <a:off x="1060769" y="2575465"/>
            <a:ext cx="8058859" cy="667558"/>
          </a:xfrm>
          <a:prstGeom prst="rect">
            <a:avLst/>
          </a:prstGeom>
          <a:solidFill>
            <a:srgbClr val="F9A03E">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505050">
                      <a:lumMod val="50000"/>
                    </a:srgbClr>
                  </a:gs>
                  <a:gs pos="100000">
                    <a:srgbClr val="505050">
                      <a:lumMod val="50000"/>
                    </a:srgbClr>
                  </a:gs>
                </a:gsLst>
                <a:lin ang="5400000" scaled="0"/>
              </a:gradFill>
            </a:endParaRPr>
          </a:p>
        </p:txBody>
      </p:sp>
      <p:sp>
        <p:nvSpPr>
          <p:cNvPr id="4" name="Rectangle 3"/>
          <p:cNvSpPr/>
          <p:nvPr userDrawn="1"/>
        </p:nvSpPr>
        <p:spPr bwMode="gray">
          <a:xfrm>
            <a:off x="0" y="2839081"/>
            <a:ext cx="7912443" cy="661643"/>
          </a:xfrm>
          <a:prstGeom prst="rect">
            <a:avLst/>
          </a:prstGeom>
          <a:solidFill>
            <a:srgbClr val="F9A03E">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505050">
                      <a:lumMod val="50000"/>
                    </a:srgbClr>
                  </a:gs>
                  <a:gs pos="100000">
                    <a:srgbClr val="505050">
                      <a:lumMod val="50000"/>
                    </a:srgbClr>
                  </a:gs>
                </a:gsLst>
                <a:lin ang="5400000" scaled="0"/>
              </a:gradFill>
            </a:endParaRPr>
          </a:p>
        </p:txBody>
      </p:sp>
      <p:sp>
        <p:nvSpPr>
          <p:cNvPr id="5" name="Rectangle 4"/>
          <p:cNvSpPr/>
          <p:nvPr userDrawn="1"/>
        </p:nvSpPr>
        <p:spPr bwMode="gray">
          <a:xfrm>
            <a:off x="269239" y="3429001"/>
            <a:ext cx="8030161" cy="661643"/>
          </a:xfrm>
          <a:prstGeom prst="rect">
            <a:avLst/>
          </a:prstGeom>
          <a:solidFill>
            <a:srgbClr val="F9A03E">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505050">
                      <a:lumMod val="50000"/>
                    </a:srgbClr>
                  </a:gs>
                  <a:gs pos="100000">
                    <a:srgbClr val="505050">
                      <a:lumMod val="50000"/>
                    </a:srgbClr>
                  </a:gs>
                </a:gsLst>
                <a:lin ang="5400000" scaled="0"/>
              </a:gradFill>
            </a:endParaRP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77421" y="3040305"/>
            <a:ext cx="3609611" cy="621610"/>
          </a:xfrm>
          <a:prstGeom prst="rect">
            <a:avLst/>
          </a:prstGeom>
        </p:spPr>
      </p:pic>
    </p:spTree>
    <p:extLst>
      <p:ext uri="{BB962C8B-B14F-4D97-AF65-F5344CB8AC3E}">
        <p14:creationId xmlns:p14="http://schemas.microsoft.com/office/powerpoint/2010/main" val="12042229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850" fill="hold"/>
                                        <p:tgtEl>
                                          <p:spTgt spid="3"/>
                                        </p:tgtEl>
                                        <p:attrNameLst>
                                          <p:attrName>ppt_x</p:attrName>
                                        </p:attrNameLst>
                                      </p:cBhvr>
                                      <p:tavLst>
                                        <p:tav tm="0">
                                          <p:val>
                                            <p:strVal val="0-#ppt_w/2"/>
                                          </p:val>
                                        </p:tav>
                                        <p:tav tm="100000">
                                          <p:val>
                                            <p:strVal val="#ppt_x"/>
                                          </p:val>
                                        </p:tav>
                                      </p:tavLst>
                                    </p:anim>
                                    <p:anim calcmode="lin" valueType="num">
                                      <p:cBhvr additive="base">
                                        <p:cTn id="8" dur="8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850" fill="hold"/>
                                        <p:tgtEl>
                                          <p:spTgt spid="4"/>
                                        </p:tgtEl>
                                        <p:attrNameLst>
                                          <p:attrName>ppt_x</p:attrName>
                                        </p:attrNameLst>
                                      </p:cBhvr>
                                      <p:tavLst>
                                        <p:tav tm="0">
                                          <p:val>
                                            <p:strVal val="1+#ppt_w/2"/>
                                          </p:val>
                                        </p:tav>
                                        <p:tav tm="100000">
                                          <p:val>
                                            <p:strVal val="#ppt_x"/>
                                          </p:val>
                                        </p:tav>
                                      </p:tavLst>
                                    </p:anim>
                                    <p:anim calcmode="lin" valueType="num">
                                      <p:cBhvr additive="base">
                                        <p:cTn id="12" dur="85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850" fill="hold"/>
                                        <p:tgtEl>
                                          <p:spTgt spid="5"/>
                                        </p:tgtEl>
                                        <p:attrNameLst>
                                          <p:attrName>ppt_x</p:attrName>
                                        </p:attrNameLst>
                                      </p:cBhvr>
                                      <p:tavLst>
                                        <p:tav tm="0">
                                          <p:val>
                                            <p:strVal val="0-#ppt_w/2"/>
                                          </p:val>
                                        </p:tav>
                                        <p:tav tm="100000">
                                          <p:val>
                                            <p:strVal val="#ppt_x"/>
                                          </p:val>
                                        </p:tav>
                                      </p:tavLst>
                                    </p:anim>
                                    <p:anim calcmode="lin" valueType="num">
                                      <p:cBhvr additive="base">
                                        <p:cTn id="16" dur="850" fill="hold"/>
                                        <p:tgtEl>
                                          <p:spTgt spid="5"/>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58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750"/>
                                        <p:tgtEl>
                                          <p:spTgt spid="9"/>
                                        </p:tgtEl>
                                      </p:cBhvr>
                                    </p:animEffect>
                                  </p:childTnLst>
                                </p:cTn>
                              </p:par>
                              <p:par>
                                <p:cTn id="20" presetID="63" presetClass="path" presetSubtype="0" decel="100000" fill="hold" nodeType="withEffect">
                                  <p:stCondLst>
                                    <p:cond delay="580"/>
                                  </p:stCondLst>
                                  <p:childTnLst>
                                    <p:animMotion origin="layout" path="M -0.02412 2.94598E-6 L -4.48813E-6 2.94598E-6 " pathEditMode="relative" rAng="0" ptsTypes="AA">
                                      <p:cBhvr>
                                        <p:cTn id="21" dur="500" fill="hold"/>
                                        <p:tgtEl>
                                          <p:spTgt spid="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Title Slide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gray">
          <a:xfrm>
            <a:off x="1524283" y="470068"/>
            <a:ext cx="4862744" cy="912117"/>
          </a:xfrm>
          <a:prstGeom prst="rect">
            <a:avLst/>
          </a:prstGeom>
          <a:solidFill>
            <a:srgbClr val="F9A03E">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505050">
                      <a:lumMod val="50000"/>
                    </a:srgbClr>
                  </a:gs>
                  <a:gs pos="100000">
                    <a:srgbClr val="505050">
                      <a:lumMod val="50000"/>
                    </a:srgbClr>
                  </a:gs>
                </a:gsLst>
                <a:lin ang="5400000" scaled="0"/>
              </a:gradFill>
            </a:endParaRPr>
          </a:p>
        </p:txBody>
      </p:sp>
      <p:sp>
        <p:nvSpPr>
          <p:cNvPr id="11" name="Rectangle 10"/>
          <p:cNvSpPr/>
          <p:nvPr userDrawn="1"/>
        </p:nvSpPr>
        <p:spPr bwMode="gray">
          <a:xfrm>
            <a:off x="443631" y="652746"/>
            <a:ext cx="4846261" cy="912117"/>
          </a:xfrm>
          <a:prstGeom prst="rect">
            <a:avLst/>
          </a:prstGeom>
          <a:solidFill>
            <a:srgbClr val="F9A03E">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505050">
                      <a:lumMod val="50000"/>
                    </a:srgbClr>
                  </a:gs>
                  <a:gs pos="100000">
                    <a:srgbClr val="505050">
                      <a:lumMod val="50000"/>
                    </a:srgbClr>
                  </a:gs>
                </a:gsLst>
                <a:lin ang="5400000" scaled="0"/>
              </a:gradFill>
            </a:endParaRPr>
          </a:p>
        </p:txBody>
      </p:sp>
      <p:sp>
        <p:nvSpPr>
          <p:cNvPr id="12" name="Rectangle 11"/>
          <p:cNvSpPr/>
          <p:nvPr userDrawn="1"/>
        </p:nvSpPr>
        <p:spPr bwMode="gray">
          <a:xfrm>
            <a:off x="6897527" y="3697962"/>
            <a:ext cx="4846261" cy="627580"/>
          </a:xfrm>
          <a:prstGeom prst="rect">
            <a:avLst/>
          </a:prstGeom>
          <a:solidFill>
            <a:srgbClr val="F9A03E">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505050">
                      <a:lumMod val="50000"/>
                    </a:srgbClr>
                  </a:gs>
                  <a:gs pos="100000">
                    <a:srgbClr val="505050">
                      <a:lumMod val="50000"/>
                    </a:srgbClr>
                  </a:gs>
                </a:gsLst>
                <a:lin ang="5400000" scaled="0"/>
              </a:gradFill>
            </a:endParaRPr>
          </a:p>
        </p:txBody>
      </p:sp>
      <p:sp>
        <p:nvSpPr>
          <p:cNvPr id="13" name="Rectangle 12"/>
          <p:cNvSpPr/>
          <p:nvPr userDrawn="1"/>
        </p:nvSpPr>
        <p:spPr bwMode="gray">
          <a:xfrm>
            <a:off x="7056856" y="3860155"/>
            <a:ext cx="4865906" cy="935768"/>
          </a:xfrm>
          <a:prstGeom prst="rect">
            <a:avLst/>
          </a:prstGeom>
          <a:solidFill>
            <a:srgbClr val="F9A03E">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505050">
                      <a:lumMod val="50000"/>
                    </a:srgbClr>
                  </a:gs>
                  <a:gs pos="100000">
                    <a:srgbClr val="505050">
                      <a:lumMod val="50000"/>
                    </a:srgbClr>
                  </a:gs>
                </a:gsLst>
                <a:lin ang="5400000" scaled="0"/>
              </a:gradFill>
            </a:endParaRPr>
          </a:p>
        </p:txBody>
      </p:sp>
      <p:sp>
        <p:nvSpPr>
          <p:cNvPr id="14" name="Rectangle 13"/>
          <p:cNvSpPr/>
          <p:nvPr userDrawn="1"/>
        </p:nvSpPr>
        <p:spPr bwMode="gray">
          <a:xfrm>
            <a:off x="6897527" y="4697932"/>
            <a:ext cx="4846261" cy="1607817"/>
          </a:xfrm>
          <a:prstGeom prst="rect">
            <a:avLst/>
          </a:prstGeom>
          <a:solidFill>
            <a:srgbClr val="F9A03E">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505050">
                      <a:lumMod val="50000"/>
                    </a:srgbClr>
                  </a:gs>
                  <a:gs pos="100000">
                    <a:srgbClr val="505050">
                      <a:lumMod val="50000"/>
                    </a:srgbClr>
                  </a:gs>
                </a:gsLst>
                <a:lin ang="5400000" scaled="0"/>
              </a:gradFill>
            </a:endParaRP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9121" y="588334"/>
            <a:ext cx="10083699" cy="6405091"/>
          </a:xfrm>
          <a:prstGeom prst="rect">
            <a:avLst/>
          </a:prstGeom>
          <a:effectLst>
            <a:outerShdw blurRad="127000" sx="101000" sy="101000" algn="ctr" rotWithShape="0">
              <a:prstClr val="black">
                <a:alpha val="20000"/>
              </a:prstClr>
            </a:outerShdw>
          </a:effectLst>
        </p:spPr>
      </p:pic>
      <p:sp>
        <p:nvSpPr>
          <p:cNvPr id="9" name="Title 1"/>
          <p:cNvSpPr>
            <a:spLocks noGrp="1"/>
          </p:cNvSpPr>
          <p:nvPr>
            <p:ph type="title" hasCustomPrompt="1"/>
          </p:nvPr>
        </p:nvSpPr>
        <p:spPr bwMode="ltGray">
          <a:xfrm>
            <a:off x="1893909" y="3001156"/>
            <a:ext cx="8052751" cy="1344828"/>
          </a:xfrm>
          <a:noFill/>
        </p:spPr>
        <p:txBody>
          <a:bodyPr vert="horz" wrap="square" lIns="146304" tIns="91440" rIns="146304" bIns="91440" rtlCol="0" anchor="t" anchorCtr="0">
            <a:noAutofit/>
          </a:bodyPr>
          <a:lstStyle>
            <a:lvl1pPr>
              <a:defRPr lang="en-US" sz="4313" spc="-98" baseline="0" dirty="0">
                <a:gradFill>
                  <a:gsLst>
                    <a:gs pos="0">
                      <a:schemeClr val="bg2">
                        <a:lumMod val="10000"/>
                      </a:schemeClr>
                    </a:gs>
                    <a:gs pos="100000">
                      <a:schemeClr val="bg2">
                        <a:lumMod val="10000"/>
                      </a:schemeClr>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1893909" y="4370376"/>
            <a:ext cx="8052752" cy="1344828"/>
          </a:xfrm>
        </p:spPr>
        <p:txBody>
          <a:bodyPr tIns="109728" bIns="109728">
            <a:noAutofit/>
          </a:bodyPr>
          <a:lstStyle>
            <a:lvl1pPr marL="0" indent="0">
              <a:spcBef>
                <a:spcPts val="0"/>
              </a:spcBef>
              <a:buNone/>
              <a:defRPr lang="en-US" sz="3137" b="0" kern="1200" cap="none" spc="-98" baseline="0" dirty="0">
                <a:ln w="3175">
                  <a:noFill/>
                </a:ln>
                <a:gradFill>
                  <a:gsLst>
                    <a:gs pos="0">
                      <a:schemeClr val="bg2">
                        <a:lumMod val="10000"/>
                      </a:schemeClr>
                    </a:gs>
                    <a:gs pos="100000">
                      <a:schemeClr val="bg2">
                        <a:lumMod val="10000"/>
                      </a:schemeClr>
                    </a:gs>
                  </a:gsLst>
                  <a:lin ang="5400000" scaled="0"/>
                </a:gradFill>
                <a:effectLst/>
                <a:latin typeface="+mj-lt"/>
                <a:ea typeface="+mn-ea"/>
                <a:cs typeface="Segoe UI" pitchFamily="34" charset="0"/>
              </a:defRPr>
            </a:lvl1pPr>
          </a:lstStyle>
          <a:p>
            <a:pPr lvl="0" algn="l" defTabSz="914367" rtl="0" eaLnBrk="1" latinLnBrk="0" hangingPunct="1">
              <a:lnSpc>
                <a:spcPct val="90000"/>
              </a:lnSpc>
              <a:spcBef>
                <a:spcPct val="0"/>
              </a:spcBef>
              <a:buNone/>
            </a:pPr>
            <a:r>
              <a:rPr lang="en-US" dirty="0" smtClean="0"/>
              <a:t>Speaker Name</a:t>
            </a:r>
            <a:endParaRPr lang="en-US" dirty="0"/>
          </a:p>
        </p:txBody>
      </p:sp>
      <p:pic>
        <p:nvPicPr>
          <p:cNvPr id="17" name="Pictur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gray">
          <a:xfrm>
            <a:off x="11026337" y="470068"/>
            <a:ext cx="717451" cy="152949"/>
          </a:xfrm>
          <a:prstGeom prst="rect">
            <a:avLst/>
          </a:prstGeom>
        </p:spPr>
      </p:pic>
    </p:spTree>
    <p:extLst>
      <p:ext uri="{BB962C8B-B14F-4D97-AF65-F5344CB8AC3E}">
        <p14:creationId xmlns:p14="http://schemas.microsoft.com/office/powerpoint/2010/main" val="35295776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0-#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25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750" fill="hold"/>
                                        <p:tgtEl>
                                          <p:spTgt spid="12"/>
                                        </p:tgtEl>
                                        <p:attrNameLst>
                                          <p:attrName>ppt_x</p:attrName>
                                        </p:attrNameLst>
                                      </p:cBhvr>
                                      <p:tavLst>
                                        <p:tav tm="0">
                                          <p:val>
                                            <p:strVal val="1+#ppt_w/2"/>
                                          </p:val>
                                        </p:tav>
                                        <p:tav tm="100000">
                                          <p:val>
                                            <p:strVal val="#ppt_x"/>
                                          </p:val>
                                        </p:tav>
                                      </p:tavLst>
                                    </p:anim>
                                    <p:anim calcmode="lin" valueType="num">
                                      <p:cBhvr additive="base">
                                        <p:cTn id="16" dur="75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75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750" fill="hold"/>
                                        <p:tgtEl>
                                          <p:spTgt spid="14"/>
                                        </p:tgtEl>
                                        <p:attrNameLst>
                                          <p:attrName>ppt_x</p:attrName>
                                        </p:attrNameLst>
                                      </p:cBhvr>
                                      <p:tavLst>
                                        <p:tav tm="0">
                                          <p:val>
                                            <p:strVal val="1+#ppt_w/2"/>
                                          </p:val>
                                        </p:tav>
                                        <p:tav tm="100000">
                                          <p:val>
                                            <p:strVal val="#ppt_x"/>
                                          </p:val>
                                        </p:tav>
                                      </p:tavLst>
                                    </p:anim>
                                    <p:anim calcmode="lin" valueType="num">
                                      <p:cBhvr additive="base">
                                        <p:cTn id="20" dur="75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11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750" fill="hold"/>
                                        <p:tgtEl>
                                          <p:spTgt spid="13"/>
                                        </p:tgtEl>
                                        <p:attrNameLst>
                                          <p:attrName>ppt_x</p:attrName>
                                        </p:attrNameLst>
                                      </p:cBhvr>
                                      <p:tavLst>
                                        <p:tav tm="0">
                                          <p:val>
                                            <p:strVal val="1+#ppt_w/2"/>
                                          </p:val>
                                        </p:tav>
                                        <p:tav tm="100000">
                                          <p:val>
                                            <p:strVal val="#ppt_x"/>
                                          </p:val>
                                        </p:tav>
                                      </p:tavLst>
                                    </p:anim>
                                    <p:anim calcmode="lin" valueType="num">
                                      <p:cBhvr additive="base">
                                        <p:cTn id="24" dur="750" fill="hold"/>
                                        <p:tgtEl>
                                          <p:spTgt spid="13"/>
                                        </p:tgtEl>
                                        <p:attrNameLst>
                                          <p:attrName>ppt_y</p:attrName>
                                        </p:attrNameLst>
                                      </p:cBhvr>
                                      <p:tavLst>
                                        <p:tav tm="0">
                                          <p:val>
                                            <p:strVal val="#ppt_y"/>
                                          </p:val>
                                        </p:tav>
                                        <p:tav tm="100000">
                                          <p:val>
                                            <p:strVal val="#ppt_y"/>
                                          </p:val>
                                        </p:tav>
                                      </p:tavLst>
                                    </p:anim>
                                  </p:childTnLst>
                                </p:cTn>
                              </p:par>
                              <p:par>
                                <p:cTn id="25" presetID="10" presetClass="entr" presetSubtype="0" fill="hold" grpId="0" nodeType="withEffect">
                                  <p:stCondLst>
                                    <p:cond delay="58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750"/>
                                        <p:tgtEl>
                                          <p:spTgt spid="9"/>
                                        </p:tgtEl>
                                      </p:cBhvr>
                                    </p:animEffect>
                                  </p:childTnLst>
                                </p:cTn>
                              </p:par>
                              <p:par>
                                <p:cTn id="28" presetID="63" presetClass="path" presetSubtype="0" decel="100000" fill="hold" grpId="1" nodeType="withEffect">
                                  <p:stCondLst>
                                    <p:cond delay="580"/>
                                  </p:stCondLst>
                                  <p:childTnLst>
                                    <p:animMotion origin="layout" path="M -0.02413 -3.22742E-6 L 4.30431E-6 -3.22742E-6 " pathEditMode="relative" rAng="0" ptsTypes="AA">
                                      <p:cBhvr>
                                        <p:cTn id="29" dur="500" fill="hold"/>
                                        <p:tgtEl>
                                          <p:spTgt spid="9"/>
                                        </p:tgtEl>
                                        <p:attrNameLst>
                                          <p:attrName>ppt_x</p:attrName>
                                          <p:attrName>ppt_y</p:attrName>
                                        </p:attrNameLst>
                                      </p:cBhvr>
                                      <p:rCtr x="1200" y="0"/>
                                    </p:animMotion>
                                  </p:childTnLst>
                                </p:cTn>
                              </p:par>
                              <p:par>
                                <p:cTn id="30" presetID="10" presetClass="entr" presetSubtype="0" fill="hold" grpId="0" nodeType="withEffect">
                                  <p:stCondLst>
                                    <p:cond delay="68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750"/>
                                        <p:tgtEl>
                                          <p:spTgt spid="3"/>
                                        </p:tgtEl>
                                      </p:cBhvr>
                                    </p:animEffect>
                                  </p:childTnLst>
                                </p:cTn>
                              </p:par>
                              <p:par>
                                <p:cTn id="33" presetID="63" presetClass="path" presetSubtype="0" decel="100000" fill="hold" grpId="1" nodeType="withEffect">
                                  <p:stCondLst>
                                    <p:cond delay="680"/>
                                  </p:stCondLst>
                                  <p:childTnLst>
                                    <p:animMotion origin="layout" path="M -0.02413 -8.71539E-7 L 4.30431E-6 -8.71539E-7 " pathEditMode="relative" rAng="0" ptsTypes="AA">
                                      <p:cBhvr>
                                        <p:cTn id="34" dur="500" fill="hold"/>
                                        <p:tgtEl>
                                          <p:spTgt spid="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4" grpId="0" animBg="1"/>
      <p:bldP spid="9" grpId="0"/>
      <p:bldP spid="9" grpId="1"/>
      <p:bldP spid="3" grpId="0">
        <p:tmplLst>
          <p:tmpl>
            <p:tnLst>
              <p:par>
                <p:cTn presetID="10" presetClass="entr" presetSubtype="0" fill="hold" nodeType="withEffect">
                  <p:stCondLst>
                    <p:cond delay="68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childTnLst>
                </p:cTn>
              </p:par>
            </p:tnLst>
          </p:tmpl>
        </p:tmplLst>
      </p:bldP>
      <p:bldP spid="3" grpId="1">
        <p:tmplLst>
          <p:tmpl>
            <p:tnLst>
              <p:par>
                <p:cTn presetID="63" presetClass="path" presetSubtype="0" decel="100000" fill="hold" nodeType="withEffect">
                  <p:stCondLst>
                    <p:cond delay="680"/>
                  </p:stCondLst>
                  <p:childTnLst>
                    <p:animMotion origin="layout" path="M -0.02413 -8.71539E-7 L 4.30431E-6 -8.71539E-7 " pathEditMode="relative" rAng="0" ptsTypes="AA">
                      <p:cBhvr>
                        <p:cTn dur="500" fill="hold"/>
                        <p:tgtEl>
                          <p:spTgt spid="3"/>
                        </p:tgtEl>
                        <p:attrNameLst>
                          <p:attrName>ppt_x</p:attrName>
                          <p:attrName>ppt_y</p:attrName>
                        </p:attrNameLst>
                      </p:cBhvr>
                      <p:rCtr x="1200" y="0"/>
                    </p:animMotion>
                  </p:childTnLst>
                </p:cTn>
              </p:par>
            </p:tnLst>
          </p:tmpl>
        </p:tmplLst>
      </p:bldP>
    </p:bld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Dem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bwMode="auto">
          <a:xfrm>
            <a:off x="269302" y="1187644"/>
            <a:ext cx="9860610" cy="268963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91241">
                      <a:schemeClr val="tx1"/>
                    </a:gs>
                    <a:gs pos="57000">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0" y="3877277"/>
            <a:ext cx="9860674" cy="1793881"/>
          </a:xfrm>
          <a:noFill/>
        </p:spPr>
        <p:txBody>
          <a:bodyPr lIns="182880" tIns="146304" rIns="182880" bIns="146304">
            <a:noAutofit/>
          </a:bodyPr>
          <a:lstStyle>
            <a:lvl1pPr marL="0" indent="0">
              <a:spcBef>
                <a:spcPts val="0"/>
              </a:spcBef>
              <a:buNone/>
              <a:defRPr sz="3529" spc="0" baseline="0">
                <a:gradFill>
                  <a:gsLst>
                    <a:gs pos="91241">
                      <a:schemeClr val="tx1"/>
                    </a:gs>
                    <a:gs pos="57000">
                      <a:schemeClr val="tx1"/>
                    </a:gs>
                    <a:gs pos="18000">
                      <a:schemeClr val="tx1"/>
                    </a:gs>
                  </a:gsLst>
                  <a:lin ang="5400000" scaled="0"/>
                </a:gradFill>
                <a:latin typeface="+mj-lt"/>
              </a:defRPr>
            </a:lvl1pPr>
          </a:lstStyle>
          <a:p>
            <a:pPr lvl="0"/>
            <a:r>
              <a:rPr lang="en-US" dirty="0" smtClean="0"/>
              <a:t>Speaker Name</a:t>
            </a:r>
          </a:p>
        </p:txBody>
      </p:sp>
      <p:sp>
        <p:nvSpPr>
          <p:cNvPr id="12" name="Rectangle 11"/>
          <p:cNvSpPr/>
          <p:nvPr userDrawn="1"/>
        </p:nvSpPr>
        <p:spPr bwMode="gray">
          <a:xfrm flipH="1">
            <a:off x="6544212" y="5629606"/>
            <a:ext cx="4990853" cy="413419"/>
          </a:xfrm>
          <a:prstGeom prst="rect">
            <a:avLst/>
          </a:prstGeom>
          <a:solidFill>
            <a:srgbClr val="F9A03E">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505050">
                      <a:lumMod val="50000"/>
                    </a:srgbClr>
                  </a:gs>
                  <a:gs pos="100000">
                    <a:srgbClr val="505050">
                      <a:lumMod val="50000"/>
                    </a:srgbClr>
                  </a:gs>
                </a:gsLst>
                <a:lin ang="5400000" scaled="0"/>
              </a:gradFill>
            </a:endParaRPr>
          </a:p>
        </p:txBody>
      </p:sp>
      <p:sp>
        <p:nvSpPr>
          <p:cNvPr id="13" name="Rectangle 12"/>
          <p:cNvSpPr/>
          <p:nvPr userDrawn="1"/>
        </p:nvSpPr>
        <p:spPr bwMode="gray">
          <a:xfrm flipH="1">
            <a:off x="7291822" y="5795020"/>
            <a:ext cx="4900178" cy="409756"/>
          </a:xfrm>
          <a:prstGeom prst="rect">
            <a:avLst/>
          </a:prstGeom>
          <a:solidFill>
            <a:srgbClr val="F9A03E">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505050">
                      <a:lumMod val="50000"/>
                    </a:srgbClr>
                  </a:gs>
                  <a:gs pos="100000">
                    <a:srgbClr val="505050">
                      <a:lumMod val="50000"/>
                    </a:srgbClr>
                  </a:gs>
                </a:gsLst>
                <a:lin ang="5400000" scaled="0"/>
              </a:gradFill>
            </a:endParaRPr>
          </a:p>
        </p:txBody>
      </p:sp>
      <p:sp>
        <p:nvSpPr>
          <p:cNvPr id="14" name="Rectangle 13"/>
          <p:cNvSpPr/>
          <p:nvPr userDrawn="1"/>
        </p:nvSpPr>
        <p:spPr bwMode="gray">
          <a:xfrm flipH="1">
            <a:off x="7052181" y="6160357"/>
            <a:ext cx="4973080" cy="409756"/>
          </a:xfrm>
          <a:prstGeom prst="rect">
            <a:avLst/>
          </a:prstGeom>
          <a:solidFill>
            <a:srgbClr val="F9A03E">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505050">
                      <a:lumMod val="50000"/>
                    </a:srgbClr>
                  </a:gs>
                  <a:gs pos="100000">
                    <a:srgbClr val="505050">
                      <a:lumMod val="50000"/>
                    </a:srgbClr>
                  </a:gs>
                </a:gsLst>
                <a:lin ang="5400000" scaled="0"/>
              </a:gradFill>
            </a:endParaRPr>
          </a:p>
        </p:txBody>
      </p:sp>
    </p:spTree>
    <p:extLst>
      <p:ext uri="{BB962C8B-B14F-4D97-AF65-F5344CB8AC3E}">
        <p14:creationId xmlns:p14="http://schemas.microsoft.com/office/powerpoint/2010/main" val="29681749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850" fill="hold"/>
                                        <p:tgtEl>
                                          <p:spTgt spid="12"/>
                                        </p:tgtEl>
                                        <p:attrNameLst>
                                          <p:attrName>ppt_x</p:attrName>
                                        </p:attrNameLst>
                                      </p:cBhvr>
                                      <p:tavLst>
                                        <p:tav tm="0">
                                          <p:val>
                                            <p:strVal val="1+#ppt_w/2"/>
                                          </p:val>
                                        </p:tav>
                                        <p:tav tm="100000">
                                          <p:val>
                                            <p:strVal val="#ppt_x"/>
                                          </p:val>
                                        </p:tav>
                                      </p:tavLst>
                                    </p:anim>
                                    <p:anim calcmode="lin" valueType="num">
                                      <p:cBhvr additive="base">
                                        <p:cTn id="8" dur="85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850" fill="hold"/>
                                        <p:tgtEl>
                                          <p:spTgt spid="14"/>
                                        </p:tgtEl>
                                        <p:attrNameLst>
                                          <p:attrName>ppt_x</p:attrName>
                                        </p:attrNameLst>
                                      </p:cBhvr>
                                      <p:tavLst>
                                        <p:tav tm="0">
                                          <p:val>
                                            <p:strVal val="1+#ppt_w/2"/>
                                          </p:val>
                                        </p:tav>
                                        <p:tav tm="100000">
                                          <p:val>
                                            <p:strVal val="#ppt_x"/>
                                          </p:val>
                                        </p:tav>
                                      </p:tavLst>
                                    </p:anim>
                                    <p:anim calcmode="lin" valueType="num">
                                      <p:cBhvr additive="base">
                                        <p:cTn id="12" dur="85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850" fill="hold"/>
                                        <p:tgtEl>
                                          <p:spTgt spid="13"/>
                                        </p:tgtEl>
                                        <p:attrNameLst>
                                          <p:attrName>ppt_x</p:attrName>
                                        </p:attrNameLst>
                                      </p:cBhvr>
                                      <p:tavLst>
                                        <p:tav tm="0">
                                          <p:val>
                                            <p:strVal val="0-#ppt_w/2"/>
                                          </p:val>
                                        </p:tav>
                                        <p:tav tm="100000">
                                          <p:val>
                                            <p:strVal val="#ppt_x"/>
                                          </p:val>
                                        </p:tav>
                                      </p:tavLst>
                                    </p:anim>
                                    <p:anim calcmode="lin" valueType="num">
                                      <p:cBhvr additive="base">
                                        <p:cTn id="16" dur="850" fill="hold"/>
                                        <p:tgtEl>
                                          <p:spTgt spid="13"/>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58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750"/>
                                        <p:tgtEl>
                                          <p:spTgt spid="2"/>
                                        </p:tgtEl>
                                      </p:cBhvr>
                                    </p:animEffect>
                                  </p:childTnLst>
                                </p:cTn>
                              </p:par>
                              <p:par>
                                <p:cTn id="20" presetID="63" presetClass="path" presetSubtype="0" decel="100000" fill="hold" grpId="1" nodeType="withEffect">
                                  <p:stCondLst>
                                    <p:cond delay="580"/>
                                  </p:stCondLst>
                                  <p:childTnLst>
                                    <p:animMotion origin="layout" path="M -0.02409 1.50289E-6 L -4.16667E-7 1.50289E-6 " pathEditMode="relative" rAng="0" ptsTypes="AA">
                                      <p:cBhvr>
                                        <p:cTn id="21" dur="500" fill="hold"/>
                                        <p:tgtEl>
                                          <p:spTgt spid="2"/>
                                        </p:tgtEl>
                                        <p:attrNameLst>
                                          <p:attrName>ppt_x</p:attrName>
                                          <p:attrName>ppt_y</p:attrName>
                                        </p:attrNameLst>
                                      </p:cBhvr>
                                      <p:rCtr x="1198" y="0"/>
                                    </p:animMotion>
                                  </p:childTnLst>
                                </p:cTn>
                              </p:par>
                              <p:par>
                                <p:cTn id="22" presetID="10" presetClass="entr" presetSubtype="0" fill="hold" grpId="0" nodeType="withEffect">
                                  <p:stCondLst>
                                    <p:cond delay="68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750"/>
                                        <p:tgtEl>
                                          <p:spTgt spid="5"/>
                                        </p:tgtEl>
                                      </p:cBhvr>
                                    </p:animEffect>
                                  </p:childTnLst>
                                </p:cTn>
                              </p:par>
                              <p:par>
                                <p:cTn id="25" presetID="63" presetClass="path" presetSubtype="0" decel="100000" fill="hold" grpId="1" nodeType="withEffect">
                                  <p:stCondLst>
                                    <p:cond delay="680"/>
                                  </p:stCondLst>
                                  <p:childTnLst>
                                    <p:animMotion origin="layout" path="M -0.02409 1.50289E-6 L -4.16667E-7 1.50289E-6 " pathEditMode="relative" rAng="0" ptsTypes="AA">
                                      <p:cBhvr>
                                        <p:cTn id="26" dur="500" fill="hold"/>
                                        <p:tgtEl>
                                          <p:spTgt spid="5"/>
                                        </p:tgtEl>
                                        <p:attrNameLst>
                                          <p:attrName>ppt_x</p:attrName>
                                          <p:attrName>ppt_y</p:attrName>
                                        </p:attrNameLst>
                                      </p:cBhvr>
                                      <p:rCtr x="119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tmplLst>
          <p:tmpl>
            <p:tnLst>
              <p:par>
                <p:cTn presetID="10" presetClass="entr" presetSubtype="0" fill="hold" nodeType="withEffect">
                  <p:stCondLst>
                    <p:cond delay="680"/>
                  </p:stCondLst>
                  <p:childTnLst>
                    <p:set>
                      <p:cBhvr>
                        <p:cTn dur="1" fill="hold">
                          <p:stCondLst>
                            <p:cond delay="0"/>
                          </p:stCondLst>
                        </p:cTn>
                        <p:tgtEl>
                          <p:spTgt spid="5"/>
                        </p:tgtEl>
                        <p:attrNameLst>
                          <p:attrName>style.visibility</p:attrName>
                        </p:attrNameLst>
                      </p:cBhvr>
                      <p:to>
                        <p:strVal val="visible"/>
                      </p:to>
                    </p:set>
                    <p:animEffect transition="in" filter="fade">
                      <p:cBhvr>
                        <p:cTn dur="750"/>
                        <p:tgtEl>
                          <p:spTgt spid="5"/>
                        </p:tgtEl>
                      </p:cBhvr>
                    </p:animEffect>
                  </p:childTnLst>
                </p:cTn>
              </p:par>
            </p:tnLst>
          </p:tmpl>
        </p:tmplLst>
      </p:bldP>
      <p:bldP spid="5" grpId="1">
        <p:tmplLst>
          <p:tmpl>
            <p:tnLst>
              <p:par>
                <p:cTn presetID="63" presetClass="path" presetSubtype="0" decel="100000" fill="hold" nodeType="withEffect">
                  <p:stCondLst>
                    <p:cond delay="680"/>
                  </p:stCondLst>
                  <p:childTnLst>
                    <p:animMotion origin="layout" path="M -0.02409 1.50289E-6 L -4.16667E-7 1.50289E-6 " pathEditMode="relative" rAng="0" ptsTypes="AA">
                      <p:cBhvr>
                        <p:cTn dur="500" fill="hold"/>
                        <p:tgtEl>
                          <p:spTgt spid="5"/>
                        </p:tgtEl>
                        <p:attrNameLst>
                          <p:attrName>ppt_x</p:attrName>
                          <p:attrName>ppt_y</p:attrName>
                        </p:attrNameLst>
                      </p:cBhvr>
                      <p:rCtr x="1198" y="0"/>
                    </p:animMotion>
                  </p:childTnLst>
                </p:cTn>
              </p:par>
            </p:tnLst>
          </p:tmpl>
        </p:tmplLst>
      </p:bldP>
      <p:bldP spid="12" grpId="0" animBg="1"/>
      <p:bldP spid="13" grpId="0" animBg="1"/>
      <p:bldP spid="14" grpId="0" animBg="1"/>
    </p:bld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Vide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bwMode="auto">
          <a:xfrm>
            <a:off x="269302" y="1187644"/>
            <a:ext cx="9860610" cy="268963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91241">
                      <a:schemeClr val="tx1"/>
                    </a:gs>
                    <a:gs pos="57000">
                      <a:schemeClr val="tx1"/>
                    </a:gs>
                    <a:gs pos="18000">
                      <a:schemeClr val="tx1"/>
                    </a:gs>
                  </a:gsLst>
                  <a:lin ang="5400000" scaled="0"/>
                </a:gradFill>
              </a:defRPr>
            </a:lvl1pPr>
          </a:lstStyle>
          <a:p>
            <a:r>
              <a:rPr lang="en-US" dirty="0" smtClean="0"/>
              <a:t>Video title</a:t>
            </a:r>
            <a:endParaRPr lang="en-US" dirty="0"/>
          </a:p>
        </p:txBody>
      </p:sp>
      <p:sp>
        <p:nvSpPr>
          <p:cNvPr id="8" name="Rectangle 7"/>
          <p:cNvSpPr/>
          <p:nvPr userDrawn="1"/>
        </p:nvSpPr>
        <p:spPr bwMode="gray">
          <a:xfrm flipH="1">
            <a:off x="6544212" y="5629606"/>
            <a:ext cx="4990853" cy="413419"/>
          </a:xfrm>
          <a:prstGeom prst="rect">
            <a:avLst/>
          </a:prstGeom>
          <a:solidFill>
            <a:srgbClr val="F9A03E">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505050">
                      <a:lumMod val="50000"/>
                    </a:srgbClr>
                  </a:gs>
                  <a:gs pos="100000">
                    <a:srgbClr val="505050">
                      <a:lumMod val="50000"/>
                    </a:srgbClr>
                  </a:gs>
                </a:gsLst>
                <a:lin ang="5400000" scaled="0"/>
              </a:gradFill>
            </a:endParaRPr>
          </a:p>
        </p:txBody>
      </p:sp>
      <p:sp>
        <p:nvSpPr>
          <p:cNvPr id="9" name="Rectangle 8"/>
          <p:cNvSpPr/>
          <p:nvPr userDrawn="1"/>
        </p:nvSpPr>
        <p:spPr bwMode="gray">
          <a:xfrm flipH="1">
            <a:off x="7291822" y="5795020"/>
            <a:ext cx="4900178" cy="409756"/>
          </a:xfrm>
          <a:prstGeom prst="rect">
            <a:avLst/>
          </a:prstGeom>
          <a:solidFill>
            <a:srgbClr val="F9A03E">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505050">
                      <a:lumMod val="50000"/>
                    </a:srgbClr>
                  </a:gs>
                  <a:gs pos="100000">
                    <a:srgbClr val="505050">
                      <a:lumMod val="50000"/>
                    </a:srgbClr>
                  </a:gs>
                </a:gsLst>
                <a:lin ang="5400000" scaled="0"/>
              </a:gradFill>
            </a:endParaRPr>
          </a:p>
        </p:txBody>
      </p:sp>
      <p:sp>
        <p:nvSpPr>
          <p:cNvPr id="10" name="Rectangle 9"/>
          <p:cNvSpPr/>
          <p:nvPr userDrawn="1"/>
        </p:nvSpPr>
        <p:spPr bwMode="gray">
          <a:xfrm flipH="1">
            <a:off x="7052181" y="6160357"/>
            <a:ext cx="4973080" cy="409756"/>
          </a:xfrm>
          <a:prstGeom prst="rect">
            <a:avLst/>
          </a:prstGeom>
          <a:solidFill>
            <a:srgbClr val="F9A03E">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505050">
                      <a:lumMod val="50000"/>
                    </a:srgbClr>
                  </a:gs>
                  <a:gs pos="100000">
                    <a:srgbClr val="505050">
                      <a:lumMod val="50000"/>
                    </a:srgbClr>
                  </a:gs>
                </a:gsLst>
                <a:lin ang="5400000" scaled="0"/>
              </a:gradFill>
            </a:endParaRPr>
          </a:p>
        </p:txBody>
      </p:sp>
    </p:spTree>
    <p:extLst>
      <p:ext uri="{BB962C8B-B14F-4D97-AF65-F5344CB8AC3E}">
        <p14:creationId xmlns:p14="http://schemas.microsoft.com/office/powerpoint/2010/main" val="14256218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8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63" presetClass="path" presetSubtype="0" decel="100000" fill="hold" grpId="1" nodeType="withEffect">
                                  <p:stCondLst>
                                    <p:cond delay="580"/>
                                  </p:stCondLst>
                                  <p:childTnLst>
                                    <p:animMotion origin="layout" path="M -0.02409 1.50289E-6 L -4.16667E-7 1.50289E-6 " pathEditMode="relative" rAng="0" ptsTypes="AA">
                                      <p:cBhvr>
                                        <p:cTn id="9" dur="500" fill="hold"/>
                                        <p:tgtEl>
                                          <p:spTgt spid="2"/>
                                        </p:tgtEl>
                                        <p:attrNameLst>
                                          <p:attrName>ppt_x</p:attrName>
                                          <p:attrName>ppt_y</p:attrName>
                                        </p:attrNameLst>
                                      </p:cBhvr>
                                      <p:rCtr x="1198" y="0"/>
                                    </p:animMotion>
                                  </p:childTnLst>
                                </p:cTn>
                              </p:par>
                              <p:par>
                                <p:cTn id="10" presetID="2" presetClass="entr" presetSubtype="2" decel="10000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850" fill="hold"/>
                                        <p:tgtEl>
                                          <p:spTgt spid="8"/>
                                        </p:tgtEl>
                                        <p:attrNameLst>
                                          <p:attrName>ppt_x</p:attrName>
                                        </p:attrNameLst>
                                      </p:cBhvr>
                                      <p:tavLst>
                                        <p:tav tm="0">
                                          <p:val>
                                            <p:strVal val="1+#ppt_w/2"/>
                                          </p:val>
                                        </p:tav>
                                        <p:tav tm="100000">
                                          <p:val>
                                            <p:strVal val="#ppt_x"/>
                                          </p:val>
                                        </p:tav>
                                      </p:tavLst>
                                    </p:anim>
                                    <p:anim calcmode="lin" valueType="num">
                                      <p:cBhvr additive="base">
                                        <p:cTn id="13" dur="850" fill="hold"/>
                                        <p:tgtEl>
                                          <p:spTgt spid="8"/>
                                        </p:tgtEl>
                                        <p:attrNameLst>
                                          <p:attrName>ppt_y</p:attrName>
                                        </p:attrNameLst>
                                      </p:cBhvr>
                                      <p:tavLst>
                                        <p:tav tm="0">
                                          <p:val>
                                            <p:strVal val="#ppt_y"/>
                                          </p:val>
                                        </p:tav>
                                        <p:tav tm="100000">
                                          <p:val>
                                            <p:strVal val="#ppt_y"/>
                                          </p:val>
                                        </p:tav>
                                      </p:tavLst>
                                    </p:anim>
                                  </p:childTnLst>
                                </p:cTn>
                              </p:par>
                              <p:par>
                                <p:cTn id="14" presetID="2" presetClass="entr" presetSubtype="2" decel="100000" fill="hold" grpId="0" nodeType="withEffect">
                                  <p:stCondLst>
                                    <p:cond delay="25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850" fill="hold"/>
                                        <p:tgtEl>
                                          <p:spTgt spid="10"/>
                                        </p:tgtEl>
                                        <p:attrNameLst>
                                          <p:attrName>ppt_x</p:attrName>
                                        </p:attrNameLst>
                                      </p:cBhvr>
                                      <p:tavLst>
                                        <p:tav tm="0">
                                          <p:val>
                                            <p:strVal val="1+#ppt_w/2"/>
                                          </p:val>
                                        </p:tav>
                                        <p:tav tm="100000">
                                          <p:val>
                                            <p:strVal val="#ppt_x"/>
                                          </p:val>
                                        </p:tav>
                                      </p:tavLst>
                                    </p:anim>
                                    <p:anim calcmode="lin" valueType="num">
                                      <p:cBhvr additive="base">
                                        <p:cTn id="17" dur="85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25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850" fill="hold"/>
                                        <p:tgtEl>
                                          <p:spTgt spid="9"/>
                                        </p:tgtEl>
                                        <p:attrNameLst>
                                          <p:attrName>ppt_x</p:attrName>
                                        </p:attrNameLst>
                                      </p:cBhvr>
                                      <p:tavLst>
                                        <p:tav tm="0">
                                          <p:val>
                                            <p:strVal val="0-#ppt_w/2"/>
                                          </p:val>
                                        </p:tav>
                                        <p:tav tm="100000">
                                          <p:val>
                                            <p:strVal val="#ppt_x"/>
                                          </p:val>
                                        </p:tav>
                                      </p:tavLst>
                                    </p:anim>
                                    <p:anim calcmode="lin" valueType="num">
                                      <p:cBhvr additive="base">
                                        <p:cTn id="21" dur="8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 grpId="0" animBg="1"/>
      <p:bldP spid="9" grpId="0" animBg="1"/>
      <p:bldP spid="10" grpId="0" animBg="1"/>
    </p:bld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Section Title Textu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91241">
                      <a:schemeClr val="tx1"/>
                    </a:gs>
                    <a:gs pos="57000">
                      <a:schemeClr val="tx1"/>
                    </a:gs>
                    <a:gs pos="18000">
                      <a:schemeClr val="tx1"/>
                    </a:gs>
                  </a:gsLst>
                  <a:lin ang="5400000" scaled="0"/>
                </a:gradFill>
              </a:defRPr>
            </a:lvl1pPr>
          </a:lstStyle>
          <a:p>
            <a:r>
              <a:rPr lang="en-US" dirty="0" smtClean="0"/>
              <a:t>Section title</a:t>
            </a:r>
            <a:endParaRPr lang="en-US" dirty="0"/>
          </a:p>
        </p:txBody>
      </p:sp>
      <p:sp>
        <p:nvSpPr>
          <p:cNvPr id="5" name="Rectangle 4"/>
          <p:cNvSpPr/>
          <p:nvPr userDrawn="1"/>
        </p:nvSpPr>
        <p:spPr bwMode="gray">
          <a:xfrm>
            <a:off x="680229" y="470068"/>
            <a:ext cx="3187151" cy="597822"/>
          </a:xfrm>
          <a:prstGeom prst="rect">
            <a:avLst/>
          </a:prstGeom>
          <a:solidFill>
            <a:srgbClr val="F9A03E">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505050">
                      <a:lumMod val="50000"/>
                    </a:srgbClr>
                  </a:gs>
                  <a:gs pos="100000">
                    <a:srgbClr val="505050">
                      <a:lumMod val="50000"/>
                    </a:srgbClr>
                  </a:gs>
                </a:gsLst>
                <a:lin ang="5400000" scaled="0"/>
              </a:gradFill>
            </a:endParaRPr>
          </a:p>
        </p:txBody>
      </p:sp>
      <p:sp>
        <p:nvSpPr>
          <p:cNvPr id="6" name="Rectangle 5"/>
          <p:cNvSpPr/>
          <p:nvPr userDrawn="1"/>
        </p:nvSpPr>
        <p:spPr bwMode="gray">
          <a:xfrm>
            <a:off x="-28055" y="589799"/>
            <a:ext cx="3176348" cy="597822"/>
          </a:xfrm>
          <a:prstGeom prst="rect">
            <a:avLst/>
          </a:prstGeom>
          <a:solidFill>
            <a:srgbClr val="F9A03E">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505050">
                      <a:lumMod val="50000"/>
                    </a:srgbClr>
                  </a:gs>
                  <a:gs pos="100000">
                    <a:srgbClr val="505050">
                      <a:lumMod val="50000"/>
                    </a:srgbClr>
                  </a:gs>
                </a:gsLst>
                <a:lin ang="5400000" scaled="0"/>
              </a:gradFill>
            </a:endParaRPr>
          </a:p>
        </p:txBody>
      </p:sp>
      <p:sp>
        <p:nvSpPr>
          <p:cNvPr id="8" name="Rectangle 7"/>
          <p:cNvSpPr/>
          <p:nvPr userDrawn="1"/>
        </p:nvSpPr>
        <p:spPr bwMode="gray">
          <a:xfrm flipH="1">
            <a:off x="6544212" y="5629606"/>
            <a:ext cx="4990853" cy="413419"/>
          </a:xfrm>
          <a:prstGeom prst="rect">
            <a:avLst/>
          </a:prstGeom>
          <a:solidFill>
            <a:srgbClr val="F9A03E">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505050">
                      <a:lumMod val="50000"/>
                    </a:srgbClr>
                  </a:gs>
                  <a:gs pos="100000">
                    <a:srgbClr val="505050">
                      <a:lumMod val="50000"/>
                    </a:srgbClr>
                  </a:gs>
                </a:gsLst>
                <a:lin ang="5400000" scaled="0"/>
              </a:gradFill>
            </a:endParaRPr>
          </a:p>
        </p:txBody>
      </p:sp>
      <p:sp>
        <p:nvSpPr>
          <p:cNvPr id="9" name="Rectangle 8"/>
          <p:cNvSpPr/>
          <p:nvPr userDrawn="1"/>
        </p:nvSpPr>
        <p:spPr bwMode="gray">
          <a:xfrm flipH="1">
            <a:off x="7291822" y="5795020"/>
            <a:ext cx="4900178" cy="409756"/>
          </a:xfrm>
          <a:prstGeom prst="rect">
            <a:avLst/>
          </a:prstGeom>
          <a:solidFill>
            <a:srgbClr val="F9A03E">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505050">
                      <a:lumMod val="50000"/>
                    </a:srgbClr>
                  </a:gs>
                  <a:gs pos="100000">
                    <a:srgbClr val="505050">
                      <a:lumMod val="50000"/>
                    </a:srgbClr>
                  </a:gs>
                </a:gsLst>
                <a:lin ang="5400000" scaled="0"/>
              </a:gradFill>
            </a:endParaRPr>
          </a:p>
        </p:txBody>
      </p:sp>
      <p:sp>
        <p:nvSpPr>
          <p:cNvPr id="10" name="Rectangle 9"/>
          <p:cNvSpPr/>
          <p:nvPr userDrawn="1"/>
        </p:nvSpPr>
        <p:spPr bwMode="gray">
          <a:xfrm flipH="1">
            <a:off x="7052181" y="6160357"/>
            <a:ext cx="4973080" cy="409756"/>
          </a:xfrm>
          <a:prstGeom prst="rect">
            <a:avLst/>
          </a:prstGeom>
          <a:solidFill>
            <a:srgbClr val="F9A03E">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505050">
                      <a:lumMod val="50000"/>
                    </a:srgbClr>
                  </a:gs>
                  <a:gs pos="100000">
                    <a:srgbClr val="505050">
                      <a:lumMod val="50000"/>
                    </a:srgbClr>
                  </a:gs>
                </a:gsLst>
                <a:lin ang="5400000" scaled="0"/>
              </a:gradFill>
            </a:endParaRPr>
          </a:p>
        </p:txBody>
      </p:sp>
    </p:spTree>
    <p:extLst>
      <p:ext uri="{BB962C8B-B14F-4D97-AF65-F5344CB8AC3E}">
        <p14:creationId xmlns:p14="http://schemas.microsoft.com/office/powerpoint/2010/main" val="252154261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850" fill="hold"/>
                                        <p:tgtEl>
                                          <p:spTgt spid="6"/>
                                        </p:tgtEl>
                                        <p:attrNameLst>
                                          <p:attrName>ppt_x</p:attrName>
                                        </p:attrNameLst>
                                      </p:cBhvr>
                                      <p:tavLst>
                                        <p:tav tm="0">
                                          <p:val>
                                            <p:strVal val="0-#ppt_w/2"/>
                                          </p:val>
                                        </p:tav>
                                        <p:tav tm="100000">
                                          <p:val>
                                            <p:strVal val="#ppt_x"/>
                                          </p:val>
                                        </p:tav>
                                      </p:tavLst>
                                    </p:anim>
                                    <p:anim calcmode="lin" valueType="num">
                                      <p:cBhvr additive="base">
                                        <p:cTn id="8" dur="8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850" fill="hold"/>
                                        <p:tgtEl>
                                          <p:spTgt spid="5"/>
                                        </p:tgtEl>
                                        <p:attrNameLst>
                                          <p:attrName>ppt_x</p:attrName>
                                        </p:attrNameLst>
                                      </p:cBhvr>
                                      <p:tavLst>
                                        <p:tav tm="0">
                                          <p:val>
                                            <p:strVal val="1+#ppt_w/2"/>
                                          </p:val>
                                        </p:tav>
                                        <p:tav tm="100000">
                                          <p:val>
                                            <p:strVal val="#ppt_x"/>
                                          </p:val>
                                        </p:tav>
                                      </p:tavLst>
                                    </p:anim>
                                    <p:anim calcmode="lin" valueType="num">
                                      <p:cBhvr additive="base">
                                        <p:cTn id="12" dur="850" fill="hold"/>
                                        <p:tgtEl>
                                          <p:spTgt spid="5"/>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58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750"/>
                                        <p:tgtEl>
                                          <p:spTgt spid="2"/>
                                        </p:tgtEl>
                                      </p:cBhvr>
                                    </p:animEffect>
                                  </p:childTnLst>
                                </p:cTn>
                              </p:par>
                              <p:par>
                                <p:cTn id="16" presetID="63" presetClass="path" presetSubtype="0" decel="100000" fill="hold" grpId="1" nodeType="withEffect">
                                  <p:stCondLst>
                                    <p:cond delay="580"/>
                                  </p:stCondLst>
                                  <p:childTnLst>
                                    <p:animMotion origin="layout" path="M -0.02409 1.50289E-6 L -4.16667E-7 1.50289E-6 " pathEditMode="relative" rAng="0" ptsTypes="AA">
                                      <p:cBhvr>
                                        <p:cTn id="17" dur="500" fill="hold"/>
                                        <p:tgtEl>
                                          <p:spTgt spid="2"/>
                                        </p:tgtEl>
                                        <p:attrNameLst>
                                          <p:attrName>ppt_x</p:attrName>
                                          <p:attrName>ppt_y</p:attrName>
                                        </p:attrNameLst>
                                      </p:cBhvr>
                                      <p:rCtr x="1198" y="0"/>
                                    </p:animMotion>
                                  </p:childTnLst>
                                </p:cTn>
                              </p:par>
                              <p:par>
                                <p:cTn id="18" presetID="2" presetClass="entr" presetSubtype="2" decel="10000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850" fill="hold"/>
                                        <p:tgtEl>
                                          <p:spTgt spid="8"/>
                                        </p:tgtEl>
                                        <p:attrNameLst>
                                          <p:attrName>ppt_x</p:attrName>
                                        </p:attrNameLst>
                                      </p:cBhvr>
                                      <p:tavLst>
                                        <p:tav tm="0">
                                          <p:val>
                                            <p:strVal val="1+#ppt_w/2"/>
                                          </p:val>
                                        </p:tav>
                                        <p:tav tm="100000">
                                          <p:val>
                                            <p:strVal val="#ppt_x"/>
                                          </p:val>
                                        </p:tav>
                                      </p:tavLst>
                                    </p:anim>
                                    <p:anim calcmode="lin" valueType="num">
                                      <p:cBhvr additive="base">
                                        <p:cTn id="21" dur="85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850" fill="hold"/>
                                        <p:tgtEl>
                                          <p:spTgt spid="10"/>
                                        </p:tgtEl>
                                        <p:attrNameLst>
                                          <p:attrName>ppt_x</p:attrName>
                                        </p:attrNameLst>
                                      </p:cBhvr>
                                      <p:tavLst>
                                        <p:tav tm="0">
                                          <p:val>
                                            <p:strVal val="1+#ppt_w/2"/>
                                          </p:val>
                                        </p:tav>
                                        <p:tav tm="100000">
                                          <p:val>
                                            <p:strVal val="#ppt_x"/>
                                          </p:val>
                                        </p:tav>
                                      </p:tavLst>
                                    </p:anim>
                                    <p:anim calcmode="lin" valueType="num">
                                      <p:cBhvr additive="base">
                                        <p:cTn id="25" dur="850" fill="hold"/>
                                        <p:tgtEl>
                                          <p:spTgt spid="10"/>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25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850" fill="hold"/>
                                        <p:tgtEl>
                                          <p:spTgt spid="9"/>
                                        </p:tgtEl>
                                        <p:attrNameLst>
                                          <p:attrName>ppt_x</p:attrName>
                                        </p:attrNameLst>
                                      </p:cBhvr>
                                      <p:tavLst>
                                        <p:tav tm="0">
                                          <p:val>
                                            <p:strVal val="0-#ppt_w/2"/>
                                          </p:val>
                                        </p:tav>
                                        <p:tav tm="100000">
                                          <p:val>
                                            <p:strVal val="#ppt_x"/>
                                          </p:val>
                                        </p:tav>
                                      </p:tavLst>
                                    </p:anim>
                                    <p:anim calcmode="lin" valueType="num">
                                      <p:cBhvr additive="base">
                                        <p:cTn id="29" dur="8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animBg="1"/>
      <p:bldP spid="6" grpId="0" animBg="1"/>
      <p:bldP spid="8" grpId="0" animBg="1"/>
      <p:bldP spid="9" grpId="0" animBg="1"/>
      <p:bldP spid="10" grpId="0" animBg="1"/>
    </p:bld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91241">
                      <a:schemeClr val="tx1"/>
                    </a:gs>
                    <a:gs pos="57000">
                      <a:schemeClr val="tx1"/>
                    </a:gs>
                    <a:gs pos="1800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57213618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lgn="l" defTabSz="914367" rtl="0" eaLnBrk="1" latinLnBrk="0" hangingPunct="1">
              <a:lnSpc>
                <a:spcPct val="90000"/>
              </a:lnSpc>
              <a:spcBef>
                <a:spcPct val="0"/>
              </a:spcBef>
              <a:buNone/>
              <a:defRPr lang="en-US" sz="8627" b="0" kern="1200" cap="none" spc="-98"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112470425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lgn="l" defTabSz="914367" rtl="0" eaLnBrk="1" latinLnBrk="0" hangingPunct="1">
              <a:lnSpc>
                <a:spcPct val="90000"/>
              </a:lnSpc>
              <a:spcBef>
                <a:spcPct val="0"/>
              </a:spcBef>
              <a:buNone/>
              <a:defRPr lang="en-US" sz="8627" b="0" kern="1200" cap="none" spc="-98"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132318940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lor Block Header on Left &amp; Text on Right ">
    <p:spTree>
      <p:nvGrpSpPr>
        <p:cNvPr id="1" name=""/>
        <p:cNvGrpSpPr/>
        <p:nvPr/>
      </p:nvGrpSpPr>
      <p:grpSpPr>
        <a:xfrm>
          <a:off x="0" y="0"/>
          <a:ext cx="0" cy="0"/>
          <a:chOff x="0" y="0"/>
          <a:chExt cx="0" cy="0"/>
        </a:xfrm>
      </p:grpSpPr>
      <p:sp>
        <p:nvSpPr>
          <p:cNvPr id="2" name="Rectangle 1"/>
          <p:cNvSpPr/>
          <p:nvPr userDrawn="1"/>
        </p:nvSpPr>
        <p:spPr bwMode="white">
          <a:xfrm>
            <a:off x="-9527" y="0"/>
            <a:ext cx="5988022"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5" y="1447801"/>
            <a:ext cx="5233764" cy="1661993"/>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189761" y="1681905"/>
            <a:ext cx="5486169"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433813858"/>
      </p:ext>
    </p:extLst>
  </p:cSld>
  <p:clrMapOvr>
    <a:masterClrMapping/>
  </p:clrMapOvr>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69240" y="1189176"/>
            <a:ext cx="11655840" cy="2018835"/>
          </a:xfrm>
        </p:spPr>
        <p:txBody>
          <a:bodyPr/>
          <a:lstStyle>
            <a:lvl1pPr marL="0" indent="0">
              <a:buNone/>
              <a:defRPr/>
            </a:lvl1pPr>
            <a:lvl2pPr marL="28012" indent="0">
              <a:buNone/>
              <a:defRPr sz="1961"/>
            </a:lvl2pPr>
            <a:lvl3pPr marL="219428" indent="0">
              <a:buNone/>
              <a:defRPr sz="1961"/>
            </a:lvl3pPr>
            <a:lvl4pPr marL="466868" indent="0">
              <a:buNone/>
              <a:defRPr sz="1765"/>
            </a:lvl4pPr>
            <a:lvl5pPr marL="725201" indent="0">
              <a:buNone/>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70050359"/>
      </p:ext>
    </p:extLst>
  </p:cSld>
  <p:clrMapOvr>
    <a:masterClrMapping/>
  </p:clrMapOvr>
  <p:transition>
    <p:fade/>
  </p:transition>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69240" y="1189176"/>
            <a:ext cx="11655840" cy="2018835"/>
          </a:xfrm>
        </p:spPr>
        <p:txBody>
          <a:bodyPr/>
          <a:lstStyle>
            <a:lvl1pPr marL="0" indent="0">
              <a:buNone/>
              <a:defRPr>
                <a:gradFill>
                  <a:gsLst>
                    <a:gs pos="2920">
                      <a:schemeClr val="tx2"/>
                    </a:gs>
                    <a:gs pos="39000">
                      <a:schemeClr val="tx2"/>
                    </a:gs>
                  </a:gsLst>
                  <a:lin ang="5400000" scaled="0"/>
                </a:gradFill>
              </a:defRPr>
            </a:lvl1pPr>
            <a:lvl2pPr marL="28012" indent="0">
              <a:buNone/>
              <a:defRPr sz="1961"/>
            </a:lvl2pPr>
            <a:lvl3pPr marL="219428" indent="0">
              <a:buNone/>
              <a:defRPr sz="1961"/>
            </a:lvl3pPr>
            <a:lvl4pPr marL="466868" indent="0">
              <a:buNone/>
              <a:defRPr sz="1765"/>
            </a:lvl4pPr>
            <a:lvl5pPr marL="725201" indent="0">
              <a:buNone/>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85545883"/>
      </p:ext>
    </p:extLst>
  </p:cSld>
  <p:clrMapOvr>
    <a:masterClrMapping/>
  </p:clrMapOvr>
  <p:transition>
    <p:fade/>
  </p:transition>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184808"/>
          </a:xfrm>
        </p:spPr>
        <p:txBody>
          <a:bodyPr>
            <a:spAutoFit/>
          </a:bodyPr>
          <a:lstStyle>
            <a:lvl3pPr>
              <a:defRPr sz="2353"/>
            </a:lvl3pPr>
            <a:lvl4pPr>
              <a:defRPr sz="1961"/>
            </a:lvl4pPr>
            <a:lvl5pPr>
              <a:defRPr sz="196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22635918"/>
      </p:ext>
    </p:extLst>
  </p:cSld>
  <p:clrMapOvr>
    <a:masterClrMapping/>
  </p:clrMapOvr>
  <p:transition>
    <p:fade/>
  </p:transition>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184808"/>
          </a:xfrm>
        </p:spPr>
        <p:txBody>
          <a:bodyPr>
            <a:spAutoFit/>
          </a:bodyPr>
          <a:lstStyle>
            <a:lvl1pPr>
              <a:buClr>
                <a:schemeClr val="tx2"/>
              </a:buClr>
              <a:defRPr>
                <a:gradFill>
                  <a:gsLst>
                    <a:gs pos="13869">
                      <a:schemeClr val="tx2"/>
                    </a:gs>
                    <a:gs pos="42000">
                      <a:schemeClr val="tx2"/>
                    </a:gs>
                  </a:gsLst>
                  <a:lin ang="5400000" scaled="0"/>
                </a:gradFill>
              </a:defRPr>
            </a:lvl1pPr>
            <a:lvl3pPr>
              <a:defRPr sz="2353"/>
            </a:lvl3pPr>
            <a:lvl4pPr>
              <a:defRPr sz="1961"/>
            </a:lvl4pPr>
            <a:lvl5pPr>
              <a:defRPr sz="196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6505070"/>
      </p:ext>
    </p:extLst>
  </p:cSld>
  <p:clrMapOvr>
    <a:masterClrMapping/>
  </p:clrMapOvr>
  <p:transition>
    <p:fade/>
  </p:transition>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489784"/>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489784"/>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09310979"/>
      </p:ext>
    </p:extLst>
  </p:cSld>
  <p:clrMapOvr>
    <a:masterClrMapping/>
  </p:clrMapOvr>
  <p:transition>
    <p:fade/>
  </p:transition>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0" indent="0">
              <a:spcBef>
                <a:spcPts val="1200"/>
              </a:spcBef>
              <a:buClr>
                <a:schemeClr val="tx1"/>
              </a:buClr>
              <a:buFont typeface="Wingdings" pitchFamily="2" charset="2"/>
              <a:buNone/>
              <a:defRPr sz="3529">
                <a:gradFill>
                  <a:gsLst>
                    <a:gs pos="5109">
                      <a:schemeClr val="tx2"/>
                    </a:gs>
                    <a:gs pos="2500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486578"/>
          </a:xfrm>
        </p:spPr>
        <p:txBody>
          <a:bodyPr wrap="square">
            <a:spAutoFit/>
          </a:bodyPr>
          <a:lstStyle>
            <a:lvl1pPr marL="0" indent="0">
              <a:spcBef>
                <a:spcPts val="1200"/>
              </a:spcBef>
              <a:buClr>
                <a:schemeClr val="tx1"/>
              </a:buClr>
              <a:buFont typeface="Wingdings" pitchFamily="2" charset="2"/>
              <a:buNone/>
              <a:defRPr sz="3529">
                <a:gradFill>
                  <a:gsLst>
                    <a:gs pos="100000">
                      <a:schemeClr val="tx2"/>
                    </a:gs>
                    <a:gs pos="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32931324"/>
      </p:ext>
    </p:extLst>
  </p:cSld>
  <p:clrMapOvr>
    <a:masterClrMapping/>
  </p:clrMapOvr>
  <p:transition>
    <p:fade/>
  </p:transition>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556149"/>
          </a:xfrm>
        </p:spPr>
        <p:txBody>
          <a:bodyPr wrap="square">
            <a:spAutoFit/>
          </a:bodyPr>
          <a:lstStyle>
            <a:lvl1pPr marL="281677" indent="-281677">
              <a:spcBef>
                <a:spcPts val="1200"/>
              </a:spcBef>
              <a:buClr>
                <a:schemeClr val="tx1"/>
              </a:buClr>
              <a:buFont typeface="Wingdings" panose="05000000000000000000" pitchFamily="2" charset="2"/>
              <a:buChar char="§"/>
              <a:defRPr sz="3529"/>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556149"/>
          </a:xfrm>
        </p:spPr>
        <p:txBody>
          <a:bodyPr wrap="square">
            <a:spAutoFit/>
          </a:bodyPr>
          <a:lstStyle>
            <a:lvl1pPr marL="281677" indent="-281677">
              <a:spcBef>
                <a:spcPts val="1200"/>
              </a:spcBef>
              <a:buClr>
                <a:schemeClr val="tx1"/>
              </a:buClr>
              <a:buFont typeface="Wingdings" panose="05000000000000000000" pitchFamily="2" charset="2"/>
              <a:buChar char="§"/>
              <a:defRPr sz="3529"/>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7387241"/>
      </p:ext>
    </p:extLst>
  </p:cSld>
  <p:clrMapOvr>
    <a:masterClrMapping/>
  </p:clrMapOvr>
  <p:transition>
    <p:fade/>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552967"/>
          </a:xfrm>
        </p:spPr>
        <p:txBody>
          <a:bodyPr wrap="square">
            <a:spAutoFit/>
          </a:bodyPr>
          <a:lstStyle>
            <a:lvl1pPr marL="281677" indent="-281677">
              <a:spcBef>
                <a:spcPts val="1200"/>
              </a:spcBef>
              <a:buClr>
                <a:schemeClr val="tx2"/>
              </a:buClr>
              <a:buFont typeface="Wingdings" panose="05000000000000000000" pitchFamily="2" charset="2"/>
              <a:buChar char="§"/>
              <a:defRPr sz="3529">
                <a:gradFill>
                  <a:gsLst>
                    <a:gs pos="5109">
                      <a:schemeClr val="tx2"/>
                    </a:gs>
                    <a:gs pos="100000">
                      <a:schemeClr val="tx2"/>
                    </a:gs>
                  </a:gsLst>
                  <a:lin ang="5400000" scaled="0"/>
                </a:gra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552967"/>
          </a:xfrm>
        </p:spPr>
        <p:txBody>
          <a:bodyPr wrap="square">
            <a:spAutoFit/>
          </a:bodyPr>
          <a:lstStyle>
            <a:lvl1pPr marL="281677" indent="-281677">
              <a:spcBef>
                <a:spcPts val="1200"/>
              </a:spcBef>
              <a:buClr>
                <a:schemeClr val="tx2"/>
              </a:buClr>
              <a:buFont typeface="Wingdings" panose="05000000000000000000" pitchFamily="2" charset="2"/>
              <a:buChar char="§"/>
              <a:defRPr sz="3529">
                <a:gradFill>
                  <a:gsLst>
                    <a:gs pos="5109">
                      <a:schemeClr val="tx2"/>
                    </a:gs>
                    <a:gs pos="100000">
                      <a:schemeClr val="tx2"/>
                    </a:gs>
                  </a:gsLst>
                  <a:lin ang="5400000" scaled="0"/>
                </a:gra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42785957"/>
      </p:ext>
    </p:extLst>
  </p:cSld>
  <p:clrMapOvr>
    <a:masterClrMapping/>
  </p:clrMapOvr>
  <p:transition>
    <p:fade/>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29609079"/>
      </p:ext>
    </p:extLst>
  </p:cSld>
  <p:clrMapOvr>
    <a:masterClrMapping/>
  </p:clrMapOvr>
  <p:transition>
    <p:fade/>
  </p:transition>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77021" y="1187621"/>
            <a:ext cx="11655840" cy="899665"/>
          </a:xfrm>
        </p:spPr>
        <p:txBody>
          <a:bodyPr/>
          <a:lstStyle>
            <a:lvl1pPr>
              <a:defRPr sz="7058" baseline="0"/>
            </a:lvl1pPr>
          </a:lstStyle>
          <a:p>
            <a:r>
              <a:rPr lang="en-US" smtClean="0"/>
              <a:t>Click to edit Master title style</a:t>
            </a:r>
            <a:endParaRPr lang="en-US" dirty="0"/>
          </a:p>
        </p:txBody>
      </p:sp>
    </p:spTree>
    <p:extLst>
      <p:ext uri="{BB962C8B-B14F-4D97-AF65-F5344CB8AC3E}">
        <p14:creationId xmlns:p14="http://schemas.microsoft.com/office/powerpoint/2010/main" val="336205032"/>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1" y="0"/>
            <a:ext cx="622144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5" y="1447801"/>
            <a:ext cx="5434948"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520835" y="2734985"/>
            <a:ext cx="5445583"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10330" y="0"/>
            <a:ext cx="5981670" cy="6858000"/>
          </a:xfrm>
        </p:spPr>
        <p:txBody>
          <a:bodyPr lIns="182880"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3559612478"/>
      </p:ext>
    </p:extLst>
  </p:cSld>
  <p:clrMapOvr>
    <a:masterClrMapping/>
  </p:clrMapOvr>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071684" y="2084173"/>
            <a:ext cx="8058229" cy="1793104"/>
          </a:xfrm>
        </p:spPr>
        <p:txBody>
          <a:bodyPr/>
          <a:lstStyle>
            <a:lvl1pPr>
              <a:defRPr sz="5882" baseline="0"/>
            </a:lvl1pPr>
          </a:lstStyle>
          <a:p>
            <a:r>
              <a:rPr lang="en-US" smtClean="0"/>
              <a:t>Click to edit Master title style</a:t>
            </a:r>
            <a:endParaRPr lang="en-US" dirty="0"/>
          </a:p>
        </p:txBody>
      </p:sp>
    </p:spTree>
    <p:extLst>
      <p:ext uri="{BB962C8B-B14F-4D97-AF65-F5344CB8AC3E}">
        <p14:creationId xmlns:p14="http://schemas.microsoft.com/office/powerpoint/2010/main" val="792197409"/>
      </p:ext>
    </p:extLst>
  </p:cSld>
  <p:clrMapOvr>
    <a:masterClrMapping/>
  </p:clrMapOvr>
  <p:transition>
    <p:fade/>
  </p:transition>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preserve="1" userDrawn="1">
  <p:cSld name="Fact Layout_Accent Color 2">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71684" y="2084173"/>
            <a:ext cx="8058229" cy="1793104"/>
          </a:xfrm>
        </p:spPr>
        <p:txBody>
          <a:bodyPr/>
          <a:lstStyle>
            <a:lvl1pPr>
              <a:defRPr sz="5882" baseline="0"/>
            </a:lvl1pPr>
          </a:lstStyle>
          <a:p>
            <a:r>
              <a:rPr lang="en-US" smtClean="0"/>
              <a:t>Click to edit Master title style</a:t>
            </a:r>
            <a:endParaRPr lang="en-US" dirty="0"/>
          </a:p>
        </p:txBody>
      </p:sp>
    </p:spTree>
    <p:extLst>
      <p:ext uri="{BB962C8B-B14F-4D97-AF65-F5344CB8AC3E}">
        <p14:creationId xmlns:p14="http://schemas.microsoft.com/office/powerpoint/2010/main" val="406346825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65664" y="1178349"/>
            <a:ext cx="9860672" cy="899665"/>
          </a:xfrm>
        </p:spPr>
        <p:txBody>
          <a:bodyPr/>
          <a:lstStyle>
            <a:lvl1pPr marL="228766" indent="-228766">
              <a:defRPr sz="5882"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647788" y="5025984"/>
            <a:ext cx="5378549" cy="1050156"/>
          </a:xfrm>
        </p:spPr>
        <p:txBody>
          <a:bodyPr/>
          <a:lstStyle>
            <a:lvl1pPr marL="0" indent="0">
              <a:spcBef>
                <a:spcPts val="0"/>
              </a:spcBef>
              <a:buNone/>
              <a:defRPr sz="3137"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2261106812"/>
      </p:ext>
    </p:extLst>
  </p:cSld>
  <p:clrMapOvr>
    <a:masterClrMapping/>
  </p:clrMapOvr>
  <p:transition>
    <p:fade/>
  </p:transition>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Quote Layout_Accent Color 1">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65664" y="2084173"/>
            <a:ext cx="9860672" cy="899665"/>
          </a:xfrm>
        </p:spPr>
        <p:txBody>
          <a:bodyPr/>
          <a:lstStyle>
            <a:lvl1pPr marL="277008" indent="-277008">
              <a:tabLst>
                <a:tab pos="277008" algn="l"/>
              </a:tabLst>
              <a:defRPr sz="5882"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647788" y="4773813"/>
            <a:ext cx="5378549" cy="1050156"/>
          </a:xfrm>
        </p:spPr>
        <p:txBody>
          <a:bodyPr/>
          <a:lstStyle>
            <a:lvl1pPr marL="0" indent="0">
              <a:spcBef>
                <a:spcPts val="0"/>
              </a:spcBef>
              <a:buNone/>
              <a:defRPr sz="3137"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80643242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7021" y="2383023"/>
            <a:ext cx="11653523" cy="914360"/>
          </a:xfrm>
        </p:spPr>
        <p:txBody>
          <a:bodyPr/>
          <a:lstStyle>
            <a:lvl1pPr marL="0" indent="0">
              <a:buNone/>
              <a:defRPr sz="5294">
                <a:gradFill>
                  <a:gsLst>
                    <a:gs pos="3333">
                      <a:schemeClr val="tx1"/>
                    </a:gs>
                    <a:gs pos="3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smtClean="0"/>
              <a:t>Click to edit Master text styles</a:t>
            </a:r>
          </a:p>
        </p:txBody>
      </p:sp>
      <p:sp>
        <p:nvSpPr>
          <p:cNvPr id="4" name="Title 1"/>
          <p:cNvSpPr>
            <a:spLocks noGrp="1"/>
          </p:cNvSpPr>
          <p:nvPr>
            <p:ph type="title"/>
          </p:nvPr>
        </p:nvSpPr>
        <p:spPr>
          <a:xfrm>
            <a:off x="277021" y="1187621"/>
            <a:ext cx="11655840" cy="899665"/>
          </a:xfrm>
        </p:spPr>
        <p:txBody>
          <a:bodyPr/>
          <a:lstStyle>
            <a:lvl1pPr>
              <a:defRPr sz="7058"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2008578869"/>
      </p:ext>
    </p:extLst>
  </p:cSld>
  <p:clrMapOvr>
    <a:masterClrMapping/>
  </p:clrMapOvr>
  <p:transition>
    <p:fade/>
  </p:transition>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579195"/>
      </p:ext>
    </p:extLst>
  </p:cSld>
  <p:clrMapOvr>
    <a:masterClrMapping/>
  </p:clrMapOvr>
  <p:transition>
    <p:fade/>
  </p:transition>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570422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055862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245969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Wingdings" panose="05000000000000000000" pitchFamily="2" charset="2"/>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Wingdings" panose="05000000000000000000" pitchFamily="2" charset="2"/>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Wingdings" panose="05000000000000000000" pitchFamily="2" charset="2"/>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Wingdings" panose="05000000000000000000" pitchFamily="2" charset="2"/>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Wingdings" panose="05000000000000000000" pitchFamily="2" charset="2"/>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88804891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lor Block text w/Photo on Left">
    <p:spTree>
      <p:nvGrpSpPr>
        <p:cNvPr id="1" name=""/>
        <p:cNvGrpSpPr/>
        <p:nvPr/>
      </p:nvGrpSpPr>
      <p:grpSpPr>
        <a:xfrm>
          <a:off x="0" y="0"/>
          <a:ext cx="0" cy="0"/>
          <a:chOff x="0" y="0"/>
          <a:chExt cx="0" cy="0"/>
        </a:xfrm>
      </p:grpSpPr>
      <p:sp>
        <p:nvSpPr>
          <p:cNvPr id="7" name="Rectangle 6"/>
          <p:cNvSpPr/>
          <p:nvPr userDrawn="1"/>
        </p:nvSpPr>
        <p:spPr bwMode="white">
          <a:xfrm>
            <a:off x="5968968" y="0"/>
            <a:ext cx="6223032"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219710" y="1447801"/>
            <a:ext cx="5434948"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6219710" y="2734985"/>
            <a:ext cx="5445583"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0" y="0"/>
            <a:ext cx="5981670" cy="6858000"/>
          </a:xfrm>
        </p:spPr>
        <p:txBody>
          <a:bodyPr lIns="182880"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6085" y="6102166"/>
            <a:ext cx="2159890" cy="747988"/>
          </a:xfrm>
          <a:prstGeom prst="rect">
            <a:avLst/>
          </a:prstGeom>
        </p:spPr>
      </p:pic>
    </p:spTree>
    <p:extLst>
      <p:ext uri="{BB962C8B-B14F-4D97-AF65-F5344CB8AC3E}">
        <p14:creationId xmlns:p14="http://schemas.microsoft.com/office/powerpoint/2010/main" val="4193830414"/>
      </p:ext>
    </p:extLst>
  </p:cSld>
  <p:clrMapOvr>
    <a:masterClrMapping/>
  </p:clrMapOvr>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249" y="228600"/>
            <a:ext cx="11151917" cy="609398"/>
          </a:xfrm>
        </p:spPr>
        <p:txBody>
          <a:bodyPr/>
          <a:lstStyle>
            <a:lvl1pPr>
              <a:defRPr sz="4000"/>
            </a:lvl1pPr>
          </a:lstStyle>
          <a:p>
            <a:r>
              <a:rPr lang="en-US" dirty="0" smtClean="0"/>
              <a:t>Click to edit Master title style</a:t>
            </a:r>
            <a:endParaRPr lang="en-US" dirty="0"/>
          </a:p>
        </p:txBody>
      </p:sp>
      <p:sp>
        <p:nvSpPr>
          <p:cNvPr id="7" name="Text Placeholder 6"/>
          <p:cNvSpPr>
            <a:spLocks noGrp="1"/>
          </p:cNvSpPr>
          <p:nvPr>
            <p:ph type="body" sz="quarter" idx="10"/>
          </p:nvPr>
        </p:nvSpPr>
        <p:spPr>
          <a:xfrm>
            <a:off x="519248" y="1447800"/>
            <a:ext cx="11151916" cy="2184808"/>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2402017"/>
      </p:ext>
    </p:extLst>
  </p:cSld>
  <p:clrMapOvr>
    <a:masterClrMapping/>
  </p:clrMapOvr>
  <p:transition>
    <p:fade/>
  </p:transition>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p:cSld name="5_Title and Content_Oran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spc="-100" baseline="0"/>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611348" y="1449390"/>
            <a:ext cx="10975658" cy="2134452"/>
          </a:xfrm>
        </p:spPr>
        <p:txBody>
          <a:bodyPr>
            <a:spAutoFit/>
          </a:bodyPr>
          <a:lstStyle>
            <a:lvl1pPr marL="0" indent="0">
              <a:spcBef>
                <a:spcPts val="0"/>
              </a:spcBef>
              <a:spcAft>
                <a:spcPts val="600"/>
              </a:spcAft>
              <a:buNone/>
              <a:defRPr sz="2800" spc="-100" baseline="0">
                <a:gradFill>
                  <a:gsLst>
                    <a:gs pos="10000">
                      <a:srgbClr val="FF8A00"/>
                    </a:gs>
                    <a:gs pos="29583">
                      <a:srgbClr val="FF8A00"/>
                    </a:gs>
                  </a:gsLst>
                  <a:lin ang="5400000" scaled="0"/>
                </a:gradFill>
                <a:latin typeface="+mn-lt"/>
              </a:defRPr>
            </a:lvl1pPr>
            <a:lvl2pPr marL="0" indent="0">
              <a:spcBef>
                <a:spcPts val="0"/>
              </a:spcBef>
              <a:spcAft>
                <a:spcPts val="1200"/>
              </a:spcAft>
              <a:buNone/>
              <a:defRPr sz="2000">
                <a:latin typeface="Segoe UI Light" pitchFamily="34" charset="0"/>
                <a:ea typeface="Segoe UI" pitchFamily="34" charset="0"/>
                <a:cs typeface="Segoe UI" pitchFamily="34" charset="0"/>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13064968"/>
      </p:ext>
    </p:extLst>
  </p:cSld>
  <p:clrMapOvr>
    <a:masterClrMapping/>
  </p:clrMapOvr>
  <p:transition>
    <p:fade/>
  </p:transition>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userDrawn="1">
  <p:cSld name="Diagram Blank - JBS">
    <p:bg>
      <p:bgPr>
        <a:solidFill>
          <a:schemeClr val="bg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9" y="1243012"/>
            <a:ext cx="10210800" cy="218480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5"/>
          <p:cNvSpPr/>
          <p:nvPr userDrawn="1"/>
        </p:nvSpPr>
        <p:spPr bwMode="auto">
          <a:xfrm>
            <a:off x="0" y="0"/>
            <a:ext cx="12192000" cy="457200"/>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82854" rIns="182854" bIns="182854" numCol="1" spcCol="0" rtlCol="0" fromWordArt="0" anchor="ctr" anchorCtr="0" forceAA="0" compatLnSpc="1">
            <a:prstTxWarp prst="textNoShape">
              <a:avLst/>
            </a:prstTxWarp>
            <a:noAutofit/>
          </a:bodyPr>
          <a:lstStyle/>
          <a:p>
            <a:pPr algn="r" defTabSz="913924" fontAlgn="base">
              <a:spcBef>
                <a:spcPct val="0"/>
              </a:spcBef>
              <a:spcAft>
                <a:spcPct val="0"/>
              </a:spcAft>
            </a:pPr>
            <a:endParaRPr lang="en-US" sz="2800" dirty="0" smtClean="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10" name="Title 9"/>
          <p:cNvSpPr>
            <a:spLocks noGrp="1"/>
          </p:cNvSpPr>
          <p:nvPr>
            <p:ph type="title"/>
          </p:nvPr>
        </p:nvSpPr>
        <p:spPr>
          <a:xfrm>
            <a:off x="519249" y="1"/>
            <a:ext cx="10138106" cy="457200"/>
          </a:xfrm>
        </p:spPr>
        <p:txBody>
          <a:bodyPr anchor="ctr"/>
          <a:lstStyle>
            <a:lvl1pPr>
              <a:defRPr sz="2000">
                <a:solidFill>
                  <a:schemeClr val="bg1"/>
                </a:solidFill>
                <a:latin typeface="+mj-lt"/>
              </a:defRPr>
            </a:lvl1pPr>
          </a:lstStyle>
          <a:p>
            <a:r>
              <a:rPr lang="en-US" dirty="0" smtClean="0"/>
              <a:t>Click to edit Master title style</a:t>
            </a:r>
            <a:endParaRPr lang="en-US" dirty="0"/>
          </a:p>
        </p:txBody>
      </p:sp>
      <p:sp>
        <p:nvSpPr>
          <p:cNvPr id="12" name="Text Placeholder 11"/>
          <p:cNvSpPr>
            <a:spLocks noGrp="1"/>
          </p:cNvSpPr>
          <p:nvPr>
            <p:ph type="body" sz="quarter" idx="11"/>
          </p:nvPr>
        </p:nvSpPr>
        <p:spPr>
          <a:xfrm>
            <a:off x="519249" y="609600"/>
            <a:ext cx="10210800" cy="2184808"/>
          </a:xfrm>
        </p:spPr>
        <p:txBody>
          <a:bodyPr/>
          <a:lstStyle>
            <a:lvl1pPr>
              <a:defRPr>
                <a:solidFill>
                  <a:srgbClr val="EB3C00"/>
                </a:solidFill>
              </a:defRPr>
            </a:lvl1pPr>
            <a:lvl2pPr>
              <a:defRPr>
                <a:solidFill>
                  <a:srgbClr val="EB3C00"/>
                </a:solidFill>
              </a:defRPr>
            </a:lvl2pPr>
            <a:lvl3pPr>
              <a:defRPr>
                <a:solidFill>
                  <a:srgbClr val="EB3C00"/>
                </a:solidFill>
              </a:defRPr>
            </a:lvl3pPr>
            <a:lvl4pPr>
              <a:defRPr>
                <a:solidFill>
                  <a:srgbClr val="EB3C00"/>
                </a:solidFill>
              </a:defRPr>
            </a:lvl4pPr>
            <a:lvl5pPr>
              <a:defRPr>
                <a:solidFill>
                  <a:srgbClr val="EB3C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15927764"/>
      </p:ext>
    </p:extLst>
  </p:cSld>
  <p:clrMapOvr>
    <a:masterClrMapping/>
  </p:clrMapOvr>
  <p:transition>
    <p:fade/>
  </p:transition>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249" y="228601"/>
            <a:ext cx="11151917" cy="747897"/>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249" y="1447799"/>
            <a:ext cx="11151917" cy="2195686"/>
          </a:xfrm>
          <a:prstGeom prst="rect">
            <a:avLst/>
          </a:prstGeom>
        </p:spPr>
        <p:txBody>
          <a:bodyPr/>
          <a:lstStyle>
            <a:lvl1pPr marL="284109" indent="-284109">
              <a:buFont typeface="Wingdings" pitchFamily="2" charset="2"/>
              <a:buChar char=""/>
              <a:defRPr sz="4000"/>
            </a:lvl1pPr>
            <a:lvl2pPr marL="517426" indent="-233318">
              <a:buFont typeface="Wingdings" pitchFamily="2" charset="2"/>
              <a:buChar char=""/>
              <a:defRPr>
                <a:latin typeface="+mn-lt"/>
              </a:defRPr>
            </a:lvl2pPr>
            <a:lvl3pPr marL="741221" indent="-223795">
              <a:buFont typeface="Wingdings" pitchFamily="2" charset="2"/>
              <a:buChar char=""/>
              <a:tabLst/>
              <a:defRPr>
                <a:latin typeface="+mn-lt"/>
              </a:defRPr>
            </a:lvl3pPr>
            <a:lvl4pPr marL="914225" indent="-173004">
              <a:buFont typeface="Wingdings" pitchFamily="2" charset="2"/>
              <a:buChar char=""/>
              <a:defRPr>
                <a:latin typeface="+mn-lt"/>
              </a:defRPr>
            </a:lvl4pPr>
            <a:lvl5pPr marL="1087229" indent="-173004">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7"/>
            <a:fld id="{CCBC3394-D7D4-4493-8076-76FBA3F60B25}" type="slidenum">
              <a:rPr lang="en-US" smtClean="0">
                <a:gradFill>
                  <a:gsLst>
                    <a:gs pos="100000">
                      <a:srgbClr val="797A7D"/>
                    </a:gs>
                    <a:gs pos="0">
                      <a:srgbClr val="797A7D"/>
                    </a:gs>
                  </a:gsLst>
                  <a:lin ang="5400000" scaled="0"/>
                </a:gradFill>
              </a:rPr>
              <a:pPr defTabSz="914367"/>
              <a:t>‹#›</a:t>
            </a:fld>
            <a:endParaRPr lang="en-US">
              <a:gradFill>
                <a:gsLst>
                  <a:gs pos="100000">
                    <a:srgbClr val="797A7D"/>
                  </a:gs>
                  <a:gs pos="0">
                    <a:srgbClr val="797A7D"/>
                  </a:gs>
                </a:gsLst>
                <a:lin ang="5400000" scaled="0"/>
              </a:gra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7"/>
            <a:ext cx="2165148" cy="749808"/>
          </a:xfrm>
          <a:prstGeom prst="rect">
            <a:avLst/>
          </a:prstGeom>
        </p:spPr>
      </p:pic>
    </p:spTree>
    <p:extLst>
      <p:ext uri="{BB962C8B-B14F-4D97-AF65-F5344CB8AC3E}">
        <p14:creationId xmlns:p14="http://schemas.microsoft.com/office/powerpoint/2010/main" val="89968188"/>
      </p:ext>
    </p:extLst>
  </p:cSld>
  <p:clrMapOvr>
    <a:masterClrMapping/>
  </p:clrMapOvr>
  <p:transition>
    <p:fade/>
  </p:transition>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p:cSld name="1_Color Block text w/Photo on Right">
    <p:spTree>
      <p:nvGrpSpPr>
        <p:cNvPr id="1" name=""/>
        <p:cNvGrpSpPr/>
        <p:nvPr/>
      </p:nvGrpSpPr>
      <p:grpSpPr>
        <a:xfrm>
          <a:off x="0" y="0"/>
          <a:ext cx="0" cy="0"/>
          <a:chOff x="0" y="0"/>
          <a:chExt cx="0" cy="0"/>
        </a:xfrm>
      </p:grpSpPr>
      <p:sp>
        <p:nvSpPr>
          <p:cNvPr id="7" name="Rectangle 6"/>
          <p:cNvSpPr/>
          <p:nvPr/>
        </p:nvSpPr>
        <p:spPr bwMode="white">
          <a:xfrm>
            <a:off x="2" y="0"/>
            <a:ext cx="622144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2" tIns="45702" rIns="45702" bIns="45702" numCol="1" spcCol="0" rtlCol="0" fromWordArt="0" anchor="ctr" anchorCtr="0" forceAA="0" compatLnSpc="1">
            <a:prstTxWarp prst="textNoShape">
              <a:avLst/>
            </a:prstTxWarp>
            <a:noAutofit/>
          </a:bodyPr>
          <a:lstStyle/>
          <a:p>
            <a:pPr algn="ctr" defTabSz="913649"/>
            <a:endParaRPr lang="en-US" sz="2199"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5" y="1447801"/>
            <a:ext cx="5434948" cy="1178442"/>
          </a:xfrm>
          <a:prstGeom prst="rect">
            <a:avLst/>
          </a:prstGeom>
        </p:spPr>
        <p:txBody>
          <a:bodyPr>
            <a:noAutofit/>
          </a:bodyPr>
          <a:lstStyle>
            <a:lvl1pPr marL="0" indent="0">
              <a:buNone/>
              <a:defRPr sz="3999" b="0" cap="none" baseline="0">
                <a:gradFill>
                  <a:gsLst>
                    <a:gs pos="100000">
                      <a:schemeClr val="bg1"/>
                    </a:gs>
                    <a:gs pos="0">
                      <a:schemeClr val="bg1"/>
                    </a:gs>
                  </a:gsLst>
                  <a:lin ang="5400000" scaled="0"/>
                </a:gradFill>
                <a:latin typeface="+mj-lt"/>
              </a:defRPr>
            </a:lvl1pPr>
            <a:lvl2pPr marL="609193" indent="0">
              <a:buNone/>
              <a:defRPr sz="2699" b="1"/>
            </a:lvl2pPr>
            <a:lvl3pPr marL="1218387" indent="0">
              <a:buNone/>
              <a:defRPr sz="2399" b="1"/>
            </a:lvl3pPr>
            <a:lvl4pPr marL="1827580" indent="0">
              <a:buNone/>
              <a:defRPr sz="2099" b="1"/>
            </a:lvl4pPr>
            <a:lvl5pPr marL="2436774" indent="0">
              <a:buNone/>
              <a:defRPr sz="2099" b="1"/>
            </a:lvl5pPr>
            <a:lvl6pPr marL="3045968" indent="0">
              <a:buNone/>
              <a:defRPr sz="2099" b="1"/>
            </a:lvl6pPr>
            <a:lvl7pPr marL="3655161" indent="0">
              <a:buNone/>
              <a:defRPr sz="2099" b="1"/>
            </a:lvl7pPr>
            <a:lvl8pPr marL="4264354" indent="0">
              <a:buNone/>
              <a:defRPr sz="2099" b="1"/>
            </a:lvl8pPr>
            <a:lvl9pPr marL="4873548" indent="0">
              <a:buNone/>
              <a:defRPr sz="2099" b="1"/>
            </a:lvl9pPr>
          </a:lstStyle>
          <a:p>
            <a:pPr lvl="0"/>
            <a:r>
              <a:rPr lang="en-US" dirty="0" smtClean="0"/>
              <a:t>Click to edit Master text styles.</a:t>
            </a:r>
          </a:p>
        </p:txBody>
      </p:sp>
      <p:sp>
        <p:nvSpPr>
          <p:cNvPr id="9" name="Content Placeholder 5"/>
          <p:cNvSpPr>
            <a:spLocks noGrp="1"/>
          </p:cNvSpPr>
          <p:nvPr>
            <p:ph sz="quarter" idx="13"/>
          </p:nvPr>
        </p:nvSpPr>
        <p:spPr>
          <a:xfrm>
            <a:off x="520836" y="2734985"/>
            <a:ext cx="5445583" cy="609398"/>
          </a:xfrm>
          <a:prstGeom prst="rect">
            <a:avLst/>
          </a:prstGeom>
        </p:spPr>
        <p:txBody>
          <a:bodyPr>
            <a:noAutofit/>
          </a:bodyPr>
          <a:lstStyle>
            <a:lvl1pPr marL="0" indent="0">
              <a:spcBef>
                <a:spcPts val="1200"/>
              </a:spcBef>
              <a:buFont typeface="Arial" pitchFamily="34" charset="0"/>
              <a:buNone/>
              <a:defRPr lang="en-US" sz="1999" kern="1200" spc="0" dirty="0" smtClean="0">
                <a:gradFill>
                  <a:gsLst>
                    <a:gs pos="100000">
                      <a:schemeClr val="bg1"/>
                    </a:gs>
                    <a:gs pos="0">
                      <a:schemeClr val="bg1"/>
                    </a:gs>
                  </a:gsLst>
                  <a:lin ang="5400000" scaled="0"/>
                </a:gradFill>
                <a:latin typeface="+mn-lt"/>
                <a:ea typeface="+mn-ea"/>
                <a:cs typeface="Segoe UI" pitchFamily="34" charset="0"/>
              </a:defRPr>
            </a:lvl1pPr>
            <a:lvl2pPr marL="913791" indent="-380746">
              <a:defRPr lang="en-US" sz="2099" kern="1200" dirty="0" smtClean="0">
                <a:solidFill>
                  <a:schemeClr val="bg2">
                    <a:lumMod val="50000"/>
                  </a:schemeClr>
                </a:solidFill>
                <a:latin typeface="+mn-lt"/>
                <a:ea typeface="+mn-ea"/>
                <a:cs typeface="Arial" pitchFamily="34" charset="0"/>
              </a:defRPr>
            </a:lvl2pPr>
            <a:lvl3pPr marL="913791" indent="-228447">
              <a:defRPr lang="en-US" sz="1899" kern="1200" dirty="0" smtClean="0">
                <a:solidFill>
                  <a:schemeClr val="bg2">
                    <a:lumMod val="50000"/>
                  </a:schemeClr>
                </a:solidFill>
                <a:latin typeface="+mn-lt"/>
                <a:ea typeface="+mn-ea"/>
                <a:cs typeface="Arial" pitchFamily="34" charset="0"/>
              </a:defRPr>
            </a:lvl3pPr>
            <a:lvl4pPr marL="1218387" indent="-228447">
              <a:defRPr lang="en-US" sz="1600" kern="1200" dirty="0" smtClean="0">
                <a:solidFill>
                  <a:schemeClr val="bg2">
                    <a:lumMod val="50000"/>
                  </a:schemeClr>
                </a:solidFill>
                <a:latin typeface="+mn-lt"/>
                <a:ea typeface="+mn-ea"/>
                <a:cs typeface="Arial" pitchFamily="34" charset="0"/>
              </a:defRPr>
            </a:lvl4pPr>
            <a:lvl5pPr marL="1446836" indent="-228447">
              <a:defRPr lang="en-US" sz="1600" kern="1200" dirty="0">
                <a:solidFill>
                  <a:schemeClr val="bg2">
                    <a:lumMod val="50000"/>
                  </a:schemeClr>
                </a:solidFill>
                <a:latin typeface="+mn-lt"/>
                <a:ea typeface="+mn-ea"/>
                <a:cs typeface="Arial" pitchFamily="34" charset="0"/>
              </a:defRPr>
            </a:lvl5pPr>
            <a:lvl6pPr>
              <a:defRPr sz="2099"/>
            </a:lvl6pPr>
            <a:lvl7pPr>
              <a:defRPr sz="2099"/>
            </a:lvl7pPr>
            <a:lvl8pPr>
              <a:defRPr sz="2099"/>
            </a:lvl8pPr>
            <a:lvl9pPr>
              <a:defRPr sz="2099"/>
            </a:lvl9pPr>
          </a:lstStyle>
          <a:p>
            <a:pPr lvl="0"/>
            <a:r>
              <a:rPr lang="en-US" smtClean="0"/>
              <a:t>Click to edit Master text styles</a:t>
            </a:r>
          </a:p>
        </p:txBody>
      </p:sp>
    </p:spTree>
    <p:extLst>
      <p:ext uri="{BB962C8B-B14F-4D97-AF65-F5344CB8AC3E}">
        <p14:creationId xmlns:p14="http://schemas.microsoft.com/office/powerpoint/2010/main" val="3045289387"/>
      </p:ext>
    </p:extLst>
  </p:cSld>
  <p:clrMapOvr>
    <a:masterClrMapping/>
  </p:clrMapOvr>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userDrawn="1">
  <p:cSld name="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1" y="0"/>
            <a:ext cx="622144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3" tIns="45713" rIns="45713" bIns="45713" numCol="1" spcCol="0" rtlCol="0" fromWordArt="0" anchor="ctr" anchorCtr="0" forceAA="0" compatLnSpc="1">
            <a:prstTxWarp prst="textNoShape">
              <a:avLst/>
            </a:prstTxWarp>
            <a:noAutofit/>
          </a:bodyPr>
          <a:lstStyle/>
          <a:p>
            <a:pPr algn="ctr" defTabSz="913924"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Picture Placeholder 3"/>
          <p:cNvSpPr>
            <a:spLocks noGrp="1"/>
          </p:cNvSpPr>
          <p:nvPr>
            <p:ph type="pic" sz="quarter" idx="14" hasCustomPrompt="1"/>
          </p:nvPr>
        </p:nvSpPr>
        <p:spPr>
          <a:xfrm>
            <a:off x="6210330" y="3066877"/>
            <a:ext cx="5981670" cy="724246"/>
          </a:xfrm>
        </p:spPr>
        <p:txBody>
          <a:bodyPr lIns="182880" anchor="ctr"/>
          <a:lstStyle>
            <a:lvl1pPr marL="0" indent="0" algn="l">
              <a:buNone/>
              <a:defRPr/>
            </a:lvl1pPr>
          </a:lstStyle>
          <a:p>
            <a:r>
              <a:rPr lang="en-US" dirty="0" smtClean="0"/>
              <a:t>Click to insert photo.</a:t>
            </a:r>
            <a:endParaRPr lang="en-US" dirty="0"/>
          </a:p>
        </p:txBody>
      </p:sp>
      <p:sp>
        <p:nvSpPr>
          <p:cNvPr id="3" name="Text Placeholder 2"/>
          <p:cNvSpPr>
            <a:spLocks noGrp="1"/>
          </p:cNvSpPr>
          <p:nvPr>
            <p:ph type="body" idx="1" hasCustomPrompt="1"/>
          </p:nvPr>
        </p:nvSpPr>
        <p:spPr>
          <a:xfrm>
            <a:off x="520835" y="1447801"/>
            <a:ext cx="5434948"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376" indent="0">
              <a:buNone/>
              <a:defRPr sz="2700" b="1"/>
            </a:lvl2pPr>
            <a:lvl3pPr marL="1218753" indent="0">
              <a:buNone/>
              <a:defRPr sz="2400" b="1"/>
            </a:lvl3pPr>
            <a:lvl4pPr marL="1828129" indent="0">
              <a:buNone/>
              <a:defRPr sz="2100" b="1"/>
            </a:lvl4pPr>
            <a:lvl5pPr marL="2437505" indent="0">
              <a:buNone/>
              <a:defRPr sz="2100" b="1"/>
            </a:lvl5pPr>
            <a:lvl6pPr marL="3046882" indent="0">
              <a:buNone/>
              <a:defRPr sz="2100" b="1"/>
            </a:lvl6pPr>
            <a:lvl7pPr marL="3656258" indent="0">
              <a:buNone/>
              <a:defRPr sz="2100" b="1"/>
            </a:lvl7pPr>
            <a:lvl8pPr marL="4265633" indent="0">
              <a:buNone/>
              <a:defRPr sz="2100" b="1"/>
            </a:lvl8pPr>
            <a:lvl9pPr marL="4875010"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520835" y="2734985"/>
            <a:ext cx="5445583"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4064" indent="-380860">
              <a:defRPr lang="en-US" sz="2100" kern="1200" dirty="0" smtClean="0">
                <a:solidFill>
                  <a:schemeClr val="bg2">
                    <a:lumMod val="50000"/>
                  </a:schemeClr>
                </a:solidFill>
                <a:latin typeface="+mn-lt"/>
                <a:ea typeface="+mn-ea"/>
                <a:cs typeface="Arial" pitchFamily="34" charset="0"/>
              </a:defRPr>
            </a:lvl2pPr>
            <a:lvl3pPr marL="914064" indent="-228516">
              <a:defRPr lang="en-US" sz="1900" kern="1200" dirty="0" smtClean="0">
                <a:solidFill>
                  <a:schemeClr val="bg2">
                    <a:lumMod val="50000"/>
                  </a:schemeClr>
                </a:solidFill>
                <a:latin typeface="+mn-lt"/>
                <a:ea typeface="+mn-ea"/>
                <a:cs typeface="Arial" pitchFamily="34" charset="0"/>
              </a:defRPr>
            </a:lvl3pPr>
            <a:lvl4pPr marL="1218753" indent="-228516">
              <a:defRPr lang="en-US" sz="1600" kern="1200" dirty="0" smtClean="0">
                <a:solidFill>
                  <a:schemeClr val="bg2">
                    <a:lumMod val="50000"/>
                  </a:schemeClr>
                </a:solidFill>
                <a:latin typeface="+mn-lt"/>
                <a:ea typeface="+mn-ea"/>
                <a:cs typeface="Arial" pitchFamily="34" charset="0"/>
              </a:defRPr>
            </a:lvl4pPr>
            <a:lvl5pPr marL="1447269" indent="-228516">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24304"/>
          <a:stretch/>
        </p:blipFill>
        <p:spPr bwMode="black">
          <a:xfrm>
            <a:off x="10305783" y="6142288"/>
            <a:ext cx="1600254" cy="548640"/>
          </a:xfrm>
          <a:prstGeom prst="rect">
            <a:avLst/>
          </a:prstGeom>
        </p:spPr>
      </p:pic>
      <p:sp>
        <p:nvSpPr>
          <p:cNvPr id="11" name="Rectangle 10"/>
          <p:cNvSpPr/>
          <p:nvPr userDrawn="1"/>
        </p:nvSpPr>
        <p:spPr>
          <a:xfrm>
            <a:off x="-10636" y="6596391"/>
            <a:ext cx="12202636" cy="257122"/>
          </a:xfrm>
          <a:prstGeom prst="rect">
            <a:avLst/>
          </a:prstGeom>
        </p:spPr>
        <p:txBody>
          <a:bodyPr wrap="square">
            <a:spAutoFit/>
          </a:bodyPr>
          <a:lstStyle/>
          <a:p>
            <a:pPr defTabSz="914367"/>
            <a:r>
              <a:rPr lang="en-US" sz="1050" dirty="0" smtClean="0">
                <a:solidFill>
                  <a:srgbClr val="FFFFFF"/>
                </a:solidFill>
                <a:ea typeface="Segoe UI" pitchFamily="34" charset="0"/>
                <a:cs typeface="Segoe UI" pitchFamily="34" charset="0"/>
              </a:rPr>
              <a:t>©2012 Microsoft Corporation. All rights reserved. </a:t>
            </a:r>
          </a:p>
        </p:txBody>
      </p:sp>
    </p:spTree>
    <p:extLst>
      <p:ext uri="{BB962C8B-B14F-4D97-AF65-F5344CB8AC3E}">
        <p14:creationId xmlns:p14="http://schemas.microsoft.com/office/powerpoint/2010/main" val="2047783800"/>
      </p:ext>
    </p:extLst>
  </p:cSld>
  <p:clrMapOvr>
    <a:masterClrMapping/>
  </p:clrMapOvr>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userDrawn="1">
  <p:cSld name="Title and Content 24p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40" y="1360070"/>
            <a:ext cx="11653523" cy="1949429"/>
          </a:xfrm>
        </p:spPr>
        <p:txBody>
          <a:bodyPr>
            <a:spAutoFit/>
          </a:bodyPr>
          <a:lstStyle>
            <a:lvl1pPr>
              <a:spcBef>
                <a:spcPts val="1765"/>
              </a:spcBef>
              <a:defRPr sz="2353">
                <a:latin typeface="+mn-lt"/>
              </a:defRPr>
            </a:lvl1pPr>
            <a:lvl2pPr marL="616148" indent="-280067">
              <a:spcBef>
                <a:spcPts val="588"/>
              </a:spcBef>
              <a:defRPr sz="1961"/>
            </a:lvl2pPr>
            <a:lvl3pPr>
              <a:spcBef>
                <a:spcPts val="588"/>
              </a:spcBef>
              <a:defRPr/>
            </a:lvl3pPr>
            <a:lvl4pPr>
              <a:spcBef>
                <a:spcPts val="588"/>
              </a:spcBef>
              <a:defRPr/>
            </a:lvl4pPr>
            <a:lvl5pPr>
              <a:spcBef>
                <a:spcPts val="588"/>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5" name="TextBox 7"/>
          <p:cNvSpPr txBox="1"/>
          <p:nvPr userDrawn="1"/>
        </p:nvSpPr>
        <p:spPr bwMode="white">
          <a:xfrm>
            <a:off x="4244628" y="6567021"/>
            <a:ext cx="3702745" cy="158185"/>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28" spc="147" dirty="0" smtClean="0">
                <a:gradFill>
                  <a:gsLst>
                    <a:gs pos="0">
                      <a:srgbClr val="505050">
                        <a:alpha val="50000"/>
                      </a:srgbClr>
                    </a:gs>
                    <a:gs pos="86000">
                      <a:srgbClr val="505050">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226058743"/>
      </p:ext>
    </p:extLst>
  </p:cSld>
  <p:clrMapOvr>
    <a:masterClrMapping/>
  </p:clrMapOvr>
  <p:transition>
    <p:fade/>
  </p:transition>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1575" y="5033095"/>
            <a:ext cx="5433644" cy="1881715"/>
          </a:xfrm>
          <a:prstGeom prst="rect">
            <a:avLst/>
          </a:prstGeom>
        </p:spPr>
      </p:pic>
      <p:sp>
        <p:nvSpPr>
          <p:cNvPr id="2" name="Title 1"/>
          <p:cNvSpPr>
            <a:spLocks noGrp="1"/>
          </p:cNvSpPr>
          <p:nvPr>
            <p:ph type="title" hasCustomPrompt="1"/>
          </p:nvPr>
        </p:nvSpPr>
        <p:spPr>
          <a:xfrm>
            <a:off x="978949" y="2109542"/>
            <a:ext cx="10240454" cy="997196"/>
          </a:xfrm>
        </p:spPr>
        <p:txBody>
          <a:bodyPr anchor="b" anchorCtr="0"/>
          <a:lstStyle>
            <a:lvl1pPr>
              <a:defRPr sz="7200" spc="-150"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949" y="3425825"/>
            <a:ext cx="10240454" cy="498598"/>
          </a:xfrm>
        </p:spPr>
        <p:txBody>
          <a:bodyPr>
            <a:noAutofit/>
          </a:bodyPr>
          <a:lstStyle>
            <a:lvl1pPr marL="0" indent="0">
              <a:spcBef>
                <a:spcPts val="0"/>
              </a:spcBef>
              <a:buNone/>
              <a:defRPr spc="-70"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26945779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p:cSld name="Divider Slide">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6085" y="6102166"/>
            <a:ext cx="2159890" cy="747988"/>
          </a:xfrm>
          <a:prstGeom prst="rect">
            <a:avLst/>
          </a:prstGeom>
        </p:spPr>
      </p:pic>
      <p:sp>
        <p:nvSpPr>
          <p:cNvPr id="2" name="Title 1"/>
          <p:cNvSpPr>
            <a:spLocks noGrp="1"/>
          </p:cNvSpPr>
          <p:nvPr>
            <p:ph type="title" hasCustomPrompt="1"/>
          </p:nvPr>
        </p:nvSpPr>
        <p:spPr>
          <a:xfrm>
            <a:off x="519248" y="2819604"/>
            <a:ext cx="11151917" cy="1218795"/>
          </a:xfrm>
        </p:spPr>
        <p:txBody>
          <a:bodyPr anchor="b" anchorCtr="0"/>
          <a:lstStyle>
            <a:lvl1pPr>
              <a:defRPr sz="8800" spc="-300" baseline="0">
                <a:gradFill>
                  <a:gsLst>
                    <a:gs pos="100000">
                      <a:schemeClr val="bg1"/>
                    </a:gs>
                    <a:gs pos="0">
                      <a:schemeClr val="bg1"/>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3338185773"/>
      </p:ext>
    </p:extLst>
  </p:cSld>
  <p:clrMapOvr>
    <a:masterClrMapping/>
  </p:clrMapOvr>
  <p:transition>
    <p:fade/>
  </p:transition>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392" y="4343401"/>
            <a:ext cx="10240453" cy="461665"/>
          </a:xfrm>
        </p:spPr>
        <p:txBody>
          <a:bodyPr>
            <a:noAutofit/>
          </a:bodyPr>
          <a:lstStyle>
            <a:lvl1pPr marL="0" indent="0" algn="l">
              <a:lnSpc>
                <a:spcPct val="90000"/>
              </a:lnSpc>
              <a:spcBef>
                <a:spcPts val="0"/>
              </a:spcBef>
              <a:buNone/>
              <a:defRPr lang="en-US" sz="3600" kern="1200" spc="-70" baseline="0" dirty="0">
                <a:gradFill>
                  <a:gsLst>
                    <a:gs pos="2083">
                      <a:schemeClr val="bg2"/>
                    </a:gs>
                    <a:gs pos="99000">
                      <a:schemeClr val="bg2"/>
                    </a:gs>
                  </a:gsLst>
                  <a:lin ang="5400000" scaled="0"/>
                </a:gra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73392" y="2739678"/>
            <a:ext cx="10248394"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600" b="0" kern="1200" cap="none" spc="-400"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3392" y="1447800"/>
            <a:ext cx="10240454" cy="914096"/>
          </a:xfrm>
        </p:spPr>
        <p:txBody>
          <a:bodyPr wrap="square" anchor="b">
            <a:noAutofit/>
          </a:bodyPr>
          <a:lstStyle>
            <a:lvl1pPr marL="0" indent="0">
              <a:buNone/>
              <a:defRPr sz="6600" spc="-150"/>
            </a:lvl1pPr>
          </a:lstStyle>
          <a:p>
            <a:pPr lvl="0"/>
            <a:r>
              <a:rPr lang="en-US" dirty="0" smtClean="0"/>
              <a:t>Click to edit Master text styles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17382404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userDrawn="1"/>
        </p:nvSpPr>
        <p:spPr bwMode="white">
          <a:xfrm>
            <a:off x="1" y="857250"/>
            <a:ext cx="12192000" cy="512445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20836" y="1358054"/>
            <a:ext cx="11155093" cy="2863073"/>
          </a:xfrm>
          <a:prstGeom prst="rect">
            <a:avLst/>
          </a:prstGeom>
        </p:spPr>
        <p:txBody>
          <a:bodyPr>
            <a:normAutofit/>
          </a:bodyPr>
          <a:lstStyle>
            <a:lvl1pPr marL="0" indent="0">
              <a:lnSpc>
                <a:spcPct val="90000"/>
              </a:lnSpc>
              <a:buNone/>
              <a:defRPr sz="6400">
                <a:gradFill>
                  <a:gsLst>
                    <a:gs pos="100000">
                      <a:schemeClr val="bg1"/>
                    </a:gs>
                    <a:gs pos="0">
                      <a:schemeClr val="bg1"/>
                    </a:gs>
                  </a:gsLst>
                  <a:lin ang="5400000" scaled="0"/>
                </a:gradFill>
                <a:latin typeface="+mj-lt"/>
              </a:defRPr>
            </a:lvl1pPr>
            <a:lvl2pPr>
              <a:defRPr sz="6400">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520836" y="4343401"/>
            <a:ext cx="11155093" cy="470747"/>
          </a:xfrm>
          <a:prstGeom prst="rect">
            <a:avLst/>
          </a:prstGeom>
        </p:spPr>
        <p:txBody>
          <a:bodyPr>
            <a:normAutofit/>
          </a:bodyPr>
          <a:lstStyle>
            <a:lvl1pPr marL="0" indent="0">
              <a:lnSpc>
                <a:spcPct val="90000"/>
              </a:lnSpc>
              <a:buNone/>
              <a:defRPr sz="3600">
                <a:gradFill>
                  <a:gsLst>
                    <a:gs pos="100000">
                      <a:schemeClr val="bg1"/>
                    </a:gs>
                    <a:gs pos="0">
                      <a:schemeClr val="bg1"/>
                    </a:gs>
                  </a:gsLst>
                  <a:lin ang="5400000" scaled="0"/>
                </a:gradFill>
                <a:latin typeface="+mj-lt"/>
              </a:defRPr>
            </a:lvl1pPr>
            <a:lvl2pPr>
              <a:defRPr sz="6400">
                <a:solidFill>
                  <a:schemeClr val="tx2"/>
                </a:solidFill>
                <a:latin typeface="+mn-lt"/>
              </a:defRPr>
            </a:lvl2pPr>
          </a:lstStyle>
          <a:p>
            <a:pPr lvl="0"/>
            <a:r>
              <a:rPr lang="en-US" smtClean="0"/>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3506902191"/>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8" y="1447799"/>
            <a:ext cx="11151917" cy="1975926"/>
          </a:xfrm>
          <a:prstGeom prst="rect">
            <a:avLst/>
          </a:prstGeom>
        </p:spPr>
        <p:txBody>
          <a:bodyPr/>
          <a:lstStyle>
            <a:lvl1pPr marL="0" indent="0">
              <a:spcBef>
                <a:spcPts val="2400"/>
              </a:spcBef>
              <a:buNone/>
              <a:defRPr sz="4000">
                <a:gradFill>
                  <a:gsLst>
                    <a:gs pos="100000">
                      <a:schemeClr val="tx2"/>
                    </a:gs>
                    <a:gs pos="0">
                      <a:schemeClr val="tx2"/>
                    </a:gs>
                  </a:gsLst>
                  <a:lin ang="5400000" scaled="0"/>
                </a:gradFill>
                <a:latin typeface="+mj-lt"/>
              </a:defRPr>
            </a:lvl1pPr>
            <a:lvl2pPr marL="0" indent="0">
              <a:buNone/>
              <a:defRPr sz="2000">
                <a:gradFill>
                  <a:gsLst>
                    <a:gs pos="100000">
                      <a:schemeClr val="bg2"/>
                    </a:gs>
                    <a:gs pos="6000">
                      <a:schemeClr val="bg2"/>
                    </a:gs>
                  </a:gsLst>
                  <a:lin ang="5400000" scaled="0"/>
                </a:gradFill>
              </a:defRPr>
            </a:lvl2pPr>
            <a:lvl3pPr marL="231775" indent="0">
              <a:buNone/>
              <a:defRPr sz="2000">
                <a:gradFill>
                  <a:gsLst>
                    <a:gs pos="100000">
                      <a:schemeClr val="bg2"/>
                    </a:gs>
                    <a:gs pos="6000">
                      <a:schemeClr val="bg2"/>
                    </a:gs>
                  </a:gsLst>
                  <a:lin ang="5400000" scaled="0"/>
                </a:gradFill>
              </a:defRPr>
            </a:lvl3pPr>
            <a:lvl4pPr marL="457200" indent="0">
              <a:buNone/>
              <a:defRPr sz="2000">
                <a:gradFill>
                  <a:gsLst>
                    <a:gs pos="100000">
                      <a:schemeClr val="bg2"/>
                    </a:gs>
                    <a:gs pos="6000">
                      <a:schemeClr val="bg2"/>
                    </a:gs>
                  </a:gsLst>
                  <a:lin ang="5400000" scaled="0"/>
                </a:gradFill>
              </a:defRPr>
            </a:lvl4pPr>
            <a:lvl5pPr marL="693738" indent="0">
              <a:buNone/>
              <a:defRPr sz="2000">
                <a:gradFill>
                  <a:gsLst>
                    <a:gs pos="100000">
                      <a:schemeClr val="bg2"/>
                    </a:gs>
                    <a:gs pos="6000">
                      <a:schemeClr val="bg2"/>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dirty="0" smtClean="0"/>
              <a:t>Click to edit Master title style</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1727225321"/>
      </p:ext>
    </p:extLst>
  </p:cSld>
  <p:clrMapOvr>
    <a:masterClrMapping/>
  </p:clrMapOvr>
  <p:transition>
    <p:fade/>
  </p:transition>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8" y="1447799"/>
            <a:ext cx="11151917" cy="1975926"/>
          </a:xfrm>
          <a:prstGeom prst="rect">
            <a:avLst/>
          </a:prstGeom>
        </p:spPr>
        <p:txBody>
          <a:bodyPr/>
          <a:lstStyle>
            <a:lvl1pPr marL="0" indent="0">
              <a:spcBef>
                <a:spcPts val="2400"/>
              </a:spcBef>
              <a:buNone/>
              <a:defRPr sz="4000">
                <a:gradFill>
                  <a:gsLst>
                    <a:gs pos="100000">
                      <a:schemeClr val="bg2"/>
                    </a:gs>
                    <a:gs pos="0">
                      <a:schemeClr val="bg2"/>
                    </a:gs>
                  </a:gsLst>
                  <a:lin ang="5400000" scaled="0"/>
                </a:gradFill>
                <a:latin typeface="+mj-lt"/>
              </a:defRPr>
            </a:lvl1pPr>
            <a:lvl2pPr marL="0" indent="0">
              <a:buNone/>
              <a:defRPr sz="2000">
                <a:gradFill>
                  <a:gsLst>
                    <a:gs pos="100000">
                      <a:schemeClr val="bg2"/>
                    </a:gs>
                    <a:gs pos="0">
                      <a:schemeClr val="bg2"/>
                    </a:gs>
                  </a:gsLst>
                  <a:lin ang="5400000" scaled="0"/>
                </a:gradFill>
              </a:defRPr>
            </a:lvl2pPr>
            <a:lvl3pPr marL="231775" indent="0">
              <a:buNone/>
              <a:defRPr sz="2000">
                <a:gradFill>
                  <a:gsLst>
                    <a:gs pos="100000">
                      <a:schemeClr val="bg2"/>
                    </a:gs>
                    <a:gs pos="0">
                      <a:schemeClr val="bg2"/>
                    </a:gs>
                  </a:gsLst>
                  <a:lin ang="5400000" scaled="0"/>
                </a:gradFill>
              </a:defRPr>
            </a:lvl3pPr>
            <a:lvl4pPr marL="457200" indent="0">
              <a:buNone/>
              <a:defRPr sz="2000">
                <a:gradFill>
                  <a:gsLst>
                    <a:gs pos="100000">
                      <a:schemeClr val="bg2"/>
                    </a:gs>
                    <a:gs pos="0">
                      <a:schemeClr val="bg2"/>
                    </a:gs>
                  </a:gsLst>
                  <a:lin ang="5400000" scaled="0"/>
                </a:gradFill>
              </a:defRPr>
            </a:lvl4pPr>
            <a:lvl5pPr marL="693738" indent="0">
              <a:buNone/>
              <a:defRPr sz="2000">
                <a:gradFill>
                  <a:gsLst>
                    <a:gs pos="100000">
                      <a:schemeClr val="bg2"/>
                    </a:gs>
                    <a:gs pos="0">
                      <a:schemeClr val="bg2"/>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dirty="0" smtClean="0"/>
              <a:t>Click to edit Master title style</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1928513891"/>
      </p:ext>
    </p:extLst>
  </p:cSld>
  <p:clrMapOvr>
    <a:masterClrMapping/>
  </p:clrMapOvr>
  <p:transition>
    <p:fade/>
  </p:transition>
  <p:timing>
    <p:tnLst>
      <p:par>
        <p:cT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1"/>
            <a:ext cx="11151917" cy="747897"/>
          </a:xfrm>
        </p:spPr>
        <p:txBody>
          <a:bodyPr/>
          <a:lstStyle>
            <a:lvl1pPr>
              <a:defRPr>
                <a:gradFill>
                  <a:gsLst>
                    <a:gs pos="1250">
                      <a:schemeClr val="tx2"/>
                    </a:gs>
                    <a:gs pos="100000">
                      <a:schemeClr val="tx2"/>
                    </a:gs>
                  </a:gsLst>
                  <a:lin ang="5400000" scaled="0"/>
                </a:gradFi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519248" y="1447799"/>
            <a:ext cx="11151917" cy="2043636"/>
          </a:xfrm>
          <a:prstGeom prst="rect">
            <a:avLst/>
          </a:prstGeom>
        </p:spPr>
        <p:txBody>
          <a:bodyPr/>
          <a:lstStyle>
            <a:lvl1pPr marL="284163" indent="-284163">
              <a:buFont typeface="Wingdings" pitchFamily="2" charset="2"/>
              <a:buChar char=""/>
              <a:defRPr sz="4000"/>
            </a:lvl1pPr>
            <a:lvl2pPr marL="517525" indent="-233363">
              <a:buFont typeface="Wingdings" pitchFamily="2" charset="2"/>
              <a:buChar char=""/>
              <a:defRPr>
                <a:latin typeface="+mn-lt"/>
              </a:defRPr>
            </a:lvl2pPr>
            <a:lvl3pPr marL="741363" indent="-223838">
              <a:buFont typeface="Wingdings" pitchFamily="2" charset="2"/>
              <a:buChar char=""/>
              <a:tabLst/>
              <a:defRPr>
                <a:latin typeface="+mn-lt"/>
              </a:defRPr>
            </a:lvl3pPr>
            <a:lvl4pPr marL="914400" indent="-173038">
              <a:buFont typeface="Wingdings" pitchFamily="2" charset="2"/>
              <a:buChar char=""/>
              <a:defRPr>
                <a:latin typeface="+mn-lt"/>
              </a:defRPr>
            </a:lvl4pPr>
            <a:lvl5pPr marL="1087438" indent="-173038">
              <a:buFont typeface="Wingdings" pitchFamily="2" charset="2"/>
              <a:buChar char=""/>
              <a:tabLst/>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234266724"/>
      </p:ext>
    </p:extLst>
  </p:cSld>
  <p:clrMapOvr>
    <a:masterClrMapping/>
  </p:clrMapOvr>
  <p:transition>
    <p:fade/>
  </p:transition>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836" y="1447801"/>
            <a:ext cx="5396365" cy="2462213"/>
          </a:xfrm>
        </p:spPr>
        <p:txBody>
          <a:bodyPr/>
          <a:lstStyle>
            <a:lvl1pPr marL="0" indent="0">
              <a:spcBef>
                <a:spcPts val="1200"/>
              </a:spcBef>
              <a:buNone/>
              <a:defRPr sz="4000">
                <a:gradFill>
                  <a:gsLst>
                    <a:gs pos="100000">
                      <a:schemeClr val="tx2"/>
                    </a:gs>
                    <a:gs pos="0">
                      <a:schemeClr val="tx2"/>
                    </a:gs>
                  </a:gsLst>
                  <a:lin ang="5400000" scaled="0"/>
                </a:gradFill>
                <a:latin typeface="+mj-lt"/>
              </a:defRPr>
            </a:lvl1pPr>
            <a:lvl2pPr marL="0" indent="0">
              <a:buNone/>
              <a:defRPr sz="2000"/>
            </a:lvl2pPr>
            <a:lvl3pPr marL="233363" indent="0">
              <a:buNone/>
              <a:defRPr sz="2000"/>
            </a:lvl3pPr>
            <a:lvl4pPr marL="457200" indent="0">
              <a:buNone/>
              <a:defRPr sz="2000"/>
            </a:lvl4pPr>
            <a:lvl5pPr marL="693738" indent="0">
              <a:buNone/>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p:nvPr>
        </p:nvSpPr>
        <p:spPr>
          <a:xfrm>
            <a:off x="6279563" y="1447801"/>
            <a:ext cx="5396365" cy="2462213"/>
          </a:xfrm>
        </p:spPr>
        <p:txBody>
          <a:bodyPr/>
          <a:lstStyle>
            <a:lvl1pPr marL="0" indent="0">
              <a:spcBef>
                <a:spcPts val="1200"/>
              </a:spcBef>
              <a:buNone/>
              <a:defRPr lang="en-US" sz="4000" kern="1200" spc="-70" baseline="0" dirty="0" smtClean="0">
                <a:gradFill>
                  <a:gsLst>
                    <a:gs pos="100000">
                      <a:schemeClr val="tx2"/>
                    </a:gs>
                    <a:gs pos="0">
                      <a:schemeClr val="tx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250">
                      <a:schemeClr val="bg2"/>
                    </a:gs>
                    <a:gs pos="100000">
                      <a:schemeClr val="bg2"/>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9"/>
          <p:cNvSpPr>
            <a:spLocks noGrp="1"/>
          </p:cNvSpPr>
          <p:nvPr>
            <p:ph type="sldNum" sz="quarter" idx="13"/>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3842164775"/>
      </p:ext>
    </p:extLst>
  </p:cSld>
  <p:clrMapOvr>
    <a:masterClrMapping/>
  </p:clrMapOvr>
  <p:transition>
    <p:fade/>
  </p:transition>
  <p:timing>
    <p:tnLst>
      <p:par>
        <p:cT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dirty="0" smtClean="0"/>
              <a:t>Click to edit Master title style</a:t>
            </a:r>
            <a:endParaRPr lang="en-US" dirty="0"/>
          </a:p>
        </p:txBody>
      </p:sp>
      <p:sp>
        <p:nvSpPr>
          <p:cNvPr id="6" name="Text Placeholder 5"/>
          <p:cNvSpPr>
            <a:spLocks noGrp="1"/>
          </p:cNvSpPr>
          <p:nvPr>
            <p:ph type="body" sz="quarter" idx="11"/>
          </p:nvPr>
        </p:nvSpPr>
        <p:spPr>
          <a:xfrm>
            <a:off x="520836" y="1447801"/>
            <a:ext cx="5396365" cy="2462213"/>
          </a:xfrm>
        </p:spPr>
        <p:txBody>
          <a:bodyPr/>
          <a:lstStyle>
            <a:lvl1pPr marL="0" indent="0">
              <a:spcBef>
                <a:spcPts val="1200"/>
              </a:spcBef>
              <a:buNone/>
              <a:defRPr sz="4000">
                <a:gradFill>
                  <a:gsLst>
                    <a:gs pos="1000">
                      <a:schemeClr val="bg2"/>
                    </a:gs>
                    <a:gs pos="98000">
                      <a:schemeClr val="bg2"/>
                    </a:gs>
                  </a:gsLst>
                  <a:lin ang="5400000" scaled="0"/>
                </a:gradFill>
                <a:latin typeface="+mj-lt"/>
              </a:defRPr>
            </a:lvl1pPr>
            <a:lvl2pPr marL="0" indent="0">
              <a:buNone/>
              <a:defRPr sz="2000">
                <a:gradFill>
                  <a:gsLst>
                    <a:gs pos="1000">
                      <a:schemeClr val="bg2"/>
                    </a:gs>
                    <a:gs pos="98000">
                      <a:schemeClr val="bg2"/>
                    </a:gs>
                  </a:gsLst>
                  <a:lin ang="5400000" scaled="0"/>
                </a:gradFill>
              </a:defRPr>
            </a:lvl2pPr>
            <a:lvl3pPr marL="233363" indent="0">
              <a:buNone/>
              <a:defRPr sz="2000">
                <a:gradFill>
                  <a:gsLst>
                    <a:gs pos="1000">
                      <a:schemeClr val="bg2"/>
                    </a:gs>
                    <a:gs pos="98000">
                      <a:schemeClr val="bg2"/>
                    </a:gs>
                  </a:gsLst>
                  <a:lin ang="5400000" scaled="0"/>
                </a:gradFill>
              </a:defRPr>
            </a:lvl3pPr>
            <a:lvl4pPr marL="457200" indent="0">
              <a:buNone/>
              <a:defRPr sz="2000">
                <a:gradFill>
                  <a:gsLst>
                    <a:gs pos="1000">
                      <a:schemeClr val="bg2"/>
                    </a:gs>
                    <a:gs pos="98000">
                      <a:schemeClr val="bg2"/>
                    </a:gs>
                  </a:gsLst>
                  <a:lin ang="5400000" scaled="0"/>
                </a:gradFill>
              </a:defRPr>
            </a:lvl4pPr>
            <a:lvl5pPr marL="693738" indent="0">
              <a:buNone/>
              <a:defRPr sz="2000">
                <a:gradFill>
                  <a:gsLst>
                    <a:gs pos="1000">
                      <a:schemeClr val="bg2"/>
                    </a:gs>
                    <a:gs pos="98000">
                      <a:schemeClr val="bg2"/>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p:nvPr>
        </p:nvSpPr>
        <p:spPr>
          <a:xfrm>
            <a:off x="6279563" y="1447801"/>
            <a:ext cx="5396365" cy="2462213"/>
          </a:xfrm>
        </p:spPr>
        <p:txBody>
          <a:bodyPr/>
          <a:lstStyle>
            <a:lvl1pPr marL="0" indent="0">
              <a:spcBef>
                <a:spcPts val="1200"/>
              </a:spcBef>
              <a:buNone/>
              <a:defRPr lang="en-US" sz="4000" kern="1200" spc="-70" baseline="0" dirty="0" smtClean="0">
                <a:gradFill>
                  <a:gsLst>
                    <a:gs pos="1000">
                      <a:schemeClr val="bg2"/>
                    </a:gs>
                    <a:gs pos="98000">
                      <a:schemeClr val="bg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000">
                      <a:schemeClr val="bg2"/>
                    </a:gs>
                    <a:gs pos="98000">
                      <a:schemeClr val="bg2"/>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9"/>
          <p:cNvSpPr>
            <a:spLocks noGrp="1"/>
          </p:cNvSpPr>
          <p:nvPr>
            <p:ph type="sldNum" sz="quarter" idx="13"/>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888893964"/>
      </p:ext>
    </p:extLst>
  </p:cSld>
  <p:clrMapOvr>
    <a:masterClrMapping/>
  </p:clrMapOvr>
  <p:transition>
    <p:fade/>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520836" y="1447801"/>
            <a:ext cx="5396365" cy="2351413"/>
          </a:xfrm>
        </p:spPr>
        <p:txBody>
          <a:bodyPr>
            <a:spAutoFit/>
          </a:bodyPr>
          <a:lstStyle>
            <a:lvl1pPr marL="292100" indent="-292100">
              <a:spcBef>
                <a:spcPts val="1200"/>
              </a:spcBef>
              <a:buClr>
                <a:schemeClr val="bg2"/>
              </a:buClr>
              <a:buSzPct val="100000"/>
              <a:buFont typeface="Wingdings" pitchFamily="2" charset="2"/>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520700" indent="-228600">
              <a:defRPr sz="2000"/>
            </a:lvl2pPr>
            <a:lvl3pPr marL="685800" indent="-165100">
              <a:tabLst/>
              <a:defRPr sz="2000"/>
            </a:lvl3pPr>
            <a:lvl4pPr marL="863600" indent="-177800">
              <a:defRPr/>
            </a:lvl4pPr>
            <a:lvl5pPr marL="1028700" indent="-165100">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6279563" y="1447801"/>
            <a:ext cx="5396365" cy="2351413"/>
          </a:xfrm>
        </p:spPr>
        <p:txBody>
          <a:bodyPr>
            <a:spAutoFit/>
          </a:bodyPr>
          <a:lstStyle>
            <a:lvl1pPr marL="339725" indent="-339725">
              <a:spcBef>
                <a:spcPts val="1200"/>
              </a:spcBef>
              <a:buClr>
                <a:schemeClr val="bg2"/>
              </a:buClr>
              <a:buFont typeface="Arial" pitchFamily="34" charset="0"/>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635000" indent="-342900">
              <a:defRPr lang="en-US" sz="2000" kern="1200" spc="0" baseline="0" dirty="0" smtClean="0">
                <a:gradFill>
                  <a:gsLst>
                    <a:gs pos="1250">
                      <a:schemeClr val="bg2"/>
                    </a:gs>
                    <a:gs pos="100000">
                      <a:schemeClr val="bg2"/>
                    </a:gs>
                  </a:gsLst>
                  <a:lin ang="5400000" scaled="0"/>
                </a:gradFill>
                <a:latin typeface="+mn-lt"/>
                <a:ea typeface="+mn-ea"/>
                <a:cs typeface="+mn-cs"/>
              </a:defRPr>
            </a:lvl2pPr>
            <a:lvl3pPr marL="863600" indent="-342900">
              <a:defRPr lang="en-US" sz="2000" kern="1200" spc="0" baseline="0" dirty="0" smtClean="0">
                <a:gradFill>
                  <a:gsLst>
                    <a:gs pos="1250">
                      <a:schemeClr val="bg2"/>
                    </a:gs>
                    <a:gs pos="100000">
                      <a:schemeClr val="bg2"/>
                    </a:gs>
                  </a:gsLst>
                  <a:lin ang="5400000" scaled="0"/>
                </a:gradFill>
                <a:latin typeface="+mn-lt"/>
                <a:ea typeface="+mn-ea"/>
                <a:cs typeface="+mn-cs"/>
              </a:defRPr>
            </a:lvl3pPr>
            <a:lvl4pPr marL="1028700" indent="-342900">
              <a:defRPr lang="en-US" sz="2000" kern="1200" spc="0" baseline="0" dirty="0" smtClean="0">
                <a:gradFill>
                  <a:gsLst>
                    <a:gs pos="1250">
                      <a:schemeClr val="bg2"/>
                    </a:gs>
                    <a:gs pos="100000">
                      <a:schemeClr val="bg2"/>
                    </a:gs>
                  </a:gsLst>
                  <a:lin ang="5400000" scaled="0"/>
                </a:gradFill>
                <a:latin typeface="+mn-lt"/>
                <a:ea typeface="+mn-ea"/>
                <a:cs typeface="+mn-cs"/>
              </a:defRPr>
            </a:lvl4pPr>
            <a:lvl5pPr marL="1206500" indent="-342900">
              <a:defRPr lang="en-US" sz="2000" kern="1200" spc="0" baseline="0" dirty="0">
                <a:gradFill>
                  <a:gsLst>
                    <a:gs pos="1250">
                      <a:schemeClr val="bg2"/>
                    </a:gs>
                    <a:gs pos="100000">
                      <a:schemeClr val="bg2"/>
                    </a:gs>
                  </a:gsLst>
                  <a:lin ang="5400000" scaled="0"/>
                </a:gradFill>
                <a:latin typeface="+mn-lt"/>
                <a:ea typeface="+mn-ea"/>
                <a:cs typeface="+mn-cs"/>
              </a:defRPr>
            </a:lvl5pPr>
          </a:lstStyle>
          <a:p>
            <a:pPr marL="292100" marR="0" lvl="0"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dirty="0" smtClean="0"/>
              <a:t>Click to edit Master text styles</a:t>
            </a:r>
          </a:p>
          <a:p>
            <a:pPr marL="520700" marR="0" lvl="1" indent="-228600" algn="l" defTabSz="914363"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Second level</a:t>
            </a:r>
          </a:p>
          <a:p>
            <a:pPr marL="685800" marR="0" lvl="2" indent="-165100" algn="l" defTabSz="914363"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Third level</a:t>
            </a:r>
          </a:p>
          <a:p>
            <a:pPr marL="863600" marR="0" lvl="3" indent="-177800" algn="l" defTabSz="914363"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Fourth level</a:t>
            </a:r>
          </a:p>
          <a:p>
            <a:pPr marL="1028700" marR="0" lvl="4" indent="-165100" algn="l" defTabSz="914363"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Fifth level</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240237956"/>
      </p:ext>
    </p:extLst>
  </p:cSld>
  <p:clrMapOvr>
    <a:masterClrMapping/>
  </p:clrMapOvr>
  <p:transition>
    <p:fade/>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5" y="1447801"/>
            <a:ext cx="5434948" cy="1661993"/>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189761" y="1681905"/>
            <a:ext cx="5486169"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sp>
        <p:nvSpPr>
          <p:cNvPr id="12" name="Title 11"/>
          <p:cNvSpPr>
            <a:spLocks noGrp="1"/>
          </p:cNvSpPr>
          <p:nvPr>
            <p:ph type="title"/>
          </p:nvPr>
        </p:nvSpPr>
        <p:spPr/>
        <p:txBody>
          <a:bodyPr>
            <a:noAutofit/>
          </a:bodyPr>
          <a:lstStyle>
            <a:lvl1pPr>
              <a:defRPr/>
            </a:lvl1pPr>
          </a:lstStyle>
          <a:p>
            <a:r>
              <a:rPr lang="en-US" dirty="0" smtClean="0"/>
              <a:t>Click to edit Master title style</a:t>
            </a:r>
            <a:endParaRPr lang="en-US" dirty="0"/>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3031955958"/>
      </p:ext>
    </p:extLst>
  </p:cSld>
  <p:clrMapOvr>
    <a:masterClrMapping/>
  </p:clrMapOvr>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5" y="1447801"/>
            <a:ext cx="5434948" cy="1178442"/>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sp>
        <p:nvSpPr>
          <p:cNvPr id="9" name="Content Placeholder 5"/>
          <p:cNvSpPr>
            <a:spLocks noGrp="1"/>
          </p:cNvSpPr>
          <p:nvPr>
            <p:ph sz="quarter" idx="13"/>
          </p:nvPr>
        </p:nvSpPr>
        <p:spPr>
          <a:xfrm>
            <a:off x="520835" y="2734985"/>
            <a:ext cx="5445583"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sp>
        <p:nvSpPr>
          <p:cNvPr id="4" name="Picture Placeholder 3"/>
          <p:cNvSpPr>
            <a:spLocks noGrp="1"/>
          </p:cNvSpPr>
          <p:nvPr>
            <p:ph type="pic" sz="quarter" idx="14" hasCustomPrompt="1"/>
          </p:nvPr>
        </p:nvSpPr>
        <p:spPr>
          <a:xfrm>
            <a:off x="6210330" y="0"/>
            <a:ext cx="5981670" cy="6858000"/>
          </a:xfrm>
        </p:spPr>
        <p:txBody>
          <a:bodyPr lIns="182880" anchor="ctr"/>
          <a:lstStyle>
            <a:lvl1pPr marL="0" indent="0" algn="l">
              <a:buNone/>
              <a:defRPr/>
            </a:lvl1pPr>
          </a:lstStyle>
          <a:p>
            <a:r>
              <a:rPr lang="en-US" dirty="0" smtClean="0"/>
              <a:t>Click to insert photo.</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1465024947"/>
      </p:ext>
    </p:extLst>
  </p:cSld>
  <p:clrMapOvr>
    <a:masterClrMapping/>
  </p:clrMapOvr>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9710" y="1447801"/>
            <a:ext cx="5434948" cy="1178442"/>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6219710" y="2734985"/>
            <a:ext cx="5445583"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sp>
        <p:nvSpPr>
          <p:cNvPr id="4" name="Picture Placeholder 3"/>
          <p:cNvSpPr>
            <a:spLocks noGrp="1"/>
          </p:cNvSpPr>
          <p:nvPr>
            <p:ph type="pic" sz="quarter" idx="14" hasCustomPrompt="1"/>
          </p:nvPr>
        </p:nvSpPr>
        <p:spPr>
          <a:xfrm>
            <a:off x="0" y="0"/>
            <a:ext cx="5981670" cy="6858000"/>
          </a:xfrm>
        </p:spPr>
        <p:txBody>
          <a:bodyPr lIns="182880" anchor="ctr"/>
          <a:lstStyle>
            <a:lvl1pPr marL="0" indent="0" algn="l">
              <a:buNone/>
              <a:defRPr/>
            </a:lvl1pPr>
          </a:lstStyle>
          <a:p>
            <a:r>
              <a:rPr lang="en-US" dirty="0" smtClean="0"/>
              <a:t>Click to insert photo.</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2496253343"/>
      </p:ext>
    </p:extLst>
  </p:cSld>
  <p:clrMapOvr>
    <a:masterClrMapping/>
  </p:clrMapOvr>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p:cSld name="Color Block Header on Left &amp; Text on Right ">
    <p:spTree>
      <p:nvGrpSpPr>
        <p:cNvPr id="1" name=""/>
        <p:cNvGrpSpPr/>
        <p:nvPr/>
      </p:nvGrpSpPr>
      <p:grpSpPr>
        <a:xfrm>
          <a:off x="0" y="0"/>
          <a:ext cx="0" cy="0"/>
          <a:chOff x="0" y="0"/>
          <a:chExt cx="0" cy="0"/>
        </a:xfrm>
      </p:grpSpPr>
      <p:sp>
        <p:nvSpPr>
          <p:cNvPr id="2" name="Rectangle 1"/>
          <p:cNvSpPr/>
          <p:nvPr/>
        </p:nvSpPr>
        <p:spPr bwMode="white">
          <a:xfrm>
            <a:off x="-9527" y="0"/>
            <a:ext cx="5988022"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5" y="1447801"/>
            <a:ext cx="5233764" cy="1661993"/>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189761" y="1681905"/>
            <a:ext cx="5486169"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50273308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2413443829"/>
      </p:ext>
    </p:extLst>
  </p:cSld>
  <p:clrMapOvr>
    <a:masterClrMapping/>
  </p:clrMapOvr>
  <p:transition>
    <p:fade/>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p:cSld name="Color Block text w/Photo on Right">
    <p:spTree>
      <p:nvGrpSpPr>
        <p:cNvPr id="1" name=""/>
        <p:cNvGrpSpPr/>
        <p:nvPr/>
      </p:nvGrpSpPr>
      <p:grpSpPr>
        <a:xfrm>
          <a:off x="0" y="0"/>
          <a:ext cx="0" cy="0"/>
          <a:chOff x="0" y="0"/>
          <a:chExt cx="0" cy="0"/>
        </a:xfrm>
      </p:grpSpPr>
      <p:sp>
        <p:nvSpPr>
          <p:cNvPr id="7" name="Rectangle 6"/>
          <p:cNvSpPr/>
          <p:nvPr/>
        </p:nvSpPr>
        <p:spPr bwMode="white">
          <a:xfrm>
            <a:off x="1" y="0"/>
            <a:ext cx="622144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5" y="1447801"/>
            <a:ext cx="5434948"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520835" y="2734985"/>
            <a:ext cx="5445583"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sp>
        <p:nvSpPr>
          <p:cNvPr id="4" name="Picture Placeholder 3"/>
          <p:cNvSpPr>
            <a:spLocks noGrp="1"/>
          </p:cNvSpPr>
          <p:nvPr>
            <p:ph type="pic" sz="quarter" idx="14" hasCustomPrompt="1"/>
          </p:nvPr>
        </p:nvSpPr>
        <p:spPr>
          <a:xfrm>
            <a:off x="6210330" y="0"/>
            <a:ext cx="5981670" cy="6858000"/>
          </a:xfrm>
        </p:spPr>
        <p:txBody>
          <a:bodyPr lIns="182880"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4083270491"/>
      </p:ext>
    </p:extLst>
  </p:cSld>
  <p:clrMapOvr>
    <a:masterClrMapping/>
  </p:clrMapOvr>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Color Block text w/Photo on Left">
    <p:spTree>
      <p:nvGrpSpPr>
        <p:cNvPr id="1" name=""/>
        <p:cNvGrpSpPr/>
        <p:nvPr/>
      </p:nvGrpSpPr>
      <p:grpSpPr>
        <a:xfrm>
          <a:off x="0" y="0"/>
          <a:ext cx="0" cy="0"/>
          <a:chOff x="0" y="0"/>
          <a:chExt cx="0" cy="0"/>
        </a:xfrm>
      </p:grpSpPr>
      <p:sp>
        <p:nvSpPr>
          <p:cNvPr id="7" name="Rectangle 6"/>
          <p:cNvSpPr/>
          <p:nvPr/>
        </p:nvSpPr>
        <p:spPr bwMode="white">
          <a:xfrm>
            <a:off x="5968968" y="0"/>
            <a:ext cx="6223032"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219710" y="1447801"/>
            <a:ext cx="5434948"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6219710" y="2734985"/>
            <a:ext cx="5445583"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sp>
        <p:nvSpPr>
          <p:cNvPr id="4" name="Picture Placeholder 3"/>
          <p:cNvSpPr>
            <a:spLocks noGrp="1"/>
          </p:cNvSpPr>
          <p:nvPr>
            <p:ph type="pic" sz="quarter" idx="14" hasCustomPrompt="1"/>
          </p:nvPr>
        </p:nvSpPr>
        <p:spPr>
          <a:xfrm>
            <a:off x="0" y="0"/>
            <a:ext cx="5981670" cy="6858000"/>
          </a:xfrm>
        </p:spPr>
        <p:txBody>
          <a:bodyPr lIns="182880"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6085" y="6102166"/>
            <a:ext cx="2159890" cy="747988"/>
          </a:xfrm>
          <a:prstGeom prst="rect">
            <a:avLst/>
          </a:prstGeom>
        </p:spPr>
      </p:pic>
    </p:spTree>
    <p:extLst>
      <p:ext uri="{BB962C8B-B14F-4D97-AF65-F5344CB8AC3E}">
        <p14:creationId xmlns:p14="http://schemas.microsoft.com/office/powerpoint/2010/main" val="2728299970"/>
      </p:ext>
    </p:extLst>
  </p:cSld>
  <p:clrMapOvr>
    <a:masterClrMapping/>
  </p:clrMapOvr>
  <p:timing>
    <p:tnLst>
      <p:par>
        <p:cT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p:nvSpPr>
        <p:spPr bwMode="white">
          <a:xfrm>
            <a:off x="1" y="857250"/>
            <a:ext cx="12192000" cy="512445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20836" y="1358054"/>
            <a:ext cx="11155093" cy="2863073"/>
          </a:xfrm>
          <a:prstGeom prst="rect">
            <a:avLst/>
          </a:prstGeom>
        </p:spPr>
        <p:txBody>
          <a:bodyPr>
            <a:normAutofit/>
          </a:bodyPr>
          <a:lstStyle>
            <a:lvl1pPr marL="0" indent="0">
              <a:lnSpc>
                <a:spcPct val="90000"/>
              </a:lnSpc>
              <a:buNone/>
              <a:defRPr sz="6400">
                <a:gradFill>
                  <a:gsLst>
                    <a:gs pos="100000">
                      <a:schemeClr val="bg1"/>
                    </a:gs>
                    <a:gs pos="0">
                      <a:schemeClr val="bg1"/>
                    </a:gs>
                  </a:gsLst>
                  <a:lin ang="5400000" scaled="0"/>
                </a:gradFill>
                <a:latin typeface="+mj-lt"/>
              </a:defRPr>
            </a:lvl1pPr>
            <a:lvl2pPr>
              <a:defRPr sz="6400">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520836" y="4343401"/>
            <a:ext cx="11155093" cy="470747"/>
          </a:xfrm>
          <a:prstGeom prst="rect">
            <a:avLst/>
          </a:prstGeom>
        </p:spPr>
        <p:txBody>
          <a:bodyPr>
            <a:normAutofit/>
          </a:bodyPr>
          <a:lstStyle>
            <a:lvl1pPr marL="0" indent="0">
              <a:lnSpc>
                <a:spcPct val="90000"/>
              </a:lnSpc>
              <a:buNone/>
              <a:defRPr sz="3600">
                <a:gradFill>
                  <a:gsLst>
                    <a:gs pos="100000">
                      <a:schemeClr val="bg1"/>
                    </a:gs>
                    <a:gs pos="0">
                      <a:schemeClr val="bg1"/>
                    </a:gs>
                  </a:gsLst>
                  <a:lin ang="5400000" scaled="0"/>
                </a:gradFill>
                <a:latin typeface="+mj-lt"/>
              </a:defRPr>
            </a:lvl1pPr>
            <a:lvl2pPr>
              <a:defRPr sz="6400">
                <a:solidFill>
                  <a:schemeClr val="tx2"/>
                </a:solidFill>
                <a:latin typeface="+mn-lt"/>
              </a:defRPr>
            </a:lvl2pPr>
          </a:lstStyle>
          <a:p>
            <a:pPr lvl="0"/>
            <a:r>
              <a:rPr lang="en-US" dirty="0" smtClean="0"/>
              <a:t>Click to edit Master text styles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4173748438"/>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2685467208"/>
      </p:ext>
    </p:extLst>
  </p:cSld>
  <p:clrMapOvr>
    <a:masterClrMapping/>
  </p:clrMapOvr>
  <p:transition>
    <p:fade/>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2235607"/>
      </p:ext>
    </p:extLst>
  </p:cSld>
  <p:clrMapOvr>
    <a:masterClrMapping/>
  </p:clrMapOvr>
  <p:transition>
    <p:fade/>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smtClean="0"/>
              <a:t>Slide for Developer Code</a:t>
            </a:r>
            <a:endParaRPr lang="en-US" dirty="0"/>
          </a:p>
        </p:txBody>
      </p:sp>
      <p:sp>
        <p:nvSpPr>
          <p:cNvPr id="3" name="Rectangle 2"/>
          <p:cNvSpPr/>
          <p:nvPr/>
        </p:nvSpPr>
        <p:spPr bwMode="hidden">
          <a:xfrm>
            <a:off x="1" y="1155940"/>
            <a:ext cx="12192000"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18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453" y="1447801"/>
            <a:ext cx="11155093" cy="1988237"/>
          </a:xfrm>
        </p:spPr>
        <p:txBody>
          <a:bodyPr/>
          <a:lstStyle>
            <a:lvl1pPr marL="0" indent="0">
              <a:lnSpc>
                <a:spcPct val="95000"/>
              </a:lnSpc>
              <a:buNone/>
              <a:defRPr sz="3200">
                <a:gradFill>
                  <a:gsLst>
                    <a:gs pos="1250">
                      <a:srgbClr val="000000"/>
                    </a:gs>
                    <a:gs pos="100000">
                      <a:srgbClr val="000000"/>
                    </a:gs>
                  </a:gsLst>
                  <a:lin ang="5400000" scaled="0"/>
                </a:gradFill>
                <a:latin typeface="Consolas" pitchFamily="49" charset="0"/>
                <a:cs typeface="Consolas" pitchFamily="49" charset="0"/>
              </a:defRPr>
            </a:lvl1pPr>
            <a:lvl2pPr marL="339725"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57308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798513"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103028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3777132"/>
      </p:ext>
    </p:extLst>
  </p:cSld>
  <p:clrMapOvr>
    <a:masterClrMapping/>
  </p:clrMapOvr>
  <p:transition>
    <p:fade/>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836" y="228601"/>
            <a:ext cx="11155093" cy="664797"/>
          </a:xfrm>
        </p:spPr>
        <p:txBody>
          <a:bodyPr/>
          <a:lstStyle>
            <a:lvl1pPr>
              <a:defRPr sz="48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endParaRPr lang="en-US" dirty="0"/>
          </a:p>
        </p:txBody>
      </p:sp>
      <p:sp>
        <p:nvSpPr>
          <p:cNvPr id="6" name="Text Placeholder 5"/>
          <p:cNvSpPr>
            <a:spLocks noGrp="1"/>
          </p:cNvSpPr>
          <p:nvPr>
            <p:ph type="body" sz="quarter" idx="10" hasCustomPrompt="1"/>
          </p:nvPr>
        </p:nvSpPr>
        <p:spPr bwMode="white">
          <a:xfrm>
            <a:off x="519248" y="1447799"/>
            <a:ext cx="11151917" cy="2043636"/>
          </a:xfrm>
          <a:prstGeom prst="rect">
            <a:avLst/>
          </a:prstGeom>
        </p:spPr>
        <p:txBody>
          <a:bodyPr/>
          <a:lstStyle>
            <a:lvl1pPr marL="342900" indent="-3429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865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440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30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16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7"/>
            <a:ext cx="12192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600"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3298036370"/>
      </p:ext>
    </p:extLst>
  </p:cSld>
  <p:clrMapOvr>
    <a:masterClrMapping/>
  </p:clrMapOvr>
  <p:transition>
    <p:fade/>
  </p:transition>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p:cSld name="Punchy Slide Blue">
    <p:bg>
      <p:bgPr>
        <a:solidFill>
          <a:srgbClr val="00188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48" y="2819604"/>
            <a:ext cx="11151917" cy="1218795"/>
          </a:xfrm>
          <a:prstGeom prst="rect">
            <a:avLst/>
          </a:prstGeom>
        </p:spPr>
        <p:txBody>
          <a:bodyPr anchor="b" anchorCtr="0"/>
          <a:lstStyle>
            <a:lvl1pPr>
              <a:defRPr sz="8800"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6085" y="6102166"/>
            <a:ext cx="2159890" cy="747988"/>
          </a:xfrm>
          <a:prstGeom prst="rect">
            <a:avLst/>
          </a:prstGeom>
        </p:spPr>
      </p:pic>
    </p:spTree>
    <p:extLst>
      <p:ext uri="{BB962C8B-B14F-4D97-AF65-F5344CB8AC3E}">
        <p14:creationId xmlns:p14="http://schemas.microsoft.com/office/powerpoint/2010/main" val="1320076804"/>
      </p:ext>
    </p:extLst>
  </p:cSld>
  <p:clrMapOvr>
    <a:masterClrMapping/>
  </p:clrMapOvr>
  <p:transition>
    <p:fade/>
  </p:transition>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p:cSld name="1_Color Block text w/Photo on Right">
    <p:spTree>
      <p:nvGrpSpPr>
        <p:cNvPr id="1" name=""/>
        <p:cNvGrpSpPr/>
        <p:nvPr/>
      </p:nvGrpSpPr>
      <p:grpSpPr>
        <a:xfrm>
          <a:off x="0" y="0"/>
          <a:ext cx="0" cy="0"/>
          <a:chOff x="0" y="0"/>
          <a:chExt cx="0" cy="0"/>
        </a:xfrm>
      </p:grpSpPr>
      <p:sp>
        <p:nvSpPr>
          <p:cNvPr id="7" name="Rectangle 6"/>
          <p:cNvSpPr/>
          <p:nvPr/>
        </p:nvSpPr>
        <p:spPr bwMode="white">
          <a:xfrm>
            <a:off x="2" y="0"/>
            <a:ext cx="622144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algn="ctr" defTabSz="913825"/>
            <a:endParaRPr lang="en-US" sz="2199"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5" y="1447801"/>
            <a:ext cx="5434948" cy="1178442"/>
          </a:xfrm>
          <a:prstGeom prst="rect">
            <a:avLst/>
          </a:prstGeom>
        </p:spPr>
        <p:txBody>
          <a:bodyPr>
            <a:noAutofit/>
          </a:bodyPr>
          <a:lstStyle>
            <a:lvl1pPr marL="0" indent="0">
              <a:buNone/>
              <a:defRPr sz="3999" b="0" cap="none" baseline="0">
                <a:gradFill>
                  <a:gsLst>
                    <a:gs pos="100000">
                      <a:schemeClr val="bg1"/>
                    </a:gs>
                    <a:gs pos="0">
                      <a:schemeClr val="bg1"/>
                    </a:gs>
                  </a:gsLst>
                  <a:lin ang="5400000" scaled="0"/>
                </a:gradFill>
                <a:latin typeface="+mj-lt"/>
              </a:defRPr>
            </a:lvl1pPr>
            <a:lvl2pPr marL="609310" indent="0">
              <a:buNone/>
              <a:defRPr sz="2699" b="1"/>
            </a:lvl2pPr>
            <a:lvl3pPr marL="1218621" indent="0">
              <a:buNone/>
              <a:defRPr sz="2399" b="1"/>
            </a:lvl3pPr>
            <a:lvl4pPr marL="1827931" indent="0">
              <a:buNone/>
              <a:defRPr sz="2099" b="1"/>
            </a:lvl4pPr>
            <a:lvl5pPr marL="2437242" indent="0">
              <a:buNone/>
              <a:defRPr sz="2099" b="1"/>
            </a:lvl5pPr>
            <a:lvl6pPr marL="3046553" indent="0">
              <a:buNone/>
              <a:defRPr sz="2099" b="1"/>
            </a:lvl6pPr>
            <a:lvl7pPr marL="3655863" indent="0">
              <a:buNone/>
              <a:defRPr sz="2099" b="1"/>
            </a:lvl7pPr>
            <a:lvl8pPr marL="4265173" indent="0">
              <a:buNone/>
              <a:defRPr sz="2099" b="1"/>
            </a:lvl8pPr>
            <a:lvl9pPr marL="4874484" indent="0">
              <a:buNone/>
              <a:defRPr sz="2099" b="1"/>
            </a:lvl9pPr>
          </a:lstStyle>
          <a:p>
            <a:pPr lvl="0"/>
            <a:r>
              <a:rPr lang="en-US" dirty="0" smtClean="0"/>
              <a:t>Click to edit Master text styles.</a:t>
            </a:r>
          </a:p>
        </p:txBody>
      </p:sp>
      <p:sp>
        <p:nvSpPr>
          <p:cNvPr id="9" name="Content Placeholder 5"/>
          <p:cNvSpPr>
            <a:spLocks noGrp="1"/>
          </p:cNvSpPr>
          <p:nvPr>
            <p:ph sz="quarter" idx="13"/>
          </p:nvPr>
        </p:nvSpPr>
        <p:spPr>
          <a:xfrm>
            <a:off x="520836" y="2734985"/>
            <a:ext cx="5445583" cy="609398"/>
          </a:xfrm>
          <a:prstGeom prst="rect">
            <a:avLst/>
          </a:prstGeom>
        </p:spPr>
        <p:txBody>
          <a:bodyPr>
            <a:noAutofit/>
          </a:bodyPr>
          <a:lstStyle>
            <a:lvl1pPr marL="0" indent="0">
              <a:spcBef>
                <a:spcPts val="1200"/>
              </a:spcBef>
              <a:buFont typeface="Arial" pitchFamily="34" charset="0"/>
              <a:buNone/>
              <a:defRPr lang="en-US" sz="1999" kern="1200" spc="0" dirty="0" smtClean="0">
                <a:gradFill>
                  <a:gsLst>
                    <a:gs pos="100000">
                      <a:schemeClr val="bg1"/>
                    </a:gs>
                    <a:gs pos="0">
                      <a:schemeClr val="bg1"/>
                    </a:gs>
                  </a:gsLst>
                  <a:lin ang="5400000" scaled="0"/>
                </a:gradFill>
                <a:latin typeface="+mn-lt"/>
                <a:ea typeface="+mn-ea"/>
                <a:cs typeface="Segoe UI" pitchFamily="34" charset="0"/>
              </a:defRPr>
            </a:lvl1pPr>
            <a:lvl2pPr marL="913966" indent="-380819">
              <a:defRPr lang="en-US" sz="2099" kern="1200" dirty="0" smtClean="0">
                <a:solidFill>
                  <a:schemeClr val="bg2">
                    <a:lumMod val="50000"/>
                  </a:schemeClr>
                </a:solidFill>
                <a:latin typeface="+mn-lt"/>
                <a:ea typeface="+mn-ea"/>
                <a:cs typeface="Arial" pitchFamily="34" charset="0"/>
              </a:defRPr>
            </a:lvl2pPr>
            <a:lvl3pPr marL="913966" indent="-228491">
              <a:defRPr lang="en-US" sz="1899" kern="1200" dirty="0" smtClean="0">
                <a:solidFill>
                  <a:schemeClr val="bg2">
                    <a:lumMod val="50000"/>
                  </a:schemeClr>
                </a:solidFill>
                <a:latin typeface="+mn-lt"/>
                <a:ea typeface="+mn-ea"/>
                <a:cs typeface="Arial" pitchFamily="34" charset="0"/>
              </a:defRPr>
            </a:lvl3pPr>
            <a:lvl4pPr marL="1218621" indent="-228491">
              <a:defRPr lang="en-US" sz="1600" kern="1200" dirty="0" smtClean="0">
                <a:solidFill>
                  <a:schemeClr val="bg2">
                    <a:lumMod val="50000"/>
                  </a:schemeClr>
                </a:solidFill>
                <a:latin typeface="+mn-lt"/>
                <a:ea typeface="+mn-ea"/>
                <a:cs typeface="Arial" pitchFamily="34" charset="0"/>
              </a:defRPr>
            </a:lvl4pPr>
            <a:lvl5pPr marL="1447113" indent="-228491">
              <a:defRPr lang="en-US" sz="1600" kern="1200" dirty="0">
                <a:solidFill>
                  <a:schemeClr val="bg2">
                    <a:lumMod val="50000"/>
                  </a:schemeClr>
                </a:solidFill>
                <a:latin typeface="+mn-lt"/>
                <a:ea typeface="+mn-ea"/>
                <a:cs typeface="Arial" pitchFamily="34" charset="0"/>
              </a:defRPr>
            </a:lvl5pPr>
            <a:lvl6pPr>
              <a:defRPr sz="2099"/>
            </a:lvl6pPr>
            <a:lvl7pPr>
              <a:defRPr sz="2099"/>
            </a:lvl7pPr>
            <a:lvl8pPr>
              <a:defRPr sz="2099"/>
            </a:lvl8pPr>
            <a:lvl9pPr>
              <a:defRPr sz="2099"/>
            </a:lvl9pPr>
          </a:lstStyle>
          <a:p>
            <a:pPr lvl="0"/>
            <a:r>
              <a:rPr lang="en-US" smtClean="0"/>
              <a:t>Click to edit Master text styles</a:t>
            </a:r>
          </a:p>
        </p:txBody>
      </p:sp>
    </p:spTree>
    <p:extLst>
      <p:ext uri="{BB962C8B-B14F-4D97-AF65-F5344CB8AC3E}">
        <p14:creationId xmlns:p14="http://schemas.microsoft.com/office/powerpoint/2010/main" val="666305403"/>
      </p:ext>
    </p:extLst>
  </p:cSld>
  <p:clrMapOvr>
    <a:masterClrMapping/>
  </p:clrMapOvr>
  <p:timing>
    <p:tnLst>
      <p:par>
        <p:cTn id="1" dur="indefinite" restart="never" nodeType="tmRoot"/>
      </p:par>
    </p:tnLst>
  </p:timing>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51575" y="5033097"/>
            <a:ext cx="5433644" cy="1881715"/>
          </a:xfrm>
          <a:prstGeom prst="rect">
            <a:avLst/>
          </a:prstGeom>
        </p:spPr>
      </p:pic>
      <p:sp>
        <p:nvSpPr>
          <p:cNvPr id="2" name="Title 1"/>
          <p:cNvSpPr>
            <a:spLocks noGrp="1"/>
          </p:cNvSpPr>
          <p:nvPr>
            <p:ph type="title" hasCustomPrompt="1"/>
          </p:nvPr>
        </p:nvSpPr>
        <p:spPr>
          <a:xfrm>
            <a:off x="978949" y="2109542"/>
            <a:ext cx="10240454" cy="997196"/>
          </a:xfrm>
        </p:spPr>
        <p:txBody>
          <a:bodyPr anchor="b" anchorCtr="0"/>
          <a:lstStyle>
            <a:lvl1pPr>
              <a:defRPr sz="7200" spc="-150"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949" y="3425825"/>
            <a:ext cx="10240454" cy="498598"/>
          </a:xfrm>
        </p:spPr>
        <p:txBody>
          <a:bodyPr>
            <a:noAutofit/>
          </a:bodyPr>
          <a:lstStyle>
            <a:lvl1pPr marL="0" indent="0">
              <a:spcBef>
                <a:spcPts val="0"/>
              </a:spcBef>
              <a:buNone/>
              <a:defRPr spc="-70"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13765780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0107215"/>
      </p:ext>
    </p:extLst>
  </p:cSld>
  <p:clrMapOvr>
    <a:masterClrMapping/>
  </p:clrMapOvr>
  <p:transition>
    <p:fade/>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6085" y="6102166"/>
            <a:ext cx="2159890" cy="747988"/>
          </a:xfrm>
          <a:prstGeom prst="rect">
            <a:avLst/>
          </a:prstGeom>
        </p:spPr>
      </p:pic>
      <p:sp>
        <p:nvSpPr>
          <p:cNvPr id="2" name="Title 1"/>
          <p:cNvSpPr>
            <a:spLocks noGrp="1"/>
          </p:cNvSpPr>
          <p:nvPr>
            <p:ph type="title" hasCustomPrompt="1"/>
          </p:nvPr>
        </p:nvSpPr>
        <p:spPr>
          <a:xfrm>
            <a:off x="519248" y="1593921"/>
            <a:ext cx="11151917" cy="1218795"/>
          </a:xfrm>
        </p:spPr>
        <p:txBody>
          <a:bodyPr anchor="b" anchorCtr="0"/>
          <a:lstStyle>
            <a:lvl1pPr>
              <a:defRPr sz="8800" spc="-300" baseline="0">
                <a:solidFill>
                  <a:srgbClr val="FF5300"/>
                </a:solidFill>
              </a:defRPr>
            </a:lvl1pPr>
          </a:lstStyle>
          <a:p>
            <a:r>
              <a:rPr lang="en-US" dirty="0" smtClean="0"/>
              <a:t>Click to edit title style</a:t>
            </a:r>
            <a:endParaRPr lang="en-US" dirty="0"/>
          </a:p>
        </p:txBody>
      </p:sp>
    </p:spTree>
    <p:extLst>
      <p:ext uri="{BB962C8B-B14F-4D97-AF65-F5344CB8AC3E}">
        <p14:creationId xmlns:p14="http://schemas.microsoft.com/office/powerpoint/2010/main" val="1178317701"/>
      </p:ext>
    </p:extLst>
  </p:cSld>
  <p:clrMapOvr>
    <a:masterClrMapping/>
  </p:clrMapOvr>
  <p:transition>
    <p:fade/>
  </p:transition>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392" y="4343403"/>
            <a:ext cx="10240453" cy="461665"/>
          </a:xfrm>
        </p:spPr>
        <p:txBody>
          <a:bodyPr>
            <a:noAutofit/>
          </a:bodyPr>
          <a:lstStyle>
            <a:lvl1pPr marL="0" indent="0" algn="l">
              <a:lnSpc>
                <a:spcPct val="90000"/>
              </a:lnSpc>
              <a:spcBef>
                <a:spcPts val="0"/>
              </a:spcBef>
              <a:buNone/>
              <a:defRPr lang="en-US" sz="3600" kern="1200" spc="-70" baseline="0" dirty="0">
                <a:gradFill>
                  <a:gsLst>
                    <a:gs pos="2083">
                      <a:schemeClr val="bg2"/>
                    </a:gs>
                    <a:gs pos="99000">
                      <a:schemeClr val="bg2"/>
                    </a:gs>
                  </a:gsLst>
                  <a:lin ang="5400000" scaled="0"/>
                </a:gra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973393" y="2739678"/>
            <a:ext cx="10248394"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600" b="0" kern="1200" cap="none" spc="-400"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3393" y="1447800"/>
            <a:ext cx="10240454" cy="914096"/>
          </a:xfrm>
        </p:spPr>
        <p:txBody>
          <a:bodyPr wrap="square" anchor="b">
            <a:noAutofit/>
          </a:bodyPr>
          <a:lstStyle>
            <a:lvl1pPr marL="0" indent="0">
              <a:buNone/>
              <a:defRPr sz="6600" spc="-150"/>
            </a:lvl1pPr>
          </a:lstStyle>
          <a:p>
            <a:pPr lvl="0"/>
            <a:r>
              <a:rPr lang="en-US" smtClean="0"/>
              <a:t>Click to edit Master text styles</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0829" y="6100346"/>
            <a:ext cx="2165148" cy="749808"/>
          </a:xfrm>
          <a:prstGeom prst="rect">
            <a:avLst/>
          </a:prstGeom>
        </p:spPr>
      </p:pic>
    </p:spTree>
    <p:extLst>
      <p:ext uri="{BB962C8B-B14F-4D97-AF65-F5344CB8AC3E}">
        <p14:creationId xmlns:p14="http://schemas.microsoft.com/office/powerpoint/2010/main" val="4345445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8" y="1447799"/>
            <a:ext cx="11151917" cy="1975926"/>
          </a:xfrm>
          <a:prstGeom prst="rect">
            <a:avLst/>
          </a:prstGeom>
        </p:spPr>
        <p:txBody>
          <a:bodyPr/>
          <a:lstStyle>
            <a:lvl1pPr marL="0" indent="0">
              <a:spcBef>
                <a:spcPts val="2400"/>
              </a:spcBef>
              <a:buNone/>
              <a:defRPr sz="4000">
                <a:gradFill>
                  <a:gsLst>
                    <a:gs pos="100000">
                      <a:schemeClr val="tx2"/>
                    </a:gs>
                    <a:gs pos="0">
                      <a:schemeClr val="tx2"/>
                    </a:gs>
                  </a:gsLst>
                  <a:lin ang="5400000" scaled="0"/>
                </a:gradFill>
                <a:latin typeface="+mj-lt"/>
              </a:defRPr>
            </a:lvl1pPr>
            <a:lvl2pPr marL="0" indent="0">
              <a:buNone/>
              <a:defRPr sz="2000">
                <a:gradFill>
                  <a:gsLst>
                    <a:gs pos="100000">
                      <a:schemeClr val="bg2"/>
                    </a:gs>
                    <a:gs pos="6000">
                      <a:schemeClr val="bg2"/>
                    </a:gs>
                  </a:gsLst>
                  <a:lin ang="5400000" scaled="0"/>
                </a:gradFill>
              </a:defRPr>
            </a:lvl2pPr>
            <a:lvl3pPr marL="231775" indent="0">
              <a:buNone/>
              <a:defRPr sz="2000">
                <a:gradFill>
                  <a:gsLst>
                    <a:gs pos="100000">
                      <a:schemeClr val="bg2"/>
                    </a:gs>
                    <a:gs pos="6000">
                      <a:schemeClr val="bg2"/>
                    </a:gs>
                  </a:gsLst>
                  <a:lin ang="5400000" scaled="0"/>
                </a:gradFill>
              </a:defRPr>
            </a:lvl3pPr>
            <a:lvl4pPr marL="457200" indent="0">
              <a:buNone/>
              <a:defRPr sz="2000">
                <a:gradFill>
                  <a:gsLst>
                    <a:gs pos="100000">
                      <a:schemeClr val="bg2"/>
                    </a:gs>
                    <a:gs pos="6000">
                      <a:schemeClr val="bg2"/>
                    </a:gs>
                  </a:gsLst>
                  <a:lin ang="5400000" scaled="0"/>
                </a:gradFill>
              </a:defRPr>
            </a:lvl4pPr>
            <a:lvl5pPr marL="693738" indent="0">
              <a:buNone/>
              <a:defRPr sz="2000">
                <a:gradFill>
                  <a:gsLst>
                    <a:gs pos="100000">
                      <a:schemeClr val="bg2"/>
                    </a:gs>
                    <a:gs pos="6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837"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0829" y="6100346"/>
            <a:ext cx="2165148" cy="749808"/>
          </a:xfrm>
          <a:prstGeom prst="rect">
            <a:avLst/>
          </a:prstGeom>
        </p:spPr>
      </p:pic>
    </p:spTree>
    <p:extLst>
      <p:ext uri="{BB962C8B-B14F-4D97-AF65-F5344CB8AC3E}">
        <p14:creationId xmlns:p14="http://schemas.microsoft.com/office/powerpoint/2010/main" val="649361177"/>
      </p:ext>
    </p:extLst>
  </p:cSld>
  <p:clrMapOvr>
    <a:masterClrMapping/>
  </p:clrMapOvr>
  <p:transition>
    <p:fade/>
  </p:transition>
  <p:timing>
    <p:tnLst>
      <p:par>
        <p:cT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8" y="1447799"/>
            <a:ext cx="11151917" cy="1975926"/>
          </a:xfrm>
          <a:prstGeom prst="rect">
            <a:avLst/>
          </a:prstGeom>
        </p:spPr>
        <p:txBody>
          <a:bodyPr/>
          <a:lstStyle>
            <a:lvl1pPr marL="0" indent="0">
              <a:spcBef>
                <a:spcPts val="2400"/>
              </a:spcBef>
              <a:buNone/>
              <a:defRPr sz="4000">
                <a:gradFill>
                  <a:gsLst>
                    <a:gs pos="100000">
                      <a:schemeClr val="bg2"/>
                    </a:gs>
                    <a:gs pos="0">
                      <a:schemeClr val="bg2"/>
                    </a:gs>
                  </a:gsLst>
                  <a:lin ang="5400000" scaled="0"/>
                </a:gradFill>
                <a:latin typeface="+mj-lt"/>
              </a:defRPr>
            </a:lvl1pPr>
            <a:lvl2pPr marL="0" indent="0">
              <a:buNone/>
              <a:defRPr sz="2000">
                <a:gradFill>
                  <a:gsLst>
                    <a:gs pos="100000">
                      <a:schemeClr val="bg2"/>
                    </a:gs>
                    <a:gs pos="0">
                      <a:schemeClr val="bg2"/>
                    </a:gs>
                  </a:gsLst>
                  <a:lin ang="5400000" scaled="0"/>
                </a:gradFill>
              </a:defRPr>
            </a:lvl2pPr>
            <a:lvl3pPr marL="231775" indent="0">
              <a:buNone/>
              <a:defRPr sz="2000">
                <a:gradFill>
                  <a:gsLst>
                    <a:gs pos="100000">
                      <a:schemeClr val="bg2"/>
                    </a:gs>
                    <a:gs pos="0">
                      <a:schemeClr val="bg2"/>
                    </a:gs>
                  </a:gsLst>
                  <a:lin ang="5400000" scaled="0"/>
                </a:gradFill>
              </a:defRPr>
            </a:lvl3pPr>
            <a:lvl4pPr marL="457200" indent="0">
              <a:buNone/>
              <a:defRPr sz="2000">
                <a:gradFill>
                  <a:gsLst>
                    <a:gs pos="100000">
                      <a:schemeClr val="bg2"/>
                    </a:gs>
                    <a:gs pos="0">
                      <a:schemeClr val="bg2"/>
                    </a:gs>
                  </a:gsLst>
                  <a:lin ang="5400000" scaled="0"/>
                </a:gradFill>
              </a:defRPr>
            </a:lvl4pPr>
            <a:lvl5pPr marL="693738" indent="0">
              <a:buNone/>
              <a:defRPr sz="2000">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837"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0829" y="6100346"/>
            <a:ext cx="2165148" cy="749808"/>
          </a:xfrm>
          <a:prstGeom prst="rect">
            <a:avLst/>
          </a:prstGeom>
        </p:spPr>
      </p:pic>
    </p:spTree>
    <p:extLst>
      <p:ext uri="{BB962C8B-B14F-4D97-AF65-F5344CB8AC3E}">
        <p14:creationId xmlns:p14="http://schemas.microsoft.com/office/powerpoint/2010/main" val="3570031961"/>
      </p:ext>
    </p:extLst>
  </p:cSld>
  <p:clrMapOvr>
    <a:masterClrMapping/>
  </p:clrMapOvr>
  <p:transition>
    <p:fade/>
  </p:transition>
  <p:timing>
    <p:tnLst>
      <p:par>
        <p:cT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3"/>
            <a:ext cx="11151917" cy="747897"/>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248" y="1447799"/>
            <a:ext cx="11151917" cy="2043636"/>
          </a:xfrm>
          <a:prstGeom prst="rect">
            <a:avLst/>
          </a:prstGeom>
        </p:spPr>
        <p:txBody>
          <a:bodyPr/>
          <a:lstStyle>
            <a:lvl1pPr marL="284163" indent="-284163">
              <a:buFont typeface="Wingdings" pitchFamily="2" charset="2"/>
              <a:buChar char=""/>
              <a:defRPr sz="4000"/>
            </a:lvl1pPr>
            <a:lvl2pPr marL="517525" indent="-233363">
              <a:buFont typeface="Wingdings" pitchFamily="2" charset="2"/>
              <a:buChar char=""/>
              <a:defRPr>
                <a:latin typeface="+mn-lt"/>
              </a:defRPr>
            </a:lvl2pPr>
            <a:lvl3pPr marL="741363" indent="-223838">
              <a:buFont typeface="Wingdings" pitchFamily="2" charset="2"/>
              <a:buChar char=""/>
              <a:tabLst/>
              <a:defRPr>
                <a:latin typeface="+mn-lt"/>
              </a:defRPr>
            </a:lvl3pPr>
            <a:lvl4pPr marL="914400" indent="-173038">
              <a:buFont typeface="Wingdings" pitchFamily="2" charset="2"/>
              <a:buChar char=""/>
              <a:defRPr>
                <a:latin typeface="+mn-lt"/>
              </a:defRPr>
            </a:lvl4pPr>
            <a:lvl5pPr marL="1087438" indent="-173038">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9"/>
          <p:cNvSpPr>
            <a:spLocks noGrp="1"/>
          </p:cNvSpPr>
          <p:nvPr>
            <p:ph type="sldNum" sz="quarter" idx="12"/>
          </p:nvPr>
        </p:nvSpPr>
        <p:spPr>
          <a:xfrm>
            <a:off x="520837"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0829" y="6100346"/>
            <a:ext cx="2165148" cy="749808"/>
          </a:xfrm>
          <a:prstGeom prst="rect">
            <a:avLst/>
          </a:prstGeom>
        </p:spPr>
      </p:pic>
    </p:spTree>
    <p:extLst>
      <p:ext uri="{BB962C8B-B14F-4D97-AF65-F5344CB8AC3E}">
        <p14:creationId xmlns:p14="http://schemas.microsoft.com/office/powerpoint/2010/main" val="493613540"/>
      </p:ext>
    </p:extLst>
  </p:cSld>
  <p:clrMapOvr>
    <a:masterClrMapping/>
  </p:clrMapOvr>
  <p:transition>
    <p:fade/>
  </p:transition>
  <p:timing>
    <p:tnLst>
      <p:par>
        <p:cT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836" y="1447802"/>
            <a:ext cx="5396365" cy="2462213"/>
          </a:xfrm>
        </p:spPr>
        <p:txBody>
          <a:bodyPr/>
          <a:lstStyle>
            <a:lvl1pPr marL="0" indent="0">
              <a:spcBef>
                <a:spcPts val="1200"/>
              </a:spcBef>
              <a:buNone/>
              <a:defRPr sz="4000">
                <a:gradFill>
                  <a:gsLst>
                    <a:gs pos="100000">
                      <a:schemeClr val="tx2"/>
                    </a:gs>
                    <a:gs pos="0">
                      <a:schemeClr val="tx2"/>
                    </a:gs>
                  </a:gsLst>
                  <a:lin ang="5400000" scaled="0"/>
                </a:gradFill>
                <a:latin typeface="+mj-lt"/>
              </a:defRPr>
            </a:lvl1pPr>
            <a:lvl2pPr marL="0" indent="0">
              <a:buNone/>
              <a:defRPr sz="2000"/>
            </a:lvl2pPr>
            <a:lvl3pPr marL="233363" indent="0">
              <a:buNone/>
              <a:defRPr sz="2000"/>
            </a:lvl3pPr>
            <a:lvl4pPr marL="457200" indent="0">
              <a:buNone/>
              <a:defRPr sz="2000"/>
            </a:lvl4pPr>
            <a:lvl5pPr marL="693738" indent="0">
              <a:buNone/>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9563" y="1447802"/>
            <a:ext cx="5396365" cy="2462213"/>
          </a:xfrm>
        </p:spPr>
        <p:txBody>
          <a:bodyPr/>
          <a:lstStyle>
            <a:lvl1pPr marL="0" indent="0">
              <a:spcBef>
                <a:spcPts val="1200"/>
              </a:spcBef>
              <a:buNone/>
              <a:defRPr lang="en-US" sz="4000" kern="1200" spc="-70" baseline="0" dirty="0" smtClean="0">
                <a:gradFill>
                  <a:gsLst>
                    <a:gs pos="100000">
                      <a:schemeClr val="tx2"/>
                    </a:gs>
                    <a:gs pos="0">
                      <a:schemeClr val="tx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250">
                      <a:schemeClr val="bg2"/>
                    </a:gs>
                    <a:gs pos="100000">
                      <a:schemeClr val="bg2"/>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837"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0829" y="6100346"/>
            <a:ext cx="2165148" cy="749808"/>
          </a:xfrm>
          <a:prstGeom prst="rect">
            <a:avLst/>
          </a:prstGeom>
        </p:spPr>
      </p:pic>
    </p:spTree>
    <p:extLst>
      <p:ext uri="{BB962C8B-B14F-4D97-AF65-F5344CB8AC3E}">
        <p14:creationId xmlns:p14="http://schemas.microsoft.com/office/powerpoint/2010/main" val="2673353728"/>
      </p:ext>
    </p:extLst>
  </p:cSld>
  <p:clrMapOvr>
    <a:masterClrMapping/>
  </p:clrMapOvr>
  <p:transition>
    <p:fade/>
  </p:transition>
  <p:timing>
    <p:tnLst>
      <p:par>
        <p:cTn id="1" dur="indefinite" restart="never" nodeType="tmRoot"/>
      </p:par>
    </p:tnLst>
  </p:timing>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836" y="1447802"/>
            <a:ext cx="5396365" cy="2462213"/>
          </a:xfrm>
        </p:spPr>
        <p:txBody>
          <a:bodyPr/>
          <a:lstStyle>
            <a:lvl1pPr marL="0" indent="0">
              <a:spcBef>
                <a:spcPts val="1200"/>
              </a:spcBef>
              <a:buNone/>
              <a:defRPr sz="4000">
                <a:gradFill>
                  <a:gsLst>
                    <a:gs pos="1000">
                      <a:schemeClr val="bg2"/>
                    </a:gs>
                    <a:gs pos="98000">
                      <a:schemeClr val="bg2"/>
                    </a:gs>
                  </a:gsLst>
                  <a:lin ang="5400000" scaled="0"/>
                </a:gradFill>
                <a:latin typeface="+mj-lt"/>
              </a:defRPr>
            </a:lvl1pPr>
            <a:lvl2pPr marL="0" indent="0">
              <a:buNone/>
              <a:defRPr sz="2000">
                <a:gradFill>
                  <a:gsLst>
                    <a:gs pos="1000">
                      <a:schemeClr val="bg2"/>
                    </a:gs>
                    <a:gs pos="98000">
                      <a:schemeClr val="bg2"/>
                    </a:gs>
                  </a:gsLst>
                  <a:lin ang="5400000" scaled="0"/>
                </a:gradFill>
              </a:defRPr>
            </a:lvl2pPr>
            <a:lvl3pPr marL="233363" indent="0">
              <a:buNone/>
              <a:defRPr sz="2000">
                <a:gradFill>
                  <a:gsLst>
                    <a:gs pos="1000">
                      <a:schemeClr val="bg2"/>
                    </a:gs>
                    <a:gs pos="98000">
                      <a:schemeClr val="bg2"/>
                    </a:gs>
                  </a:gsLst>
                  <a:lin ang="5400000" scaled="0"/>
                </a:gradFill>
              </a:defRPr>
            </a:lvl3pPr>
            <a:lvl4pPr marL="457200" indent="0">
              <a:buNone/>
              <a:defRPr sz="2000">
                <a:gradFill>
                  <a:gsLst>
                    <a:gs pos="1000">
                      <a:schemeClr val="bg2"/>
                    </a:gs>
                    <a:gs pos="98000">
                      <a:schemeClr val="bg2"/>
                    </a:gs>
                  </a:gsLst>
                  <a:lin ang="5400000" scaled="0"/>
                </a:gradFill>
              </a:defRPr>
            </a:lvl4pPr>
            <a:lvl5pPr marL="693738" indent="0">
              <a:buNone/>
              <a:defRPr sz="2000">
                <a:gradFill>
                  <a:gsLst>
                    <a:gs pos="1000">
                      <a:schemeClr val="bg2"/>
                    </a:gs>
                    <a:gs pos="98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9563" y="1447802"/>
            <a:ext cx="5396365" cy="2462213"/>
          </a:xfrm>
        </p:spPr>
        <p:txBody>
          <a:bodyPr/>
          <a:lstStyle>
            <a:lvl1pPr marL="0" indent="0">
              <a:spcBef>
                <a:spcPts val="1200"/>
              </a:spcBef>
              <a:buNone/>
              <a:defRPr lang="en-US" sz="4000" kern="1200" spc="-70" baseline="0" dirty="0" smtClean="0">
                <a:gradFill>
                  <a:gsLst>
                    <a:gs pos="1000">
                      <a:schemeClr val="bg2"/>
                    </a:gs>
                    <a:gs pos="98000">
                      <a:schemeClr val="bg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000">
                      <a:schemeClr val="bg2"/>
                    </a:gs>
                    <a:gs pos="98000">
                      <a:schemeClr val="bg2"/>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837"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0829" y="6100346"/>
            <a:ext cx="2165148" cy="749808"/>
          </a:xfrm>
          <a:prstGeom prst="rect">
            <a:avLst/>
          </a:prstGeom>
        </p:spPr>
      </p:pic>
    </p:spTree>
    <p:extLst>
      <p:ext uri="{BB962C8B-B14F-4D97-AF65-F5344CB8AC3E}">
        <p14:creationId xmlns:p14="http://schemas.microsoft.com/office/powerpoint/2010/main" val="1396424428"/>
      </p:ext>
    </p:extLst>
  </p:cSld>
  <p:clrMapOvr>
    <a:masterClrMapping/>
  </p:clrMapOvr>
  <p:transition>
    <p:fade/>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520836" y="1447801"/>
            <a:ext cx="5396365" cy="2351413"/>
          </a:xfrm>
        </p:spPr>
        <p:txBody>
          <a:bodyPr>
            <a:spAutoFit/>
          </a:bodyPr>
          <a:lstStyle>
            <a:lvl1pPr marL="292100" indent="-292100">
              <a:spcBef>
                <a:spcPts val="1200"/>
              </a:spcBef>
              <a:buClr>
                <a:schemeClr val="bg2"/>
              </a:buClr>
              <a:buSzPct val="100000"/>
              <a:buFont typeface="Wingdings" pitchFamily="2" charset="2"/>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520700" indent="-228600">
              <a:defRPr sz="2000"/>
            </a:lvl2pPr>
            <a:lvl3pPr marL="685800" indent="-165100">
              <a:tabLst/>
              <a:defRPr sz="2000"/>
            </a:lvl3pPr>
            <a:lvl4pPr marL="863600" indent="-177800">
              <a:defRPr/>
            </a:lvl4pPr>
            <a:lvl5pPr marL="1028700" indent="-165100">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6279563" y="1447802"/>
            <a:ext cx="5396365" cy="2720745"/>
          </a:xfrm>
        </p:spPr>
        <p:txBody>
          <a:bodyPr>
            <a:spAutoFit/>
          </a:bodyPr>
          <a:lstStyle>
            <a:lvl1pPr marL="339725" indent="-339725">
              <a:spcBef>
                <a:spcPts val="1200"/>
              </a:spcBef>
              <a:buClr>
                <a:schemeClr val="bg2"/>
              </a:buClr>
              <a:buFont typeface="Arial" pitchFamily="34" charset="0"/>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635000" indent="-342900">
              <a:defRPr lang="en-US" sz="2000" kern="1200" spc="0" baseline="0" dirty="0" smtClean="0">
                <a:gradFill>
                  <a:gsLst>
                    <a:gs pos="1250">
                      <a:schemeClr val="bg2"/>
                    </a:gs>
                    <a:gs pos="100000">
                      <a:schemeClr val="bg2"/>
                    </a:gs>
                  </a:gsLst>
                  <a:lin ang="5400000" scaled="0"/>
                </a:gradFill>
                <a:latin typeface="+mn-lt"/>
                <a:ea typeface="+mn-ea"/>
                <a:cs typeface="+mn-cs"/>
              </a:defRPr>
            </a:lvl2pPr>
            <a:lvl3pPr marL="863600" indent="-342900">
              <a:defRPr lang="en-US" sz="2000" kern="1200" spc="0" baseline="0" dirty="0" smtClean="0">
                <a:gradFill>
                  <a:gsLst>
                    <a:gs pos="1250">
                      <a:schemeClr val="bg2"/>
                    </a:gs>
                    <a:gs pos="100000">
                      <a:schemeClr val="bg2"/>
                    </a:gs>
                  </a:gsLst>
                  <a:lin ang="5400000" scaled="0"/>
                </a:gradFill>
                <a:latin typeface="+mn-lt"/>
                <a:ea typeface="+mn-ea"/>
                <a:cs typeface="+mn-cs"/>
              </a:defRPr>
            </a:lvl3pPr>
            <a:lvl4pPr marL="1028700" indent="-342900">
              <a:defRPr lang="en-US" sz="2000" kern="1200" spc="0" baseline="0" dirty="0" smtClean="0">
                <a:gradFill>
                  <a:gsLst>
                    <a:gs pos="1250">
                      <a:schemeClr val="bg2"/>
                    </a:gs>
                    <a:gs pos="100000">
                      <a:schemeClr val="bg2"/>
                    </a:gs>
                  </a:gsLst>
                  <a:lin ang="5400000" scaled="0"/>
                </a:gradFill>
                <a:latin typeface="+mn-lt"/>
                <a:ea typeface="+mn-ea"/>
                <a:cs typeface="+mn-cs"/>
              </a:defRPr>
            </a:lvl4pPr>
            <a:lvl5pPr marL="1206500" indent="-342900">
              <a:defRPr lang="en-US" sz="2000" kern="1200" spc="0" baseline="0" dirty="0">
                <a:gradFill>
                  <a:gsLst>
                    <a:gs pos="1250">
                      <a:schemeClr val="bg2"/>
                    </a:gs>
                    <a:gs pos="100000">
                      <a:schemeClr val="bg2"/>
                    </a:gs>
                  </a:gsLst>
                  <a:lin ang="5400000" scaled="0"/>
                </a:gradFill>
                <a:latin typeface="+mn-lt"/>
                <a:ea typeface="+mn-ea"/>
                <a:cs typeface="+mn-cs"/>
              </a:defRPr>
            </a:lvl5pPr>
          </a:lstStyle>
          <a:p>
            <a:pPr marL="292100" marR="0" lvl="0"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Click to edit Master text styles</a:t>
            </a:r>
          </a:p>
          <a:p>
            <a:pPr marL="292100" marR="0" lvl="1"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Second level</a:t>
            </a:r>
          </a:p>
          <a:p>
            <a:pPr marL="292100" marR="0" lvl="2"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Third level</a:t>
            </a:r>
          </a:p>
          <a:p>
            <a:pPr marL="292100" marR="0" lvl="3"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Fourth level</a:t>
            </a:r>
          </a:p>
          <a:p>
            <a:pPr marL="292100" marR="0" lvl="4"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Fifth level</a:t>
            </a:r>
            <a:endParaRPr lang="en-US" dirty="0"/>
          </a:p>
        </p:txBody>
      </p:sp>
      <p:sp>
        <p:nvSpPr>
          <p:cNvPr id="6" name="Slide Number Placeholder 9"/>
          <p:cNvSpPr>
            <a:spLocks noGrp="1"/>
          </p:cNvSpPr>
          <p:nvPr>
            <p:ph type="sldNum" sz="quarter" idx="12"/>
          </p:nvPr>
        </p:nvSpPr>
        <p:spPr>
          <a:xfrm>
            <a:off x="520837"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0829" y="6100346"/>
            <a:ext cx="2165148" cy="749808"/>
          </a:xfrm>
          <a:prstGeom prst="rect">
            <a:avLst/>
          </a:prstGeom>
        </p:spPr>
      </p:pic>
    </p:spTree>
    <p:extLst>
      <p:ext uri="{BB962C8B-B14F-4D97-AF65-F5344CB8AC3E}">
        <p14:creationId xmlns:p14="http://schemas.microsoft.com/office/powerpoint/2010/main" val="3301198105"/>
      </p:ext>
    </p:extLst>
  </p:cSld>
  <p:clrMapOvr>
    <a:masterClrMapping/>
  </p:clrMapOvr>
  <p:transition>
    <p:fade/>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7" y="1447802"/>
            <a:ext cx="5434948" cy="1661993"/>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189761" y="1681907"/>
            <a:ext cx="5486169"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10" name="Slide Number Placeholder 9"/>
          <p:cNvSpPr>
            <a:spLocks noGrp="1"/>
          </p:cNvSpPr>
          <p:nvPr>
            <p:ph type="sldNum" sz="quarter" idx="12"/>
          </p:nvPr>
        </p:nvSpPr>
        <p:spPr>
          <a:xfrm>
            <a:off x="520837"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0829" y="6100346"/>
            <a:ext cx="2165148" cy="749808"/>
          </a:xfrm>
          <a:prstGeom prst="rect">
            <a:avLst/>
          </a:prstGeom>
        </p:spPr>
      </p:pic>
    </p:spTree>
    <p:extLst>
      <p:ext uri="{BB962C8B-B14F-4D97-AF65-F5344CB8AC3E}">
        <p14:creationId xmlns:p14="http://schemas.microsoft.com/office/powerpoint/2010/main" val="3344469851"/>
      </p:ext>
    </p:extLst>
  </p:cSld>
  <p:clrMapOvr>
    <a:masterClrMapping/>
  </p:clrMapOvr>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7" y="1447801"/>
            <a:ext cx="5434948" cy="1178442"/>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520837"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sp>
        <p:nvSpPr>
          <p:cNvPr id="9" name="Content Placeholder 5"/>
          <p:cNvSpPr>
            <a:spLocks noGrp="1"/>
          </p:cNvSpPr>
          <p:nvPr>
            <p:ph sz="quarter" idx="13"/>
          </p:nvPr>
        </p:nvSpPr>
        <p:spPr>
          <a:xfrm>
            <a:off x="520836" y="2734985"/>
            <a:ext cx="5445583"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10330" y="0"/>
            <a:ext cx="5981670" cy="6858000"/>
          </a:xfrm>
        </p:spPr>
        <p:txBody>
          <a:bodyPr lIns="182880" anchor="ctr"/>
          <a:lstStyle>
            <a:lvl1pPr marL="0" indent="0" algn="l">
              <a:buNone/>
              <a:defRPr/>
            </a:lvl1pPr>
          </a:lstStyle>
          <a:p>
            <a:r>
              <a:rPr lang="en-US" dirty="0" smtClean="0"/>
              <a:t>Click to insert photo.</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0829" y="6100346"/>
            <a:ext cx="2165148" cy="749808"/>
          </a:xfrm>
          <a:prstGeom prst="rect">
            <a:avLst/>
          </a:prstGeom>
        </p:spPr>
      </p:pic>
    </p:spTree>
    <p:extLst>
      <p:ext uri="{BB962C8B-B14F-4D97-AF65-F5344CB8AC3E}">
        <p14:creationId xmlns:p14="http://schemas.microsoft.com/office/powerpoint/2010/main" val="28454646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48AF08-CCBB-41DA-83BD-3DBB9AE4F2AB}" type="datetimeFigureOut">
              <a:rPr lang="en-US" smtClean="0"/>
              <a:t>6/3/2014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2D30B-661E-4572-9AF1-8414EF5095CD}" type="slidenum">
              <a:rPr lang="en-US" smtClean="0"/>
              <a:t>‹#›</a:t>
            </a:fld>
            <a:endParaRPr lang="en-US"/>
          </a:p>
        </p:txBody>
      </p:sp>
    </p:spTree>
    <p:extLst>
      <p:ext uri="{BB962C8B-B14F-4D97-AF65-F5344CB8AC3E}">
        <p14:creationId xmlns:p14="http://schemas.microsoft.com/office/powerpoint/2010/main" val="8022953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smtClean="0"/>
              <a:t>Slide for Developer Code</a:t>
            </a:r>
            <a:endParaRPr lang="en-US" dirty="0"/>
          </a:p>
        </p:txBody>
      </p:sp>
      <p:sp>
        <p:nvSpPr>
          <p:cNvPr id="3" name="Rectangle 2"/>
          <p:cNvSpPr/>
          <p:nvPr userDrawn="1"/>
        </p:nvSpPr>
        <p:spPr bwMode="hidden">
          <a:xfrm>
            <a:off x="1" y="1155940"/>
            <a:ext cx="12192000"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18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453" y="1447801"/>
            <a:ext cx="11155093" cy="1988237"/>
          </a:xfrm>
        </p:spPr>
        <p:txBody>
          <a:bodyPr/>
          <a:lstStyle>
            <a:lvl1pPr marL="0" indent="0">
              <a:lnSpc>
                <a:spcPct val="95000"/>
              </a:lnSpc>
              <a:buNone/>
              <a:defRPr sz="3200">
                <a:gradFill>
                  <a:gsLst>
                    <a:gs pos="1250">
                      <a:srgbClr val="000000"/>
                    </a:gs>
                    <a:gs pos="100000">
                      <a:srgbClr val="000000"/>
                    </a:gs>
                  </a:gsLst>
                  <a:lin ang="5400000" scaled="0"/>
                </a:gradFill>
                <a:latin typeface="Consolas" pitchFamily="49" charset="0"/>
                <a:cs typeface="Consolas" pitchFamily="49" charset="0"/>
              </a:defRPr>
            </a:lvl1pPr>
            <a:lvl2pPr marL="339725"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57308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798513"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103028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44921949"/>
      </p:ext>
    </p:extLst>
  </p:cSld>
  <p:clrMapOvr>
    <a:masterClrMapping/>
  </p:clrMapOvr>
  <p:transition>
    <p:fade/>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9711" y="1447801"/>
            <a:ext cx="5434948" cy="1178442"/>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6219711" y="2734985"/>
            <a:ext cx="5445583"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0" y="0"/>
            <a:ext cx="5981670" cy="6858000"/>
          </a:xfrm>
        </p:spPr>
        <p:txBody>
          <a:bodyPr lIns="182880" anchor="ctr"/>
          <a:lstStyle>
            <a:lvl1pPr marL="0" indent="0" algn="l">
              <a:buNone/>
              <a:defRPr/>
            </a:lvl1pPr>
          </a:lstStyle>
          <a:p>
            <a:r>
              <a:rPr lang="en-US" dirty="0" smtClean="0"/>
              <a:t>Click to insert photo.</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0829" y="6100346"/>
            <a:ext cx="2165148" cy="749808"/>
          </a:xfrm>
          <a:prstGeom prst="rect">
            <a:avLst/>
          </a:prstGeom>
        </p:spPr>
      </p:pic>
    </p:spTree>
    <p:extLst>
      <p:ext uri="{BB962C8B-B14F-4D97-AF65-F5344CB8AC3E}">
        <p14:creationId xmlns:p14="http://schemas.microsoft.com/office/powerpoint/2010/main" val="1758835974"/>
      </p:ext>
    </p:extLst>
  </p:cSld>
  <p:clrMapOvr>
    <a:masterClrMapping/>
  </p:clrMapOvr>
  <p:timing>
    <p:tnLst>
      <p:par>
        <p:cTn id="1" dur="indefinite" restart="never" nodeType="tmRoot"/>
      </p:par>
    </p:tnLst>
  </p:timing>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Color Block Header on Left &amp; Text on Right ">
    <p:spTree>
      <p:nvGrpSpPr>
        <p:cNvPr id="1" name=""/>
        <p:cNvGrpSpPr/>
        <p:nvPr/>
      </p:nvGrpSpPr>
      <p:grpSpPr>
        <a:xfrm>
          <a:off x="0" y="0"/>
          <a:ext cx="0" cy="0"/>
          <a:chOff x="0" y="0"/>
          <a:chExt cx="0" cy="0"/>
        </a:xfrm>
      </p:grpSpPr>
      <p:sp>
        <p:nvSpPr>
          <p:cNvPr id="2" name="Rectangle 1"/>
          <p:cNvSpPr/>
          <p:nvPr userDrawn="1"/>
        </p:nvSpPr>
        <p:spPr bwMode="white">
          <a:xfrm>
            <a:off x="-9526" y="0"/>
            <a:ext cx="5988022"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6" y="1447802"/>
            <a:ext cx="5233764" cy="1661993"/>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189761" y="1681907"/>
            <a:ext cx="5486169"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0829" y="6100346"/>
            <a:ext cx="2165148" cy="749808"/>
          </a:xfrm>
          <a:prstGeom prst="rect">
            <a:avLst/>
          </a:prstGeom>
        </p:spPr>
      </p:pic>
    </p:spTree>
    <p:extLst>
      <p:ext uri="{BB962C8B-B14F-4D97-AF65-F5344CB8AC3E}">
        <p14:creationId xmlns:p14="http://schemas.microsoft.com/office/powerpoint/2010/main" val="3300997594"/>
      </p:ext>
    </p:extLst>
  </p:cSld>
  <p:clrMapOvr>
    <a:masterClrMapping/>
  </p:clrMapOvr>
  <p:timing>
    <p:tnLst>
      <p:par>
        <p:cT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1" y="0"/>
            <a:ext cx="622144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7" y="1447801"/>
            <a:ext cx="5434948"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520836" y="2734985"/>
            <a:ext cx="5445583"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10330" y="0"/>
            <a:ext cx="5981670" cy="6858000"/>
          </a:xfrm>
        </p:spPr>
        <p:txBody>
          <a:bodyPr lIns="182880"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0829" y="6100346"/>
            <a:ext cx="2165148" cy="749808"/>
          </a:xfrm>
          <a:prstGeom prst="rect">
            <a:avLst/>
          </a:prstGeom>
        </p:spPr>
      </p:pic>
    </p:spTree>
    <p:extLst>
      <p:ext uri="{BB962C8B-B14F-4D97-AF65-F5344CB8AC3E}">
        <p14:creationId xmlns:p14="http://schemas.microsoft.com/office/powerpoint/2010/main" val="3680573613"/>
      </p:ext>
    </p:extLst>
  </p:cSld>
  <p:clrMapOvr>
    <a:masterClrMapping/>
  </p:clrMapOvr>
  <p:timing>
    <p:tnLst>
      <p:par>
        <p:cT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Color Block text w/Photo on Left">
    <p:spTree>
      <p:nvGrpSpPr>
        <p:cNvPr id="1" name=""/>
        <p:cNvGrpSpPr/>
        <p:nvPr/>
      </p:nvGrpSpPr>
      <p:grpSpPr>
        <a:xfrm>
          <a:off x="0" y="0"/>
          <a:ext cx="0" cy="0"/>
          <a:chOff x="0" y="0"/>
          <a:chExt cx="0" cy="0"/>
        </a:xfrm>
      </p:grpSpPr>
      <p:sp>
        <p:nvSpPr>
          <p:cNvPr id="7" name="Rectangle 6"/>
          <p:cNvSpPr/>
          <p:nvPr userDrawn="1"/>
        </p:nvSpPr>
        <p:spPr bwMode="white">
          <a:xfrm>
            <a:off x="5968968" y="0"/>
            <a:ext cx="6223032"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219711" y="1447801"/>
            <a:ext cx="5434948"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6219711" y="2734985"/>
            <a:ext cx="5445583"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0" y="0"/>
            <a:ext cx="5981670" cy="6858000"/>
          </a:xfrm>
        </p:spPr>
        <p:txBody>
          <a:bodyPr lIns="182880"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6085" y="6102166"/>
            <a:ext cx="2159890" cy="747988"/>
          </a:xfrm>
          <a:prstGeom prst="rect">
            <a:avLst/>
          </a:prstGeom>
        </p:spPr>
      </p:pic>
    </p:spTree>
    <p:extLst>
      <p:ext uri="{BB962C8B-B14F-4D97-AF65-F5344CB8AC3E}">
        <p14:creationId xmlns:p14="http://schemas.microsoft.com/office/powerpoint/2010/main" val="2299846594"/>
      </p:ext>
    </p:extLst>
  </p:cSld>
  <p:clrMapOvr>
    <a:masterClrMapping/>
  </p:clrMapOvr>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userDrawn="1"/>
        </p:nvSpPr>
        <p:spPr bwMode="white">
          <a:xfrm>
            <a:off x="1" y="857250"/>
            <a:ext cx="12192000" cy="512445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20836" y="1358056"/>
            <a:ext cx="11155093" cy="2863073"/>
          </a:xfrm>
          <a:prstGeom prst="rect">
            <a:avLst/>
          </a:prstGeom>
        </p:spPr>
        <p:txBody>
          <a:bodyPr>
            <a:normAutofit/>
          </a:bodyPr>
          <a:lstStyle>
            <a:lvl1pPr marL="0" indent="0">
              <a:lnSpc>
                <a:spcPct val="90000"/>
              </a:lnSpc>
              <a:buNone/>
              <a:defRPr sz="6400">
                <a:gradFill>
                  <a:gsLst>
                    <a:gs pos="100000">
                      <a:schemeClr val="bg1"/>
                    </a:gs>
                    <a:gs pos="0">
                      <a:schemeClr val="bg1"/>
                    </a:gs>
                  </a:gsLst>
                  <a:lin ang="5400000" scaled="0"/>
                </a:gradFill>
                <a:latin typeface="+mj-lt"/>
              </a:defRPr>
            </a:lvl1pPr>
            <a:lvl2pPr>
              <a:defRPr sz="6400">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20837"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520836" y="4343403"/>
            <a:ext cx="11155093" cy="470747"/>
          </a:xfrm>
          <a:prstGeom prst="rect">
            <a:avLst/>
          </a:prstGeom>
        </p:spPr>
        <p:txBody>
          <a:bodyPr>
            <a:normAutofit/>
          </a:bodyPr>
          <a:lstStyle>
            <a:lvl1pPr marL="0" indent="0">
              <a:lnSpc>
                <a:spcPct val="90000"/>
              </a:lnSpc>
              <a:buNone/>
              <a:defRPr sz="3600">
                <a:gradFill>
                  <a:gsLst>
                    <a:gs pos="100000">
                      <a:schemeClr val="bg1"/>
                    </a:gs>
                    <a:gs pos="0">
                      <a:schemeClr val="bg1"/>
                    </a:gs>
                  </a:gsLst>
                  <a:lin ang="5400000" scaled="0"/>
                </a:gradFill>
                <a:latin typeface="+mj-lt"/>
              </a:defRPr>
            </a:lvl1pPr>
            <a:lvl2pPr>
              <a:defRPr sz="6400">
                <a:solidFill>
                  <a:schemeClr val="tx2"/>
                </a:solidFill>
                <a:latin typeface="+mn-lt"/>
              </a:defRPr>
            </a:lvl2pPr>
          </a:lstStyle>
          <a:p>
            <a:pPr lvl="0"/>
            <a:r>
              <a:rPr lang="en-US" smtClean="0"/>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0829" y="6100346"/>
            <a:ext cx="2165148" cy="749808"/>
          </a:xfrm>
          <a:prstGeom prst="rect">
            <a:avLst/>
          </a:prstGeom>
        </p:spPr>
      </p:pic>
    </p:spTree>
    <p:extLst>
      <p:ext uri="{BB962C8B-B14F-4D97-AF65-F5344CB8AC3E}">
        <p14:creationId xmlns:p14="http://schemas.microsoft.com/office/powerpoint/2010/main" val="4228532901"/>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837"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0829" y="6100346"/>
            <a:ext cx="2165148" cy="749808"/>
          </a:xfrm>
          <a:prstGeom prst="rect">
            <a:avLst/>
          </a:prstGeom>
        </p:spPr>
      </p:pic>
    </p:spTree>
    <p:extLst>
      <p:ext uri="{BB962C8B-B14F-4D97-AF65-F5344CB8AC3E}">
        <p14:creationId xmlns:p14="http://schemas.microsoft.com/office/powerpoint/2010/main" val="2652240548"/>
      </p:ext>
    </p:extLst>
  </p:cSld>
  <p:clrMapOvr>
    <a:masterClrMapping/>
  </p:clrMapOvr>
  <p:transition>
    <p:fade/>
  </p:transition>
  <p:timing>
    <p:tnLst>
      <p:par>
        <p:cT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1362289"/>
      </p:ext>
    </p:extLst>
  </p:cSld>
  <p:clrMapOvr>
    <a:masterClrMapping/>
  </p:clrMapOvr>
  <p:transition>
    <p:fade/>
  </p:transition>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smtClean="0"/>
              <a:t>Slide for Developer Code</a:t>
            </a:r>
            <a:endParaRPr lang="en-US" dirty="0"/>
          </a:p>
        </p:txBody>
      </p:sp>
      <p:sp>
        <p:nvSpPr>
          <p:cNvPr id="3" name="Rectangle 2"/>
          <p:cNvSpPr/>
          <p:nvPr userDrawn="1"/>
        </p:nvSpPr>
        <p:spPr bwMode="hidden">
          <a:xfrm>
            <a:off x="1" y="1155940"/>
            <a:ext cx="12192000"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454" y="1447803"/>
            <a:ext cx="11155093" cy="1988237"/>
          </a:xfrm>
        </p:spPr>
        <p:txBody>
          <a:bodyPr/>
          <a:lstStyle>
            <a:lvl1pPr marL="0" indent="0">
              <a:lnSpc>
                <a:spcPct val="95000"/>
              </a:lnSpc>
              <a:buNone/>
              <a:defRPr sz="3200">
                <a:gradFill>
                  <a:gsLst>
                    <a:gs pos="1250">
                      <a:srgbClr val="000000"/>
                    </a:gs>
                    <a:gs pos="100000">
                      <a:srgbClr val="000000"/>
                    </a:gs>
                  </a:gsLst>
                  <a:lin ang="5400000" scaled="0"/>
                </a:gradFill>
                <a:latin typeface="Consolas" pitchFamily="49" charset="0"/>
                <a:cs typeface="Consolas" pitchFamily="49" charset="0"/>
              </a:defRPr>
            </a:lvl1pPr>
            <a:lvl2pPr marL="339725"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57308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798513"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103028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39499522"/>
      </p:ext>
    </p:extLst>
  </p:cSld>
  <p:clrMapOvr>
    <a:masterClrMapping/>
  </p:clrMapOvr>
  <p:transition>
    <p:fade/>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836" y="228601"/>
            <a:ext cx="11155093" cy="664797"/>
          </a:xfrm>
        </p:spPr>
        <p:txBody>
          <a:bodyPr/>
          <a:lstStyle>
            <a:lvl1pPr>
              <a:defRPr sz="48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248" y="1447799"/>
            <a:ext cx="11151917" cy="2043636"/>
          </a:xfrm>
          <a:prstGeom prst="rect">
            <a:avLst/>
          </a:prstGeom>
        </p:spPr>
        <p:txBody>
          <a:bodyPr/>
          <a:lstStyle>
            <a:lvl1pPr marL="342900" indent="-3429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865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440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30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16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238879"/>
            <a:ext cx="12192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600"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2015294176"/>
      </p:ext>
    </p:extLst>
  </p:cSld>
  <p:clrMapOvr>
    <a:masterClrMapping/>
  </p:clrMapOvr>
  <p:transition>
    <p:fade/>
  </p:transition>
  <p:timing>
    <p:tnLst>
      <p:par>
        <p:cTn id="1" dur="indefinite" restart="never" nodeType="tmRoot"/>
      </p:par>
    </p:tnLst>
  </p:timing>
</p:sldLayout>
</file>

<file path=ppt/slideLayouts/slideLayout309.xml><?xml version="1.0" encoding="utf-8"?>
<p:sldLayout xmlns:a="http://schemas.openxmlformats.org/drawingml/2006/main" xmlns:r="http://schemas.openxmlformats.org/officeDocument/2006/relationships" xmlns:p="http://schemas.openxmlformats.org/presentationml/2006/main" userDrawn="1">
  <p:cSld name="2_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1" y="0"/>
            <a:ext cx="622144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7" y="1447801"/>
            <a:ext cx="5434948"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520836" y="2734985"/>
            <a:ext cx="5445583"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82916" y="6021143"/>
            <a:ext cx="1763728" cy="813816"/>
          </a:xfrm>
          <a:prstGeom prst="rect">
            <a:avLst/>
          </a:prstGeom>
        </p:spPr>
      </p:pic>
    </p:spTree>
    <p:extLst>
      <p:ext uri="{BB962C8B-B14F-4D97-AF65-F5344CB8AC3E}">
        <p14:creationId xmlns:p14="http://schemas.microsoft.com/office/powerpoint/2010/main" val="35212065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836" y="228601"/>
            <a:ext cx="11155093" cy="664797"/>
          </a:xfrm>
        </p:spPr>
        <p:txBody>
          <a:bodyPr/>
          <a:lstStyle>
            <a:lvl1pPr>
              <a:defRPr sz="48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248" y="1447799"/>
            <a:ext cx="11151917" cy="2043636"/>
          </a:xfrm>
          <a:prstGeom prst="rect">
            <a:avLst/>
          </a:prstGeom>
        </p:spPr>
        <p:txBody>
          <a:bodyPr/>
          <a:lstStyle>
            <a:lvl1pPr marL="342900" indent="-3429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865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440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30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16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7"/>
            <a:ext cx="12192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600"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2607955150"/>
      </p:ext>
    </p:extLst>
  </p:cSld>
  <p:clrMapOvr>
    <a:masterClrMapping/>
  </p:clrMapOvr>
  <p:transition>
    <p:fade/>
  </p:transition>
  <p:timing>
    <p:tnLst>
      <p:par>
        <p:cTn id="1" dur="indefinite" restart="never" nodeType="tmRoot"/>
      </p:par>
    </p:tnLst>
  </p:timing>
</p:sldLayout>
</file>

<file path=ppt/slideLayouts/slideLayout310.xml><?xml version="1.0" encoding="utf-8"?>
<p:sldLayout xmlns:a="http://schemas.openxmlformats.org/drawingml/2006/main" xmlns:r="http://schemas.openxmlformats.org/officeDocument/2006/relationships" xmlns:p="http://schemas.openxmlformats.org/presentationml/2006/main" userDrawn="1">
  <p:cSld name="1_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3"/>
            <a:ext cx="11653523" cy="1796217"/>
          </a:xfrm>
          <a:noFill/>
        </p:spPr>
        <p:txBody>
          <a:bodyPr tIns="91440" bIns="91440" anchor="t" anchorCtr="0"/>
          <a:lstStyle>
            <a:lvl1pPr>
              <a:defRPr sz="8625" spc="-98" baseline="0">
                <a:solidFill>
                  <a:srgbClr val="000000"/>
                </a:solidFill>
              </a:defRPr>
            </a:lvl1pPr>
          </a:lstStyle>
          <a:p>
            <a:r>
              <a:rPr lang="en-US" dirty="0" smtClean="0"/>
              <a:t>Section title</a:t>
            </a:r>
            <a:endParaRPr lang="en-US" dirty="0"/>
          </a:p>
        </p:txBody>
      </p:sp>
      <p:sp>
        <p:nvSpPr>
          <p:cNvPr id="3" name="Footer Placeholder 7"/>
          <p:cNvSpPr>
            <a:spLocks noGrp="1"/>
          </p:cNvSpPr>
          <p:nvPr>
            <p:ph type="ftr" sz="quarter" idx="3"/>
          </p:nvPr>
        </p:nvSpPr>
        <p:spPr>
          <a:xfrm>
            <a:off x="269302" y="6356803"/>
            <a:ext cx="3859607" cy="364224"/>
          </a:xfrm>
          <a:prstGeom prst="rect">
            <a:avLst/>
          </a:prstGeom>
        </p:spPr>
        <p:txBody>
          <a:bodyPr vert="horz" lIns="91440" tIns="45720" rIns="91440" bIns="45720" rtlCol="0" anchor="ctr"/>
          <a:lstStyle>
            <a:lvl1pPr algn="l">
              <a:defRPr sz="980">
                <a:solidFill>
                  <a:srgbClr val="000000"/>
                </a:solidFill>
              </a:defRPr>
            </a:lvl1pPr>
          </a:lstStyle>
          <a:p>
            <a:pPr defTabSz="914363"/>
            <a:endParaRPr lang="en-US" dirty="0"/>
          </a:p>
        </p:txBody>
      </p:sp>
      <p:sp>
        <p:nvSpPr>
          <p:cNvPr id="4" name="Slide Number Placeholder 8"/>
          <p:cNvSpPr>
            <a:spLocks noGrp="1"/>
          </p:cNvSpPr>
          <p:nvPr>
            <p:ph type="sldNum" sz="quarter" idx="4"/>
          </p:nvPr>
        </p:nvSpPr>
        <p:spPr>
          <a:xfrm>
            <a:off x="9143811" y="6356803"/>
            <a:ext cx="2844904" cy="364224"/>
          </a:xfrm>
          <a:prstGeom prst="rect">
            <a:avLst/>
          </a:prstGeom>
        </p:spPr>
        <p:txBody>
          <a:bodyPr vert="horz" lIns="91440" tIns="45720" rIns="91440" bIns="45720" rtlCol="0" anchor="ctr"/>
          <a:lstStyle>
            <a:lvl1pPr algn="r">
              <a:defRPr sz="980">
                <a:solidFill>
                  <a:srgbClr val="000000"/>
                </a:solidFill>
              </a:defRPr>
            </a:lvl1pPr>
          </a:lstStyle>
          <a:p>
            <a:pPr defTabSz="914363"/>
            <a:fld id="{7EFC24D6-DB8F-6B44-BA5A-9BEC68C15CAA}" type="slidenum">
              <a:rPr lang="en-US" smtClean="0"/>
              <a:pPr defTabSz="914363"/>
              <a:t>‹#›</a:t>
            </a:fld>
            <a:endParaRPr lang="en-US" dirty="0"/>
          </a:p>
        </p:txBody>
      </p:sp>
    </p:spTree>
    <p:extLst>
      <p:ext uri="{BB962C8B-B14F-4D97-AF65-F5344CB8AC3E}">
        <p14:creationId xmlns:p14="http://schemas.microsoft.com/office/powerpoint/2010/main" val="2520260112"/>
      </p:ext>
    </p:extLst>
  </p:cSld>
  <p:clrMapOvr>
    <a:masterClrMapping/>
  </p:clrMapOvr>
  <p:transition>
    <p:fade/>
  </p:transition>
  <p:timing>
    <p:tnLst>
      <p:par>
        <p:cTn id="1" dur="indefinite" restart="never" nodeType="tmRoot"/>
      </p:par>
    </p:tnLst>
  </p:timing>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51" y="2109543"/>
            <a:ext cx="10240453" cy="997196"/>
          </a:xfrm>
        </p:spPr>
        <p:txBody>
          <a:bodyPr anchor="b" anchorCtr="0"/>
          <a:lstStyle>
            <a:lvl1pPr>
              <a:defRPr sz="7200" spc="-150"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951" y="3425827"/>
            <a:ext cx="10240453" cy="498599"/>
          </a:xfrm>
        </p:spPr>
        <p:txBody>
          <a:bodyPr>
            <a:noAutofit/>
          </a:bodyPr>
          <a:lstStyle>
            <a:lvl1pPr marL="0" indent="0">
              <a:spcBef>
                <a:spcPts val="0"/>
              </a:spcBef>
              <a:buNone/>
              <a:defRPr spc="-71"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pic>
        <p:nvPicPr>
          <p:cNvPr id="7" name="Picture 2" descr="C:\Users\petern\Desktop\Design Stuff\Icons\Microsoft logos\Ofc365_Wht_D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6812" y="5083080"/>
            <a:ext cx="5139284" cy="1774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2780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49" y="2819606"/>
            <a:ext cx="11151917" cy="1218795"/>
          </a:xfrm>
        </p:spPr>
        <p:txBody>
          <a:bodyPr anchor="b" anchorCtr="0"/>
          <a:lstStyle>
            <a:lvl1pPr>
              <a:defRPr sz="8800" spc="-300" baseline="0">
                <a:gradFill>
                  <a:gsLst>
                    <a:gs pos="100000">
                      <a:schemeClr val="bg1"/>
                    </a:gs>
                    <a:gs pos="0">
                      <a:schemeClr val="bg1"/>
                    </a:gs>
                  </a:gsLst>
                  <a:lin ang="5400000" scaled="0"/>
                </a:gradFill>
              </a:defRPr>
            </a:lvl1pPr>
          </a:lstStyle>
          <a:p>
            <a:r>
              <a:rPr lang="en-US" dirty="0" smtClean="0"/>
              <a:t>Click to edit title style</a:t>
            </a:r>
            <a:endParaRPr lang="en-US" dirty="0"/>
          </a:p>
        </p:txBody>
      </p:sp>
      <p:pic>
        <p:nvPicPr>
          <p:cNvPr id="4" name="Picture 2" descr="C:\Users\petern\Desktop\Design Stuff\Icons\Microsoft logos\Ofc365_Wht_D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45638" y="6087519"/>
            <a:ext cx="2273292" cy="78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221469"/>
      </p:ext>
    </p:extLst>
  </p:cSld>
  <p:clrMapOvr>
    <a:masterClrMapping/>
  </p:clrMapOvr>
  <p:transition>
    <p:fade/>
  </p:transition>
  <p:timing>
    <p:tnLst>
      <p:par>
        <p:cT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392" y="4343403"/>
            <a:ext cx="10240453" cy="461665"/>
          </a:xfrm>
        </p:spPr>
        <p:txBody>
          <a:bodyPr>
            <a:noAutofit/>
          </a:bodyPr>
          <a:lstStyle>
            <a:lvl1pPr marL="0" indent="0" algn="l">
              <a:lnSpc>
                <a:spcPct val="90000"/>
              </a:lnSpc>
              <a:spcBef>
                <a:spcPts val="0"/>
              </a:spcBef>
              <a:buNone/>
              <a:defRPr lang="en-US" sz="3600" kern="1200" spc="-71" baseline="0" dirty="0">
                <a:gradFill>
                  <a:gsLst>
                    <a:gs pos="2083">
                      <a:schemeClr val="bg2"/>
                    </a:gs>
                    <a:gs pos="99000">
                      <a:schemeClr val="bg2"/>
                    </a:gs>
                  </a:gsLst>
                  <a:lin ang="5400000" scaled="0"/>
                </a:gradFill>
                <a:latin typeface="+mj-lt"/>
                <a:ea typeface="+mn-ea"/>
                <a:cs typeface="+mn-cs"/>
              </a:defRPr>
            </a:lvl1pPr>
            <a:lvl2pPr marL="456511" indent="0" algn="ctr">
              <a:buNone/>
              <a:defRPr>
                <a:solidFill>
                  <a:schemeClr val="tx1">
                    <a:tint val="75000"/>
                  </a:schemeClr>
                </a:solidFill>
              </a:defRPr>
            </a:lvl2pPr>
            <a:lvl3pPr marL="913022" indent="0" algn="ctr">
              <a:buNone/>
              <a:defRPr>
                <a:solidFill>
                  <a:schemeClr val="tx1">
                    <a:tint val="75000"/>
                  </a:schemeClr>
                </a:solidFill>
              </a:defRPr>
            </a:lvl3pPr>
            <a:lvl4pPr marL="1369533" indent="0" algn="ctr">
              <a:buNone/>
              <a:defRPr>
                <a:solidFill>
                  <a:schemeClr val="tx1">
                    <a:tint val="75000"/>
                  </a:schemeClr>
                </a:solidFill>
              </a:defRPr>
            </a:lvl4pPr>
            <a:lvl5pPr marL="1826044" indent="0" algn="ctr">
              <a:buNone/>
              <a:defRPr>
                <a:solidFill>
                  <a:schemeClr val="tx1">
                    <a:tint val="75000"/>
                  </a:schemeClr>
                </a:solidFill>
              </a:defRPr>
            </a:lvl5pPr>
            <a:lvl6pPr marL="2282555" indent="0" algn="ctr">
              <a:buNone/>
              <a:defRPr>
                <a:solidFill>
                  <a:schemeClr val="tx1">
                    <a:tint val="75000"/>
                  </a:schemeClr>
                </a:solidFill>
              </a:defRPr>
            </a:lvl6pPr>
            <a:lvl7pPr marL="2739066" indent="0" algn="ctr">
              <a:buNone/>
              <a:defRPr>
                <a:solidFill>
                  <a:schemeClr val="tx1">
                    <a:tint val="75000"/>
                  </a:schemeClr>
                </a:solidFill>
              </a:defRPr>
            </a:lvl7pPr>
            <a:lvl8pPr marL="3195578" indent="0" algn="ctr">
              <a:buNone/>
              <a:defRPr>
                <a:solidFill>
                  <a:schemeClr val="tx1">
                    <a:tint val="75000"/>
                  </a:schemeClr>
                </a:solidFill>
              </a:defRPr>
            </a:lvl8pPr>
            <a:lvl9pPr marL="3652089" indent="0" algn="ctr">
              <a:buNone/>
              <a:defRPr>
                <a:solidFill>
                  <a:schemeClr val="tx1">
                    <a:tint val="75000"/>
                  </a:schemeClr>
                </a:solidFill>
              </a:defRPr>
            </a:lvl9pPr>
          </a:lstStyle>
          <a:p>
            <a:pPr marL="0" marR="0" lvl="0" indent="0" algn="l" defTabSz="913022"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973393" y="2739679"/>
            <a:ext cx="10248394"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600" b="0" kern="1200" cap="none" spc="-399" baseline="0" dirty="0" smtClean="0">
                <a:ln w="3175">
                  <a:noFill/>
                </a:ln>
                <a:solidFill>
                  <a:schemeClr val="tx2"/>
                </a:soli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3392" y="1447800"/>
            <a:ext cx="10240453" cy="914096"/>
          </a:xfrm>
        </p:spPr>
        <p:txBody>
          <a:bodyPr wrap="square" anchor="b">
            <a:noAutofit/>
          </a:bodyPr>
          <a:lstStyle>
            <a:lvl1pPr marL="0" indent="0">
              <a:buNone/>
              <a:defRPr sz="6700" spc="-150"/>
            </a:lvl1pPr>
          </a:lstStyle>
          <a:p>
            <a:pPr lvl="0"/>
            <a:r>
              <a:rPr lang="en-US" smtClean="0"/>
              <a:t>Click to edit Master text styles</a:t>
            </a:r>
          </a:p>
        </p:txBody>
      </p:sp>
    </p:spTree>
    <p:extLst>
      <p:ext uri="{BB962C8B-B14F-4D97-AF65-F5344CB8AC3E}">
        <p14:creationId xmlns:p14="http://schemas.microsoft.com/office/powerpoint/2010/main" val="35439225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9" y="1447801"/>
            <a:ext cx="11151917" cy="1975927"/>
          </a:xfrm>
          <a:prstGeom prst="rect">
            <a:avLst/>
          </a:prstGeom>
        </p:spPr>
        <p:txBody>
          <a:bodyPr/>
          <a:lstStyle>
            <a:lvl1pPr marL="0" indent="0">
              <a:spcBef>
                <a:spcPts val="2396"/>
              </a:spcBef>
              <a:buNone/>
              <a:defRPr sz="4000">
                <a:solidFill>
                  <a:schemeClr val="tx2"/>
                </a:solidFill>
                <a:latin typeface="+mj-lt"/>
              </a:defRPr>
            </a:lvl1pPr>
            <a:lvl2pPr marL="0" indent="0">
              <a:buNone/>
              <a:defRPr sz="2000">
                <a:gradFill>
                  <a:gsLst>
                    <a:gs pos="100000">
                      <a:schemeClr val="bg2"/>
                    </a:gs>
                    <a:gs pos="6000">
                      <a:schemeClr val="bg2"/>
                    </a:gs>
                  </a:gsLst>
                  <a:lin ang="5400000" scaled="0"/>
                </a:gradFill>
              </a:defRPr>
            </a:lvl2pPr>
            <a:lvl3pPr marL="231434" indent="0">
              <a:buNone/>
              <a:defRPr sz="2000">
                <a:gradFill>
                  <a:gsLst>
                    <a:gs pos="100000">
                      <a:schemeClr val="bg2"/>
                    </a:gs>
                    <a:gs pos="6000">
                      <a:schemeClr val="bg2"/>
                    </a:gs>
                  </a:gsLst>
                  <a:lin ang="5400000" scaled="0"/>
                </a:gradFill>
              </a:defRPr>
            </a:lvl3pPr>
            <a:lvl4pPr marL="456530" indent="0">
              <a:buNone/>
              <a:defRPr sz="2000">
                <a:gradFill>
                  <a:gsLst>
                    <a:gs pos="100000">
                      <a:schemeClr val="bg2"/>
                    </a:gs>
                    <a:gs pos="6000">
                      <a:schemeClr val="bg2"/>
                    </a:gs>
                  </a:gsLst>
                  <a:lin ang="5400000" scaled="0"/>
                </a:gradFill>
              </a:defRPr>
            </a:lvl4pPr>
            <a:lvl5pPr marL="692721" indent="0">
              <a:buNone/>
              <a:defRPr sz="2000">
                <a:gradFill>
                  <a:gsLst>
                    <a:gs pos="100000">
                      <a:schemeClr val="bg2"/>
                    </a:gs>
                    <a:gs pos="6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600">
                <a:gradFill>
                  <a:gsLst>
                    <a:gs pos="100000">
                      <a:schemeClr val="bg2"/>
                    </a:gs>
                    <a:gs pos="0">
                      <a:schemeClr val="bg2"/>
                    </a:gs>
                  </a:gsLst>
                  <a:lin ang="5400000" scaled="0"/>
                </a:gradFill>
              </a:defRPr>
            </a:lvl1pPr>
          </a:lstStyle>
          <a:p>
            <a:pPr defTabSz="913022"/>
            <a:fld id="{727B4C2D-45E2-4621-8491-2995EB46A674}" type="slidenum">
              <a:rPr lang="en-US" smtClean="0">
                <a:gradFill>
                  <a:gsLst>
                    <a:gs pos="100000">
                      <a:srgbClr val="797A7D"/>
                    </a:gs>
                    <a:gs pos="0">
                      <a:srgbClr val="797A7D"/>
                    </a:gs>
                  </a:gsLst>
                  <a:lin ang="5400000" scaled="0"/>
                </a:gradFill>
              </a:rPr>
              <a:pPr defTabSz="913022"/>
              <a:t>‹#›</a:t>
            </a:fld>
            <a:endParaRPr lang="en-US" dirty="0">
              <a:gradFill>
                <a:gsLst>
                  <a:gs pos="100000">
                    <a:srgbClr val="797A7D"/>
                  </a:gs>
                  <a:gs pos="0">
                    <a:srgbClr val="797A7D"/>
                  </a:gs>
                </a:gsLst>
                <a:lin ang="5400000" scaled="0"/>
              </a:gradFill>
            </a:endParaRPr>
          </a:p>
        </p:txBody>
      </p:sp>
      <p:sp>
        <p:nvSpPr>
          <p:cNvPr id="2" name="Rectangle 1"/>
          <p:cNvSpPr/>
          <p:nvPr userDrawn="1"/>
        </p:nvSpPr>
        <p:spPr bwMode="auto">
          <a:xfrm>
            <a:off x="9860553" y="5862184"/>
            <a:ext cx="1158008" cy="84005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54" tIns="45654" rIns="45654" bIns="45654" numCol="1" spcCol="0" rtlCol="0" fromWordArt="0" anchor="ctr" anchorCtr="0" forceAA="0" compatLnSpc="1">
            <a:prstTxWarp prst="textNoShape">
              <a:avLst/>
            </a:prstTxWarp>
            <a:noAutofit/>
          </a:bodyPr>
          <a:lstStyle/>
          <a:p>
            <a:pPr algn="ctr" defTabSz="912759" fontAlgn="base">
              <a:spcBef>
                <a:spcPct val="0"/>
              </a:spcBef>
              <a:spcAft>
                <a:spcPct val="0"/>
              </a:spcAft>
            </a:pPr>
            <a:endParaRPr lang="en-US" sz="2300" dirty="0" smtClean="0">
              <a:solidFill>
                <a:srgbClr val="FFFFFF"/>
              </a:solidFill>
              <a:ea typeface="Segoe UI" pitchFamily="34" charset="0"/>
              <a:cs typeface="Segoe UI" pitchFamily="34" charset="0"/>
            </a:endParaRPr>
          </a:p>
        </p:txBody>
      </p:sp>
      <p:pic>
        <p:nvPicPr>
          <p:cNvPr id="7" name="Picture 2" descr="C:\Users\petern\Desktop\Design Stuff\Icons\Microsoft logos\Ofc365_Orng166_D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45594" y="6087521"/>
            <a:ext cx="2273336" cy="785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830854"/>
      </p:ext>
    </p:extLst>
  </p:cSld>
  <p:clrMapOvr>
    <a:masterClrMapping/>
  </p:clrMapOvr>
  <p:transition>
    <p:fade/>
  </p:transition>
  <p:timing>
    <p:tnLst>
      <p:par>
        <p:cTn id="1" dur="indefinite" restart="never" nodeType="tmRoot"/>
      </p:par>
    </p:tnLst>
  </p:timing>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9" y="1447801"/>
            <a:ext cx="11151917" cy="1975927"/>
          </a:xfrm>
          <a:prstGeom prst="rect">
            <a:avLst/>
          </a:prstGeom>
        </p:spPr>
        <p:txBody>
          <a:bodyPr/>
          <a:lstStyle>
            <a:lvl1pPr marL="0" indent="0">
              <a:spcBef>
                <a:spcPts val="2396"/>
              </a:spcBef>
              <a:buNone/>
              <a:defRPr sz="4000">
                <a:gradFill>
                  <a:gsLst>
                    <a:gs pos="100000">
                      <a:schemeClr val="bg2"/>
                    </a:gs>
                    <a:gs pos="0">
                      <a:schemeClr val="bg2"/>
                    </a:gs>
                  </a:gsLst>
                  <a:lin ang="5400000" scaled="0"/>
                </a:gradFill>
                <a:latin typeface="+mj-lt"/>
              </a:defRPr>
            </a:lvl1pPr>
            <a:lvl2pPr marL="0" indent="0">
              <a:buNone/>
              <a:defRPr sz="2000">
                <a:gradFill>
                  <a:gsLst>
                    <a:gs pos="100000">
                      <a:schemeClr val="bg2"/>
                    </a:gs>
                    <a:gs pos="0">
                      <a:schemeClr val="bg2"/>
                    </a:gs>
                  </a:gsLst>
                  <a:lin ang="5400000" scaled="0"/>
                </a:gradFill>
              </a:defRPr>
            </a:lvl2pPr>
            <a:lvl3pPr marL="231434" indent="0">
              <a:buNone/>
              <a:defRPr sz="2000">
                <a:gradFill>
                  <a:gsLst>
                    <a:gs pos="100000">
                      <a:schemeClr val="bg2"/>
                    </a:gs>
                    <a:gs pos="0">
                      <a:schemeClr val="bg2"/>
                    </a:gs>
                  </a:gsLst>
                  <a:lin ang="5400000" scaled="0"/>
                </a:gradFill>
              </a:defRPr>
            </a:lvl3pPr>
            <a:lvl4pPr marL="456530" indent="0">
              <a:buNone/>
              <a:defRPr sz="2000">
                <a:gradFill>
                  <a:gsLst>
                    <a:gs pos="100000">
                      <a:schemeClr val="bg2"/>
                    </a:gs>
                    <a:gs pos="0">
                      <a:schemeClr val="bg2"/>
                    </a:gs>
                  </a:gsLst>
                  <a:lin ang="5400000" scaled="0"/>
                </a:gradFill>
              </a:defRPr>
            </a:lvl4pPr>
            <a:lvl5pPr marL="692721" indent="0">
              <a:buNone/>
              <a:defRPr sz="2000">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600">
                <a:gradFill>
                  <a:gsLst>
                    <a:gs pos="100000">
                      <a:schemeClr val="bg2"/>
                    </a:gs>
                    <a:gs pos="0">
                      <a:schemeClr val="bg2"/>
                    </a:gs>
                  </a:gsLst>
                  <a:lin ang="5400000" scaled="0"/>
                </a:gradFill>
              </a:defRPr>
            </a:lvl1pPr>
          </a:lstStyle>
          <a:p>
            <a:pPr defTabSz="913022"/>
            <a:fld id="{727B4C2D-45E2-4621-8491-2995EB46A674}" type="slidenum">
              <a:rPr lang="en-US" smtClean="0">
                <a:gradFill>
                  <a:gsLst>
                    <a:gs pos="100000">
                      <a:srgbClr val="797A7D"/>
                    </a:gs>
                    <a:gs pos="0">
                      <a:srgbClr val="797A7D"/>
                    </a:gs>
                  </a:gsLst>
                  <a:lin ang="5400000" scaled="0"/>
                </a:gradFill>
              </a:rPr>
              <a:pPr defTabSz="913022"/>
              <a:t>‹#›</a:t>
            </a:fld>
            <a:endParaRPr lang="en-US" dirty="0">
              <a:gradFill>
                <a:gsLst>
                  <a:gs pos="100000">
                    <a:srgbClr val="797A7D"/>
                  </a:gs>
                  <a:gs pos="0">
                    <a:srgbClr val="797A7D"/>
                  </a:gs>
                </a:gsLst>
                <a:lin ang="5400000" scaled="0"/>
              </a:gradFill>
            </a:endParaRPr>
          </a:p>
        </p:txBody>
      </p:sp>
      <p:pic>
        <p:nvPicPr>
          <p:cNvPr id="8" name="Picture 2" descr="C:\Users\petern\Desktop\Design Stuff\Icons\Microsoft logos\Ofc365_Orng166_D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45594" y="6087521"/>
            <a:ext cx="2273336" cy="785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019540"/>
      </p:ext>
    </p:extLst>
  </p:cSld>
  <p:clrMapOvr>
    <a:masterClrMapping/>
  </p:clrMapOvr>
  <p:transition>
    <p:fade/>
  </p:transition>
  <p:timing>
    <p:tnLst>
      <p:par>
        <p:cTn id="1" dur="indefinite" restart="never" nodeType="tmRoot"/>
      </p:par>
    </p:tnLst>
  </p:timing>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249" y="228603"/>
            <a:ext cx="11151917" cy="747897"/>
          </a:xfrm>
        </p:spPr>
        <p:txBody>
          <a:bodyPr/>
          <a:lstStyle>
            <a:lvl1pPr>
              <a:defRPr>
                <a:solidFill>
                  <a:schemeClr val="tx2"/>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249" y="1447799"/>
            <a:ext cx="11151917" cy="2043636"/>
          </a:xfrm>
          <a:prstGeom prst="rect">
            <a:avLst/>
          </a:prstGeom>
        </p:spPr>
        <p:txBody>
          <a:bodyPr/>
          <a:lstStyle>
            <a:lvl1pPr marL="283747" indent="-283747">
              <a:buFont typeface="Wingdings" pitchFamily="2" charset="2"/>
              <a:buChar char=""/>
              <a:defRPr sz="4000"/>
            </a:lvl1pPr>
            <a:lvl2pPr marL="516767" indent="-233021">
              <a:buFont typeface="Wingdings" pitchFamily="2" charset="2"/>
              <a:buChar char=""/>
              <a:defRPr>
                <a:latin typeface="+mn-lt"/>
              </a:defRPr>
            </a:lvl2pPr>
            <a:lvl3pPr marL="740275" indent="-223510">
              <a:buFont typeface="Wingdings" pitchFamily="2" charset="2"/>
              <a:buChar char=""/>
              <a:tabLst/>
              <a:defRPr>
                <a:latin typeface="+mn-lt"/>
              </a:defRPr>
            </a:lvl3pPr>
            <a:lvl4pPr marL="913058" indent="-172784">
              <a:buFont typeface="Wingdings" pitchFamily="2" charset="2"/>
              <a:buChar char=""/>
              <a:defRPr>
                <a:latin typeface="+mn-lt"/>
              </a:defRPr>
            </a:lvl4pPr>
            <a:lvl5pPr marL="1085843" indent="-172784">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600">
                <a:gradFill>
                  <a:gsLst>
                    <a:gs pos="100000">
                      <a:schemeClr val="bg2"/>
                    </a:gs>
                    <a:gs pos="0">
                      <a:schemeClr val="bg2"/>
                    </a:gs>
                  </a:gsLst>
                  <a:lin ang="5400000" scaled="0"/>
                </a:gradFill>
              </a:defRPr>
            </a:lvl1pPr>
          </a:lstStyle>
          <a:p>
            <a:pPr defTabSz="913022"/>
            <a:fld id="{727B4C2D-45E2-4621-8491-2995EB46A674}" type="slidenum">
              <a:rPr lang="en-US" smtClean="0">
                <a:gradFill>
                  <a:gsLst>
                    <a:gs pos="100000">
                      <a:srgbClr val="797A7D"/>
                    </a:gs>
                    <a:gs pos="0">
                      <a:srgbClr val="797A7D"/>
                    </a:gs>
                  </a:gsLst>
                  <a:lin ang="5400000" scaled="0"/>
                </a:gradFill>
              </a:rPr>
              <a:pPr defTabSz="913022"/>
              <a:t>‹#›</a:t>
            </a:fld>
            <a:endParaRPr lang="en-US" dirty="0">
              <a:gradFill>
                <a:gsLst>
                  <a:gs pos="100000">
                    <a:srgbClr val="797A7D"/>
                  </a:gs>
                  <a:gs pos="0">
                    <a:srgbClr val="797A7D"/>
                  </a:gs>
                </a:gsLst>
                <a:lin ang="5400000" scaled="0"/>
              </a:gradFill>
            </a:endParaRPr>
          </a:p>
        </p:txBody>
      </p:sp>
      <p:pic>
        <p:nvPicPr>
          <p:cNvPr id="8" name="Picture 2" descr="C:\Users\petern\Desktop\Design Stuff\Icons\Microsoft logos\Ofc365_Orng166_D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45594" y="6087521"/>
            <a:ext cx="2273336" cy="785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051268"/>
      </p:ext>
    </p:extLst>
  </p:cSld>
  <p:clrMapOvr>
    <a:masterClrMapping/>
  </p:clrMapOvr>
  <p:transition>
    <p:fade/>
  </p:transition>
  <p:timing>
    <p:tnLst>
      <p:par>
        <p:cTn id="1" dur="indefinite" restart="never" nodeType="tmRoot"/>
      </p:par>
    </p:tnLst>
  </p:timing>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837" y="1447802"/>
            <a:ext cx="5396365" cy="2462213"/>
          </a:xfrm>
        </p:spPr>
        <p:txBody>
          <a:bodyPr/>
          <a:lstStyle>
            <a:lvl1pPr marL="0" indent="0">
              <a:spcBef>
                <a:spcPts val="1198"/>
              </a:spcBef>
              <a:buNone/>
              <a:defRPr sz="4000">
                <a:solidFill>
                  <a:schemeClr val="tx2"/>
                </a:solidFill>
                <a:latin typeface="+mj-lt"/>
              </a:defRPr>
            </a:lvl1pPr>
            <a:lvl2pPr marL="0" indent="0">
              <a:buNone/>
              <a:defRPr sz="2000"/>
            </a:lvl2pPr>
            <a:lvl3pPr marL="233021" indent="0">
              <a:buNone/>
              <a:defRPr sz="2000"/>
            </a:lvl3pPr>
            <a:lvl4pPr marL="456530" indent="0">
              <a:buNone/>
              <a:defRPr sz="2000"/>
            </a:lvl4pPr>
            <a:lvl5pPr marL="692721" indent="0">
              <a:buNone/>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9563" y="1447802"/>
            <a:ext cx="5396365" cy="2462213"/>
          </a:xfrm>
        </p:spPr>
        <p:txBody>
          <a:bodyPr/>
          <a:lstStyle>
            <a:lvl1pPr marL="0" indent="0">
              <a:spcBef>
                <a:spcPts val="1198"/>
              </a:spcBef>
              <a:buNone/>
              <a:defRPr lang="en-US" sz="4000" kern="1200" spc="-71" baseline="0" dirty="0" smtClean="0">
                <a:solidFill>
                  <a:schemeClr val="tx2"/>
                </a:solidFill>
                <a:latin typeface="+mj-lt"/>
                <a:ea typeface="+mn-ea"/>
                <a:cs typeface="+mn-cs"/>
              </a:defRPr>
            </a:lvl1pPr>
            <a:lvl2pPr marL="3171" marR="0" indent="0" algn="l" defTabSz="913022"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smtClean="0">
                <a:gradFill>
                  <a:gsLst>
                    <a:gs pos="1250">
                      <a:schemeClr val="bg2"/>
                    </a:gs>
                    <a:gs pos="100000">
                      <a:schemeClr val="bg2"/>
                    </a:gs>
                  </a:gsLst>
                  <a:lin ang="5400000" scaled="0"/>
                </a:gradFill>
                <a:latin typeface="+mn-lt"/>
                <a:ea typeface="+mn-ea"/>
                <a:cs typeface="+mn-cs"/>
              </a:defRPr>
            </a:lvl2pPr>
            <a:lvl3pPr marL="233021" marR="0" indent="0" algn="l" defTabSz="913022"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smtClean="0">
                <a:gradFill>
                  <a:gsLst>
                    <a:gs pos="1250">
                      <a:schemeClr val="bg2"/>
                    </a:gs>
                    <a:gs pos="100000">
                      <a:schemeClr val="bg2"/>
                    </a:gs>
                  </a:gsLst>
                  <a:lin ang="5400000" scaled="0"/>
                </a:gradFill>
                <a:latin typeface="+mn-lt"/>
                <a:ea typeface="+mn-ea"/>
                <a:cs typeface="+mn-cs"/>
              </a:defRPr>
            </a:lvl3pPr>
            <a:lvl4pPr marL="459699" marR="0" indent="0" algn="l" defTabSz="913022"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smtClean="0">
                <a:gradFill>
                  <a:gsLst>
                    <a:gs pos="1250">
                      <a:schemeClr val="bg2"/>
                    </a:gs>
                    <a:gs pos="100000">
                      <a:schemeClr val="bg2"/>
                    </a:gs>
                  </a:gsLst>
                  <a:lin ang="5400000" scaled="0"/>
                </a:gradFill>
                <a:latin typeface="+mn-lt"/>
                <a:ea typeface="+mn-ea"/>
                <a:cs typeface="+mn-cs"/>
              </a:defRPr>
            </a:lvl4pPr>
            <a:lvl5pPr marL="686380" marR="0" indent="0" algn="l" defTabSz="913022"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a:gradFill>
                  <a:gsLst>
                    <a:gs pos="1250">
                      <a:schemeClr val="bg2"/>
                    </a:gs>
                    <a:gs pos="100000">
                      <a:schemeClr val="bg2"/>
                    </a:gs>
                  </a:gsLst>
                  <a:lin ang="5400000" scaled="0"/>
                </a:gradFill>
                <a:latin typeface="+mn-lt"/>
                <a:ea typeface="+mn-ea"/>
                <a:cs typeface="+mn-cs"/>
              </a:defRPr>
            </a:lvl5pPr>
          </a:lstStyle>
          <a:p>
            <a:pPr marL="0" marR="0" lvl="0" indent="0" algn="l" defTabSz="913022"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3022"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3022"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3022"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3022"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837" y="6399557"/>
            <a:ext cx="560832" cy="219456"/>
          </a:xfrm>
          <a:prstGeom prst="rect">
            <a:avLst/>
          </a:prstGeom>
        </p:spPr>
        <p:txBody>
          <a:bodyPr lIns="121720" tIns="60860" rIns="121720" bIns="60860" anchor="ctr"/>
          <a:lstStyle>
            <a:lvl1pPr algn="l">
              <a:defRPr sz="1600">
                <a:gradFill>
                  <a:gsLst>
                    <a:gs pos="100000">
                      <a:schemeClr val="bg2"/>
                    </a:gs>
                    <a:gs pos="0">
                      <a:schemeClr val="bg2"/>
                    </a:gs>
                  </a:gsLst>
                  <a:lin ang="5400000" scaled="0"/>
                </a:gradFill>
              </a:defRPr>
            </a:lvl1pPr>
          </a:lstStyle>
          <a:p>
            <a:pPr defTabSz="913022"/>
            <a:fld id="{727B4C2D-45E2-4621-8491-2995EB46A674}" type="slidenum">
              <a:rPr lang="en-US" smtClean="0">
                <a:gradFill>
                  <a:gsLst>
                    <a:gs pos="100000">
                      <a:srgbClr val="797A7D"/>
                    </a:gs>
                    <a:gs pos="0">
                      <a:srgbClr val="797A7D"/>
                    </a:gs>
                  </a:gsLst>
                  <a:lin ang="5400000" scaled="0"/>
                </a:gradFill>
              </a:rPr>
              <a:pPr defTabSz="913022"/>
              <a:t>‹#›</a:t>
            </a:fld>
            <a:endParaRPr lang="en-US" dirty="0">
              <a:gradFill>
                <a:gsLst>
                  <a:gs pos="100000">
                    <a:srgbClr val="797A7D"/>
                  </a:gs>
                  <a:gs pos="0">
                    <a:srgbClr val="797A7D"/>
                  </a:gs>
                </a:gsLst>
                <a:lin ang="5400000" scaled="0"/>
              </a:gradFill>
            </a:endParaRPr>
          </a:p>
        </p:txBody>
      </p:sp>
      <p:pic>
        <p:nvPicPr>
          <p:cNvPr id="10" name="Picture 2" descr="C:\Users\petern\Desktop\Design Stuff\Icons\Microsoft logos\Ofc365_Orng166_D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45594" y="6087521"/>
            <a:ext cx="2273336" cy="785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974161"/>
      </p:ext>
    </p:extLst>
  </p:cSld>
  <p:clrMapOvr>
    <a:masterClrMapping/>
  </p:clrMapOvr>
  <p:transition>
    <p:fade/>
  </p:transition>
  <p:timing>
    <p:tnLst>
      <p:par>
        <p:cTn id="1" dur="indefinite" restart="never" nodeType="tmRoot"/>
      </p:par>
    </p:tnLst>
  </p:timing>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837" y="1447802"/>
            <a:ext cx="5396365" cy="2462213"/>
          </a:xfrm>
        </p:spPr>
        <p:txBody>
          <a:bodyPr/>
          <a:lstStyle>
            <a:lvl1pPr marL="0" indent="0">
              <a:spcBef>
                <a:spcPts val="1198"/>
              </a:spcBef>
              <a:buNone/>
              <a:defRPr sz="4000">
                <a:gradFill>
                  <a:gsLst>
                    <a:gs pos="1000">
                      <a:schemeClr val="bg2"/>
                    </a:gs>
                    <a:gs pos="98000">
                      <a:schemeClr val="bg2"/>
                    </a:gs>
                  </a:gsLst>
                  <a:lin ang="5400000" scaled="0"/>
                </a:gradFill>
                <a:latin typeface="+mj-lt"/>
              </a:defRPr>
            </a:lvl1pPr>
            <a:lvl2pPr marL="0" indent="0">
              <a:buNone/>
              <a:defRPr sz="2000">
                <a:gradFill>
                  <a:gsLst>
                    <a:gs pos="1000">
                      <a:schemeClr val="bg2"/>
                    </a:gs>
                    <a:gs pos="98000">
                      <a:schemeClr val="bg2"/>
                    </a:gs>
                  </a:gsLst>
                  <a:lin ang="5400000" scaled="0"/>
                </a:gradFill>
              </a:defRPr>
            </a:lvl2pPr>
            <a:lvl3pPr marL="233021" indent="0">
              <a:buNone/>
              <a:defRPr sz="2000">
                <a:gradFill>
                  <a:gsLst>
                    <a:gs pos="1000">
                      <a:schemeClr val="bg2"/>
                    </a:gs>
                    <a:gs pos="98000">
                      <a:schemeClr val="bg2"/>
                    </a:gs>
                  </a:gsLst>
                  <a:lin ang="5400000" scaled="0"/>
                </a:gradFill>
              </a:defRPr>
            </a:lvl3pPr>
            <a:lvl4pPr marL="456530" indent="0">
              <a:buNone/>
              <a:defRPr sz="2000">
                <a:gradFill>
                  <a:gsLst>
                    <a:gs pos="1000">
                      <a:schemeClr val="bg2"/>
                    </a:gs>
                    <a:gs pos="98000">
                      <a:schemeClr val="bg2"/>
                    </a:gs>
                  </a:gsLst>
                  <a:lin ang="5400000" scaled="0"/>
                </a:gradFill>
              </a:defRPr>
            </a:lvl4pPr>
            <a:lvl5pPr marL="692721" indent="0">
              <a:buNone/>
              <a:defRPr sz="2000">
                <a:gradFill>
                  <a:gsLst>
                    <a:gs pos="1000">
                      <a:schemeClr val="bg2"/>
                    </a:gs>
                    <a:gs pos="98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9563" y="1447802"/>
            <a:ext cx="5396365" cy="2462213"/>
          </a:xfrm>
        </p:spPr>
        <p:txBody>
          <a:bodyPr/>
          <a:lstStyle>
            <a:lvl1pPr marL="0" indent="0">
              <a:spcBef>
                <a:spcPts val="1198"/>
              </a:spcBef>
              <a:buNone/>
              <a:defRPr lang="en-US" sz="4000" kern="1200" spc="-71" baseline="0" dirty="0" smtClean="0">
                <a:gradFill>
                  <a:gsLst>
                    <a:gs pos="1000">
                      <a:schemeClr val="bg2"/>
                    </a:gs>
                    <a:gs pos="98000">
                      <a:schemeClr val="bg2"/>
                    </a:gs>
                  </a:gsLst>
                  <a:lin ang="5400000" scaled="0"/>
                </a:gradFill>
                <a:latin typeface="+mj-lt"/>
                <a:ea typeface="+mn-ea"/>
                <a:cs typeface="+mn-cs"/>
              </a:defRPr>
            </a:lvl1pPr>
            <a:lvl2pPr marL="3171" marR="0" indent="0" algn="l" defTabSz="913022"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smtClean="0">
                <a:gradFill>
                  <a:gsLst>
                    <a:gs pos="1000">
                      <a:schemeClr val="bg2"/>
                    </a:gs>
                    <a:gs pos="98000">
                      <a:schemeClr val="bg2"/>
                    </a:gs>
                  </a:gsLst>
                  <a:lin ang="5400000" scaled="0"/>
                </a:gradFill>
                <a:latin typeface="+mn-lt"/>
                <a:ea typeface="+mn-ea"/>
                <a:cs typeface="+mn-cs"/>
              </a:defRPr>
            </a:lvl2pPr>
            <a:lvl3pPr marL="233021" marR="0" indent="0" algn="l" defTabSz="913022"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smtClean="0">
                <a:gradFill>
                  <a:gsLst>
                    <a:gs pos="1000">
                      <a:schemeClr val="bg2"/>
                    </a:gs>
                    <a:gs pos="98000">
                      <a:schemeClr val="bg2"/>
                    </a:gs>
                  </a:gsLst>
                  <a:lin ang="5400000" scaled="0"/>
                </a:gradFill>
                <a:latin typeface="+mn-lt"/>
                <a:ea typeface="+mn-ea"/>
                <a:cs typeface="+mn-cs"/>
              </a:defRPr>
            </a:lvl3pPr>
            <a:lvl4pPr marL="459699" marR="0" indent="0" algn="l" defTabSz="913022"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smtClean="0">
                <a:gradFill>
                  <a:gsLst>
                    <a:gs pos="1000">
                      <a:schemeClr val="bg2"/>
                    </a:gs>
                    <a:gs pos="98000">
                      <a:schemeClr val="bg2"/>
                    </a:gs>
                  </a:gsLst>
                  <a:lin ang="5400000" scaled="0"/>
                </a:gradFill>
                <a:latin typeface="+mn-lt"/>
                <a:ea typeface="+mn-ea"/>
                <a:cs typeface="+mn-cs"/>
              </a:defRPr>
            </a:lvl4pPr>
            <a:lvl5pPr marL="686380" marR="0" indent="0" algn="l" defTabSz="913022"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a:gradFill>
                  <a:gsLst>
                    <a:gs pos="1000">
                      <a:schemeClr val="bg2"/>
                    </a:gs>
                    <a:gs pos="98000">
                      <a:schemeClr val="bg2"/>
                    </a:gs>
                  </a:gsLst>
                  <a:lin ang="5400000" scaled="0"/>
                </a:gradFill>
                <a:latin typeface="+mn-lt"/>
                <a:ea typeface="+mn-ea"/>
                <a:cs typeface="+mn-cs"/>
              </a:defRPr>
            </a:lvl5pPr>
          </a:lstStyle>
          <a:p>
            <a:pPr marL="0" marR="0" lvl="0" indent="0" algn="l" defTabSz="913022"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3022"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3022"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3022"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3022"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837" y="6399557"/>
            <a:ext cx="560832" cy="219456"/>
          </a:xfrm>
          <a:prstGeom prst="rect">
            <a:avLst/>
          </a:prstGeom>
        </p:spPr>
        <p:txBody>
          <a:bodyPr lIns="121720" tIns="60860" rIns="121720" bIns="60860" anchor="ctr"/>
          <a:lstStyle>
            <a:lvl1pPr algn="l">
              <a:defRPr sz="1600">
                <a:gradFill>
                  <a:gsLst>
                    <a:gs pos="100000">
                      <a:schemeClr val="bg2"/>
                    </a:gs>
                    <a:gs pos="0">
                      <a:schemeClr val="bg2"/>
                    </a:gs>
                  </a:gsLst>
                  <a:lin ang="5400000" scaled="0"/>
                </a:gradFill>
              </a:defRPr>
            </a:lvl1pPr>
          </a:lstStyle>
          <a:p>
            <a:pPr defTabSz="913022"/>
            <a:fld id="{727B4C2D-45E2-4621-8491-2995EB46A674}" type="slidenum">
              <a:rPr lang="en-US" smtClean="0">
                <a:gradFill>
                  <a:gsLst>
                    <a:gs pos="100000">
                      <a:srgbClr val="797A7D"/>
                    </a:gs>
                    <a:gs pos="0">
                      <a:srgbClr val="797A7D"/>
                    </a:gs>
                  </a:gsLst>
                  <a:lin ang="5400000" scaled="0"/>
                </a:gradFill>
              </a:rPr>
              <a:pPr defTabSz="913022"/>
              <a:t>‹#›</a:t>
            </a:fld>
            <a:endParaRPr lang="en-US" dirty="0">
              <a:gradFill>
                <a:gsLst>
                  <a:gs pos="100000">
                    <a:srgbClr val="797A7D"/>
                  </a:gs>
                  <a:gs pos="0">
                    <a:srgbClr val="797A7D"/>
                  </a:gs>
                </a:gsLst>
                <a:lin ang="5400000" scaled="0"/>
              </a:gradFill>
            </a:endParaRPr>
          </a:p>
        </p:txBody>
      </p:sp>
      <p:pic>
        <p:nvPicPr>
          <p:cNvPr id="10" name="Picture 2" descr="C:\Users\petern\Desktop\Design Stuff\Icons\Microsoft logos\Ofc365_Orng166_D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45594" y="6087521"/>
            <a:ext cx="2273336" cy="785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178124"/>
      </p:ext>
    </p:extLst>
  </p:cSld>
  <p:clrMapOvr>
    <a:masterClrMapping/>
  </p:clrMapOvr>
  <p:transition>
    <p:fade/>
  </p:transition>
  <p:timing>
    <p:tnLst>
      <p:par>
        <p:cTn id="1" dur="indefinite" restart="never" nodeType="tmRoot"/>
      </p:par>
    </p:tnLst>
  </p:timing>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520837" y="1447802"/>
            <a:ext cx="5396365" cy="2351413"/>
          </a:xfrm>
        </p:spPr>
        <p:txBody>
          <a:bodyPr>
            <a:spAutoFit/>
          </a:bodyPr>
          <a:lstStyle>
            <a:lvl1pPr marL="291671" indent="-291671">
              <a:spcBef>
                <a:spcPts val="1198"/>
              </a:spcBef>
              <a:buClr>
                <a:schemeClr val="bg2"/>
              </a:buClr>
              <a:buSzPct val="100000"/>
              <a:buFont typeface="Wingdings" pitchFamily="2" charset="2"/>
              <a:buChar char=""/>
              <a:defRPr lang="en-US" sz="3600" kern="1200" spc="-71" baseline="0" dirty="0" smtClean="0">
                <a:gradFill>
                  <a:gsLst>
                    <a:gs pos="1250">
                      <a:schemeClr val="bg2"/>
                    </a:gs>
                    <a:gs pos="100000">
                      <a:schemeClr val="bg2"/>
                    </a:gs>
                  </a:gsLst>
                  <a:lin ang="5400000" scaled="0"/>
                </a:gradFill>
                <a:latin typeface="+mj-lt"/>
                <a:ea typeface="+mn-ea"/>
                <a:cs typeface="+mn-cs"/>
              </a:defRPr>
            </a:lvl1pPr>
            <a:lvl2pPr marL="519936" indent="-228265">
              <a:defRPr sz="2000"/>
            </a:lvl2pPr>
            <a:lvl3pPr marL="684795" indent="-164858">
              <a:tabLst/>
              <a:defRPr sz="2000"/>
            </a:lvl3pPr>
            <a:lvl4pPr marL="862333" indent="-177539">
              <a:defRPr/>
            </a:lvl4pPr>
            <a:lvl5pPr marL="1027191" indent="-164858">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6279563" y="1447803"/>
            <a:ext cx="5396365" cy="2720745"/>
          </a:xfrm>
        </p:spPr>
        <p:txBody>
          <a:bodyPr>
            <a:spAutoFit/>
          </a:bodyPr>
          <a:lstStyle>
            <a:lvl1pPr marL="339227" indent="-339227">
              <a:spcBef>
                <a:spcPts val="1198"/>
              </a:spcBef>
              <a:buClr>
                <a:schemeClr val="bg2"/>
              </a:buClr>
              <a:buFont typeface="Arial" pitchFamily="34" charset="0"/>
              <a:buChar char="•"/>
              <a:defRPr lang="en-US" sz="3600" kern="1200" spc="-71" baseline="0" dirty="0" smtClean="0">
                <a:gradFill>
                  <a:gsLst>
                    <a:gs pos="1250">
                      <a:schemeClr val="bg2"/>
                    </a:gs>
                    <a:gs pos="100000">
                      <a:schemeClr val="bg2"/>
                    </a:gs>
                  </a:gsLst>
                  <a:lin ang="5400000" scaled="0"/>
                </a:gradFill>
                <a:latin typeface="+mj-lt"/>
                <a:ea typeface="+mn-ea"/>
                <a:cs typeface="+mn-cs"/>
              </a:defRPr>
            </a:lvl1pPr>
            <a:lvl2pPr marL="634069" indent="-342397">
              <a:defRPr lang="en-US" sz="2000" kern="1200" spc="0" baseline="0" dirty="0" smtClean="0">
                <a:gradFill>
                  <a:gsLst>
                    <a:gs pos="1250">
                      <a:schemeClr val="bg2"/>
                    </a:gs>
                    <a:gs pos="100000">
                      <a:schemeClr val="bg2"/>
                    </a:gs>
                  </a:gsLst>
                  <a:lin ang="5400000" scaled="0"/>
                </a:gradFill>
                <a:latin typeface="+mn-lt"/>
                <a:ea typeface="+mn-ea"/>
                <a:cs typeface="+mn-cs"/>
              </a:defRPr>
            </a:lvl2pPr>
            <a:lvl3pPr marL="862333" indent="-342397">
              <a:defRPr lang="en-US" sz="2000" kern="1200" spc="0" baseline="0" dirty="0" smtClean="0">
                <a:gradFill>
                  <a:gsLst>
                    <a:gs pos="1250">
                      <a:schemeClr val="bg2"/>
                    </a:gs>
                    <a:gs pos="100000">
                      <a:schemeClr val="bg2"/>
                    </a:gs>
                  </a:gsLst>
                  <a:lin ang="5400000" scaled="0"/>
                </a:gradFill>
                <a:latin typeface="+mn-lt"/>
                <a:ea typeface="+mn-ea"/>
                <a:cs typeface="+mn-cs"/>
              </a:defRPr>
            </a:lvl3pPr>
            <a:lvl4pPr marL="1027191" indent="-342397">
              <a:defRPr lang="en-US" sz="2000" kern="1200" spc="0" baseline="0" dirty="0" smtClean="0">
                <a:gradFill>
                  <a:gsLst>
                    <a:gs pos="1250">
                      <a:schemeClr val="bg2"/>
                    </a:gs>
                    <a:gs pos="100000">
                      <a:schemeClr val="bg2"/>
                    </a:gs>
                  </a:gsLst>
                  <a:lin ang="5400000" scaled="0"/>
                </a:gradFill>
                <a:latin typeface="+mn-lt"/>
                <a:ea typeface="+mn-ea"/>
                <a:cs typeface="+mn-cs"/>
              </a:defRPr>
            </a:lvl4pPr>
            <a:lvl5pPr marL="1204731" indent="-342397">
              <a:defRPr lang="en-US" sz="2000" kern="1200" spc="0" baseline="0" dirty="0">
                <a:gradFill>
                  <a:gsLst>
                    <a:gs pos="1250">
                      <a:schemeClr val="bg2"/>
                    </a:gs>
                    <a:gs pos="100000">
                      <a:schemeClr val="bg2"/>
                    </a:gs>
                  </a:gsLst>
                  <a:lin ang="5400000" scaled="0"/>
                </a:gradFill>
                <a:latin typeface="+mn-lt"/>
                <a:ea typeface="+mn-ea"/>
                <a:cs typeface="+mn-cs"/>
              </a:defRPr>
            </a:lvl5pPr>
          </a:lstStyle>
          <a:p>
            <a:pPr marL="291671" marR="0" lvl="0" indent="-291671" algn="l" defTabSz="913022" rtl="0" eaLnBrk="1" fontAlgn="auto" latinLnBrk="0" hangingPunct="1">
              <a:lnSpc>
                <a:spcPct val="90000"/>
              </a:lnSpc>
              <a:spcBef>
                <a:spcPts val="1198"/>
              </a:spcBef>
              <a:spcAft>
                <a:spcPts val="0"/>
              </a:spcAft>
              <a:buClr>
                <a:schemeClr val="bg2"/>
              </a:buClr>
              <a:buSzPct val="100000"/>
              <a:buFont typeface="Wingdings" pitchFamily="2" charset="2"/>
              <a:buChar char=""/>
              <a:tabLst/>
            </a:pPr>
            <a:r>
              <a:rPr lang="en-US" smtClean="0"/>
              <a:t>Click to edit Master text styles</a:t>
            </a:r>
          </a:p>
          <a:p>
            <a:pPr marL="291671" marR="0" lvl="1" indent="-291671" algn="l" defTabSz="913022" rtl="0" eaLnBrk="1" fontAlgn="auto" latinLnBrk="0" hangingPunct="1">
              <a:lnSpc>
                <a:spcPct val="90000"/>
              </a:lnSpc>
              <a:spcBef>
                <a:spcPts val="1198"/>
              </a:spcBef>
              <a:spcAft>
                <a:spcPts val="0"/>
              </a:spcAft>
              <a:buClr>
                <a:schemeClr val="bg2"/>
              </a:buClr>
              <a:buSzPct val="100000"/>
              <a:buFont typeface="Wingdings" pitchFamily="2" charset="2"/>
              <a:buChar char=""/>
              <a:tabLst/>
            </a:pPr>
            <a:r>
              <a:rPr lang="en-US" smtClean="0"/>
              <a:t>Second level</a:t>
            </a:r>
          </a:p>
          <a:p>
            <a:pPr marL="291671" marR="0" lvl="2" indent="-291671" algn="l" defTabSz="913022" rtl="0" eaLnBrk="1" fontAlgn="auto" latinLnBrk="0" hangingPunct="1">
              <a:lnSpc>
                <a:spcPct val="90000"/>
              </a:lnSpc>
              <a:spcBef>
                <a:spcPts val="1198"/>
              </a:spcBef>
              <a:spcAft>
                <a:spcPts val="0"/>
              </a:spcAft>
              <a:buClr>
                <a:schemeClr val="bg2"/>
              </a:buClr>
              <a:buSzPct val="100000"/>
              <a:buFont typeface="Wingdings" pitchFamily="2" charset="2"/>
              <a:buChar char=""/>
              <a:tabLst/>
            </a:pPr>
            <a:r>
              <a:rPr lang="en-US" smtClean="0"/>
              <a:t>Third level</a:t>
            </a:r>
          </a:p>
          <a:p>
            <a:pPr marL="291671" marR="0" lvl="3" indent="-291671" algn="l" defTabSz="913022" rtl="0" eaLnBrk="1" fontAlgn="auto" latinLnBrk="0" hangingPunct="1">
              <a:lnSpc>
                <a:spcPct val="90000"/>
              </a:lnSpc>
              <a:spcBef>
                <a:spcPts val="1198"/>
              </a:spcBef>
              <a:spcAft>
                <a:spcPts val="0"/>
              </a:spcAft>
              <a:buClr>
                <a:schemeClr val="bg2"/>
              </a:buClr>
              <a:buSzPct val="100000"/>
              <a:buFont typeface="Wingdings" pitchFamily="2" charset="2"/>
              <a:buChar char=""/>
              <a:tabLst/>
            </a:pPr>
            <a:r>
              <a:rPr lang="en-US" smtClean="0"/>
              <a:t>Fourth level</a:t>
            </a:r>
          </a:p>
          <a:p>
            <a:pPr marL="291671" marR="0" lvl="4" indent="-291671" algn="l" defTabSz="913022" rtl="0" eaLnBrk="1" fontAlgn="auto" latinLnBrk="0" hangingPunct="1">
              <a:lnSpc>
                <a:spcPct val="90000"/>
              </a:lnSpc>
              <a:spcBef>
                <a:spcPts val="1198"/>
              </a:spcBef>
              <a:spcAft>
                <a:spcPts val="0"/>
              </a:spcAft>
              <a:buClr>
                <a:schemeClr val="bg2"/>
              </a:buClr>
              <a:buSzPct val="100000"/>
              <a:buFont typeface="Wingdings" pitchFamily="2" charset="2"/>
              <a:buChar char=""/>
              <a:tabLst/>
            </a:pPr>
            <a:r>
              <a:rPr lang="en-US" smtClean="0"/>
              <a:t>Fifth level</a:t>
            </a:r>
            <a:endParaRPr lang="en-US" dirty="0"/>
          </a:p>
        </p:txBody>
      </p:sp>
      <p:sp>
        <p:nvSpPr>
          <p:cNvPr id="6"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600">
                <a:gradFill>
                  <a:gsLst>
                    <a:gs pos="100000">
                      <a:schemeClr val="bg2"/>
                    </a:gs>
                    <a:gs pos="0">
                      <a:schemeClr val="bg2"/>
                    </a:gs>
                  </a:gsLst>
                  <a:lin ang="5400000" scaled="0"/>
                </a:gradFill>
              </a:defRPr>
            </a:lvl1pPr>
          </a:lstStyle>
          <a:p>
            <a:pPr defTabSz="913022"/>
            <a:fld id="{727B4C2D-45E2-4621-8491-2995EB46A674}" type="slidenum">
              <a:rPr lang="en-US" smtClean="0">
                <a:gradFill>
                  <a:gsLst>
                    <a:gs pos="100000">
                      <a:srgbClr val="797A7D"/>
                    </a:gs>
                    <a:gs pos="0">
                      <a:srgbClr val="797A7D"/>
                    </a:gs>
                  </a:gsLst>
                  <a:lin ang="5400000" scaled="0"/>
                </a:gradFill>
              </a:rPr>
              <a:pPr defTabSz="913022"/>
              <a:t>‹#›</a:t>
            </a:fld>
            <a:endParaRPr lang="en-US" dirty="0">
              <a:gradFill>
                <a:gsLst>
                  <a:gs pos="100000">
                    <a:srgbClr val="797A7D"/>
                  </a:gs>
                  <a:gs pos="0">
                    <a:srgbClr val="797A7D"/>
                  </a:gs>
                </a:gsLst>
                <a:lin ang="5400000" scaled="0"/>
              </a:gradFill>
            </a:endParaRPr>
          </a:p>
        </p:txBody>
      </p:sp>
      <p:pic>
        <p:nvPicPr>
          <p:cNvPr id="9" name="Picture 2" descr="C:\Users\petern\Desktop\Design Stuff\Icons\Microsoft logos\Ofc365_Orng166_D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45594" y="6087521"/>
            <a:ext cx="2273336" cy="785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543173"/>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pic>
        <p:nvPicPr>
          <p:cNvPr id="5" name="Picture 4"/>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 y="0"/>
            <a:ext cx="12192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a:xfrm>
            <a:off x="609600" y="6356356"/>
            <a:ext cx="2844800" cy="365125"/>
          </a:xfrm>
          <a:prstGeom prst="rect">
            <a:avLst/>
          </a:prstGeom>
        </p:spPr>
        <p:txBody>
          <a:bodyPr/>
          <a:lstStyle>
            <a:lvl1pPr>
              <a:defRPr sz="1500">
                <a:latin typeface="Segoe UI" pitchFamily="34" charset="0"/>
                <a:ea typeface="Segoe UI" pitchFamily="34" charset="0"/>
                <a:cs typeface="Segoe UI" pitchFamily="34" charset="0"/>
              </a:defRPr>
            </a:lvl1pPr>
          </a:lstStyle>
          <a:p>
            <a:pPr defTabSz="914089"/>
            <a:fld id="{2A7BA874-1150-4ED5-9CD1-55A37937C951}" type="datetimeFigureOut">
              <a:rPr lang="en-US" smtClean="0">
                <a:solidFill>
                  <a:prstClr val="black">
                    <a:tint val="75000"/>
                  </a:prstClr>
                </a:solidFill>
              </a:rPr>
              <a:pPr defTabSz="914089"/>
              <a:t>6/3/2014</a:t>
            </a:fld>
            <a:endParaRPr lang="en-US" dirty="0">
              <a:solidFill>
                <a:prstClr val="black">
                  <a:tint val="75000"/>
                </a:prstClr>
              </a:solidFill>
            </a:endParaRPr>
          </a:p>
        </p:txBody>
      </p:sp>
      <p:sp>
        <p:nvSpPr>
          <p:cNvPr id="3" name="Footer Placeholder 2"/>
          <p:cNvSpPr>
            <a:spLocks noGrp="1"/>
          </p:cNvSpPr>
          <p:nvPr>
            <p:ph type="ftr" sz="quarter" idx="11"/>
          </p:nvPr>
        </p:nvSpPr>
        <p:spPr>
          <a:xfrm>
            <a:off x="4165603" y="6356356"/>
            <a:ext cx="3860800" cy="365125"/>
          </a:xfrm>
          <a:prstGeom prst="rect">
            <a:avLst/>
          </a:prstGeom>
        </p:spPr>
        <p:txBody>
          <a:bodyPr/>
          <a:lstStyle>
            <a:lvl1pPr>
              <a:defRPr sz="1500">
                <a:latin typeface="Segoe UI" pitchFamily="34" charset="0"/>
                <a:ea typeface="Segoe UI" pitchFamily="34" charset="0"/>
                <a:cs typeface="Segoe UI" pitchFamily="34" charset="0"/>
              </a:defRPr>
            </a:lvl1pPr>
          </a:lstStyle>
          <a:p>
            <a:pPr defTabSz="914089"/>
            <a:endParaRPr lang="en-US" dirty="0">
              <a:solidFill>
                <a:prstClr val="black">
                  <a:tint val="75000"/>
                </a:prstClr>
              </a:solidFill>
            </a:endParaRPr>
          </a:p>
        </p:txBody>
      </p:sp>
      <p:sp>
        <p:nvSpPr>
          <p:cNvPr id="4" name="Slide Number Placeholder 3"/>
          <p:cNvSpPr>
            <a:spLocks noGrp="1"/>
          </p:cNvSpPr>
          <p:nvPr>
            <p:ph type="sldNum" sz="quarter" idx="12"/>
          </p:nvPr>
        </p:nvSpPr>
        <p:spPr>
          <a:xfrm>
            <a:off x="8737602" y="6356356"/>
            <a:ext cx="1625601" cy="365125"/>
          </a:xfrm>
          <a:prstGeom prst="rect">
            <a:avLst/>
          </a:prstGeom>
        </p:spPr>
        <p:txBody>
          <a:bodyPr/>
          <a:lstStyle>
            <a:lvl1pPr>
              <a:defRPr sz="1500">
                <a:latin typeface="Segoe UI" pitchFamily="34" charset="0"/>
                <a:ea typeface="Segoe UI" pitchFamily="34" charset="0"/>
                <a:cs typeface="Segoe UI" pitchFamily="34" charset="0"/>
              </a:defRPr>
            </a:lvl1pPr>
          </a:lstStyle>
          <a:p>
            <a:pPr defTabSz="914089"/>
            <a:fld id="{D36C55DA-EA81-4398-BC5D-9B74D036CF46}" type="slidenum">
              <a:rPr lang="en-US" smtClean="0">
                <a:solidFill>
                  <a:prstClr val="black">
                    <a:tint val="75000"/>
                  </a:prstClr>
                </a:solidFill>
              </a:rPr>
              <a:pPr defTabSz="914089"/>
              <a:t>‹#›</a:t>
            </a:fld>
            <a:endParaRPr lang="en-US" dirty="0">
              <a:solidFill>
                <a:prstClr val="black">
                  <a:tint val="75000"/>
                </a:prstClr>
              </a:solidFill>
            </a:endParaRPr>
          </a:p>
        </p:txBody>
      </p:sp>
    </p:spTree>
    <p:extLst>
      <p:ext uri="{BB962C8B-B14F-4D97-AF65-F5344CB8AC3E}">
        <p14:creationId xmlns:p14="http://schemas.microsoft.com/office/powerpoint/2010/main" val="3549108763"/>
      </p:ext>
    </p:extLst>
  </p:cSld>
  <p:clrMapOvr>
    <a:masterClrMapping/>
  </p:clrMapOvr>
  <p:timing>
    <p:tnLst>
      <p:par>
        <p:cTn id="1" dur="indefinite" restart="never" nodeType="tmRoot"/>
      </p:par>
    </p:tnLst>
  </p:timing>
</p:sldLayout>
</file>

<file path=ppt/slideLayouts/slideLayout320.xml><?xml version="1.0" encoding="utf-8"?>
<p:sldLayout xmlns:a="http://schemas.openxmlformats.org/drawingml/2006/main" xmlns:r="http://schemas.openxmlformats.org/officeDocument/2006/relationships" xmlns:p="http://schemas.openxmlformats.org/presentationml/2006/main">
  <p:cSld name="Large &amp; Small Content 1">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7" y="1447803"/>
            <a:ext cx="2438398" cy="1661993"/>
          </a:xfrm>
          <a:prstGeom prst="rect">
            <a:avLst/>
          </a:prstGeom>
        </p:spPr>
        <p:txBody>
          <a:bodyPr>
            <a:noAutofit/>
          </a:bodyPr>
          <a:lstStyle>
            <a:lvl1pPr marL="0" indent="0">
              <a:buNone/>
              <a:defRPr sz="4000" b="0" cap="none" baseline="0">
                <a:solidFill>
                  <a:schemeClr val="tx2"/>
                </a:solidFill>
                <a:latin typeface="+mj-lt"/>
              </a:defRPr>
            </a:lvl1pPr>
            <a:lvl2pPr marL="608599" indent="0">
              <a:buNone/>
              <a:defRPr sz="2700" b="1"/>
            </a:lvl2pPr>
            <a:lvl3pPr marL="1217199" indent="0">
              <a:buNone/>
              <a:defRPr sz="2400" b="1"/>
            </a:lvl3pPr>
            <a:lvl4pPr marL="1825798" indent="0">
              <a:buNone/>
              <a:defRPr sz="2100" b="1"/>
            </a:lvl4pPr>
            <a:lvl5pPr marL="2434397" indent="0">
              <a:buNone/>
              <a:defRPr sz="2100" b="1"/>
            </a:lvl5pPr>
            <a:lvl6pPr marL="3042997" indent="0">
              <a:buNone/>
              <a:defRPr sz="2100" b="1"/>
            </a:lvl6pPr>
            <a:lvl7pPr marL="3651596" indent="0">
              <a:buNone/>
              <a:defRPr sz="2100" b="1"/>
            </a:lvl7pPr>
            <a:lvl8pPr marL="4260194" indent="0">
              <a:buNone/>
              <a:defRPr sz="2100" b="1"/>
            </a:lvl8pPr>
            <a:lvl9pPr marL="4868795"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3509660" y="1671275"/>
            <a:ext cx="8166271" cy="332399"/>
          </a:xfrm>
          <a:prstGeom prst="rect">
            <a:avLst/>
          </a:prstGeom>
        </p:spPr>
        <p:txBody>
          <a:bodyPr>
            <a:noAutofit/>
          </a:bodyPr>
          <a:lstStyle>
            <a:lvl1pPr marL="0" indent="0">
              <a:spcBef>
                <a:spcPts val="1198"/>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2898" indent="-380374">
              <a:defRPr lang="en-US" sz="2100" kern="1200" dirty="0" smtClean="0">
                <a:solidFill>
                  <a:schemeClr val="bg2">
                    <a:lumMod val="50000"/>
                  </a:schemeClr>
                </a:solidFill>
                <a:latin typeface="+mn-lt"/>
                <a:ea typeface="+mn-ea"/>
                <a:cs typeface="Arial" pitchFamily="34" charset="0"/>
              </a:defRPr>
            </a:lvl2pPr>
            <a:lvl3pPr marL="912898" indent="-228225">
              <a:defRPr lang="en-US" sz="1900" kern="1200" dirty="0" smtClean="0">
                <a:solidFill>
                  <a:schemeClr val="bg2">
                    <a:lumMod val="50000"/>
                  </a:schemeClr>
                </a:solidFill>
                <a:latin typeface="+mn-lt"/>
                <a:ea typeface="+mn-ea"/>
                <a:cs typeface="Arial" pitchFamily="34" charset="0"/>
              </a:defRPr>
            </a:lvl3pPr>
            <a:lvl4pPr marL="1217199" indent="-228225">
              <a:defRPr lang="en-US" sz="1600" kern="1200" dirty="0" smtClean="0">
                <a:solidFill>
                  <a:schemeClr val="bg2">
                    <a:lumMod val="50000"/>
                  </a:schemeClr>
                </a:solidFill>
                <a:latin typeface="+mn-lt"/>
                <a:ea typeface="+mn-ea"/>
                <a:cs typeface="Arial" pitchFamily="34" charset="0"/>
              </a:defRPr>
            </a:lvl4pPr>
            <a:lvl5pPr marL="1445424" indent="-228225">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solidFill>
                  <a:schemeClr val="tx2"/>
                </a:solidFill>
              </a:defRPr>
            </a:lvl1pPr>
          </a:lstStyle>
          <a:p>
            <a:r>
              <a:rPr lang="en-US" smtClean="0"/>
              <a:t>Click to edit Master title style</a:t>
            </a:r>
            <a:endParaRPr lang="en-US" dirty="0"/>
          </a:p>
        </p:txBody>
      </p:sp>
      <p:sp>
        <p:nvSpPr>
          <p:cNvPr id="10"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600">
                <a:gradFill>
                  <a:gsLst>
                    <a:gs pos="100000">
                      <a:schemeClr val="bg2"/>
                    </a:gs>
                    <a:gs pos="0">
                      <a:schemeClr val="bg2"/>
                    </a:gs>
                  </a:gsLst>
                  <a:lin ang="5400000" scaled="0"/>
                </a:gradFill>
              </a:defRPr>
            </a:lvl1pPr>
          </a:lstStyle>
          <a:p>
            <a:pPr defTabSz="913022"/>
            <a:fld id="{727B4C2D-45E2-4621-8491-2995EB46A674}" type="slidenum">
              <a:rPr lang="en-US" smtClean="0">
                <a:gradFill>
                  <a:gsLst>
                    <a:gs pos="100000">
                      <a:srgbClr val="797A7D"/>
                    </a:gs>
                    <a:gs pos="0">
                      <a:srgbClr val="797A7D"/>
                    </a:gs>
                  </a:gsLst>
                  <a:lin ang="5400000" scaled="0"/>
                </a:gradFill>
              </a:rPr>
              <a:pPr defTabSz="913022"/>
              <a:t>‹#›</a:t>
            </a:fld>
            <a:endParaRPr lang="en-US" dirty="0">
              <a:gradFill>
                <a:gsLst>
                  <a:gs pos="100000">
                    <a:srgbClr val="797A7D"/>
                  </a:gs>
                  <a:gs pos="0">
                    <a:srgbClr val="797A7D"/>
                  </a:gs>
                </a:gsLst>
                <a:lin ang="5400000" scaled="0"/>
              </a:gradFill>
            </a:endParaRPr>
          </a:p>
        </p:txBody>
      </p:sp>
      <p:pic>
        <p:nvPicPr>
          <p:cNvPr id="8" name="Picture 2" descr="C:\Users\petern\Desktop\Design Stuff\Icons\Microsoft logos\Ofc365_Orng166_D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45594" y="6087521"/>
            <a:ext cx="2273336" cy="785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353493"/>
      </p:ext>
    </p:extLst>
  </p:cSld>
  <p:clrMapOvr>
    <a:masterClrMapping/>
  </p:clrMapOvr>
  <p:timing>
    <p:tnLst>
      <p:par>
        <p:cTn id="1" dur="indefinite" restart="never" nodeType="tmRoot"/>
      </p:par>
    </p:tnLst>
  </p:timing>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6" y="1447803"/>
            <a:ext cx="5434947" cy="1661993"/>
          </a:xfrm>
          <a:prstGeom prst="rect">
            <a:avLst/>
          </a:prstGeom>
        </p:spPr>
        <p:txBody>
          <a:bodyPr>
            <a:noAutofit/>
          </a:bodyPr>
          <a:lstStyle>
            <a:lvl1pPr marL="0" indent="0">
              <a:buNone/>
              <a:defRPr sz="4000" b="0" cap="none" baseline="0">
                <a:solidFill>
                  <a:schemeClr val="tx2"/>
                </a:solidFill>
                <a:latin typeface="+mj-lt"/>
              </a:defRPr>
            </a:lvl1pPr>
            <a:lvl2pPr marL="608599" indent="0">
              <a:buNone/>
              <a:defRPr sz="2700" b="1"/>
            </a:lvl2pPr>
            <a:lvl3pPr marL="1217199" indent="0">
              <a:buNone/>
              <a:defRPr sz="2400" b="1"/>
            </a:lvl3pPr>
            <a:lvl4pPr marL="1825798" indent="0">
              <a:buNone/>
              <a:defRPr sz="2100" b="1"/>
            </a:lvl4pPr>
            <a:lvl5pPr marL="2434397" indent="0">
              <a:buNone/>
              <a:defRPr sz="2100" b="1"/>
            </a:lvl5pPr>
            <a:lvl6pPr marL="3042997" indent="0">
              <a:buNone/>
              <a:defRPr sz="2100" b="1"/>
            </a:lvl6pPr>
            <a:lvl7pPr marL="3651596" indent="0">
              <a:buNone/>
              <a:defRPr sz="2100" b="1"/>
            </a:lvl7pPr>
            <a:lvl8pPr marL="4260194" indent="0">
              <a:buNone/>
              <a:defRPr sz="2100" b="1"/>
            </a:lvl8pPr>
            <a:lvl9pPr marL="4868795"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189761" y="1681907"/>
            <a:ext cx="5486170" cy="332399"/>
          </a:xfrm>
          <a:prstGeom prst="rect">
            <a:avLst/>
          </a:prstGeom>
        </p:spPr>
        <p:txBody>
          <a:bodyPr>
            <a:noAutofit/>
          </a:bodyPr>
          <a:lstStyle>
            <a:lvl1pPr marL="0" indent="0">
              <a:spcBef>
                <a:spcPts val="1198"/>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2898" indent="-380374">
              <a:defRPr lang="en-US" sz="2100" kern="1200" dirty="0" smtClean="0">
                <a:solidFill>
                  <a:schemeClr val="bg2">
                    <a:lumMod val="50000"/>
                  </a:schemeClr>
                </a:solidFill>
                <a:latin typeface="+mn-lt"/>
                <a:ea typeface="+mn-ea"/>
                <a:cs typeface="Arial" pitchFamily="34" charset="0"/>
              </a:defRPr>
            </a:lvl2pPr>
            <a:lvl3pPr marL="912898" indent="-228225">
              <a:defRPr lang="en-US" sz="1900" kern="1200" dirty="0" smtClean="0">
                <a:solidFill>
                  <a:schemeClr val="bg2">
                    <a:lumMod val="50000"/>
                  </a:schemeClr>
                </a:solidFill>
                <a:latin typeface="+mn-lt"/>
                <a:ea typeface="+mn-ea"/>
                <a:cs typeface="Arial" pitchFamily="34" charset="0"/>
              </a:defRPr>
            </a:lvl3pPr>
            <a:lvl4pPr marL="1217199" indent="-228225">
              <a:defRPr lang="en-US" sz="1600" kern="1200" dirty="0" smtClean="0">
                <a:solidFill>
                  <a:schemeClr val="bg2">
                    <a:lumMod val="50000"/>
                  </a:schemeClr>
                </a:solidFill>
                <a:latin typeface="+mn-lt"/>
                <a:ea typeface="+mn-ea"/>
                <a:cs typeface="Arial" pitchFamily="34" charset="0"/>
              </a:defRPr>
            </a:lvl4pPr>
            <a:lvl5pPr marL="1445424" indent="-228225">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solidFill>
                  <a:schemeClr val="tx2"/>
                </a:solidFill>
              </a:defRPr>
            </a:lvl1pPr>
          </a:lstStyle>
          <a:p>
            <a:r>
              <a:rPr lang="en-US" smtClean="0"/>
              <a:t>Click to edit Master title style</a:t>
            </a:r>
            <a:endParaRPr lang="en-US" dirty="0"/>
          </a:p>
        </p:txBody>
      </p:sp>
      <p:sp>
        <p:nvSpPr>
          <p:cNvPr id="10"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600">
                <a:gradFill>
                  <a:gsLst>
                    <a:gs pos="100000">
                      <a:schemeClr val="bg2"/>
                    </a:gs>
                    <a:gs pos="0">
                      <a:schemeClr val="bg2"/>
                    </a:gs>
                  </a:gsLst>
                  <a:lin ang="5400000" scaled="0"/>
                </a:gradFill>
              </a:defRPr>
            </a:lvl1pPr>
          </a:lstStyle>
          <a:p>
            <a:pPr defTabSz="913022"/>
            <a:fld id="{727B4C2D-45E2-4621-8491-2995EB46A674}" type="slidenum">
              <a:rPr lang="en-US" smtClean="0">
                <a:gradFill>
                  <a:gsLst>
                    <a:gs pos="100000">
                      <a:srgbClr val="797A7D"/>
                    </a:gs>
                    <a:gs pos="0">
                      <a:srgbClr val="797A7D"/>
                    </a:gs>
                  </a:gsLst>
                  <a:lin ang="5400000" scaled="0"/>
                </a:gradFill>
              </a:rPr>
              <a:pPr defTabSz="913022"/>
              <a:t>‹#›</a:t>
            </a:fld>
            <a:endParaRPr lang="en-US" dirty="0">
              <a:gradFill>
                <a:gsLst>
                  <a:gs pos="100000">
                    <a:srgbClr val="797A7D"/>
                  </a:gs>
                  <a:gs pos="0">
                    <a:srgbClr val="797A7D"/>
                  </a:gs>
                </a:gsLst>
                <a:lin ang="5400000" scaled="0"/>
              </a:gradFill>
            </a:endParaRPr>
          </a:p>
        </p:txBody>
      </p:sp>
      <p:pic>
        <p:nvPicPr>
          <p:cNvPr id="8" name="Picture 2" descr="C:\Users\petern\Desktop\Design Stuff\Icons\Microsoft logos\Ofc365_Orng166_D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45594" y="6087521"/>
            <a:ext cx="2273336" cy="785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321483"/>
      </p:ext>
    </p:extLst>
  </p:cSld>
  <p:clrMapOvr>
    <a:masterClrMapping/>
  </p:clrMapOvr>
  <p:timing>
    <p:tnLst>
      <p:par>
        <p:cTn id="1" dur="indefinite" restart="never" nodeType="tmRoot"/>
      </p:par>
    </p:tnLst>
  </p:timing>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Content w/Photo on Right">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6210332" y="0"/>
            <a:ext cx="5981669" cy="6858000"/>
          </a:xfrm>
        </p:spPr>
        <p:txBody>
          <a:bodyPr lIns="182611" anchor="ctr"/>
          <a:lstStyle>
            <a:lvl1pPr marL="0" indent="0" algn="l">
              <a:buNone/>
              <a:defRPr/>
            </a:lvl1pPr>
          </a:lstStyle>
          <a:p>
            <a:r>
              <a:rPr lang="en-US" dirty="0" smtClean="0"/>
              <a:t>Click to insert photo.</a:t>
            </a:r>
            <a:endParaRPr lang="en-US" dirty="0"/>
          </a:p>
        </p:txBody>
      </p:sp>
      <p:sp>
        <p:nvSpPr>
          <p:cNvPr id="3" name="Text Placeholder 2"/>
          <p:cNvSpPr>
            <a:spLocks noGrp="1"/>
          </p:cNvSpPr>
          <p:nvPr>
            <p:ph type="body" idx="1" hasCustomPrompt="1"/>
          </p:nvPr>
        </p:nvSpPr>
        <p:spPr>
          <a:xfrm>
            <a:off x="520836" y="1447802"/>
            <a:ext cx="5434947" cy="1178443"/>
          </a:xfrm>
          <a:prstGeom prst="rect">
            <a:avLst/>
          </a:prstGeom>
        </p:spPr>
        <p:txBody>
          <a:bodyPr>
            <a:noAutofit/>
          </a:bodyPr>
          <a:lstStyle>
            <a:lvl1pPr marL="0" indent="0">
              <a:buNone/>
              <a:defRPr sz="4000" b="0" cap="none" baseline="0">
                <a:solidFill>
                  <a:schemeClr val="tx2"/>
                </a:solidFill>
                <a:latin typeface="+mj-lt"/>
              </a:defRPr>
            </a:lvl1pPr>
            <a:lvl2pPr marL="608599" indent="0">
              <a:buNone/>
              <a:defRPr sz="2700" b="1"/>
            </a:lvl2pPr>
            <a:lvl3pPr marL="1217199" indent="0">
              <a:buNone/>
              <a:defRPr sz="2400" b="1"/>
            </a:lvl3pPr>
            <a:lvl4pPr marL="1825798" indent="0">
              <a:buNone/>
              <a:defRPr sz="2100" b="1"/>
            </a:lvl4pPr>
            <a:lvl5pPr marL="2434397" indent="0">
              <a:buNone/>
              <a:defRPr sz="2100" b="1"/>
            </a:lvl5pPr>
            <a:lvl6pPr marL="3042997" indent="0">
              <a:buNone/>
              <a:defRPr sz="2100" b="1"/>
            </a:lvl6pPr>
            <a:lvl7pPr marL="3651596" indent="0">
              <a:buNone/>
              <a:defRPr sz="2100" b="1"/>
            </a:lvl7pPr>
            <a:lvl8pPr marL="4260194" indent="0">
              <a:buNone/>
              <a:defRPr sz="2100" b="1"/>
            </a:lvl8pPr>
            <a:lvl9pPr marL="4868795" indent="0">
              <a:buNone/>
              <a:defRPr sz="2100"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600">
                <a:gradFill>
                  <a:gsLst>
                    <a:gs pos="100000">
                      <a:schemeClr val="bg2"/>
                    </a:gs>
                    <a:gs pos="0">
                      <a:schemeClr val="bg2"/>
                    </a:gs>
                  </a:gsLst>
                  <a:lin ang="5400000" scaled="0"/>
                </a:gradFill>
              </a:defRPr>
            </a:lvl1pPr>
          </a:lstStyle>
          <a:p>
            <a:pPr defTabSz="913022"/>
            <a:fld id="{727B4C2D-45E2-4621-8491-2995EB46A674}" type="slidenum">
              <a:rPr lang="en-US" smtClean="0">
                <a:gradFill>
                  <a:gsLst>
                    <a:gs pos="100000">
                      <a:srgbClr val="797A7D"/>
                    </a:gs>
                    <a:gs pos="0">
                      <a:srgbClr val="797A7D"/>
                    </a:gs>
                  </a:gsLst>
                  <a:lin ang="5400000" scaled="0"/>
                </a:gradFill>
              </a:rPr>
              <a:pPr defTabSz="913022"/>
              <a:t>‹#›</a:t>
            </a:fld>
            <a:endParaRPr lang="en-US" dirty="0">
              <a:gradFill>
                <a:gsLst>
                  <a:gs pos="100000">
                    <a:srgbClr val="797A7D"/>
                  </a:gs>
                  <a:gs pos="0">
                    <a:srgbClr val="797A7D"/>
                  </a:gs>
                </a:gsLst>
                <a:lin ang="5400000" scaled="0"/>
              </a:gradFill>
            </a:endParaRPr>
          </a:p>
        </p:txBody>
      </p:sp>
      <p:sp>
        <p:nvSpPr>
          <p:cNvPr id="9" name="Content Placeholder 5"/>
          <p:cNvSpPr>
            <a:spLocks noGrp="1"/>
          </p:cNvSpPr>
          <p:nvPr>
            <p:ph sz="quarter" idx="13"/>
          </p:nvPr>
        </p:nvSpPr>
        <p:spPr>
          <a:xfrm>
            <a:off x="520837" y="2734988"/>
            <a:ext cx="5445583" cy="609399"/>
          </a:xfrm>
          <a:prstGeom prst="rect">
            <a:avLst/>
          </a:prstGeom>
        </p:spPr>
        <p:txBody>
          <a:bodyPr>
            <a:noAutofit/>
          </a:bodyPr>
          <a:lstStyle>
            <a:lvl1pPr marL="0" indent="0">
              <a:spcBef>
                <a:spcPts val="1198"/>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2898" indent="-380374">
              <a:defRPr lang="en-US" sz="2100" kern="1200" dirty="0" smtClean="0">
                <a:solidFill>
                  <a:schemeClr val="bg2">
                    <a:lumMod val="50000"/>
                  </a:schemeClr>
                </a:solidFill>
                <a:latin typeface="+mn-lt"/>
                <a:ea typeface="+mn-ea"/>
                <a:cs typeface="Arial" pitchFamily="34" charset="0"/>
              </a:defRPr>
            </a:lvl2pPr>
            <a:lvl3pPr marL="912898" indent="-228225">
              <a:defRPr lang="en-US" sz="1900" kern="1200" dirty="0" smtClean="0">
                <a:solidFill>
                  <a:schemeClr val="bg2">
                    <a:lumMod val="50000"/>
                  </a:schemeClr>
                </a:solidFill>
                <a:latin typeface="+mn-lt"/>
                <a:ea typeface="+mn-ea"/>
                <a:cs typeface="Arial" pitchFamily="34" charset="0"/>
              </a:defRPr>
            </a:lvl3pPr>
            <a:lvl4pPr marL="1217199" indent="-228225">
              <a:defRPr lang="en-US" sz="1600" kern="1200" dirty="0" smtClean="0">
                <a:solidFill>
                  <a:schemeClr val="bg2">
                    <a:lumMod val="50000"/>
                  </a:schemeClr>
                </a:solidFill>
                <a:latin typeface="+mn-lt"/>
                <a:ea typeface="+mn-ea"/>
                <a:cs typeface="Arial" pitchFamily="34" charset="0"/>
              </a:defRPr>
            </a:lvl4pPr>
            <a:lvl5pPr marL="1445424" indent="-228225">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pic>
        <p:nvPicPr>
          <p:cNvPr id="8" name="Picture 2" descr="C:\Users\petern\Desktop\Design Stuff\Icons\Microsoft logos\Ofc365_Orng166_D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45594" y="6087521"/>
            <a:ext cx="2273336" cy="785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968161"/>
      </p:ext>
    </p:extLst>
  </p:cSld>
  <p:clrMapOvr>
    <a:masterClrMapping/>
  </p:clrMapOvr>
  <p:timing>
    <p:tnLst>
      <p:par>
        <p:cTn id="1" dur="indefinite" restart="never" nodeType="tmRoot"/>
      </p:par>
    </p:tnLst>
  </p:timing>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9711" y="1447802"/>
            <a:ext cx="5434947" cy="1178443"/>
          </a:xfrm>
          <a:prstGeom prst="rect">
            <a:avLst/>
          </a:prstGeom>
        </p:spPr>
        <p:txBody>
          <a:bodyPr>
            <a:noAutofit/>
          </a:bodyPr>
          <a:lstStyle>
            <a:lvl1pPr marL="0" indent="0">
              <a:buNone/>
              <a:defRPr sz="4000" b="0" cap="none" baseline="0">
                <a:solidFill>
                  <a:schemeClr val="tx2"/>
                </a:solidFill>
                <a:latin typeface="+mj-lt"/>
              </a:defRPr>
            </a:lvl1pPr>
            <a:lvl2pPr marL="608599" indent="0">
              <a:buNone/>
              <a:defRPr sz="2700" b="1"/>
            </a:lvl2pPr>
            <a:lvl3pPr marL="1217199" indent="0">
              <a:buNone/>
              <a:defRPr sz="2400" b="1"/>
            </a:lvl3pPr>
            <a:lvl4pPr marL="1825798" indent="0">
              <a:buNone/>
              <a:defRPr sz="2100" b="1"/>
            </a:lvl4pPr>
            <a:lvl5pPr marL="2434397" indent="0">
              <a:buNone/>
              <a:defRPr sz="2100" b="1"/>
            </a:lvl5pPr>
            <a:lvl6pPr marL="3042997" indent="0">
              <a:buNone/>
              <a:defRPr sz="2100" b="1"/>
            </a:lvl6pPr>
            <a:lvl7pPr marL="3651596" indent="0">
              <a:buNone/>
              <a:defRPr sz="2100" b="1"/>
            </a:lvl7pPr>
            <a:lvl8pPr marL="4260194" indent="0">
              <a:buNone/>
              <a:defRPr sz="2100" b="1"/>
            </a:lvl8pPr>
            <a:lvl9pPr marL="4868795"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6219712" y="2734988"/>
            <a:ext cx="5445583" cy="609399"/>
          </a:xfrm>
          <a:prstGeom prst="rect">
            <a:avLst/>
          </a:prstGeom>
        </p:spPr>
        <p:txBody>
          <a:bodyPr>
            <a:noAutofit/>
          </a:bodyPr>
          <a:lstStyle>
            <a:lvl1pPr marL="0" indent="0">
              <a:spcBef>
                <a:spcPts val="1198"/>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2898" indent="-380374">
              <a:defRPr lang="en-US" sz="2100" kern="1200" dirty="0" smtClean="0">
                <a:solidFill>
                  <a:schemeClr val="bg2">
                    <a:lumMod val="50000"/>
                  </a:schemeClr>
                </a:solidFill>
                <a:latin typeface="+mn-lt"/>
                <a:ea typeface="+mn-ea"/>
                <a:cs typeface="Arial" pitchFamily="34" charset="0"/>
              </a:defRPr>
            </a:lvl2pPr>
            <a:lvl3pPr marL="912898" indent="-228225">
              <a:defRPr lang="en-US" sz="1900" kern="1200" dirty="0" smtClean="0">
                <a:solidFill>
                  <a:schemeClr val="bg2">
                    <a:lumMod val="50000"/>
                  </a:schemeClr>
                </a:solidFill>
                <a:latin typeface="+mn-lt"/>
                <a:ea typeface="+mn-ea"/>
                <a:cs typeface="Arial" pitchFamily="34" charset="0"/>
              </a:defRPr>
            </a:lvl3pPr>
            <a:lvl4pPr marL="1217199" indent="-228225">
              <a:defRPr lang="en-US" sz="1600" kern="1200" dirty="0" smtClean="0">
                <a:solidFill>
                  <a:schemeClr val="bg2">
                    <a:lumMod val="50000"/>
                  </a:schemeClr>
                </a:solidFill>
                <a:latin typeface="+mn-lt"/>
                <a:ea typeface="+mn-ea"/>
                <a:cs typeface="Arial" pitchFamily="34" charset="0"/>
              </a:defRPr>
            </a:lvl4pPr>
            <a:lvl5pPr marL="1445424" indent="-228225">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1" y="0"/>
            <a:ext cx="5981669" cy="6858000"/>
          </a:xfrm>
        </p:spPr>
        <p:txBody>
          <a:bodyPr lIns="182611" anchor="ctr"/>
          <a:lstStyle>
            <a:lvl1pPr marL="0" indent="0" algn="l">
              <a:buNone/>
              <a:defRPr/>
            </a:lvl1pPr>
          </a:lstStyle>
          <a:p>
            <a:r>
              <a:rPr lang="en-US" dirty="0" smtClean="0"/>
              <a:t>Click to insert photo.</a:t>
            </a:r>
            <a:endParaRPr lang="en-US" dirty="0"/>
          </a:p>
        </p:txBody>
      </p:sp>
      <p:pic>
        <p:nvPicPr>
          <p:cNvPr id="7" name="Picture 2" descr="C:\Users\petern\Desktop\Design Stuff\Icons\Microsoft logos\Ofc365_Orng166_D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45594" y="6087521"/>
            <a:ext cx="2273336" cy="785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059340"/>
      </p:ext>
    </p:extLst>
  </p:cSld>
  <p:clrMapOvr>
    <a:masterClrMapping/>
  </p:clrMapOvr>
  <p:timing>
    <p:tnLst>
      <p:par>
        <p:cT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Color Block Header on Left &amp; Text on Right ">
    <p:spTree>
      <p:nvGrpSpPr>
        <p:cNvPr id="1" name=""/>
        <p:cNvGrpSpPr/>
        <p:nvPr/>
      </p:nvGrpSpPr>
      <p:grpSpPr>
        <a:xfrm>
          <a:off x="0" y="0"/>
          <a:ext cx="0" cy="0"/>
          <a:chOff x="0" y="0"/>
          <a:chExt cx="0" cy="0"/>
        </a:xfrm>
      </p:grpSpPr>
      <p:sp>
        <p:nvSpPr>
          <p:cNvPr id="2" name="Rectangle 1"/>
          <p:cNvSpPr/>
          <p:nvPr userDrawn="1"/>
        </p:nvSpPr>
        <p:spPr bwMode="white">
          <a:xfrm>
            <a:off x="-9525" y="0"/>
            <a:ext cx="5988022"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54" tIns="45654" rIns="45654" bIns="45654" numCol="1" spcCol="0" rtlCol="0" fromWordArt="0" anchor="ctr" anchorCtr="0" forceAA="0" compatLnSpc="1">
            <a:prstTxWarp prst="textNoShape">
              <a:avLst/>
            </a:prstTxWarp>
            <a:noAutofit/>
          </a:bodyPr>
          <a:lstStyle/>
          <a:p>
            <a:pPr algn="ctr" defTabSz="912759" fontAlgn="base">
              <a:spcBef>
                <a:spcPct val="0"/>
              </a:spcBef>
              <a:spcAft>
                <a:spcPct val="0"/>
              </a:spcAft>
            </a:pPr>
            <a:endParaRPr lang="en-US" sz="23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6" y="1447803"/>
            <a:ext cx="5233764" cy="1661993"/>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8599" indent="0">
              <a:buNone/>
              <a:defRPr sz="2700" b="1"/>
            </a:lvl2pPr>
            <a:lvl3pPr marL="1217199" indent="0">
              <a:buNone/>
              <a:defRPr sz="2400" b="1"/>
            </a:lvl3pPr>
            <a:lvl4pPr marL="1825798" indent="0">
              <a:buNone/>
              <a:defRPr sz="2100" b="1"/>
            </a:lvl4pPr>
            <a:lvl5pPr marL="2434397" indent="0">
              <a:buNone/>
              <a:defRPr sz="2100" b="1"/>
            </a:lvl5pPr>
            <a:lvl6pPr marL="3042997" indent="0">
              <a:buNone/>
              <a:defRPr sz="2100" b="1"/>
            </a:lvl6pPr>
            <a:lvl7pPr marL="3651596" indent="0">
              <a:buNone/>
              <a:defRPr sz="2100" b="1"/>
            </a:lvl7pPr>
            <a:lvl8pPr marL="4260194" indent="0">
              <a:buNone/>
              <a:defRPr sz="2100" b="1"/>
            </a:lvl8pPr>
            <a:lvl9pPr marL="4868795"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189761" y="1681907"/>
            <a:ext cx="5486170" cy="332399"/>
          </a:xfrm>
          <a:prstGeom prst="rect">
            <a:avLst/>
          </a:prstGeom>
        </p:spPr>
        <p:txBody>
          <a:bodyPr>
            <a:noAutofit/>
          </a:bodyPr>
          <a:lstStyle>
            <a:lvl1pPr marL="0" indent="0">
              <a:spcBef>
                <a:spcPts val="1198"/>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2898" indent="-380374">
              <a:defRPr lang="en-US" sz="2100" kern="1200" dirty="0" smtClean="0">
                <a:solidFill>
                  <a:schemeClr val="bg2">
                    <a:lumMod val="50000"/>
                  </a:schemeClr>
                </a:solidFill>
                <a:latin typeface="+mn-lt"/>
                <a:ea typeface="+mn-ea"/>
                <a:cs typeface="Arial" pitchFamily="34" charset="0"/>
              </a:defRPr>
            </a:lvl2pPr>
            <a:lvl3pPr marL="912898" indent="-228225">
              <a:defRPr lang="en-US" sz="1900" kern="1200" dirty="0" smtClean="0">
                <a:solidFill>
                  <a:schemeClr val="bg2">
                    <a:lumMod val="50000"/>
                  </a:schemeClr>
                </a:solidFill>
                <a:latin typeface="+mn-lt"/>
                <a:ea typeface="+mn-ea"/>
                <a:cs typeface="Arial" pitchFamily="34" charset="0"/>
              </a:defRPr>
            </a:lvl3pPr>
            <a:lvl4pPr marL="1217199" indent="-228225">
              <a:defRPr lang="en-US" sz="1600" kern="1200" dirty="0" smtClean="0">
                <a:solidFill>
                  <a:schemeClr val="bg2">
                    <a:lumMod val="50000"/>
                  </a:schemeClr>
                </a:solidFill>
                <a:latin typeface="+mn-lt"/>
                <a:ea typeface="+mn-ea"/>
                <a:cs typeface="Arial" pitchFamily="34" charset="0"/>
              </a:defRPr>
            </a:lvl4pPr>
            <a:lvl5pPr marL="1445424" indent="-228225">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pic>
        <p:nvPicPr>
          <p:cNvPr id="7" name="Picture 2" descr="C:\Users\petern\Desktop\Design Stuff\Icons\Microsoft logos\Ofc365_Orng166_D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45594" y="6087521"/>
            <a:ext cx="2273336" cy="785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341180"/>
      </p:ext>
    </p:extLst>
  </p:cSld>
  <p:clrMapOvr>
    <a:masterClrMapping/>
  </p:clrMapOvr>
  <p:timing>
    <p:tnLst>
      <p:par>
        <p:cT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Color Block text w/Photo on Right">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6210332" y="0"/>
            <a:ext cx="5981669" cy="6858000"/>
          </a:xfrm>
        </p:spPr>
        <p:txBody>
          <a:bodyPr lIns="182611" anchor="ctr"/>
          <a:lstStyle>
            <a:lvl1pPr marL="0" indent="0" algn="l">
              <a:buNone/>
              <a:defRPr/>
            </a:lvl1pPr>
          </a:lstStyle>
          <a:p>
            <a:r>
              <a:rPr lang="en-US" dirty="0" smtClean="0"/>
              <a:t>Click to insert photo.</a:t>
            </a:r>
            <a:endParaRPr lang="en-US" dirty="0"/>
          </a:p>
        </p:txBody>
      </p:sp>
      <p:sp>
        <p:nvSpPr>
          <p:cNvPr id="7" name="Rectangle 6"/>
          <p:cNvSpPr/>
          <p:nvPr userDrawn="1"/>
        </p:nvSpPr>
        <p:spPr bwMode="white">
          <a:xfrm>
            <a:off x="1" y="0"/>
            <a:ext cx="6221445"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54" tIns="45654" rIns="45654" bIns="45654" numCol="1" spcCol="0" rtlCol="0" fromWordArt="0" anchor="ctr" anchorCtr="0" forceAA="0" compatLnSpc="1">
            <a:prstTxWarp prst="textNoShape">
              <a:avLst/>
            </a:prstTxWarp>
            <a:noAutofit/>
          </a:bodyPr>
          <a:lstStyle/>
          <a:p>
            <a:pPr algn="ctr" defTabSz="912759" fontAlgn="base">
              <a:spcBef>
                <a:spcPct val="0"/>
              </a:spcBef>
              <a:spcAft>
                <a:spcPct val="0"/>
              </a:spcAft>
            </a:pPr>
            <a:endParaRPr lang="en-US" sz="23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6" y="1447802"/>
            <a:ext cx="5434947" cy="1178443"/>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8599" indent="0">
              <a:buNone/>
              <a:defRPr sz="2700" b="1"/>
            </a:lvl2pPr>
            <a:lvl3pPr marL="1217199" indent="0">
              <a:buNone/>
              <a:defRPr sz="2400" b="1"/>
            </a:lvl3pPr>
            <a:lvl4pPr marL="1825798" indent="0">
              <a:buNone/>
              <a:defRPr sz="2100" b="1"/>
            </a:lvl4pPr>
            <a:lvl5pPr marL="2434397" indent="0">
              <a:buNone/>
              <a:defRPr sz="2100" b="1"/>
            </a:lvl5pPr>
            <a:lvl6pPr marL="3042997" indent="0">
              <a:buNone/>
              <a:defRPr sz="2100" b="1"/>
            </a:lvl6pPr>
            <a:lvl7pPr marL="3651596" indent="0">
              <a:buNone/>
              <a:defRPr sz="2100" b="1"/>
            </a:lvl7pPr>
            <a:lvl8pPr marL="4260194" indent="0">
              <a:buNone/>
              <a:defRPr sz="2100" b="1"/>
            </a:lvl8pPr>
            <a:lvl9pPr marL="4868795"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520837" y="2734988"/>
            <a:ext cx="5445583" cy="609399"/>
          </a:xfrm>
          <a:prstGeom prst="rect">
            <a:avLst/>
          </a:prstGeom>
        </p:spPr>
        <p:txBody>
          <a:bodyPr>
            <a:noAutofit/>
          </a:bodyPr>
          <a:lstStyle>
            <a:lvl1pPr marL="0" indent="0">
              <a:spcBef>
                <a:spcPts val="1198"/>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2898" indent="-380374">
              <a:defRPr lang="en-US" sz="2100" kern="1200" dirty="0" smtClean="0">
                <a:solidFill>
                  <a:schemeClr val="bg2">
                    <a:lumMod val="50000"/>
                  </a:schemeClr>
                </a:solidFill>
                <a:latin typeface="+mn-lt"/>
                <a:ea typeface="+mn-ea"/>
                <a:cs typeface="Arial" pitchFamily="34" charset="0"/>
              </a:defRPr>
            </a:lvl2pPr>
            <a:lvl3pPr marL="912898" indent="-228225">
              <a:defRPr lang="en-US" sz="1900" kern="1200" dirty="0" smtClean="0">
                <a:solidFill>
                  <a:schemeClr val="bg2">
                    <a:lumMod val="50000"/>
                  </a:schemeClr>
                </a:solidFill>
                <a:latin typeface="+mn-lt"/>
                <a:ea typeface="+mn-ea"/>
                <a:cs typeface="Arial" pitchFamily="34" charset="0"/>
              </a:defRPr>
            </a:lvl3pPr>
            <a:lvl4pPr marL="1217199" indent="-228225">
              <a:defRPr lang="en-US" sz="1600" kern="1200" dirty="0" smtClean="0">
                <a:solidFill>
                  <a:schemeClr val="bg2">
                    <a:lumMod val="50000"/>
                  </a:schemeClr>
                </a:solidFill>
                <a:latin typeface="+mn-lt"/>
                <a:ea typeface="+mn-ea"/>
                <a:cs typeface="Arial" pitchFamily="34" charset="0"/>
              </a:defRPr>
            </a:lvl4pPr>
            <a:lvl5pPr marL="1445424" indent="-228225">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pic>
        <p:nvPicPr>
          <p:cNvPr id="8" name="Picture 2" descr="C:\Users\petern\Desktop\Design Stuff\Icons\Microsoft logos\Ofc365_Orng166_D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45594" y="6087521"/>
            <a:ext cx="2273336" cy="785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525789"/>
      </p:ext>
    </p:extLst>
  </p:cSld>
  <p:clrMapOvr>
    <a:masterClrMapping/>
  </p:clrMapOvr>
  <p:timing>
    <p:tnLst>
      <p:par>
        <p:cT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Color Block text w/Photo on Left">
    <p:spTree>
      <p:nvGrpSpPr>
        <p:cNvPr id="1" name=""/>
        <p:cNvGrpSpPr/>
        <p:nvPr/>
      </p:nvGrpSpPr>
      <p:grpSpPr>
        <a:xfrm>
          <a:off x="0" y="0"/>
          <a:ext cx="0" cy="0"/>
          <a:chOff x="0" y="0"/>
          <a:chExt cx="0" cy="0"/>
        </a:xfrm>
      </p:grpSpPr>
      <p:sp>
        <p:nvSpPr>
          <p:cNvPr id="7" name="Rectangle 6"/>
          <p:cNvSpPr/>
          <p:nvPr userDrawn="1"/>
        </p:nvSpPr>
        <p:spPr bwMode="white">
          <a:xfrm>
            <a:off x="5968968" y="0"/>
            <a:ext cx="6223033"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54" tIns="45654" rIns="45654" bIns="45654" numCol="1" spcCol="0" rtlCol="0" fromWordArt="0" anchor="ctr" anchorCtr="0" forceAA="0" compatLnSpc="1">
            <a:prstTxWarp prst="textNoShape">
              <a:avLst/>
            </a:prstTxWarp>
            <a:noAutofit/>
          </a:bodyPr>
          <a:lstStyle/>
          <a:p>
            <a:pPr algn="ctr" defTabSz="912759" fontAlgn="base">
              <a:spcBef>
                <a:spcPct val="0"/>
              </a:spcBef>
              <a:spcAft>
                <a:spcPct val="0"/>
              </a:spcAft>
            </a:pPr>
            <a:endParaRPr lang="en-US" sz="23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219711" y="1447802"/>
            <a:ext cx="5434947" cy="1178443"/>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8599" indent="0">
              <a:buNone/>
              <a:defRPr sz="2700" b="1"/>
            </a:lvl2pPr>
            <a:lvl3pPr marL="1217199" indent="0">
              <a:buNone/>
              <a:defRPr sz="2400" b="1"/>
            </a:lvl3pPr>
            <a:lvl4pPr marL="1825798" indent="0">
              <a:buNone/>
              <a:defRPr sz="2100" b="1"/>
            </a:lvl4pPr>
            <a:lvl5pPr marL="2434397" indent="0">
              <a:buNone/>
              <a:defRPr sz="2100" b="1"/>
            </a:lvl5pPr>
            <a:lvl6pPr marL="3042997" indent="0">
              <a:buNone/>
              <a:defRPr sz="2100" b="1"/>
            </a:lvl6pPr>
            <a:lvl7pPr marL="3651596" indent="0">
              <a:buNone/>
              <a:defRPr sz="2100" b="1"/>
            </a:lvl7pPr>
            <a:lvl8pPr marL="4260194" indent="0">
              <a:buNone/>
              <a:defRPr sz="2100" b="1"/>
            </a:lvl8pPr>
            <a:lvl9pPr marL="4868795"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6219712" y="2734988"/>
            <a:ext cx="5445583" cy="609399"/>
          </a:xfrm>
          <a:prstGeom prst="rect">
            <a:avLst/>
          </a:prstGeom>
        </p:spPr>
        <p:txBody>
          <a:bodyPr>
            <a:noAutofit/>
          </a:bodyPr>
          <a:lstStyle>
            <a:lvl1pPr marL="0" indent="0">
              <a:spcBef>
                <a:spcPts val="1198"/>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2898" indent="-380374">
              <a:defRPr lang="en-US" sz="2100" kern="1200" dirty="0" smtClean="0">
                <a:solidFill>
                  <a:schemeClr val="bg2">
                    <a:lumMod val="50000"/>
                  </a:schemeClr>
                </a:solidFill>
                <a:latin typeface="+mn-lt"/>
                <a:ea typeface="+mn-ea"/>
                <a:cs typeface="Arial" pitchFamily="34" charset="0"/>
              </a:defRPr>
            </a:lvl2pPr>
            <a:lvl3pPr marL="912898" indent="-228225">
              <a:defRPr lang="en-US" sz="1900" kern="1200" dirty="0" smtClean="0">
                <a:solidFill>
                  <a:schemeClr val="bg2">
                    <a:lumMod val="50000"/>
                  </a:schemeClr>
                </a:solidFill>
                <a:latin typeface="+mn-lt"/>
                <a:ea typeface="+mn-ea"/>
                <a:cs typeface="Arial" pitchFamily="34" charset="0"/>
              </a:defRPr>
            </a:lvl3pPr>
            <a:lvl4pPr marL="1217199" indent="-228225">
              <a:defRPr lang="en-US" sz="1600" kern="1200" dirty="0" smtClean="0">
                <a:solidFill>
                  <a:schemeClr val="bg2">
                    <a:lumMod val="50000"/>
                  </a:schemeClr>
                </a:solidFill>
                <a:latin typeface="+mn-lt"/>
                <a:ea typeface="+mn-ea"/>
                <a:cs typeface="Arial" pitchFamily="34" charset="0"/>
              </a:defRPr>
            </a:lvl4pPr>
            <a:lvl5pPr marL="1445424" indent="-228225">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1" y="0"/>
            <a:ext cx="5981669" cy="6858000"/>
          </a:xfrm>
        </p:spPr>
        <p:txBody>
          <a:bodyPr lIns="182611" anchor="ctr"/>
          <a:lstStyle>
            <a:lvl1pPr marL="0" indent="0" algn="l">
              <a:buNone/>
              <a:defRPr/>
            </a:lvl1pPr>
          </a:lstStyle>
          <a:p>
            <a:r>
              <a:rPr lang="en-US" dirty="0" smtClean="0"/>
              <a:t>Click to insert photo.</a:t>
            </a:r>
            <a:endParaRPr lang="en-US" dirty="0"/>
          </a:p>
        </p:txBody>
      </p:sp>
      <p:pic>
        <p:nvPicPr>
          <p:cNvPr id="8" name="Picture 2" descr="C:\Users\petern\Desktop\Design Stuff\Icons\Microsoft logos\Ofc365_Wht_D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45638" y="6087519"/>
            <a:ext cx="2273292" cy="78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183452"/>
      </p:ext>
    </p:extLst>
  </p:cSld>
  <p:clrMapOvr>
    <a:masterClrMapping/>
  </p:clrMapOvr>
  <p:timing>
    <p:tnLst>
      <p:par>
        <p:cT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userDrawn="1"/>
        </p:nvSpPr>
        <p:spPr bwMode="white">
          <a:xfrm>
            <a:off x="1" y="857251"/>
            <a:ext cx="12192000" cy="5124451"/>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54" tIns="45654" rIns="45654" bIns="45654" numCol="1" spcCol="0" rtlCol="0" fromWordArt="0" anchor="ctr" anchorCtr="0" forceAA="0" compatLnSpc="1">
            <a:prstTxWarp prst="textNoShape">
              <a:avLst/>
            </a:prstTxWarp>
            <a:noAutofit/>
          </a:bodyPr>
          <a:lstStyle/>
          <a:p>
            <a:pPr algn="ctr" defTabSz="912759" fontAlgn="base">
              <a:spcBef>
                <a:spcPct val="0"/>
              </a:spcBef>
              <a:spcAft>
                <a:spcPct val="0"/>
              </a:spcAft>
            </a:pPr>
            <a:endParaRPr lang="en-US" sz="23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20836" y="1358056"/>
            <a:ext cx="11155094" cy="2863073"/>
          </a:xfrm>
          <a:prstGeom prst="rect">
            <a:avLst/>
          </a:prstGeom>
        </p:spPr>
        <p:txBody>
          <a:bodyPr>
            <a:normAutofit/>
          </a:bodyPr>
          <a:lstStyle>
            <a:lvl1pPr marL="0" indent="0">
              <a:lnSpc>
                <a:spcPct val="90000"/>
              </a:lnSpc>
              <a:buNone/>
              <a:defRPr sz="6400">
                <a:gradFill>
                  <a:gsLst>
                    <a:gs pos="100000">
                      <a:schemeClr val="bg1"/>
                    </a:gs>
                    <a:gs pos="0">
                      <a:schemeClr val="bg1"/>
                    </a:gs>
                  </a:gsLst>
                  <a:lin ang="5400000" scaled="0"/>
                </a:gradFill>
                <a:latin typeface="+mj-lt"/>
              </a:defRPr>
            </a:lvl1pPr>
            <a:lvl2pPr>
              <a:defRPr sz="6400">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600">
                <a:gradFill>
                  <a:gsLst>
                    <a:gs pos="100000">
                      <a:schemeClr val="bg2"/>
                    </a:gs>
                    <a:gs pos="0">
                      <a:schemeClr val="bg2"/>
                    </a:gs>
                  </a:gsLst>
                  <a:lin ang="5400000" scaled="0"/>
                </a:gradFill>
              </a:defRPr>
            </a:lvl1pPr>
          </a:lstStyle>
          <a:p>
            <a:pPr defTabSz="913022"/>
            <a:fld id="{727B4C2D-45E2-4621-8491-2995EB46A674}" type="slidenum">
              <a:rPr lang="en-US" smtClean="0">
                <a:gradFill>
                  <a:gsLst>
                    <a:gs pos="100000">
                      <a:srgbClr val="797A7D"/>
                    </a:gs>
                    <a:gs pos="0">
                      <a:srgbClr val="797A7D"/>
                    </a:gs>
                  </a:gsLst>
                  <a:lin ang="5400000" scaled="0"/>
                </a:gradFill>
              </a:rPr>
              <a:pPr defTabSz="913022"/>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520836" y="4343403"/>
            <a:ext cx="11155094" cy="470747"/>
          </a:xfrm>
          <a:prstGeom prst="rect">
            <a:avLst/>
          </a:prstGeom>
        </p:spPr>
        <p:txBody>
          <a:bodyPr>
            <a:normAutofit/>
          </a:bodyPr>
          <a:lstStyle>
            <a:lvl1pPr marL="0" indent="0">
              <a:lnSpc>
                <a:spcPct val="90000"/>
              </a:lnSpc>
              <a:buNone/>
              <a:defRPr sz="3600">
                <a:gradFill>
                  <a:gsLst>
                    <a:gs pos="100000">
                      <a:schemeClr val="bg1"/>
                    </a:gs>
                    <a:gs pos="0">
                      <a:schemeClr val="bg1"/>
                    </a:gs>
                  </a:gsLst>
                  <a:lin ang="5400000" scaled="0"/>
                </a:gradFill>
                <a:latin typeface="+mj-lt"/>
              </a:defRPr>
            </a:lvl1pPr>
            <a:lvl2pPr>
              <a:defRPr sz="6400">
                <a:solidFill>
                  <a:schemeClr val="tx2"/>
                </a:solidFill>
                <a:latin typeface="+mn-lt"/>
              </a:defRPr>
            </a:lvl2pPr>
          </a:lstStyle>
          <a:p>
            <a:pPr lvl="0"/>
            <a:r>
              <a:rPr lang="en-US" smtClean="0"/>
              <a:t>Click to edit Master text styles</a:t>
            </a:r>
          </a:p>
        </p:txBody>
      </p:sp>
      <p:pic>
        <p:nvPicPr>
          <p:cNvPr id="8" name="Picture 2" descr="C:\Users\petern\Desktop\Design Stuff\Icons\Microsoft logos\Ofc365_Orng166_D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45594" y="6087521"/>
            <a:ext cx="2273336" cy="785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100157"/>
      </p:ext>
    </p:extLst>
  </p:cSld>
  <p:clrMapOvr>
    <a:masterClrMapping/>
  </p:clrMapOvr>
  <p:timing>
    <p:tnLst>
      <p:par>
        <p:cT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600">
                <a:gradFill>
                  <a:gsLst>
                    <a:gs pos="100000">
                      <a:schemeClr val="bg2"/>
                    </a:gs>
                    <a:gs pos="0">
                      <a:schemeClr val="bg2"/>
                    </a:gs>
                  </a:gsLst>
                  <a:lin ang="5400000" scaled="0"/>
                </a:gradFill>
              </a:defRPr>
            </a:lvl1pPr>
          </a:lstStyle>
          <a:p>
            <a:pPr defTabSz="913022"/>
            <a:fld id="{727B4C2D-45E2-4621-8491-2995EB46A674}" type="slidenum">
              <a:rPr lang="en-US" smtClean="0">
                <a:gradFill>
                  <a:gsLst>
                    <a:gs pos="100000">
                      <a:srgbClr val="797A7D"/>
                    </a:gs>
                    <a:gs pos="0">
                      <a:srgbClr val="797A7D"/>
                    </a:gs>
                  </a:gsLst>
                  <a:lin ang="5400000" scaled="0"/>
                </a:gradFill>
              </a:rPr>
              <a:pPr defTabSz="913022"/>
              <a:t>‹#›</a:t>
            </a:fld>
            <a:endParaRPr lang="en-US" dirty="0">
              <a:gradFill>
                <a:gsLst>
                  <a:gs pos="100000">
                    <a:srgbClr val="797A7D"/>
                  </a:gs>
                  <a:gs pos="0">
                    <a:srgbClr val="797A7D"/>
                  </a:gs>
                </a:gsLst>
                <a:lin ang="5400000" scaled="0"/>
              </a:gradFill>
            </a:endParaRPr>
          </a:p>
        </p:txBody>
      </p:sp>
      <p:pic>
        <p:nvPicPr>
          <p:cNvPr id="6" name="Picture 2" descr="C:\Users\petern\Desktop\Design Stuff\Icons\Microsoft logos\Ofc365_Orng166_D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45594" y="6087521"/>
            <a:ext cx="2273336" cy="785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549133"/>
      </p:ext>
    </p:extLst>
  </p:cSld>
  <p:clrMapOvr>
    <a:masterClrMapping/>
  </p:clrMapOvr>
  <p:transition>
    <p:fade/>
  </p:transition>
  <p:timing>
    <p:tnLst>
      <p:par>
        <p:cTn id="1" dur="indefinite" restart="never" nodeType="tmRoot"/>
      </p:par>
    </p:tnLst>
  </p:timing>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3894913"/>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Blank Slide Orange">
    <p:bg>
      <p:bgPr>
        <a:solidFill>
          <a:srgbClr val="EB3C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8219493"/>
      </p:ext>
    </p:extLst>
  </p:cSld>
  <p:clrMapOvr>
    <a:masterClrMapping/>
  </p:clrMapOvr>
  <p:transition>
    <p:fade/>
  </p:transition>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Slide for Developer Code</a:t>
            </a:r>
            <a:endParaRPr lang="en-US" dirty="0"/>
          </a:p>
        </p:txBody>
      </p:sp>
      <p:sp>
        <p:nvSpPr>
          <p:cNvPr id="3" name="Rectangle 2"/>
          <p:cNvSpPr/>
          <p:nvPr userDrawn="1"/>
        </p:nvSpPr>
        <p:spPr bwMode="hidden">
          <a:xfrm>
            <a:off x="1" y="1155941"/>
            <a:ext cx="12192000"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54" tIns="45654" rIns="45654" bIns="45654" numCol="1" spcCol="0" rtlCol="0" fromWordArt="0" anchor="ctr" anchorCtr="0" forceAA="0" compatLnSpc="1">
            <a:prstTxWarp prst="textNoShape">
              <a:avLst/>
            </a:prstTxWarp>
            <a:noAutofit/>
          </a:bodyPr>
          <a:lstStyle/>
          <a:p>
            <a:pPr algn="ctr" defTabSz="912759" fontAlgn="base">
              <a:spcBef>
                <a:spcPct val="0"/>
              </a:spcBef>
              <a:spcAft>
                <a:spcPct val="0"/>
              </a:spcAft>
            </a:pPr>
            <a:endParaRPr lang="en-US" sz="19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455" y="1447802"/>
            <a:ext cx="11155094" cy="1988237"/>
          </a:xfrm>
        </p:spPr>
        <p:txBody>
          <a:bodyPr/>
          <a:lstStyle>
            <a:lvl1pPr marL="0" indent="0">
              <a:lnSpc>
                <a:spcPct val="95000"/>
              </a:lnSpc>
              <a:buNone/>
              <a:defRPr sz="3200">
                <a:gradFill>
                  <a:gsLst>
                    <a:gs pos="1250">
                      <a:srgbClr val="000000"/>
                    </a:gs>
                    <a:gs pos="100000">
                      <a:srgbClr val="000000"/>
                    </a:gs>
                  </a:gsLst>
                  <a:lin ang="5400000" scaled="0"/>
                </a:gradFill>
                <a:latin typeface="Consolas" pitchFamily="49" charset="0"/>
                <a:cs typeface="Consolas" pitchFamily="49" charset="0"/>
              </a:defRPr>
            </a:lvl1pPr>
            <a:lvl2pPr marL="339227"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572247"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797342"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1028777"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7664861"/>
      </p:ext>
    </p:extLst>
  </p:cSld>
  <p:clrMapOvr>
    <a:masterClrMapping/>
  </p:clrMapOvr>
  <p:transition>
    <p:fade/>
  </p:transition>
  <p:timing>
    <p:tnLst>
      <p:par>
        <p:cTn id="1" dur="indefinite" restart="never" nodeType="tmRoot"/>
      </p:par>
    </p:tnLst>
  </p:timing>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836" y="228602"/>
            <a:ext cx="11155094" cy="664797"/>
          </a:xfrm>
        </p:spPr>
        <p:txBody>
          <a:bodyPr/>
          <a:lstStyle>
            <a:lvl1pPr>
              <a:defRPr sz="48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249" y="1447799"/>
            <a:ext cx="11151917" cy="2043636"/>
          </a:xfrm>
          <a:prstGeom prst="rect">
            <a:avLst/>
          </a:prstGeom>
        </p:spPr>
        <p:txBody>
          <a:bodyPr/>
          <a:lstStyle>
            <a:lvl1pPr marL="342397" indent="-342397">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7727" indent="-285331">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3058" indent="-285331">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1323" indent="-228265">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69588" indent="-228265">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3" y="6238878"/>
            <a:ext cx="12192001" cy="619125"/>
          </a:xfrm>
          <a:prstGeom prst="rect">
            <a:avLst/>
          </a:prstGeom>
          <a:solidFill>
            <a:srgbClr val="FFFF99"/>
          </a:solidFill>
        </p:spPr>
        <p:txBody>
          <a:bodyPr wrap="square" lIns="152171" tIns="76085" rIns="152171" bIns="76085" anchor="b" anchorCtr="0">
            <a:noAutofit/>
          </a:bodyPr>
          <a:lstStyle>
            <a:lvl1pPr algn="r">
              <a:buFont typeface="Arial" pitchFamily="34" charset="0"/>
              <a:buNone/>
              <a:defRPr sz="36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1905103144"/>
      </p:ext>
    </p:extLst>
  </p:cSld>
  <p:clrMapOvr>
    <a:masterClrMapping/>
  </p:clrMapOvr>
  <p:transition>
    <p:fade/>
  </p:transition>
  <p:timing>
    <p:tnLst>
      <p:par>
        <p:cTn id="1" dur="indefinite" restart="never" nodeType="tmRoot"/>
      </p:par>
    </p:tnLst>
  </p:timing>
</p:sldLayout>
</file>

<file path=ppt/slideLayouts/slideLayout332.xml><?xml version="1.0" encoding="utf-8"?>
<p:sldLayout xmlns:a="http://schemas.openxmlformats.org/drawingml/2006/main" xmlns:r="http://schemas.openxmlformats.org/officeDocument/2006/relationships" xmlns:p="http://schemas.openxmlformats.org/presentationml/2006/main">
  <p:cSld name="Quote ">
    <p:spTree>
      <p:nvGrpSpPr>
        <p:cNvPr id="1" name=""/>
        <p:cNvGrpSpPr/>
        <p:nvPr/>
      </p:nvGrpSpPr>
      <p:grpSpPr>
        <a:xfrm>
          <a:off x="0" y="0"/>
          <a:ext cx="0" cy="0"/>
          <a:chOff x="0" y="0"/>
          <a:chExt cx="0" cy="0"/>
        </a:xfrm>
      </p:grpSpPr>
      <p:sp>
        <p:nvSpPr>
          <p:cNvPr id="5" name="Content Placeholder 4"/>
          <p:cNvSpPr>
            <a:spLocks noGrp="1"/>
          </p:cNvSpPr>
          <p:nvPr>
            <p:ph sz="quarter" idx="11" hasCustomPrompt="1"/>
          </p:nvPr>
        </p:nvSpPr>
        <p:spPr>
          <a:xfrm>
            <a:off x="520836" y="1358056"/>
            <a:ext cx="11155094" cy="2863073"/>
          </a:xfrm>
          <a:prstGeom prst="rect">
            <a:avLst/>
          </a:prstGeom>
        </p:spPr>
        <p:txBody>
          <a:bodyPr>
            <a:normAutofit/>
          </a:bodyPr>
          <a:lstStyle>
            <a:lvl1pPr marL="0" indent="0">
              <a:lnSpc>
                <a:spcPct val="90000"/>
              </a:lnSpc>
              <a:buNone/>
              <a:defRPr sz="6400">
                <a:solidFill>
                  <a:schemeClr val="tx2"/>
                </a:solidFill>
                <a:latin typeface="+mj-lt"/>
              </a:defRPr>
            </a:lvl1pPr>
            <a:lvl2pPr>
              <a:defRPr sz="6400">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600">
                <a:gradFill>
                  <a:gsLst>
                    <a:gs pos="100000">
                      <a:schemeClr val="bg2"/>
                    </a:gs>
                    <a:gs pos="0">
                      <a:schemeClr val="bg2"/>
                    </a:gs>
                  </a:gsLst>
                  <a:lin ang="5400000" scaled="0"/>
                </a:gradFill>
              </a:defRPr>
            </a:lvl1pPr>
          </a:lstStyle>
          <a:p>
            <a:pPr defTabSz="913022"/>
            <a:fld id="{727B4C2D-45E2-4621-8491-2995EB46A674}" type="slidenum">
              <a:rPr lang="en-US" smtClean="0">
                <a:gradFill>
                  <a:gsLst>
                    <a:gs pos="100000">
                      <a:srgbClr val="797A7D"/>
                    </a:gs>
                    <a:gs pos="0">
                      <a:srgbClr val="797A7D"/>
                    </a:gs>
                  </a:gsLst>
                  <a:lin ang="5400000" scaled="0"/>
                </a:gradFill>
              </a:rPr>
              <a:pPr defTabSz="913022"/>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520836" y="4343403"/>
            <a:ext cx="11155094" cy="470747"/>
          </a:xfrm>
          <a:prstGeom prst="rect">
            <a:avLst/>
          </a:prstGeom>
        </p:spPr>
        <p:txBody>
          <a:bodyPr>
            <a:normAutofit/>
          </a:bodyPr>
          <a:lstStyle>
            <a:lvl1pPr marL="0" indent="0">
              <a:lnSpc>
                <a:spcPct val="90000"/>
              </a:lnSpc>
              <a:buNone/>
              <a:defRPr sz="3600">
                <a:gradFill>
                  <a:gsLst>
                    <a:gs pos="100000">
                      <a:schemeClr val="bg2"/>
                    </a:gs>
                    <a:gs pos="0">
                      <a:schemeClr val="bg2"/>
                    </a:gs>
                  </a:gsLst>
                  <a:lin ang="5400000" scaled="0"/>
                </a:gradFill>
                <a:latin typeface="+mj-lt"/>
              </a:defRPr>
            </a:lvl1pPr>
            <a:lvl2pPr>
              <a:defRPr sz="6400">
                <a:solidFill>
                  <a:schemeClr val="tx2"/>
                </a:solidFill>
                <a:latin typeface="+mn-lt"/>
              </a:defRPr>
            </a:lvl2pPr>
          </a:lstStyle>
          <a:p>
            <a:pPr lvl="0"/>
            <a:r>
              <a:rPr lang="en-US" smtClean="0"/>
              <a:t>Click to edit Master text styles</a:t>
            </a:r>
          </a:p>
        </p:txBody>
      </p:sp>
      <p:pic>
        <p:nvPicPr>
          <p:cNvPr id="7" name="Picture 2" descr="C:\Users\petern\Desktop\Design Stuff\Icons\Microsoft logos\Ofc365_Orng166_D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45594" y="6087521"/>
            <a:ext cx="2273336" cy="785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050863"/>
      </p:ext>
    </p:extLst>
  </p:cSld>
  <p:clrMapOvr>
    <a:masterClrMapping/>
  </p:clrMapOvr>
  <p:timing>
    <p:tnLst>
      <p:par>
        <p:cTn id="1" dur="indefinite" restart="never" nodeType="tmRoot"/>
      </p:par>
    </p:tnLst>
  </p:timing>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1_Title Slide 1 ">
    <p:spTree>
      <p:nvGrpSpPr>
        <p:cNvPr id="1" name=""/>
        <p:cNvGrpSpPr/>
        <p:nvPr/>
      </p:nvGrpSpPr>
      <p:grpSpPr>
        <a:xfrm>
          <a:off x="0" y="0"/>
          <a:ext cx="0" cy="0"/>
          <a:chOff x="0" y="0"/>
          <a:chExt cx="0" cy="0"/>
        </a:xfrm>
      </p:grpSpPr>
      <p:pic>
        <p:nvPicPr>
          <p:cNvPr id="16" name="Picture 15" descr="MS_TWC_cornerstone-tile_Blue288_RGB.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9303" y="291102"/>
            <a:ext cx="1792850" cy="1793104"/>
          </a:xfrm>
          <a:prstGeom prst="rect">
            <a:avLst/>
          </a:prstGeom>
        </p:spPr>
      </p:pic>
      <p:sp>
        <p:nvSpPr>
          <p:cNvPr id="18" name="TextBox 17"/>
          <p:cNvSpPr txBox="1"/>
          <p:nvPr userDrawn="1"/>
        </p:nvSpPr>
        <p:spPr>
          <a:xfrm>
            <a:off x="7709547" y="6535844"/>
            <a:ext cx="4213186" cy="120708"/>
          </a:xfrm>
          <a:prstGeom prst="rect">
            <a:avLst/>
          </a:prstGeom>
          <a:noFill/>
        </p:spPr>
        <p:txBody>
          <a:bodyPr wrap="square" lIns="89619" tIns="0" rIns="0" bIns="0" rtlCol="0">
            <a:spAutoFit/>
          </a:bodyPr>
          <a:lstStyle/>
          <a:p>
            <a:pPr algn="r" defTabSz="914180"/>
            <a:r>
              <a:rPr lang="en-US" sz="784" kern="800" dirty="0" smtClean="0">
                <a:solidFill>
                  <a:srgbClr val="505050"/>
                </a:solidFill>
                <a:latin typeface="Segoe Pro Light"/>
              </a:rPr>
              <a:t>Microsoft Confidential. For internal use only.</a:t>
            </a:r>
            <a:endParaRPr lang="en-US" sz="784" kern="800" dirty="0">
              <a:solidFill>
                <a:srgbClr val="505050"/>
              </a:solidFill>
              <a:latin typeface="Segoe Pro Light"/>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invGray">
          <a:xfrm>
            <a:off x="10207201" y="470411"/>
            <a:ext cx="1522403" cy="326166"/>
          </a:xfrm>
          <a:prstGeom prst="rect">
            <a:avLst/>
          </a:prstGeom>
        </p:spPr>
      </p:pic>
      <p:sp>
        <p:nvSpPr>
          <p:cNvPr id="19" name="Text Placeholder 4"/>
          <p:cNvSpPr>
            <a:spLocks noGrp="1"/>
          </p:cNvSpPr>
          <p:nvPr>
            <p:ph type="body" sz="quarter" idx="12" hasCustomPrompt="1"/>
          </p:nvPr>
        </p:nvSpPr>
        <p:spPr>
          <a:xfrm>
            <a:off x="270794" y="4504850"/>
            <a:ext cx="8964248" cy="1167086"/>
          </a:xfrm>
          <a:noFill/>
        </p:spPr>
        <p:txBody>
          <a:bodyPr lIns="146304" tIns="109728" rIns="146304" bIns="109728">
            <a:noAutofit/>
          </a:bodyPr>
          <a:lstStyle>
            <a:lvl1pPr marL="0" indent="0">
              <a:spcBef>
                <a:spcPts val="0"/>
              </a:spcBef>
              <a:buNone/>
              <a:defRPr sz="2254" spc="0" baseline="0">
                <a:solidFill>
                  <a:srgbClr val="000000"/>
                </a:solidFill>
                <a:latin typeface="+mj-lt"/>
              </a:defRPr>
            </a:lvl1pPr>
          </a:lstStyle>
          <a:p>
            <a:r>
              <a:rPr lang="en-US" sz="2254" dirty="0" smtClean="0"/>
              <a:t>Speaker name goes here</a:t>
            </a:r>
          </a:p>
          <a:p>
            <a:r>
              <a:rPr lang="en-US" sz="2254" dirty="0" smtClean="0"/>
              <a:t>Title goes here</a:t>
            </a:r>
          </a:p>
          <a:p>
            <a:r>
              <a:rPr lang="en-US" sz="2254" dirty="0" smtClean="0"/>
              <a:t>Speaker’s group name goes here</a:t>
            </a:r>
            <a:endParaRPr lang="en-US" sz="2254" dirty="0"/>
          </a:p>
        </p:txBody>
      </p:sp>
      <p:sp>
        <p:nvSpPr>
          <p:cNvPr id="20" name="Title 1"/>
          <p:cNvSpPr>
            <a:spLocks noGrp="1"/>
          </p:cNvSpPr>
          <p:nvPr>
            <p:ph type="title" hasCustomPrompt="1"/>
          </p:nvPr>
        </p:nvSpPr>
        <p:spPr bwMode="ltGray">
          <a:xfrm>
            <a:off x="269302" y="2711766"/>
            <a:ext cx="8964151" cy="1794808"/>
          </a:xfrm>
          <a:noFill/>
        </p:spPr>
        <p:txBody>
          <a:bodyPr lIns="146304" tIns="91440" rIns="146304" bIns="91440" anchor="t" anchorCtr="0"/>
          <a:lstStyle>
            <a:lvl1pPr>
              <a:defRPr sz="5881" spc="-98" baseline="0">
                <a:solidFill>
                  <a:srgbClr val="000000"/>
                </a:solidFill>
              </a:defRPr>
            </a:lvl1pPr>
          </a:lstStyle>
          <a:p>
            <a:r>
              <a:rPr lang="en-US" dirty="0" smtClean="0"/>
              <a:t>Presentation title </a:t>
            </a:r>
            <a:br>
              <a:rPr lang="en-US" dirty="0" smtClean="0"/>
            </a:br>
            <a:r>
              <a:rPr lang="en-US" dirty="0" smtClean="0"/>
              <a:t>goes here</a:t>
            </a:r>
            <a:endParaRPr lang="en-US" dirty="0"/>
          </a:p>
        </p:txBody>
      </p:sp>
      <p:sp>
        <p:nvSpPr>
          <p:cNvPr id="21" name="Text Placeholder 2"/>
          <p:cNvSpPr>
            <a:spLocks noGrp="1"/>
          </p:cNvSpPr>
          <p:nvPr>
            <p:ph type="body" sz="quarter" idx="15" hasCustomPrompt="1"/>
          </p:nvPr>
        </p:nvSpPr>
        <p:spPr bwMode="ltGray">
          <a:xfrm>
            <a:off x="269302" y="2084187"/>
            <a:ext cx="8964151" cy="627580"/>
          </a:xfrm>
        </p:spPr>
        <p:txBody>
          <a:bodyPr tIns="109728" bIns="109728">
            <a:noAutofit/>
          </a:bodyPr>
          <a:lstStyle>
            <a:lvl1pPr marL="0" indent="0">
              <a:spcBef>
                <a:spcPts val="0"/>
              </a:spcBef>
              <a:buNone/>
              <a:defRPr sz="3136" baseline="0">
                <a:solidFill>
                  <a:srgbClr val="000000"/>
                </a:solidFill>
              </a:defRPr>
            </a:lvl1pPr>
          </a:lstStyle>
          <a:p>
            <a:r>
              <a:rPr lang="en-US" dirty="0" smtClean="0"/>
              <a:t>Group name goes here</a:t>
            </a:r>
            <a:endParaRPr lang="en-US" dirty="0"/>
          </a:p>
        </p:txBody>
      </p:sp>
    </p:spTree>
    <p:extLst>
      <p:ext uri="{BB962C8B-B14F-4D97-AF65-F5344CB8AC3E}">
        <p14:creationId xmlns:p14="http://schemas.microsoft.com/office/powerpoint/2010/main" val="1090128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1_Title Slide 2 ">
    <p:spTree>
      <p:nvGrpSpPr>
        <p:cNvPr id="1" name=""/>
        <p:cNvGrpSpPr/>
        <p:nvPr/>
      </p:nvGrpSpPr>
      <p:grpSpPr>
        <a:xfrm>
          <a:off x="0" y="0"/>
          <a:ext cx="0" cy="0"/>
          <a:chOff x="0" y="0"/>
          <a:chExt cx="0" cy="0"/>
        </a:xfrm>
      </p:grpSpPr>
      <p:sp>
        <p:nvSpPr>
          <p:cNvPr id="18" name="Rectangle 17"/>
          <p:cNvSpPr/>
          <p:nvPr userDrawn="1"/>
        </p:nvSpPr>
        <p:spPr bwMode="auto">
          <a:xfrm>
            <a:off x="269239" y="2084172"/>
            <a:ext cx="8964248" cy="3586208"/>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descr="MS_TWC_cornerstone-tile_Blue288_RGB.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9303" y="291102"/>
            <a:ext cx="1792850" cy="1793104"/>
          </a:xfrm>
          <a:prstGeom prst="rect">
            <a:avLst/>
          </a:prstGeom>
        </p:spPr>
      </p:pic>
      <p:sp>
        <p:nvSpPr>
          <p:cNvPr id="13" name="TextBox 12"/>
          <p:cNvSpPr txBox="1"/>
          <p:nvPr userDrawn="1"/>
        </p:nvSpPr>
        <p:spPr>
          <a:xfrm>
            <a:off x="7709547" y="6535844"/>
            <a:ext cx="4213186" cy="120708"/>
          </a:xfrm>
          <a:prstGeom prst="rect">
            <a:avLst/>
          </a:prstGeom>
          <a:noFill/>
        </p:spPr>
        <p:txBody>
          <a:bodyPr wrap="square" lIns="89619" tIns="0" rIns="0" bIns="0" rtlCol="0">
            <a:spAutoFit/>
          </a:bodyPr>
          <a:lstStyle/>
          <a:p>
            <a:pPr algn="r" defTabSz="914180"/>
            <a:r>
              <a:rPr lang="en-US" sz="784" kern="800" dirty="0" smtClean="0">
                <a:solidFill>
                  <a:srgbClr val="505050"/>
                </a:solidFill>
                <a:latin typeface="Segoe Pro Light"/>
              </a:rPr>
              <a:t>Microsoft Confidential. For internal use only.</a:t>
            </a:r>
            <a:endParaRPr lang="en-US" sz="784" kern="800" dirty="0">
              <a:solidFill>
                <a:srgbClr val="505050"/>
              </a:solidFill>
              <a:latin typeface="Segoe Pro Light"/>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invGray">
          <a:xfrm>
            <a:off x="10207201" y="470411"/>
            <a:ext cx="1522403" cy="326166"/>
          </a:xfrm>
          <a:prstGeom prst="rect">
            <a:avLst/>
          </a:prstGeom>
        </p:spPr>
      </p:pic>
      <p:sp>
        <p:nvSpPr>
          <p:cNvPr id="14" name="Text Placeholder 4"/>
          <p:cNvSpPr>
            <a:spLocks noGrp="1"/>
          </p:cNvSpPr>
          <p:nvPr>
            <p:ph type="body" sz="quarter" idx="12" hasCustomPrompt="1"/>
          </p:nvPr>
        </p:nvSpPr>
        <p:spPr>
          <a:xfrm>
            <a:off x="270794" y="4504850"/>
            <a:ext cx="8964248" cy="1167086"/>
          </a:xfrm>
          <a:noFill/>
        </p:spPr>
        <p:txBody>
          <a:bodyPr lIns="146304" tIns="109728" rIns="146304" bIns="109728">
            <a:noAutofit/>
          </a:bodyPr>
          <a:lstStyle>
            <a:lvl1pPr marL="0" indent="0">
              <a:spcBef>
                <a:spcPts val="0"/>
              </a:spcBef>
              <a:buNone/>
              <a:defRPr sz="2254" spc="0" baseline="0">
                <a:gradFill>
                  <a:gsLst>
                    <a:gs pos="2917">
                      <a:schemeClr val="tx1"/>
                    </a:gs>
                    <a:gs pos="30000">
                      <a:schemeClr val="tx1"/>
                    </a:gs>
                  </a:gsLst>
                  <a:lin ang="5400000" scaled="0"/>
                </a:gradFill>
                <a:latin typeface="+mj-lt"/>
              </a:defRPr>
            </a:lvl1pPr>
          </a:lstStyle>
          <a:p>
            <a:r>
              <a:rPr lang="en-US" sz="2254" dirty="0" smtClean="0"/>
              <a:t>Speaker name goes here</a:t>
            </a:r>
          </a:p>
          <a:p>
            <a:r>
              <a:rPr lang="en-US" sz="2254" dirty="0" smtClean="0"/>
              <a:t>Title goes here</a:t>
            </a:r>
          </a:p>
          <a:p>
            <a:r>
              <a:rPr lang="en-US" sz="2254" dirty="0" smtClean="0"/>
              <a:t>Speaker’s group name goes here</a:t>
            </a:r>
            <a:endParaRPr lang="en-US" sz="2254" dirty="0"/>
          </a:p>
        </p:txBody>
      </p:sp>
      <p:sp>
        <p:nvSpPr>
          <p:cNvPr id="15" name="Title 1"/>
          <p:cNvSpPr>
            <a:spLocks noGrp="1"/>
          </p:cNvSpPr>
          <p:nvPr>
            <p:ph type="title" hasCustomPrompt="1"/>
          </p:nvPr>
        </p:nvSpPr>
        <p:spPr bwMode="ltGray">
          <a:xfrm>
            <a:off x="269302" y="2711766"/>
            <a:ext cx="8964151" cy="1794808"/>
          </a:xfrm>
          <a:noFill/>
        </p:spPr>
        <p:txBody>
          <a:bodyPr lIns="146304" tIns="91440" rIns="146304" bIns="91440" anchor="t" anchorCtr="0"/>
          <a:lstStyle>
            <a:lvl1pPr>
              <a:defRPr sz="5881" spc="-98" baseline="0">
                <a:gradFill>
                  <a:gsLst>
                    <a:gs pos="5833">
                      <a:srgbClr val="FFFFFF"/>
                    </a:gs>
                    <a:gs pos="18000">
                      <a:srgbClr val="FFFFFF"/>
                    </a:gs>
                  </a:gsLst>
                  <a:lin ang="5400000" scaled="0"/>
                </a:gradFill>
              </a:defRPr>
            </a:lvl1pPr>
          </a:lstStyle>
          <a:p>
            <a:r>
              <a:rPr lang="en-US" dirty="0" smtClean="0"/>
              <a:t>Presentation title </a:t>
            </a:r>
            <a:br>
              <a:rPr lang="en-US" dirty="0" smtClean="0"/>
            </a:br>
            <a:r>
              <a:rPr lang="en-US" dirty="0" smtClean="0"/>
              <a:t>goes here</a:t>
            </a:r>
            <a:endParaRPr lang="en-US" dirty="0"/>
          </a:p>
        </p:txBody>
      </p:sp>
      <p:sp>
        <p:nvSpPr>
          <p:cNvPr id="16" name="Text Placeholder 2"/>
          <p:cNvSpPr>
            <a:spLocks noGrp="1"/>
          </p:cNvSpPr>
          <p:nvPr>
            <p:ph type="body" sz="quarter" idx="15" hasCustomPrompt="1"/>
          </p:nvPr>
        </p:nvSpPr>
        <p:spPr bwMode="ltGray">
          <a:xfrm>
            <a:off x="269302" y="2084187"/>
            <a:ext cx="8964151" cy="627580"/>
          </a:xfrm>
        </p:spPr>
        <p:txBody>
          <a:bodyPr tIns="109728" bIns="109728">
            <a:noAutofit/>
          </a:bodyPr>
          <a:lstStyle>
            <a:lvl1pPr marL="0" indent="0">
              <a:spcBef>
                <a:spcPts val="0"/>
              </a:spcBef>
              <a:buNone/>
              <a:defRPr sz="3136" baseline="0">
                <a:gradFill>
                  <a:gsLst>
                    <a:gs pos="1250">
                      <a:srgbClr val="FFFFFF"/>
                    </a:gs>
                    <a:gs pos="99000">
                      <a:srgbClr val="FFFFFF"/>
                    </a:gs>
                  </a:gsLst>
                  <a:lin ang="5400000" scaled="0"/>
                </a:gradFill>
              </a:defRPr>
            </a:lvl1pPr>
          </a:lstStyle>
          <a:p>
            <a:r>
              <a:rPr lang="en-US" dirty="0" smtClean="0"/>
              <a:t>Group name goes here</a:t>
            </a:r>
            <a:endParaRPr lang="en-US" dirty="0"/>
          </a:p>
        </p:txBody>
      </p:sp>
    </p:spTree>
    <p:extLst>
      <p:ext uri="{BB962C8B-B14F-4D97-AF65-F5344CB8AC3E}">
        <p14:creationId xmlns:p14="http://schemas.microsoft.com/office/powerpoint/2010/main" val="34692204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4_Title Slide 3">
    <p:spTree>
      <p:nvGrpSpPr>
        <p:cNvPr id="1" name=""/>
        <p:cNvGrpSpPr/>
        <p:nvPr/>
      </p:nvGrpSpPr>
      <p:grpSpPr>
        <a:xfrm>
          <a:off x="0" y="0"/>
          <a:ext cx="0" cy="0"/>
          <a:chOff x="0" y="0"/>
          <a:chExt cx="0" cy="0"/>
        </a:xfrm>
      </p:grpSpPr>
      <p:sp>
        <p:nvSpPr>
          <p:cNvPr id="8" name="Rectangle 7"/>
          <p:cNvSpPr/>
          <p:nvPr userDrawn="1"/>
        </p:nvSpPr>
        <p:spPr bwMode="auto">
          <a:xfrm>
            <a:off x="269239" y="2084172"/>
            <a:ext cx="8964248" cy="3586208"/>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2" name="Picture 11" descr="MS_TWC_cornerstone-tile_Blue288_RGB.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9303" y="291102"/>
            <a:ext cx="1792850" cy="1793104"/>
          </a:xfrm>
          <a:prstGeom prst="rect">
            <a:avLst/>
          </a:prstGeom>
        </p:spPr>
      </p:pic>
      <p:sp>
        <p:nvSpPr>
          <p:cNvPr id="14" name="TextBox 13"/>
          <p:cNvSpPr txBox="1"/>
          <p:nvPr userDrawn="1"/>
        </p:nvSpPr>
        <p:spPr>
          <a:xfrm>
            <a:off x="7709547" y="6535844"/>
            <a:ext cx="4213186" cy="120708"/>
          </a:xfrm>
          <a:prstGeom prst="rect">
            <a:avLst/>
          </a:prstGeom>
          <a:noFill/>
        </p:spPr>
        <p:txBody>
          <a:bodyPr wrap="square" lIns="89619" tIns="0" rIns="0" bIns="0" rtlCol="0">
            <a:spAutoFit/>
          </a:bodyPr>
          <a:lstStyle/>
          <a:p>
            <a:pPr algn="r" defTabSz="914180"/>
            <a:r>
              <a:rPr lang="en-US" sz="784" kern="800" dirty="0" smtClean="0">
                <a:solidFill>
                  <a:srgbClr val="505050"/>
                </a:solidFill>
                <a:latin typeface="Segoe Pro Light"/>
              </a:rPr>
              <a:t>Microsoft Confidential. For internal use only.</a:t>
            </a:r>
            <a:endParaRPr lang="en-US" sz="784" kern="800" dirty="0">
              <a:solidFill>
                <a:srgbClr val="505050"/>
              </a:solidFill>
              <a:latin typeface="Segoe Pro Light"/>
            </a:endParaRP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invGray">
          <a:xfrm>
            <a:off x="10207201" y="470411"/>
            <a:ext cx="1522403" cy="326166"/>
          </a:xfrm>
          <a:prstGeom prst="rect">
            <a:avLst/>
          </a:prstGeom>
        </p:spPr>
      </p:pic>
      <p:sp>
        <p:nvSpPr>
          <p:cNvPr id="9" name="Text Placeholder 4"/>
          <p:cNvSpPr>
            <a:spLocks noGrp="1"/>
          </p:cNvSpPr>
          <p:nvPr>
            <p:ph type="body" sz="quarter" idx="12" hasCustomPrompt="1"/>
          </p:nvPr>
        </p:nvSpPr>
        <p:spPr>
          <a:xfrm>
            <a:off x="270794" y="4504850"/>
            <a:ext cx="8964248" cy="1167086"/>
          </a:xfrm>
          <a:noFill/>
        </p:spPr>
        <p:txBody>
          <a:bodyPr lIns="146304" tIns="109728" rIns="146304" bIns="109728">
            <a:noAutofit/>
          </a:bodyPr>
          <a:lstStyle>
            <a:lvl1pPr marL="0" indent="0">
              <a:spcBef>
                <a:spcPts val="0"/>
              </a:spcBef>
              <a:buNone/>
              <a:defRPr sz="2254" spc="0" baseline="0">
                <a:gradFill>
                  <a:gsLst>
                    <a:gs pos="2917">
                      <a:schemeClr val="tx1"/>
                    </a:gs>
                    <a:gs pos="30000">
                      <a:schemeClr val="tx1"/>
                    </a:gs>
                  </a:gsLst>
                  <a:lin ang="5400000" scaled="0"/>
                </a:gradFill>
                <a:latin typeface="+mj-lt"/>
              </a:defRPr>
            </a:lvl1pPr>
          </a:lstStyle>
          <a:p>
            <a:r>
              <a:rPr lang="en-US" sz="2254" dirty="0" smtClean="0"/>
              <a:t>Speaker name goes here</a:t>
            </a:r>
          </a:p>
          <a:p>
            <a:r>
              <a:rPr lang="en-US" sz="2254" dirty="0" smtClean="0"/>
              <a:t>Title goes here</a:t>
            </a:r>
          </a:p>
          <a:p>
            <a:r>
              <a:rPr lang="en-US" sz="2254" dirty="0" smtClean="0"/>
              <a:t>Speaker’s group name goes here</a:t>
            </a:r>
            <a:endParaRPr lang="en-US" sz="2254" dirty="0"/>
          </a:p>
        </p:txBody>
      </p:sp>
      <p:sp>
        <p:nvSpPr>
          <p:cNvPr id="16" name="Title 1"/>
          <p:cNvSpPr>
            <a:spLocks noGrp="1"/>
          </p:cNvSpPr>
          <p:nvPr>
            <p:ph type="title" hasCustomPrompt="1"/>
          </p:nvPr>
        </p:nvSpPr>
        <p:spPr bwMode="ltGray">
          <a:xfrm>
            <a:off x="269302" y="2711766"/>
            <a:ext cx="8964151" cy="1794808"/>
          </a:xfrm>
          <a:noFill/>
        </p:spPr>
        <p:txBody>
          <a:bodyPr lIns="146304" tIns="91440" rIns="146304" bIns="91440" anchor="t" anchorCtr="0"/>
          <a:lstStyle>
            <a:lvl1pPr>
              <a:defRPr sz="5881" spc="-98" baseline="0">
                <a:gradFill>
                  <a:gsLst>
                    <a:gs pos="5833">
                      <a:srgbClr val="FFFFFF"/>
                    </a:gs>
                    <a:gs pos="18000">
                      <a:srgbClr val="FFFFFF"/>
                    </a:gs>
                  </a:gsLst>
                  <a:lin ang="5400000" scaled="0"/>
                </a:gradFill>
              </a:defRPr>
            </a:lvl1pPr>
          </a:lstStyle>
          <a:p>
            <a:r>
              <a:rPr lang="en-US" dirty="0" smtClean="0"/>
              <a:t>Presentation title </a:t>
            </a:r>
            <a:br>
              <a:rPr lang="en-US" dirty="0" smtClean="0"/>
            </a:br>
            <a:r>
              <a:rPr lang="en-US" dirty="0" smtClean="0"/>
              <a:t>goes here</a:t>
            </a:r>
            <a:endParaRPr lang="en-US" dirty="0"/>
          </a:p>
        </p:txBody>
      </p:sp>
      <p:sp>
        <p:nvSpPr>
          <p:cNvPr id="17" name="Text Placeholder 2"/>
          <p:cNvSpPr>
            <a:spLocks noGrp="1"/>
          </p:cNvSpPr>
          <p:nvPr>
            <p:ph type="body" sz="quarter" idx="15" hasCustomPrompt="1"/>
          </p:nvPr>
        </p:nvSpPr>
        <p:spPr bwMode="ltGray">
          <a:xfrm>
            <a:off x="269302" y="2084187"/>
            <a:ext cx="8964151" cy="627580"/>
          </a:xfrm>
        </p:spPr>
        <p:txBody>
          <a:bodyPr tIns="109728" bIns="109728">
            <a:noAutofit/>
          </a:bodyPr>
          <a:lstStyle>
            <a:lvl1pPr marL="0" indent="0">
              <a:spcBef>
                <a:spcPts val="0"/>
              </a:spcBef>
              <a:buNone/>
              <a:defRPr sz="3136" baseline="0">
                <a:gradFill>
                  <a:gsLst>
                    <a:gs pos="1250">
                      <a:srgbClr val="FFFFFF"/>
                    </a:gs>
                    <a:gs pos="99000">
                      <a:srgbClr val="FFFFFF"/>
                    </a:gs>
                  </a:gsLst>
                  <a:lin ang="5400000" scaled="0"/>
                </a:gradFill>
              </a:defRPr>
            </a:lvl1pPr>
          </a:lstStyle>
          <a:p>
            <a:r>
              <a:rPr lang="en-US" dirty="0" smtClean="0"/>
              <a:t>Group name goes here</a:t>
            </a:r>
            <a:endParaRPr lang="en-US" dirty="0"/>
          </a:p>
        </p:txBody>
      </p:sp>
    </p:spTree>
    <p:extLst>
      <p:ext uri="{BB962C8B-B14F-4D97-AF65-F5344CB8AC3E}">
        <p14:creationId xmlns:p14="http://schemas.microsoft.com/office/powerpoint/2010/main" val="35068703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5_Title Slide 3 ">
    <p:spTree>
      <p:nvGrpSpPr>
        <p:cNvPr id="1" name=""/>
        <p:cNvGrpSpPr/>
        <p:nvPr/>
      </p:nvGrpSpPr>
      <p:grpSpPr>
        <a:xfrm>
          <a:off x="0" y="0"/>
          <a:ext cx="0" cy="0"/>
          <a:chOff x="0" y="0"/>
          <a:chExt cx="0" cy="0"/>
        </a:xfrm>
      </p:grpSpPr>
      <p:sp>
        <p:nvSpPr>
          <p:cNvPr id="8" name="Rectangle 7"/>
          <p:cNvSpPr/>
          <p:nvPr userDrawn="1"/>
        </p:nvSpPr>
        <p:spPr bwMode="auto">
          <a:xfrm>
            <a:off x="269239" y="2084172"/>
            <a:ext cx="8964248" cy="358620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2" name="Picture 11" descr="MS_TWC_cornerstone-tile_Blue288_RGB.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9303" y="291102"/>
            <a:ext cx="1792850" cy="1793104"/>
          </a:xfrm>
          <a:prstGeom prst="rect">
            <a:avLst/>
          </a:prstGeom>
        </p:spPr>
      </p:pic>
      <p:sp>
        <p:nvSpPr>
          <p:cNvPr id="14" name="TextBox 13"/>
          <p:cNvSpPr txBox="1"/>
          <p:nvPr userDrawn="1"/>
        </p:nvSpPr>
        <p:spPr>
          <a:xfrm>
            <a:off x="7709547" y="6535844"/>
            <a:ext cx="4213186" cy="120708"/>
          </a:xfrm>
          <a:prstGeom prst="rect">
            <a:avLst/>
          </a:prstGeom>
          <a:noFill/>
        </p:spPr>
        <p:txBody>
          <a:bodyPr wrap="square" lIns="89619" tIns="0" rIns="0" bIns="0" rtlCol="0">
            <a:spAutoFit/>
          </a:bodyPr>
          <a:lstStyle/>
          <a:p>
            <a:pPr algn="r" defTabSz="914180"/>
            <a:r>
              <a:rPr lang="en-US" sz="784" kern="800" dirty="0" smtClean="0">
                <a:solidFill>
                  <a:srgbClr val="505050"/>
                </a:solidFill>
                <a:latin typeface="Segoe Pro Light"/>
              </a:rPr>
              <a:t>Microsoft Confidential. For internal use only.</a:t>
            </a:r>
            <a:endParaRPr lang="en-US" sz="784" kern="800" dirty="0">
              <a:solidFill>
                <a:srgbClr val="505050"/>
              </a:solidFill>
              <a:latin typeface="Segoe Pro Light"/>
            </a:endParaRP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invGray">
          <a:xfrm>
            <a:off x="10207201" y="470411"/>
            <a:ext cx="1522403" cy="326166"/>
          </a:xfrm>
          <a:prstGeom prst="rect">
            <a:avLst/>
          </a:prstGeom>
        </p:spPr>
      </p:pic>
      <p:sp>
        <p:nvSpPr>
          <p:cNvPr id="9" name="Text Placeholder 4"/>
          <p:cNvSpPr>
            <a:spLocks noGrp="1"/>
          </p:cNvSpPr>
          <p:nvPr>
            <p:ph type="body" sz="quarter" idx="12" hasCustomPrompt="1"/>
          </p:nvPr>
        </p:nvSpPr>
        <p:spPr>
          <a:xfrm>
            <a:off x="270794" y="4504850"/>
            <a:ext cx="8964248" cy="1167086"/>
          </a:xfrm>
          <a:noFill/>
        </p:spPr>
        <p:txBody>
          <a:bodyPr lIns="146304" tIns="109728" rIns="146304" bIns="109728">
            <a:noAutofit/>
          </a:bodyPr>
          <a:lstStyle>
            <a:lvl1pPr marL="0" indent="0">
              <a:spcBef>
                <a:spcPts val="0"/>
              </a:spcBef>
              <a:buNone/>
              <a:defRPr sz="2254" spc="0" baseline="0">
                <a:solidFill>
                  <a:srgbClr val="000000"/>
                </a:solidFill>
                <a:latin typeface="+mj-lt"/>
              </a:defRPr>
            </a:lvl1pPr>
          </a:lstStyle>
          <a:p>
            <a:r>
              <a:rPr lang="en-US" sz="2254" dirty="0" smtClean="0"/>
              <a:t>Speaker name goes here</a:t>
            </a:r>
          </a:p>
          <a:p>
            <a:r>
              <a:rPr lang="en-US" sz="2254" dirty="0" smtClean="0"/>
              <a:t>Title goes here</a:t>
            </a:r>
          </a:p>
          <a:p>
            <a:r>
              <a:rPr lang="en-US" sz="2254" dirty="0" smtClean="0"/>
              <a:t>Speaker’s group name goes here</a:t>
            </a:r>
            <a:endParaRPr lang="en-US" sz="2254" dirty="0"/>
          </a:p>
        </p:txBody>
      </p:sp>
      <p:sp>
        <p:nvSpPr>
          <p:cNvPr id="16" name="Title 1"/>
          <p:cNvSpPr>
            <a:spLocks noGrp="1"/>
          </p:cNvSpPr>
          <p:nvPr>
            <p:ph type="title" hasCustomPrompt="1"/>
          </p:nvPr>
        </p:nvSpPr>
        <p:spPr bwMode="ltGray">
          <a:xfrm>
            <a:off x="269302" y="2711766"/>
            <a:ext cx="8964151" cy="1794808"/>
          </a:xfrm>
          <a:noFill/>
        </p:spPr>
        <p:txBody>
          <a:bodyPr lIns="146304" tIns="91440" rIns="146304" bIns="91440" anchor="t" anchorCtr="0"/>
          <a:lstStyle>
            <a:lvl1pPr>
              <a:defRPr sz="5881" spc="-98" baseline="0">
                <a:solidFill>
                  <a:srgbClr val="000000"/>
                </a:solidFill>
              </a:defRPr>
            </a:lvl1pPr>
          </a:lstStyle>
          <a:p>
            <a:r>
              <a:rPr lang="en-US" dirty="0" smtClean="0"/>
              <a:t>Presentation title </a:t>
            </a:r>
            <a:br>
              <a:rPr lang="en-US" dirty="0" smtClean="0"/>
            </a:br>
            <a:r>
              <a:rPr lang="en-US" dirty="0" smtClean="0"/>
              <a:t>goes here</a:t>
            </a:r>
            <a:endParaRPr lang="en-US" dirty="0"/>
          </a:p>
        </p:txBody>
      </p:sp>
      <p:sp>
        <p:nvSpPr>
          <p:cNvPr id="17" name="Text Placeholder 2"/>
          <p:cNvSpPr>
            <a:spLocks noGrp="1"/>
          </p:cNvSpPr>
          <p:nvPr>
            <p:ph type="body" sz="quarter" idx="15" hasCustomPrompt="1"/>
          </p:nvPr>
        </p:nvSpPr>
        <p:spPr bwMode="ltGray">
          <a:xfrm>
            <a:off x="269302" y="2084187"/>
            <a:ext cx="8964151" cy="627580"/>
          </a:xfrm>
        </p:spPr>
        <p:txBody>
          <a:bodyPr tIns="109728" bIns="109728">
            <a:noAutofit/>
          </a:bodyPr>
          <a:lstStyle>
            <a:lvl1pPr marL="0" indent="0">
              <a:spcBef>
                <a:spcPts val="0"/>
              </a:spcBef>
              <a:buNone/>
              <a:defRPr sz="3136" baseline="0">
                <a:solidFill>
                  <a:srgbClr val="000000"/>
                </a:solidFill>
              </a:defRPr>
            </a:lvl1pPr>
          </a:lstStyle>
          <a:p>
            <a:r>
              <a:rPr lang="en-US" dirty="0" smtClean="0"/>
              <a:t>Group name goes here</a:t>
            </a:r>
            <a:endParaRPr lang="en-US" dirty="0"/>
          </a:p>
        </p:txBody>
      </p:sp>
    </p:spTree>
    <p:extLst>
      <p:ext uri="{BB962C8B-B14F-4D97-AF65-F5344CB8AC3E}">
        <p14:creationId xmlns:p14="http://schemas.microsoft.com/office/powerpoint/2010/main" val="23433822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6_Title Slide 3 ">
    <p:spTree>
      <p:nvGrpSpPr>
        <p:cNvPr id="1" name=""/>
        <p:cNvGrpSpPr/>
        <p:nvPr/>
      </p:nvGrpSpPr>
      <p:grpSpPr>
        <a:xfrm>
          <a:off x="0" y="0"/>
          <a:ext cx="0" cy="0"/>
          <a:chOff x="0" y="0"/>
          <a:chExt cx="0" cy="0"/>
        </a:xfrm>
      </p:grpSpPr>
      <p:sp>
        <p:nvSpPr>
          <p:cNvPr id="8" name="Rectangle 7"/>
          <p:cNvSpPr/>
          <p:nvPr userDrawn="1"/>
        </p:nvSpPr>
        <p:spPr bwMode="auto">
          <a:xfrm>
            <a:off x="269239" y="2084172"/>
            <a:ext cx="8964248" cy="3586208"/>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2" name="Picture 11" descr="MS_TWC_cornerstone-tile_Blue288_RGB.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9303" y="291102"/>
            <a:ext cx="1792850" cy="1793104"/>
          </a:xfrm>
          <a:prstGeom prst="rect">
            <a:avLst/>
          </a:prstGeom>
        </p:spPr>
      </p:pic>
      <p:sp>
        <p:nvSpPr>
          <p:cNvPr id="14" name="TextBox 13"/>
          <p:cNvSpPr txBox="1"/>
          <p:nvPr userDrawn="1"/>
        </p:nvSpPr>
        <p:spPr>
          <a:xfrm>
            <a:off x="7709547" y="6535844"/>
            <a:ext cx="4213186" cy="120708"/>
          </a:xfrm>
          <a:prstGeom prst="rect">
            <a:avLst/>
          </a:prstGeom>
          <a:noFill/>
        </p:spPr>
        <p:txBody>
          <a:bodyPr wrap="square" lIns="89619" tIns="0" rIns="0" bIns="0" rtlCol="0">
            <a:spAutoFit/>
          </a:bodyPr>
          <a:lstStyle/>
          <a:p>
            <a:pPr algn="r" defTabSz="914180"/>
            <a:r>
              <a:rPr lang="en-US" sz="784" kern="800" dirty="0" smtClean="0">
                <a:solidFill>
                  <a:srgbClr val="505050"/>
                </a:solidFill>
                <a:latin typeface="Segoe Pro Light"/>
              </a:rPr>
              <a:t>Microsoft Confidential. For internal use only.</a:t>
            </a:r>
            <a:endParaRPr lang="en-US" sz="784" kern="800" dirty="0">
              <a:solidFill>
                <a:srgbClr val="505050"/>
              </a:solidFill>
              <a:latin typeface="Segoe Pro Light"/>
            </a:endParaRP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invGray">
          <a:xfrm>
            <a:off x="10207201" y="470411"/>
            <a:ext cx="1522403" cy="326166"/>
          </a:xfrm>
          <a:prstGeom prst="rect">
            <a:avLst/>
          </a:prstGeom>
        </p:spPr>
      </p:pic>
      <p:sp>
        <p:nvSpPr>
          <p:cNvPr id="9" name="Text Placeholder 4"/>
          <p:cNvSpPr>
            <a:spLocks noGrp="1"/>
          </p:cNvSpPr>
          <p:nvPr>
            <p:ph type="body" sz="quarter" idx="12" hasCustomPrompt="1"/>
          </p:nvPr>
        </p:nvSpPr>
        <p:spPr>
          <a:xfrm>
            <a:off x="270794" y="4504850"/>
            <a:ext cx="8964248" cy="1167086"/>
          </a:xfrm>
          <a:noFill/>
        </p:spPr>
        <p:txBody>
          <a:bodyPr lIns="146304" tIns="109728" rIns="146304" bIns="109728">
            <a:noAutofit/>
          </a:bodyPr>
          <a:lstStyle>
            <a:lvl1pPr marL="0" indent="0">
              <a:spcBef>
                <a:spcPts val="0"/>
              </a:spcBef>
              <a:buNone/>
              <a:defRPr sz="2254" spc="0" baseline="0">
                <a:solidFill>
                  <a:srgbClr val="000000"/>
                </a:solidFill>
                <a:latin typeface="+mj-lt"/>
              </a:defRPr>
            </a:lvl1pPr>
          </a:lstStyle>
          <a:p>
            <a:r>
              <a:rPr lang="en-US" sz="2254" dirty="0" smtClean="0"/>
              <a:t>Speaker name goes here</a:t>
            </a:r>
          </a:p>
          <a:p>
            <a:r>
              <a:rPr lang="en-US" sz="2254" dirty="0" smtClean="0"/>
              <a:t>Title goes here</a:t>
            </a:r>
          </a:p>
          <a:p>
            <a:r>
              <a:rPr lang="en-US" sz="2254" dirty="0" smtClean="0"/>
              <a:t>Speaker’s group name goes here</a:t>
            </a:r>
            <a:endParaRPr lang="en-US" sz="2254" dirty="0"/>
          </a:p>
        </p:txBody>
      </p:sp>
      <p:sp>
        <p:nvSpPr>
          <p:cNvPr id="16" name="Title 1"/>
          <p:cNvSpPr>
            <a:spLocks noGrp="1"/>
          </p:cNvSpPr>
          <p:nvPr>
            <p:ph type="title" hasCustomPrompt="1"/>
          </p:nvPr>
        </p:nvSpPr>
        <p:spPr bwMode="ltGray">
          <a:xfrm>
            <a:off x="269302" y="2711766"/>
            <a:ext cx="8964151" cy="1794808"/>
          </a:xfrm>
          <a:noFill/>
        </p:spPr>
        <p:txBody>
          <a:bodyPr lIns="146304" tIns="91440" rIns="146304" bIns="91440" anchor="t" anchorCtr="0"/>
          <a:lstStyle>
            <a:lvl1pPr>
              <a:defRPr sz="5881" spc="-98" baseline="0">
                <a:solidFill>
                  <a:srgbClr val="000000"/>
                </a:solidFill>
              </a:defRPr>
            </a:lvl1pPr>
          </a:lstStyle>
          <a:p>
            <a:r>
              <a:rPr lang="en-US" dirty="0" smtClean="0"/>
              <a:t>Presentation title </a:t>
            </a:r>
            <a:br>
              <a:rPr lang="en-US" dirty="0" smtClean="0"/>
            </a:br>
            <a:r>
              <a:rPr lang="en-US" dirty="0" smtClean="0"/>
              <a:t>goes here</a:t>
            </a:r>
            <a:endParaRPr lang="en-US" dirty="0"/>
          </a:p>
        </p:txBody>
      </p:sp>
      <p:sp>
        <p:nvSpPr>
          <p:cNvPr id="17" name="Text Placeholder 2"/>
          <p:cNvSpPr>
            <a:spLocks noGrp="1"/>
          </p:cNvSpPr>
          <p:nvPr>
            <p:ph type="body" sz="quarter" idx="15" hasCustomPrompt="1"/>
          </p:nvPr>
        </p:nvSpPr>
        <p:spPr bwMode="ltGray">
          <a:xfrm>
            <a:off x="269302" y="2084187"/>
            <a:ext cx="8964151" cy="627580"/>
          </a:xfrm>
        </p:spPr>
        <p:txBody>
          <a:bodyPr tIns="109728" bIns="109728">
            <a:noAutofit/>
          </a:bodyPr>
          <a:lstStyle>
            <a:lvl1pPr marL="0" indent="0">
              <a:spcBef>
                <a:spcPts val="0"/>
              </a:spcBef>
              <a:buNone/>
              <a:defRPr sz="3136" baseline="0">
                <a:solidFill>
                  <a:srgbClr val="000000"/>
                </a:solidFill>
              </a:defRPr>
            </a:lvl1pPr>
          </a:lstStyle>
          <a:p>
            <a:r>
              <a:rPr lang="en-US" dirty="0" smtClean="0"/>
              <a:t>Group name goes here</a:t>
            </a:r>
            <a:endParaRPr lang="en-US" dirty="0"/>
          </a:p>
        </p:txBody>
      </p:sp>
    </p:spTree>
    <p:extLst>
      <p:ext uri="{BB962C8B-B14F-4D97-AF65-F5344CB8AC3E}">
        <p14:creationId xmlns:p14="http://schemas.microsoft.com/office/powerpoint/2010/main" val="6348407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7_Title Slide 3 ">
    <p:spTree>
      <p:nvGrpSpPr>
        <p:cNvPr id="1" name=""/>
        <p:cNvGrpSpPr/>
        <p:nvPr/>
      </p:nvGrpSpPr>
      <p:grpSpPr>
        <a:xfrm>
          <a:off x="0" y="0"/>
          <a:ext cx="0" cy="0"/>
          <a:chOff x="0" y="0"/>
          <a:chExt cx="0" cy="0"/>
        </a:xfrm>
      </p:grpSpPr>
      <p:sp>
        <p:nvSpPr>
          <p:cNvPr id="8" name="Rectangle 7"/>
          <p:cNvSpPr/>
          <p:nvPr userDrawn="1"/>
        </p:nvSpPr>
        <p:spPr bwMode="auto">
          <a:xfrm>
            <a:off x="269239" y="2084172"/>
            <a:ext cx="8964248" cy="3586208"/>
          </a:xfrm>
          <a:prstGeom prst="rect">
            <a:avLst/>
          </a:prstGeom>
          <a:solidFill>
            <a:srgbClr val="00D8C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2" name="Picture 11" descr="MS_TWC_cornerstone-tile_Blue288_RGB.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9303" y="291102"/>
            <a:ext cx="1792850" cy="1793104"/>
          </a:xfrm>
          <a:prstGeom prst="rect">
            <a:avLst/>
          </a:prstGeom>
        </p:spPr>
      </p:pic>
      <p:sp>
        <p:nvSpPr>
          <p:cNvPr id="14" name="TextBox 13"/>
          <p:cNvSpPr txBox="1"/>
          <p:nvPr userDrawn="1"/>
        </p:nvSpPr>
        <p:spPr>
          <a:xfrm>
            <a:off x="7709547" y="6535844"/>
            <a:ext cx="4213186" cy="120708"/>
          </a:xfrm>
          <a:prstGeom prst="rect">
            <a:avLst/>
          </a:prstGeom>
          <a:noFill/>
        </p:spPr>
        <p:txBody>
          <a:bodyPr wrap="square" lIns="89619" tIns="0" rIns="0" bIns="0" rtlCol="0">
            <a:spAutoFit/>
          </a:bodyPr>
          <a:lstStyle/>
          <a:p>
            <a:pPr algn="r" defTabSz="914180"/>
            <a:r>
              <a:rPr lang="en-US" sz="784" kern="800" dirty="0" smtClean="0">
                <a:solidFill>
                  <a:srgbClr val="505050"/>
                </a:solidFill>
                <a:latin typeface="Segoe Pro Light"/>
              </a:rPr>
              <a:t>Microsoft Confidential. For internal use only.</a:t>
            </a:r>
            <a:endParaRPr lang="en-US" sz="784" kern="800" dirty="0">
              <a:solidFill>
                <a:srgbClr val="505050"/>
              </a:solidFill>
              <a:latin typeface="Segoe Pro Light"/>
            </a:endParaRP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invGray">
          <a:xfrm>
            <a:off x="10207201" y="470411"/>
            <a:ext cx="1522403" cy="326166"/>
          </a:xfrm>
          <a:prstGeom prst="rect">
            <a:avLst/>
          </a:prstGeom>
        </p:spPr>
      </p:pic>
      <p:sp>
        <p:nvSpPr>
          <p:cNvPr id="9" name="Text Placeholder 4"/>
          <p:cNvSpPr>
            <a:spLocks noGrp="1"/>
          </p:cNvSpPr>
          <p:nvPr>
            <p:ph type="body" sz="quarter" idx="12" hasCustomPrompt="1"/>
          </p:nvPr>
        </p:nvSpPr>
        <p:spPr>
          <a:xfrm>
            <a:off x="270794" y="4504850"/>
            <a:ext cx="8964248" cy="1167086"/>
          </a:xfrm>
          <a:noFill/>
        </p:spPr>
        <p:txBody>
          <a:bodyPr lIns="146304" tIns="109728" rIns="146304" bIns="109728">
            <a:noAutofit/>
          </a:bodyPr>
          <a:lstStyle>
            <a:lvl1pPr marL="0" indent="0">
              <a:spcBef>
                <a:spcPts val="0"/>
              </a:spcBef>
              <a:buNone/>
              <a:defRPr sz="2254" spc="0" baseline="0">
                <a:solidFill>
                  <a:srgbClr val="000000"/>
                </a:solidFill>
                <a:latin typeface="+mj-lt"/>
              </a:defRPr>
            </a:lvl1pPr>
          </a:lstStyle>
          <a:p>
            <a:r>
              <a:rPr lang="en-US" sz="2254" dirty="0" smtClean="0"/>
              <a:t>Speaker name goes here</a:t>
            </a:r>
          </a:p>
          <a:p>
            <a:r>
              <a:rPr lang="en-US" sz="2254" dirty="0" smtClean="0"/>
              <a:t>Title goes here</a:t>
            </a:r>
          </a:p>
          <a:p>
            <a:r>
              <a:rPr lang="en-US" sz="2254" dirty="0" smtClean="0"/>
              <a:t>Speaker’s group name goes here</a:t>
            </a:r>
            <a:endParaRPr lang="en-US" sz="2254" dirty="0"/>
          </a:p>
        </p:txBody>
      </p:sp>
      <p:sp>
        <p:nvSpPr>
          <p:cNvPr id="16" name="Title 1"/>
          <p:cNvSpPr>
            <a:spLocks noGrp="1"/>
          </p:cNvSpPr>
          <p:nvPr>
            <p:ph type="title" hasCustomPrompt="1"/>
          </p:nvPr>
        </p:nvSpPr>
        <p:spPr bwMode="ltGray">
          <a:xfrm>
            <a:off x="269302" y="2711766"/>
            <a:ext cx="8964151" cy="1794808"/>
          </a:xfrm>
          <a:noFill/>
        </p:spPr>
        <p:txBody>
          <a:bodyPr lIns="146304" tIns="91440" rIns="146304" bIns="91440" anchor="t" anchorCtr="0"/>
          <a:lstStyle>
            <a:lvl1pPr>
              <a:defRPr sz="5881" spc="-98" baseline="0">
                <a:solidFill>
                  <a:srgbClr val="000000"/>
                </a:solidFill>
              </a:defRPr>
            </a:lvl1pPr>
          </a:lstStyle>
          <a:p>
            <a:r>
              <a:rPr lang="en-US" dirty="0" smtClean="0"/>
              <a:t>Presentation title </a:t>
            </a:r>
            <a:br>
              <a:rPr lang="en-US" dirty="0" smtClean="0"/>
            </a:br>
            <a:r>
              <a:rPr lang="en-US" dirty="0" smtClean="0"/>
              <a:t>goes here</a:t>
            </a:r>
            <a:endParaRPr lang="en-US" dirty="0"/>
          </a:p>
        </p:txBody>
      </p:sp>
      <p:sp>
        <p:nvSpPr>
          <p:cNvPr id="17" name="Text Placeholder 2"/>
          <p:cNvSpPr>
            <a:spLocks noGrp="1"/>
          </p:cNvSpPr>
          <p:nvPr>
            <p:ph type="body" sz="quarter" idx="15" hasCustomPrompt="1"/>
          </p:nvPr>
        </p:nvSpPr>
        <p:spPr bwMode="ltGray">
          <a:xfrm>
            <a:off x="269302" y="2084187"/>
            <a:ext cx="8964151" cy="627580"/>
          </a:xfrm>
        </p:spPr>
        <p:txBody>
          <a:bodyPr tIns="109728" bIns="109728">
            <a:noAutofit/>
          </a:bodyPr>
          <a:lstStyle>
            <a:lvl1pPr marL="0" indent="0">
              <a:spcBef>
                <a:spcPts val="0"/>
              </a:spcBef>
              <a:buNone/>
              <a:defRPr sz="3136" baseline="0">
                <a:solidFill>
                  <a:srgbClr val="000000"/>
                </a:solidFill>
              </a:defRPr>
            </a:lvl1pPr>
          </a:lstStyle>
          <a:p>
            <a:r>
              <a:rPr lang="en-US" dirty="0" smtClean="0"/>
              <a:t>Group name goes here</a:t>
            </a:r>
            <a:endParaRPr lang="en-US" dirty="0"/>
          </a:p>
        </p:txBody>
      </p:sp>
    </p:spTree>
    <p:extLst>
      <p:ext uri="{BB962C8B-B14F-4D97-AF65-F5344CB8AC3E}">
        <p14:creationId xmlns:p14="http://schemas.microsoft.com/office/powerpoint/2010/main" val="41643849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69239" y="1189178"/>
            <a:ext cx="11653523" cy="1985641"/>
          </a:xfrm>
        </p:spPr>
        <p:txBody>
          <a:bodyPr/>
          <a:lstStyle>
            <a:lvl1pPr marL="0" indent="0">
              <a:buNone/>
              <a:defRPr>
                <a:solidFill>
                  <a:schemeClr val="tx2"/>
                </a:solidFill>
              </a:defRPr>
            </a:lvl1pPr>
            <a:lvl2pPr marL="0" indent="0">
              <a:buFontTx/>
              <a:buNone/>
              <a:defRPr sz="1960"/>
            </a:lvl2pPr>
            <a:lvl3pPr marL="224051" indent="0">
              <a:buNone/>
              <a:defRPr/>
            </a:lvl3pPr>
            <a:lvl4pPr marL="448102" indent="0">
              <a:buNone/>
              <a:defRPr/>
            </a:lvl4pPr>
            <a:lvl5pPr marL="672153"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7"/>
          <p:cNvSpPr>
            <a:spLocks noGrp="1"/>
          </p:cNvSpPr>
          <p:nvPr>
            <p:ph type="ftr" sz="quarter" idx="3"/>
          </p:nvPr>
        </p:nvSpPr>
        <p:spPr>
          <a:xfrm>
            <a:off x="269302" y="6356803"/>
            <a:ext cx="3859607" cy="364224"/>
          </a:xfrm>
          <a:prstGeom prst="rect">
            <a:avLst/>
          </a:prstGeom>
        </p:spPr>
        <p:txBody>
          <a:bodyPr vert="horz" lIns="91440" tIns="45720" rIns="91440" bIns="45720" rtlCol="0" anchor="ctr"/>
          <a:lstStyle>
            <a:lvl1pPr algn="l">
              <a:defRPr sz="980">
                <a:solidFill>
                  <a:srgbClr val="000000"/>
                </a:solidFill>
              </a:defRPr>
            </a:lvl1pPr>
          </a:lstStyle>
          <a:p>
            <a:endParaRPr lang="en-US" dirty="0"/>
          </a:p>
        </p:txBody>
      </p:sp>
      <p:sp>
        <p:nvSpPr>
          <p:cNvPr id="8" name="Slide Number Placeholder 8"/>
          <p:cNvSpPr>
            <a:spLocks noGrp="1"/>
          </p:cNvSpPr>
          <p:nvPr>
            <p:ph type="sldNum" sz="quarter" idx="4"/>
          </p:nvPr>
        </p:nvSpPr>
        <p:spPr>
          <a:xfrm>
            <a:off x="9143811" y="6356803"/>
            <a:ext cx="2844904" cy="364224"/>
          </a:xfrm>
          <a:prstGeom prst="rect">
            <a:avLst/>
          </a:prstGeom>
        </p:spPr>
        <p:txBody>
          <a:bodyPr vert="horz" lIns="91440" tIns="45720" rIns="91440" bIns="45720" rtlCol="0" anchor="ctr"/>
          <a:lstStyle>
            <a:lvl1pPr algn="r">
              <a:defRPr sz="98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1409494866"/>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6006" y="294933"/>
            <a:ext cx="10955929" cy="683776"/>
          </a:xfrm>
        </p:spPr>
        <p:txBody>
          <a:bodyPr/>
          <a:lstStyle>
            <a:lvl1pPr>
              <a:defRPr>
                <a:solidFill>
                  <a:srgbClr val="FF6A00"/>
                </a:solidFill>
              </a:defRPr>
            </a:lvl1pPr>
          </a:lstStyle>
          <a:p>
            <a:r>
              <a:rPr lang="en-US" dirty="0"/>
              <a:t>Click to edit Master title style</a:t>
            </a:r>
          </a:p>
        </p:txBody>
      </p:sp>
      <p:sp>
        <p:nvSpPr>
          <p:cNvPr id="7" name="Content Placeholder 6"/>
          <p:cNvSpPr>
            <a:spLocks noGrp="1"/>
          </p:cNvSpPr>
          <p:nvPr>
            <p:ph sz="quarter" idx="11"/>
          </p:nvPr>
        </p:nvSpPr>
        <p:spPr>
          <a:xfrm>
            <a:off x="601713" y="1465937"/>
            <a:ext cx="10968566" cy="4681537"/>
          </a:xfrm>
        </p:spPr>
        <p:txBody>
          <a:bodyPr>
            <a:normAutofit/>
          </a:bodyPr>
          <a:lstStyle>
            <a:lvl1pPr>
              <a:defRPr sz="28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12"/>
          <p:cNvSpPr>
            <a:spLocks noGrp="1"/>
          </p:cNvSpPr>
          <p:nvPr>
            <p:ph type="ftr" sz="quarter" idx="3"/>
          </p:nvPr>
        </p:nvSpPr>
        <p:spPr>
          <a:xfrm>
            <a:off x="603614" y="6322585"/>
            <a:ext cx="5476865" cy="156889"/>
          </a:xfrm>
          <a:prstGeom prst="rect">
            <a:avLst/>
          </a:prstGeom>
        </p:spPr>
        <p:txBody>
          <a:bodyPr lIns="0" tIns="0" rIns="0" bIns="0" anchor="ctr"/>
          <a:lstStyle>
            <a:lvl1pPr>
              <a:defRPr sz="800"/>
            </a:lvl1pPr>
          </a:lstStyle>
          <a:p>
            <a:pPr defTabSz="914363"/>
            <a:fld id="{E6B99D99-642A-4E17-BD22-6C52BED7EF28}" type="slidenum">
              <a:rPr lang="en-US" smtClean="0">
                <a:solidFill>
                  <a:srgbClr val="000000"/>
                </a:solidFill>
              </a:rPr>
              <a:pPr defTabSz="914363"/>
              <a:t>‹#›</a:t>
            </a:fld>
            <a:r>
              <a:rPr lang="en-US" smtClean="0">
                <a:solidFill>
                  <a:srgbClr val="FF6A00"/>
                </a:solidFill>
              </a:rPr>
              <a:t>  |</a:t>
            </a:r>
            <a:r>
              <a:rPr lang="en-US" smtClean="0">
                <a:solidFill>
                  <a:srgbClr val="FFFFFF"/>
                </a:solidFill>
              </a:rPr>
              <a:t>  Microsoft Confidential</a:t>
            </a:r>
            <a:endParaRPr lang="en-US" dirty="0">
              <a:solidFill>
                <a:srgbClr val="FFFFFF"/>
              </a:solidFill>
            </a:endParaRPr>
          </a:p>
        </p:txBody>
      </p:sp>
    </p:spTree>
    <p:extLst>
      <p:ext uri="{BB962C8B-B14F-4D97-AF65-F5344CB8AC3E}">
        <p14:creationId xmlns:p14="http://schemas.microsoft.com/office/powerpoint/2010/main" val="2003542470"/>
      </p:ext>
    </p:extLst>
  </p:cSld>
  <p:clrMapOvr>
    <a:masterClrMapping/>
  </p:clrMapOvr>
  <p:transition>
    <p:fade/>
  </p:transition>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69239" y="1189178"/>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0"/>
            </a:lvl2pPr>
            <a:lvl3pPr marL="224051" indent="0">
              <a:buNone/>
              <a:defRPr/>
            </a:lvl3pPr>
            <a:lvl4pPr marL="448102" indent="0">
              <a:buNone/>
              <a:defRPr/>
            </a:lvl4pPr>
            <a:lvl5pPr marL="672153"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7"/>
          <p:cNvSpPr>
            <a:spLocks noGrp="1"/>
          </p:cNvSpPr>
          <p:nvPr>
            <p:ph type="ftr" sz="quarter" idx="3"/>
          </p:nvPr>
        </p:nvSpPr>
        <p:spPr>
          <a:xfrm>
            <a:off x="269302" y="6356803"/>
            <a:ext cx="3859607" cy="364224"/>
          </a:xfrm>
          <a:prstGeom prst="rect">
            <a:avLst/>
          </a:prstGeom>
        </p:spPr>
        <p:txBody>
          <a:bodyPr vert="horz" lIns="91440" tIns="45720" rIns="91440" bIns="45720" rtlCol="0" anchor="ctr"/>
          <a:lstStyle>
            <a:lvl1pPr algn="l">
              <a:defRPr sz="980">
                <a:solidFill>
                  <a:srgbClr val="000000"/>
                </a:solidFill>
              </a:defRPr>
            </a:lvl1pPr>
          </a:lstStyle>
          <a:p>
            <a:endParaRPr lang="en-US" dirty="0"/>
          </a:p>
        </p:txBody>
      </p:sp>
      <p:sp>
        <p:nvSpPr>
          <p:cNvPr id="8" name="Slide Number Placeholder 8"/>
          <p:cNvSpPr>
            <a:spLocks noGrp="1"/>
          </p:cNvSpPr>
          <p:nvPr>
            <p:ph type="sldNum" sz="quarter" idx="4"/>
          </p:nvPr>
        </p:nvSpPr>
        <p:spPr>
          <a:xfrm>
            <a:off x="9143811" y="6356803"/>
            <a:ext cx="2844904" cy="364224"/>
          </a:xfrm>
          <a:prstGeom prst="rect">
            <a:avLst/>
          </a:prstGeom>
        </p:spPr>
        <p:txBody>
          <a:bodyPr vert="horz" lIns="91440" tIns="45720" rIns="91440" bIns="45720" rtlCol="0" anchor="ctr"/>
          <a:lstStyle>
            <a:lvl1pPr algn="r">
              <a:defRPr sz="98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1768127734"/>
      </p:ext>
    </p:extLst>
  </p:cSld>
  <p:clrMapOvr>
    <a:masterClrMapping/>
  </p:clrMapOvr>
  <p:transition>
    <p:fade/>
  </p:transition>
  <p:timing>
    <p:tnLst>
      <p:par>
        <p:cTn id="1" dur="indefinite" restart="never" nodeType="tmRoot"/>
      </p:par>
    </p:tnLst>
  </p:timing>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4922"/>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5" name="Footer Placeholder 7"/>
          <p:cNvSpPr>
            <a:spLocks noGrp="1"/>
          </p:cNvSpPr>
          <p:nvPr>
            <p:ph type="ftr" sz="quarter" idx="3"/>
          </p:nvPr>
        </p:nvSpPr>
        <p:spPr>
          <a:xfrm>
            <a:off x="269302" y="6356803"/>
            <a:ext cx="3859607" cy="364224"/>
          </a:xfrm>
          <a:prstGeom prst="rect">
            <a:avLst/>
          </a:prstGeom>
        </p:spPr>
        <p:txBody>
          <a:bodyPr vert="horz" lIns="91440" tIns="45720" rIns="91440" bIns="45720" rtlCol="0" anchor="ctr"/>
          <a:lstStyle>
            <a:lvl1pPr algn="l">
              <a:defRPr sz="980">
                <a:solidFill>
                  <a:srgbClr val="000000"/>
                </a:solidFill>
              </a:defRPr>
            </a:lvl1pPr>
          </a:lstStyle>
          <a:p>
            <a:endParaRPr lang="en-US" dirty="0"/>
          </a:p>
        </p:txBody>
      </p:sp>
      <p:sp>
        <p:nvSpPr>
          <p:cNvPr id="7" name="Slide Number Placeholder 8"/>
          <p:cNvSpPr>
            <a:spLocks noGrp="1"/>
          </p:cNvSpPr>
          <p:nvPr>
            <p:ph type="sldNum" sz="quarter" idx="4"/>
          </p:nvPr>
        </p:nvSpPr>
        <p:spPr>
          <a:xfrm>
            <a:off x="9143811" y="6356803"/>
            <a:ext cx="2844904" cy="364224"/>
          </a:xfrm>
          <a:prstGeom prst="rect">
            <a:avLst/>
          </a:prstGeom>
        </p:spPr>
        <p:txBody>
          <a:bodyPr vert="horz" lIns="91440" tIns="45720" rIns="91440" bIns="45720" rtlCol="0" anchor="ctr"/>
          <a:lstStyle>
            <a:lvl1pPr algn="r">
              <a:defRPr sz="98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891941219"/>
      </p:ext>
    </p:extLst>
  </p:cSld>
  <p:clrMapOvr>
    <a:masterClrMapping/>
  </p:clrMapOvr>
  <p:transition>
    <p:fade/>
  </p:transition>
  <p:timing>
    <p:tnLst>
      <p:par>
        <p:cTn id="1" dur="indefinite" restart="never" nodeType="tmRoot"/>
      </p:par>
    </p:tnLst>
  </p:timing>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6556"/>
          </a:xfrm>
        </p:spPr>
        <p:txBody>
          <a:bodyPr>
            <a:spAutoFit/>
          </a:bodyPr>
          <a:lstStyle>
            <a:lvl1pPr>
              <a:defRPr>
                <a:solidFill>
                  <a:srgbClr val="00BCF2"/>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5" name="Footer Placeholder 7"/>
          <p:cNvSpPr>
            <a:spLocks noGrp="1"/>
          </p:cNvSpPr>
          <p:nvPr>
            <p:ph type="ftr" sz="quarter" idx="3"/>
          </p:nvPr>
        </p:nvSpPr>
        <p:spPr>
          <a:xfrm>
            <a:off x="269302" y="6356803"/>
            <a:ext cx="3859607" cy="364224"/>
          </a:xfrm>
          <a:prstGeom prst="rect">
            <a:avLst/>
          </a:prstGeom>
        </p:spPr>
        <p:txBody>
          <a:bodyPr vert="horz" lIns="91440" tIns="45720" rIns="91440" bIns="45720" rtlCol="0" anchor="ctr"/>
          <a:lstStyle>
            <a:lvl1pPr algn="l">
              <a:defRPr sz="980">
                <a:solidFill>
                  <a:srgbClr val="000000"/>
                </a:solidFill>
              </a:defRPr>
            </a:lvl1pPr>
          </a:lstStyle>
          <a:p>
            <a:endParaRPr lang="en-US" dirty="0"/>
          </a:p>
        </p:txBody>
      </p:sp>
      <p:sp>
        <p:nvSpPr>
          <p:cNvPr id="7" name="Slide Number Placeholder 8"/>
          <p:cNvSpPr>
            <a:spLocks noGrp="1"/>
          </p:cNvSpPr>
          <p:nvPr>
            <p:ph type="sldNum" sz="quarter" idx="4"/>
          </p:nvPr>
        </p:nvSpPr>
        <p:spPr>
          <a:xfrm>
            <a:off x="9143811" y="6356803"/>
            <a:ext cx="2844904" cy="364224"/>
          </a:xfrm>
          <a:prstGeom prst="rect">
            <a:avLst/>
          </a:prstGeom>
        </p:spPr>
        <p:txBody>
          <a:bodyPr vert="horz" lIns="91440" tIns="45720" rIns="91440" bIns="45720" rtlCol="0" anchor="ctr"/>
          <a:lstStyle>
            <a:lvl1pPr algn="r">
              <a:defRPr sz="98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3391733764"/>
      </p:ext>
    </p:extLst>
  </p:cSld>
  <p:clrMapOvr>
    <a:masterClrMapping/>
  </p:clrMapOvr>
  <p:transition>
    <p:fade/>
  </p:transition>
  <p:timing>
    <p:tnLst>
      <p:par>
        <p:cTn id="1" dur="indefinite" restart="never" nodeType="tmRoot"/>
      </p:par>
    </p:tnLst>
  </p:timing>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420188"/>
          </a:xfrm>
        </p:spPr>
        <p:txBody>
          <a:bodyPr wrap="square">
            <a:spAutoFit/>
          </a:bodyPr>
          <a:lstStyle>
            <a:lvl1pPr marL="0" indent="0">
              <a:spcBef>
                <a:spcPts val="1200"/>
              </a:spcBef>
              <a:buClr>
                <a:schemeClr val="tx1"/>
              </a:buClr>
              <a:buFont typeface="Wingdings" pitchFamily="2" charset="2"/>
              <a:buNone/>
              <a:defRPr sz="3528">
                <a:solidFill>
                  <a:srgbClr val="00BCF2"/>
                </a:solidFill>
              </a:defRPr>
            </a:lvl1pPr>
            <a:lvl2pPr marL="0" indent="0">
              <a:buNone/>
              <a:defRPr sz="1960"/>
            </a:lvl2pPr>
            <a:lvl3pPr marL="227163" indent="0">
              <a:buNone/>
              <a:tabLst/>
              <a:defRPr sz="1960"/>
            </a:lvl3pPr>
            <a:lvl4pPr marL="451214" indent="0">
              <a:buNone/>
              <a:defRPr/>
            </a:lvl4pPr>
            <a:lvl5pPr marL="672153"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5" y="1189176"/>
            <a:ext cx="5378548" cy="2420188"/>
          </a:xfrm>
        </p:spPr>
        <p:txBody>
          <a:bodyPr wrap="square">
            <a:spAutoFit/>
          </a:bodyPr>
          <a:lstStyle>
            <a:lvl1pPr marL="0" indent="0">
              <a:spcBef>
                <a:spcPts val="1200"/>
              </a:spcBef>
              <a:buClr>
                <a:schemeClr val="tx1"/>
              </a:buClr>
              <a:buFont typeface="Wingdings" pitchFamily="2" charset="2"/>
              <a:buNone/>
              <a:defRPr sz="3528">
                <a:solidFill>
                  <a:srgbClr val="00BCF2"/>
                </a:solidFill>
              </a:defRPr>
            </a:lvl1pPr>
            <a:lvl2pPr marL="0" indent="0">
              <a:buNone/>
              <a:defRPr sz="1960"/>
            </a:lvl2pPr>
            <a:lvl3pPr marL="227163" indent="0">
              <a:buNone/>
              <a:tabLst/>
              <a:defRPr sz="1960"/>
            </a:lvl3pPr>
            <a:lvl4pPr marL="451214" indent="0">
              <a:buNone/>
              <a:defRPr/>
            </a:lvl4pPr>
            <a:lvl5pPr marL="672153"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7"/>
          <p:cNvSpPr>
            <a:spLocks noGrp="1"/>
          </p:cNvSpPr>
          <p:nvPr>
            <p:ph type="ftr" sz="quarter" idx="3"/>
          </p:nvPr>
        </p:nvSpPr>
        <p:spPr>
          <a:xfrm>
            <a:off x="269302" y="6356803"/>
            <a:ext cx="3859607" cy="364224"/>
          </a:xfrm>
          <a:prstGeom prst="rect">
            <a:avLst/>
          </a:prstGeom>
        </p:spPr>
        <p:txBody>
          <a:bodyPr vert="horz" lIns="91440" tIns="45720" rIns="91440" bIns="45720" rtlCol="0" anchor="ctr"/>
          <a:lstStyle>
            <a:lvl1pPr algn="l">
              <a:defRPr sz="980">
                <a:solidFill>
                  <a:srgbClr val="000000"/>
                </a:solidFill>
              </a:defRPr>
            </a:lvl1pPr>
          </a:lstStyle>
          <a:p>
            <a:endParaRPr lang="en-US" dirty="0"/>
          </a:p>
        </p:txBody>
      </p:sp>
      <p:sp>
        <p:nvSpPr>
          <p:cNvPr id="7" name="Slide Number Placeholder 8"/>
          <p:cNvSpPr>
            <a:spLocks noGrp="1"/>
          </p:cNvSpPr>
          <p:nvPr>
            <p:ph type="sldNum" sz="quarter" idx="4"/>
          </p:nvPr>
        </p:nvSpPr>
        <p:spPr>
          <a:xfrm>
            <a:off x="9143811" y="6356803"/>
            <a:ext cx="2844904" cy="364224"/>
          </a:xfrm>
          <a:prstGeom prst="rect">
            <a:avLst/>
          </a:prstGeom>
        </p:spPr>
        <p:txBody>
          <a:bodyPr vert="horz" lIns="91440" tIns="45720" rIns="91440" bIns="45720" rtlCol="0" anchor="ctr"/>
          <a:lstStyle>
            <a:lvl1pPr algn="r">
              <a:defRPr sz="98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1327384154"/>
      </p:ext>
    </p:extLst>
  </p:cSld>
  <p:clrMapOvr>
    <a:masterClrMapping/>
  </p:clrMapOvr>
  <p:transition>
    <p:fade/>
  </p:transition>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420188"/>
          </a:xfrm>
        </p:spPr>
        <p:txBody>
          <a:bodyPr wrap="square">
            <a:spAutoFit/>
          </a:bodyPr>
          <a:lstStyle>
            <a:lvl1pPr marL="0" indent="0">
              <a:spcBef>
                <a:spcPts val="1200"/>
              </a:spcBef>
              <a:buClr>
                <a:schemeClr val="tx1"/>
              </a:buClr>
              <a:buFont typeface="Wingdings" pitchFamily="2" charset="2"/>
              <a:buNone/>
              <a:defRPr sz="3528"/>
            </a:lvl1pPr>
            <a:lvl2pPr marL="0" indent="0">
              <a:buNone/>
              <a:defRPr sz="1960"/>
            </a:lvl2pPr>
            <a:lvl3pPr marL="227163" indent="0">
              <a:buNone/>
              <a:tabLst/>
              <a:defRPr sz="1960"/>
            </a:lvl3pPr>
            <a:lvl4pPr marL="451214" indent="0">
              <a:buNone/>
              <a:defRPr/>
            </a:lvl4pPr>
            <a:lvl5pPr marL="672153"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5" y="1189176"/>
            <a:ext cx="5378548" cy="2420188"/>
          </a:xfrm>
        </p:spPr>
        <p:txBody>
          <a:bodyPr wrap="square">
            <a:spAutoFit/>
          </a:bodyPr>
          <a:lstStyle>
            <a:lvl1pPr marL="0" indent="0">
              <a:spcBef>
                <a:spcPts val="1200"/>
              </a:spcBef>
              <a:buClr>
                <a:schemeClr val="tx1"/>
              </a:buClr>
              <a:buFont typeface="Wingdings" pitchFamily="2" charset="2"/>
              <a:buNone/>
              <a:defRPr sz="3528"/>
            </a:lvl1pPr>
            <a:lvl2pPr marL="0" indent="0">
              <a:buNone/>
              <a:defRPr sz="1960"/>
            </a:lvl2pPr>
            <a:lvl3pPr marL="227163" indent="0">
              <a:buNone/>
              <a:tabLst/>
              <a:defRPr sz="1960"/>
            </a:lvl3pPr>
            <a:lvl4pPr marL="451214" indent="0">
              <a:buNone/>
              <a:defRPr/>
            </a:lvl4pPr>
            <a:lvl5pPr marL="672153"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7"/>
          <p:cNvSpPr>
            <a:spLocks noGrp="1"/>
          </p:cNvSpPr>
          <p:nvPr>
            <p:ph type="ftr" sz="quarter" idx="3"/>
          </p:nvPr>
        </p:nvSpPr>
        <p:spPr>
          <a:xfrm>
            <a:off x="269302" y="6356803"/>
            <a:ext cx="3859607" cy="364224"/>
          </a:xfrm>
          <a:prstGeom prst="rect">
            <a:avLst/>
          </a:prstGeom>
        </p:spPr>
        <p:txBody>
          <a:bodyPr vert="horz" lIns="91440" tIns="45720" rIns="91440" bIns="45720" rtlCol="0" anchor="ctr"/>
          <a:lstStyle>
            <a:lvl1pPr algn="l">
              <a:defRPr sz="980">
                <a:solidFill>
                  <a:srgbClr val="000000"/>
                </a:solidFill>
              </a:defRPr>
            </a:lvl1pPr>
          </a:lstStyle>
          <a:p>
            <a:endParaRPr lang="en-US" dirty="0"/>
          </a:p>
        </p:txBody>
      </p:sp>
      <p:sp>
        <p:nvSpPr>
          <p:cNvPr id="7" name="Slide Number Placeholder 8"/>
          <p:cNvSpPr>
            <a:spLocks noGrp="1"/>
          </p:cNvSpPr>
          <p:nvPr>
            <p:ph type="sldNum" sz="quarter" idx="4"/>
          </p:nvPr>
        </p:nvSpPr>
        <p:spPr>
          <a:xfrm>
            <a:off x="9143811" y="6356803"/>
            <a:ext cx="2844904" cy="364224"/>
          </a:xfrm>
          <a:prstGeom prst="rect">
            <a:avLst/>
          </a:prstGeom>
        </p:spPr>
        <p:txBody>
          <a:bodyPr vert="horz" lIns="91440" tIns="45720" rIns="91440" bIns="45720" rtlCol="0" anchor="ctr"/>
          <a:lstStyle>
            <a:lvl1pPr algn="r">
              <a:defRPr sz="98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3209596410"/>
      </p:ext>
    </p:extLst>
  </p:cSld>
  <p:clrMapOvr>
    <a:masterClrMapping/>
  </p:clrMapOvr>
  <p:transition>
    <p:fade/>
  </p:transition>
  <p:timing>
    <p:tnLst>
      <p:par>
        <p:cTn id="1" dur="indefinite" restart="never" nodeType="tmRoot"/>
      </p:par>
    </p:tnLst>
  </p:timing>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281620" indent="-281620">
              <a:spcBef>
                <a:spcPts val="1200"/>
              </a:spcBef>
              <a:buClr>
                <a:schemeClr val="tx1"/>
              </a:buClr>
              <a:buFont typeface="Arial" pitchFamily="34" charset="0"/>
              <a:buChar char="•"/>
              <a:defRPr sz="3528"/>
            </a:lvl1pPr>
            <a:lvl2pPr marL="520596" indent="-228554">
              <a:defRPr sz="2352"/>
            </a:lvl2pPr>
            <a:lvl3pPr marL="685663" indent="-165067">
              <a:tabLst/>
              <a:defRPr sz="1960"/>
            </a:lvl3pPr>
            <a:lvl4pPr marL="863427" indent="-177765">
              <a:defRPr/>
            </a:lvl4pPr>
            <a:lvl5pPr marL="1028494" indent="-16506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5" y="1189176"/>
            <a:ext cx="5378548" cy="2486578"/>
          </a:xfrm>
        </p:spPr>
        <p:txBody>
          <a:bodyPr wrap="square">
            <a:spAutoFit/>
          </a:bodyPr>
          <a:lstStyle>
            <a:lvl1pPr marL="281620" indent="-281620">
              <a:spcBef>
                <a:spcPts val="1200"/>
              </a:spcBef>
              <a:buClr>
                <a:schemeClr val="tx1"/>
              </a:buClr>
              <a:buFont typeface="Arial" pitchFamily="34" charset="0"/>
              <a:buChar char="•"/>
              <a:defRPr sz="3528"/>
            </a:lvl1pPr>
            <a:lvl2pPr marL="520596" indent="-228554">
              <a:defRPr sz="2352"/>
            </a:lvl2pPr>
            <a:lvl3pPr marL="685663" indent="-165067">
              <a:tabLst/>
              <a:defRPr sz="1960"/>
            </a:lvl3pPr>
            <a:lvl4pPr marL="863427" indent="-177765">
              <a:defRPr/>
            </a:lvl4pPr>
            <a:lvl5pPr marL="1028494" indent="-16506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7"/>
          <p:cNvSpPr>
            <a:spLocks noGrp="1"/>
          </p:cNvSpPr>
          <p:nvPr>
            <p:ph type="ftr" sz="quarter" idx="3"/>
          </p:nvPr>
        </p:nvSpPr>
        <p:spPr>
          <a:xfrm>
            <a:off x="269302" y="6356803"/>
            <a:ext cx="3859607" cy="364224"/>
          </a:xfrm>
          <a:prstGeom prst="rect">
            <a:avLst/>
          </a:prstGeom>
        </p:spPr>
        <p:txBody>
          <a:bodyPr vert="horz" lIns="91440" tIns="45720" rIns="91440" bIns="45720" rtlCol="0" anchor="ctr"/>
          <a:lstStyle>
            <a:lvl1pPr algn="l">
              <a:defRPr sz="980">
                <a:solidFill>
                  <a:srgbClr val="000000"/>
                </a:solidFill>
              </a:defRPr>
            </a:lvl1pPr>
          </a:lstStyle>
          <a:p>
            <a:endParaRPr lang="en-US" dirty="0"/>
          </a:p>
        </p:txBody>
      </p:sp>
      <p:sp>
        <p:nvSpPr>
          <p:cNvPr id="7" name="Slide Number Placeholder 8"/>
          <p:cNvSpPr>
            <a:spLocks noGrp="1"/>
          </p:cNvSpPr>
          <p:nvPr>
            <p:ph type="sldNum" sz="quarter" idx="4"/>
          </p:nvPr>
        </p:nvSpPr>
        <p:spPr>
          <a:xfrm>
            <a:off x="9143811" y="6356803"/>
            <a:ext cx="2844904" cy="364224"/>
          </a:xfrm>
          <a:prstGeom prst="rect">
            <a:avLst/>
          </a:prstGeom>
        </p:spPr>
        <p:txBody>
          <a:bodyPr vert="horz" lIns="91440" tIns="45720" rIns="91440" bIns="45720" rtlCol="0" anchor="ctr"/>
          <a:lstStyle>
            <a:lvl1pPr algn="r">
              <a:defRPr sz="98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3990260611"/>
      </p:ext>
    </p:extLst>
  </p:cSld>
  <p:clrMapOvr>
    <a:masterClrMapping/>
  </p:clrMapOvr>
  <p:transition>
    <p:fade/>
  </p:transition>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281620" indent="-281620">
              <a:spcBef>
                <a:spcPts val="1200"/>
              </a:spcBef>
              <a:buClr>
                <a:schemeClr val="tx2"/>
              </a:buClr>
              <a:buFont typeface="Arial" pitchFamily="34" charset="0"/>
              <a:buChar char="•"/>
              <a:defRPr sz="3528">
                <a:solidFill>
                  <a:srgbClr val="00BCF2"/>
                </a:solidFill>
              </a:defRPr>
            </a:lvl1pPr>
            <a:lvl2pPr marL="520596" indent="-228554">
              <a:defRPr sz="2352"/>
            </a:lvl2pPr>
            <a:lvl3pPr marL="685663" indent="-165067">
              <a:tabLst/>
              <a:defRPr sz="1960"/>
            </a:lvl3pPr>
            <a:lvl4pPr marL="863427" indent="-177765">
              <a:defRPr/>
            </a:lvl4pPr>
            <a:lvl5pPr marL="1028494" indent="-16506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5" y="1189176"/>
            <a:ext cx="5378548" cy="2486578"/>
          </a:xfrm>
        </p:spPr>
        <p:txBody>
          <a:bodyPr wrap="square">
            <a:spAutoFit/>
          </a:bodyPr>
          <a:lstStyle>
            <a:lvl1pPr marL="281620" indent="-281620">
              <a:spcBef>
                <a:spcPts val="1200"/>
              </a:spcBef>
              <a:buClr>
                <a:schemeClr val="tx2"/>
              </a:buClr>
              <a:buFont typeface="Arial" pitchFamily="34" charset="0"/>
              <a:buChar char="•"/>
              <a:defRPr sz="3528">
                <a:solidFill>
                  <a:srgbClr val="00BCF2"/>
                </a:solidFill>
              </a:defRPr>
            </a:lvl1pPr>
            <a:lvl2pPr marL="520596" indent="-228554">
              <a:defRPr sz="2352"/>
            </a:lvl2pPr>
            <a:lvl3pPr marL="685663" indent="-165067">
              <a:tabLst/>
              <a:defRPr sz="1960"/>
            </a:lvl3pPr>
            <a:lvl4pPr marL="863427" indent="-177765">
              <a:defRPr/>
            </a:lvl4pPr>
            <a:lvl5pPr marL="1028494" indent="-16506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7"/>
          <p:cNvSpPr>
            <a:spLocks noGrp="1"/>
          </p:cNvSpPr>
          <p:nvPr>
            <p:ph type="ftr" sz="quarter" idx="3"/>
          </p:nvPr>
        </p:nvSpPr>
        <p:spPr>
          <a:xfrm>
            <a:off x="269302" y="6356803"/>
            <a:ext cx="3859607" cy="364224"/>
          </a:xfrm>
          <a:prstGeom prst="rect">
            <a:avLst/>
          </a:prstGeom>
        </p:spPr>
        <p:txBody>
          <a:bodyPr vert="horz" lIns="91440" tIns="45720" rIns="91440" bIns="45720" rtlCol="0" anchor="ctr"/>
          <a:lstStyle>
            <a:lvl1pPr algn="l">
              <a:defRPr sz="980">
                <a:solidFill>
                  <a:srgbClr val="000000"/>
                </a:solidFill>
              </a:defRPr>
            </a:lvl1pPr>
          </a:lstStyle>
          <a:p>
            <a:endParaRPr lang="en-US" dirty="0"/>
          </a:p>
        </p:txBody>
      </p:sp>
      <p:sp>
        <p:nvSpPr>
          <p:cNvPr id="7" name="Slide Number Placeholder 8"/>
          <p:cNvSpPr>
            <a:spLocks noGrp="1"/>
          </p:cNvSpPr>
          <p:nvPr>
            <p:ph type="sldNum" sz="quarter" idx="4"/>
          </p:nvPr>
        </p:nvSpPr>
        <p:spPr>
          <a:xfrm>
            <a:off x="9143811" y="6356803"/>
            <a:ext cx="2844904" cy="364224"/>
          </a:xfrm>
          <a:prstGeom prst="rect">
            <a:avLst/>
          </a:prstGeom>
        </p:spPr>
        <p:txBody>
          <a:bodyPr vert="horz" lIns="91440" tIns="45720" rIns="91440" bIns="45720" rtlCol="0" anchor="ctr"/>
          <a:lstStyle>
            <a:lvl1pPr algn="r">
              <a:defRPr sz="98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1211807553"/>
      </p:ext>
    </p:extLst>
  </p:cSld>
  <p:clrMapOvr>
    <a:masterClrMapping/>
  </p:clrMapOvr>
  <p:transition>
    <p:fade/>
  </p:transition>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Footer Placeholder 7"/>
          <p:cNvSpPr>
            <a:spLocks noGrp="1"/>
          </p:cNvSpPr>
          <p:nvPr>
            <p:ph type="ftr" sz="quarter" idx="3"/>
          </p:nvPr>
        </p:nvSpPr>
        <p:spPr>
          <a:xfrm>
            <a:off x="269302" y="6356803"/>
            <a:ext cx="3859607" cy="364224"/>
          </a:xfrm>
          <a:prstGeom prst="rect">
            <a:avLst/>
          </a:prstGeom>
        </p:spPr>
        <p:txBody>
          <a:bodyPr vert="horz" lIns="91440" tIns="45720" rIns="91440" bIns="45720" rtlCol="0" anchor="ctr"/>
          <a:lstStyle>
            <a:lvl1pPr algn="l">
              <a:defRPr sz="980">
                <a:solidFill>
                  <a:srgbClr val="000000"/>
                </a:solidFill>
              </a:defRPr>
            </a:lvl1pPr>
          </a:lstStyle>
          <a:p>
            <a:endParaRPr lang="en-US" dirty="0"/>
          </a:p>
        </p:txBody>
      </p:sp>
      <p:sp>
        <p:nvSpPr>
          <p:cNvPr id="6" name="Slide Number Placeholder 8"/>
          <p:cNvSpPr>
            <a:spLocks noGrp="1"/>
          </p:cNvSpPr>
          <p:nvPr>
            <p:ph type="sldNum" sz="quarter" idx="4"/>
          </p:nvPr>
        </p:nvSpPr>
        <p:spPr>
          <a:xfrm>
            <a:off x="9143811" y="6356803"/>
            <a:ext cx="2844904" cy="364224"/>
          </a:xfrm>
          <a:prstGeom prst="rect">
            <a:avLst/>
          </a:prstGeom>
        </p:spPr>
        <p:txBody>
          <a:bodyPr vert="horz" lIns="91440" tIns="45720" rIns="91440" bIns="45720" rtlCol="0" anchor="ctr"/>
          <a:lstStyle>
            <a:lvl1pPr algn="r">
              <a:defRPr sz="98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304606449"/>
      </p:ext>
    </p:extLst>
  </p:cSld>
  <p:clrMapOvr>
    <a:masterClrMapping/>
  </p:clrMapOvr>
  <p:transition>
    <p:fade/>
  </p:transition>
  <p:timing>
    <p:tnLst>
      <p:par>
        <p:cTn id="1" dur="indefinite" restart="never" nodeType="tmRoot"/>
      </p:par>
    </p:tnLst>
  </p:timing>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1_Title Slide 4">
    <p:spTree>
      <p:nvGrpSpPr>
        <p:cNvPr id="1" name=""/>
        <p:cNvGrpSpPr/>
        <p:nvPr/>
      </p:nvGrpSpPr>
      <p:grpSpPr>
        <a:xfrm>
          <a:off x="0" y="0"/>
          <a:ext cx="0" cy="0"/>
          <a:chOff x="0" y="0"/>
          <a:chExt cx="0" cy="0"/>
        </a:xfrm>
      </p:grpSpPr>
      <p:pic>
        <p:nvPicPr>
          <p:cNvPr id="7" name="Picture Placeholder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2" y="2"/>
            <a:ext cx="12192001" cy="6857999"/>
          </a:xfrm>
          <a:prstGeom prst="rect">
            <a:avLst/>
          </a:prstGeom>
        </p:spPr>
      </p:pic>
      <p:sp>
        <p:nvSpPr>
          <p:cNvPr id="18" name="Rectangle 17"/>
          <p:cNvSpPr/>
          <p:nvPr userDrawn="1"/>
        </p:nvSpPr>
        <p:spPr bwMode="gray">
          <a:xfrm>
            <a:off x="269239" y="2084172"/>
            <a:ext cx="7171399" cy="3586208"/>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49351" y="6061423"/>
            <a:ext cx="1522403" cy="326167"/>
          </a:xfrm>
          <a:prstGeom prst="rect">
            <a:avLst/>
          </a:prstGeom>
        </p:spPr>
      </p:pic>
      <p:pic>
        <p:nvPicPr>
          <p:cNvPr id="12" name="Picture 11" descr="MS_TWC_cornerstone-tile_Blue288_RGB.jp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69303" y="291102"/>
            <a:ext cx="1792850" cy="1793104"/>
          </a:xfrm>
          <a:prstGeom prst="rect">
            <a:avLst/>
          </a:prstGeom>
        </p:spPr>
      </p:pic>
      <p:sp>
        <p:nvSpPr>
          <p:cNvPr id="13" name="TextBox 12"/>
          <p:cNvSpPr txBox="1"/>
          <p:nvPr userDrawn="1"/>
        </p:nvSpPr>
        <p:spPr>
          <a:xfrm>
            <a:off x="7709547" y="6535844"/>
            <a:ext cx="4213186" cy="120708"/>
          </a:xfrm>
          <a:prstGeom prst="rect">
            <a:avLst/>
          </a:prstGeom>
          <a:noFill/>
        </p:spPr>
        <p:txBody>
          <a:bodyPr wrap="square" lIns="89619" tIns="0" rIns="0" bIns="0" rtlCol="0">
            <a:spAutoFit/>
          </a:bodyPr>
          <a:lstStyle/>
          <a:p>
            <a:pPr algn="r" defTabSz="914180"/>
            <a:r>
              <a:rPr lang="en-US" sz="784" kern="800" dirty="0" smtClean="0">
                <a:solidFill>
                  <a:srgbClr val="000000"/>
                </a:solidFill>
                <a:latin typeface="Segoe Pro Light"/>
              </a:rPr>
              <a:t>Microsoft Confidential. For internal use only.</a:t>
            </a:r>
            <a:endParaRPr lang="en-US" sz="784" kern="800" dirty="0">
              <a:solidFill>
                <a:srgbClr val="000000"/>
              </a:solidFill>
              <a:latin typeface="Segoe Pro Light"/>
            </a:endParaRPr>
          </a:p>
        </p:txBody>
      </p:sp>
      <p:sp>
        <p:nvSpPr>
          <p:cNvPr id="10" name="Text Placeholder 4"/>
          <p:cNvSpPr>
            <a:spLocks noGrp="1"/>
          </p:cNvSpPr>
          <p:nvPr>
            <p:ph type="body" sz="quarter" idx="12" hasCustomPrompt="1"/>
          </p:nvPr>
        </p:nvSpPr>
        <p:spPr>
          <a:xfrm>
            <a:off x="270793" y="4504850"/>
            <a:ext cx="7171398" cy="1167086"/>
          </a:xfrm>
          <a:noFill/>
        </p:spPr>
        <p:txBody>
          <a:bodyPr lIns="146304" tIns="109728" rIns="146304" bIns="109728">
            <a:noAutofit/>
          </a:bodyPr>
          <a:lstStyle>
            <a:lvl1pPr marL="0" indent="0">
              <a:spcBef>
                <a:spcPts val="0"/>
              </a:spcBef>
              <a:buNone/>
              <a:defRPr sz="2254" spc="0" baseline="0">
                <a:gradFill>
                  <a:gsLst>
                    <a:gs pos="2917">
                      <a:schemeClr val="tx1"/>
                    </a:gs>
                    <a:gs pos="30000">
                      <a:schemeClr val="tx1"/>
                    </a:gs>
                  </a:gsLst>
                  <a:lin ang="5400000" scaled="0"/>
                </a:gradFill>
                <a:latin typeface="+mj-lt"/>
              </a:defRPr>
            </a:lvl1pPr>
          </a:lstStyle>
          <a:p>
            <a:r>
              <a:rPr lang="en-US" sz="2254" dirty="0" smtClean="0"/>
              <a:t>Speaker name goes here</a:t>
            </a:r>
          </a:p>
          <a:p>
            <a:r>
              <a:rPr lang="en-US" sz="2254" dirty="0" smtClean="0"/>
              <a:t>Title goes here</a:t>
            </a:r>
          </a:p>
          <a:p>
            <a:r>
              <a:rPr lang="en-US" sz="2254" dirty="0" smtClean="0"/>
              <a:t>Speaker’s group name goes here</a:t>
            </a:r>
            <a:endParaRPr lang="en-US" sz="2254" dirty="0"/>
          </a:p>
        </p:txBody>
      </p:sp>
      <p:sp>
        <p:nvSpPr>
          <p:cNvPr id="15" name="Title 1"/>
          <p:cNvSpPr>
            <a:spLocks noGrp="1"/>
          </p:cNvSpPr>
          <p:nvPr>
            <p:ph type="title" hasCustomPrompt="1"/>
          </p:nvPr>
        </p:nvSpPr>
        <p:spPr bwMode="ltGray">
          <a:xfrm>
            <a:off x="269302" y="2711766"/>
            <a:ext cx="7171321" cy="1794808"/>
          </a:xfrm>
          <a:noFill/>
        </p:spPr>
        <p:txBody>
          <a:bodyPr lIns="146304" tIns="91440" rIns="146304" bIns="91440" anchor="t" anchorCtr="0"/>
          <a:lstStyle>
            <a:lvl1pPr>
              <a:defRPr sz="5881" spc="-98" baseline="0">
                <a:gradFill>
                  <a:gsLst>
                    <a:gs pos="5833">
                      <a:srgbClr val="FFFFFF"/>
                    </a:gs>
                    <a:gs pos="18000">
                      <a:srgbClr val="FFFFFF"/>
                    </a:gs>
                  </a:gsLst>
                  <a:lin ang="5400000" scaled="0"/>
                </a:gradFill>
              </a:defRPr>
            </a:lvl1pPr>
          </a:lstStyle>
          <a:p>
            <a:r>
              <a:rPr lang="en-US" dirty="0" smtClean="0"/>
              <a:t>Presentation title </a:t>
            </a:r>
            <a:br>
              <a:rPr lang="en-US" dirty="0" smtClean="0"/>
            </a:br>
            <a:r>
              <a:rPr lang="en-US" dirty="0" smtClean="0"/>
              <a:t>goes here</a:t>
            </a:r>
            <a:endParaRPr lang="en-US" dirty="0"/>
          </a:p>
        </p:txBody>
      </p:sp>
      <p:sp>
        <p:nvSpPr>
          <p:cNvPr id="16" name="Text Placeholder 2"/>
          <p:cNvSpPr>
            <a:spLocks noGrp="1"/>
          </p:cNvSpPr>
          <p:nvPr>
            <p:ph type="body" sz="quarter" idx="15" hasCustomPrompt="1"/>
          </p:nvPr>
        </p:nvSpPr>
        <p:spPr bwMode="ltGray">
          <a:xfrm>
            <a:off x="269302" y="2084187"/>
            <a:ext cx="7171321" cy="627580"/>
          </a:xfrm>
        </p:spPr>
        <p:txBody>
          <a:bodyPr tIns="109728" bIns="109728">
            <a:noAutofit/>
          </a:bodyPr>
          <a:lstStyle>
            <a:lvl1pPr marL="0" indent="0">
              <a:spcBef>
                <a:spcPts val="0"/>
              </a:spcBef>
              <a:buNone/>
              <a:defRPr sz="3136" baseline="0">
                <a:gradFill>
                  <a:gsLst>
                    <a:gs pos="1250">
                      <a:srgbClr val="FFFFFF"/>
                    </a:gs>
                    <a:gs pos="99000">
                      <a:srgbClr val="FFFFFF"/>
                    </a:gs>
                  </a:gsLst>
                  <a:lin ang="5400000" scaled="0"/>
                </a:gradFill>
              </a:defRPr>
            </a:lvl1pPr>
          </a:lstStyle>
          <a:p>
            <a:r>
              <a:rPr lang="en-US" dirty="0" smtClean="0"/>
              <a:t>Group name goes here</a:t>
            </a:r>
            <a:endParaRPr lang="en-US" dirty="0"/>
          </a:p>
        </p:txBody>
      </p:sp>
    </p:spTree>
    <p:extLst>
      <p:ext uri="{BB962C8B-B14F-4D97-AF65-F5344CB8AC3E}">
        <p14:creationId xmlns:p14="http://schemas.microsoft.com/office/powerpoint/2010/main" val="36598172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8_Title Slide 4">
    <p:spTree>
      <p:nvGrpSpPr>
        <p:cNvPr id="1" name=""/>
        <p:cNvGrpSpPr/>
        <p:nvPr/>
      </p:nvGrpSpPr>
      <p:grpSpPr>
        <a:xfrm>
          <a:off x="0" y="0"/>
          <a:ext cx="0" cy="0"/>
          <a:chOff x="0" y="0"/>
          <a:chExt cx="0" cy="0"/>
        </a:xfrm>
      </p:grpSpPr>
      <p:pic>
        <p:nvPicPr>
          <p:cNvPr id="10" name="Picture Placeholder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34004"/>
            <a:ext cx="12192000" cy="6892004"/>
          </a:xfrm>
          <a:prstGeom prst="rect">
            <a:avLst/>
          </a:prstGeom>
        </p:spPr>
      </p:pic>
      <p:sp>
        <p:nvSpPr>
          <p:cNvPr id="16" name="Rectangle 15"/>
          <p:cNvSpPr/>
          <p:nvPr userDrawn="1"/>
        </p:nvSpPr>
        <p:spPr>
          <a:xfrm rot="10800000" flipH="1">
            <a:off x="0" y="2084187"/>
            <a:ext cx="6633849" cy="4773813"/>
          </a:xfrm>
          <a:prstGeom prst="rect">
            <a:avLst/>
          </a:prstGeom>
          <a:gradFill flip="none" rotWithShape="1">
            <a:gsLst>
              <a:gs pos="0">
                <a:schemeClr val="tx1"/>
              </a:gs>
              <a:gs pos="28000">
                <a:schemeClr val="tx1">
                  <a:alpha val="0"/>
                </a:schemeClr>
              </a:gs>
            </a:gsLst>
            <a:lin ang="43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180"/>
            <a:endParaRPr lang="en-US" sz="1764" dirty="0">
              <a:solidFill>
                <a:srgbClr val="FFFFFF"/>
              </a:solidFill>
            </a:endParaRPr>
          </a:p>
        </p:txBody>
      </p:sp>
      <p:pic>
        <p:nvPicPr>
          <p:cNvPr id="17" name="Picture 16" descr="MSFT_logo_rgb_C-Gray.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3327" y="5861416"/>
            <a:ext cx="1949543" cy="717228"/>
          </a:xfrm>
          <a:prstGeom prst="rect">
            <a:avLst/>
          </a:prstGeom>
        </p:spPr>
      </p:pic>
      <p:sp>
        <p:nvSpPr>
          <p:cNvPr id="18" name="Rectangle 17"/>
          <p:cNvSpPr/>
          <p:nvPr userDrawn="1"/>
        </p:nvSpPr>
        <p:spPr bwMode="gray">
          <a:xfrm>
            <a:off x="269239" y="2084172"/>
            <a:ext cx="7171399" cy="3586208"/>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2" name="Picture 11" descr="MS_TWC_cornerstone-tile_Blue288_RGB.jp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69303" y="291102"/>
            <a:ext cx="1792850" cy="1793104"/>
          </a:xfrm>
          <a:prstGeom prst="rect">
            <a:avLst/>
          </a:prstGeom>
        </p:spPr>
      </p:pic>
      <p:sp>
        <p:nvSpPr>
          <p:cNvPr id="13" name="TextBox 12"/>
          <p:cNvSpPr txBox="1"/>
          <p:nvPr userDrawn="1"/>
        </p:nvSpPr>
        <p:spPr>
          <a:xfrm>
            <a:off x="7709547" y="6535844"/>
            <a:ext cx="4213186" cy="120708"/>
          </a:xfrm>
          <a:prstGeom prst="rect">
            <a:avLst/>
          </a:prstGeom>
          <a:noFill/>
        </p:spPr>
        <p:txBody>
          <a:bodyPr wrap="square" lIns="89619" tIns="0" rIns="0" bIns="0" rtlCol="0">
            <a:spAutoFit/>
          </a:bodyPr>
          <a:lstStyle/>
          <a:p>
            <a:pPr algn="r" defTabSz="914180"/>
            <a:r>
              <a:rPr lang="en-US" sz="784" kern="800" dirty="0" smtClean="0">
                <a:solidFill>
                  <a:srgbClr val="000000"/>
                </a:solidFill>
                <a:latin typeface="Segoe Pro Light"/>
              </a:rPr>
              <a:t>Microsoft Confidential. For internal use only.</a:t>
            </a:r>
            <a:endParaRPr lang="en-US" sz="784" kern="800" dirty="0">
              <a:solidFill>
                <a:srgbClr val="000000"/>
              </a:solidFill>
              <a:latin typeface="Segoe Pro Light"/>
            </a:endParaRPr>
          </a:p>
        </p:txBody>
      </p:sp>
      <p:sp>
        <p:nvSpPr>
          <p:cNvPr id="11" name="Text Placeholder 4"/>
          <p:cNvSpPr>
            <a:spLocks noGrp="1"/>
          </p:cNvSpPr>
          <p:nvPr>
            <p:ph type="body" sz="quarter" idx="12" hasCustomPrompt="1"/>
          </p:nvPr>
        </p:nvSpPr>
        <p:spPr>
          <a:xfrm>
            <a:off x="270793" y="4504850"/>
            <a:ext cx="7171398" cy="1167086"/>
          </a:xfrm>
          <a:noFill/>
        </p:spPr>
        <p:txBody>
          <a:bodyPr lIns="146304" tIns="109728" rIns="146304" bIns="109728">
            <a:noAutofit/>
          </a:bodyPr>
          <a:lstStyle>
            <a:lvl1pPr marL="0" indent="0">
              <a:spcBef>
                <a:spcPts val="0"/>
              </a:spcBef>
              <a:buNone/>
              <a:defRPr sz="2254" spc="0" baseline="0">
                <a:gradFill>
                  <a:gsLst>
                    <a:gs pos="2917">
                      <a:schemeClr val="tx1"/>
                    </a:gs>
                    <a:gs pos="30000">
                      <a:schemeClr val="tx1"/>
                    </a:gs>
                  </a:gsLst>
                  <a:lin ang="5400000" scaled="0"/>
                </a:gradFill>
                <a:latin typeface="+mj-lt"/>
              </a:defRPr>
            </a:lvl1pPr>
          </a:lstStyle>
          <a:p>
            <a:r>
              <a:rPr lang="en-US" sz="2254" dirty="0" smtClean="0"/>
              <a:t>Speaker name goes here</a:t>
            </a:r>
          </a:p>
          <a:p>
            <a:r>
              <a:rPr lang="en-US" sz="2254" dirty="0" smtClean="0"/>
              <a:t>Title goes here</a:t>
            </a:r>
          </a:p>
          <a:p>
            <a:r>
              <a:rPr lang="en-US" sz="2254" dirty="0" smtClean="0"/>
              <a:t>Speaker’s group name goes here</a:t>
            </a:r>
            <a:endParaRPr lang="en-US" sz="2254" dirty="0"/>
          </a:p>
        </p:txBody>
      </p:sp>
      <p:sp>
        <p:nvSpPr>
          <p:cNvPr id="15" name="Title 1"/>
          <p:cNvSpPr>
            <a:spLocks noGrp="1"/>
          </p:cNvSpPr>
          <p:nvPr>
            <p:ph type="title" hasCustomPrompt="1"/>
          </p:nvPr>
        </p:nvSpPr>
        <p:spPr bwMode="ltGray">
          <a:xfrm>
            <a:off x="269302" y="2711766"/>
            <a:ext cx="7171321" cy="1794808"/>
          </a:xfrm>
          <a:noFill/>
        </p:spPr>
        <p:txBody>
          <a:bodyPr lIns="146304" tIns="91440" rIns="146304" bIns="91440" anchor="t" anchorCtr="0"/>
          <a:lstStyle>
            <a:lvl1pPr>
              <a:defRPr sz="5881" spc="-98" baseline="0">
                <a:gradFill>
                  <a:gsLst>
                    <a:gs pos="5833">
                      <a:srgbClr val="FFFFFF"/>
                    </a:gs>
                    <a:gs pos="18000">
                      <a:srgbClr val="FFFFFF"/>
                    </a:gs>
                  </a:gsLst>
                  <a:lin ang="5400000" scaled="0"/>
                </a:gradFill>
              </a:defRPr>
            </a:lvl1pPr>
          </a:lstStyle>
          <a:p>
            <a:r>
              <a:rPr lang="en-US" dirty="0" smtClean="0"/>
              <a:t>Presentation title </a:t>
            </a:r>
            <a:br>
              <a:rPr lang="en-US" dirty="0" smtClean="0"/>
            </a:br>
            <a:r>
              <a:rPr lang="en-US" dirty="0" smtClean="0"/>
              <a:t>goes here</a:t>
            </a:r>
            <a:endParaRPr lang="en-US" dirty="0"/>
          </a:p>
        </p:txBody>
      </p:sp>
      <p:sp>
        <p:nvSpPr>
          <p:cNvPr id="19" name="Text Placeholder 2"/>
          <p:cNvSpPr>
            <a:spLocks noGrp="1"/>
          </p:cNvSpPr>
          <p:nvPr>
            <p:ph type="body" sz="quarter" idx="15" hasCustomPrompt="1"/>
          </p:nvPr>
        </p:nvSpPr>
        <p:spPr bwMode="ltGray">
          <a:xfrm>
            <a:off x="269302" y="2084187"/>
            <a:ext cx="7171321" cy="627580"/>
          </a:xfrm>
        </p:spPr>
        <p:txBody>
          <a:bodyPr tIns="109728" bIns="109728">
            <a:noAutofit/>
          </a:bodyPr>
          <a:lstStyle>
            <a:lvl1pPr marL="0" indent="0">
              <a:spcBef>
                <a:spcPts val="0"/>
              </a:spcBef>
              <a:buNone/>
              <a:defRPr sz="3136" baseline="0">
                <a:gradFill>
                  <a:gsLst>
                    <a:gs pos="1250">
                      <a:srgbClr val="FFFFFF"/>
                    </a:gs>
                    <a:gs pos="99000">
                      <a:srgbClr val="FFFFFF"/>
                    </a:gs>
                  </a:gsLst>
                  <a:lin ang="5400000" scaled="0"/>
                </a:gradFill>
              </a:defRPr>
            </a:lvl1pPr>
          </a:lstStyle>
          <a:p>
            <a:r>
              <a:rPr lang="en-US" dirty="0" smtClean="0"/>
              <a:t>Group name goes here</a:t>
            </a:r>
            <a:endParaRPr lang="en-US" dirty="0"/>
          </a:p>
        </p:txBody>
      </p:sp>
    </p:spTree>
    <p:extLst>
      <p:ext uri="{BB962C8B-B14F-4D97-AF65-F5344CB8AC3E}">
        <p14:creationId xmlns:p14="http://schemas.microsoft.com/office/powerpoint/2010/main" val="14370579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519250" y="1447804"/>
            <a:ext cx="11151917"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60933145"/>
      </p:ext>
    </p:extLst>
  </p:cSld>
  <p:clrMapOvr>
    <a:masterClrMapping/>
  </p:clrMapOvr>
  <p:transition>
    <p:fade/>
  </p:transition>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9_Title Slide 4">
    <p:spTree>
      <p:nvGrpSpPr>
        <p:cNvPr id="1" name=""/>
        <p:cNvGrpSpPr/>
        <p:nvPr/>
      </p:nvGrpSpPr>
      <p:grpSpPr>
        <a:xfrm>
          <a:off x="0" y="0"/>
          <a:ext cx="0" cy="0"/>
          <a:chOff x="0" y="0"/>
          <a:chExt cx="0" cy="0"/>
        </a:xfrm>
      </p:grpSpPr>
      <p:pic>
        <p:nvPicPr>
          <p:cNvPr id="10" name="Picture Placeholder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34004"/>
            <a:ext cx="12192000" cy="6892004"/>
          </a:xfrm>
          <a:prstGeom prst="rect">
            <a:avLst/>
          </a:prstGeom>
        </p:spPr>
      </p:pic>
      <p:sp>
        <p:nvSpPr>
          <p:cNvPr id="16" name="Rectangle 15"/>
          <p:cNvSpPr/>
          <p:nvPr userDrawn="1"/>
        </p:nvSpPr>
        <p:spPr>
          <a:xfrm rot="10800000" flipH="1">
            <a:off x="-1" y="1635915"/>
            <a:ext cx="12908755" cy="5222082"/>
          </a:xfrm>
          <a:prstGeom prst="rect">
            <a:avLst/>
          </a:prstGeom>
          <a:gradFill flip="none" rotWithShape="1">
            <a:gsLst>
              <a:gs pos="0">
                <a:schemeClr val="tx1"/>
              </a:gs>
              <a:gs pos="28000">
                <a:schemeClr val="tx1">
                  <a:alpha val="0"/>
                </a:schemeClr>
              </a:gs>
            </a:gsLst>
            <a:lin ang="43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180"/>
            <a:endParaRPr lang="en-US" sz="1764" dirty="0">
              <a:solidFill>
                <a:srgbClr val="FFFFFF"/>
              </a:solidFill>
            </a:endParaRPr>
          </a:p>
        </p:txBody>
      </p:sp>
      <p:pic>
        <p:nvPicPr>
          <p:cNvPr id="17" name="Picture 16" descr="MSFT_logo_rgb_C-Gray.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3327" y="5861416"/>
            <a:ext cx="1949543" cy="717228"/>
          </a:xfrm>
          <a:prstGeom prst="rect">
            <a:avLst/>
          </a:prstGeom>
        </p:spPr>
      </p:pic>
      <p:sp>
        <p:nvSpPr>
          <p:cNvPr id="18" name="Rectangle 17"/>
          <p:cNvSpPr/>
          <p:nvPr userDrawn="1"/>
        </p:nvSpPr>
        <p:spPr bwMode="gray">
          <a:xfrm>
            <a:off x="269239" y="2084172"/>
            <a:ext cx="7171399" cy="3586208"/>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2" name="Picture 11" descr="MS_TWC_cornerstone-tile_Blue288_RGB.jp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69303" y="291102"/>
            <a:ext cx="1792850" cy="1793104"/>
          </a:xfrm>
          <a:prstGeom prst="rect">
            <a:avLst/>
          </a:prstGeom>
        </p:spPr>
      </p:pic>
      <p:sp>
        <p:nvSpPr>
          <p:cNvPr id="13" name="TextBox 12"/>
          <p:cNvSpPr txBox="1"/>
          <p:nvPr userDrawn="1"/>
        </p:nvSpPr>
        <p:spPr>
          <a:xfrm>
            <a:off x="7709547" y="6535844"/>
            <a:ext cx="4213186" cy="120708"/>
          </a:xfrm>
          <a:prstGeom prst="rect">
            <a:avLst/>
          </a:prstGeom>
          <a:noFill/>
        </p:spPr>
        <p:txBody>
          <a:bodyPr wrap="square" lIns="89619" tIns="0" rIns="0" bIns="0" rtlCol="0">
            <a:spAutoFit/>
          </a:bodyPr>
          <a:lstStyle/>
          <a:p>
            <a:pPr algn="r" defTabSz="914180"/>
            <a:r>
              <a:rPr lang="en-US" sz="784" kern="800" dirty="0" smtClean="0">
                <a:solidFill>
                  <a:srgbClr val="FFFFFF"/>
                </a:solidFill>
                <a:latin typeface="Segoe Pro Light"/>
              </a:rPr>
              <a:t>Microsoft Confidential. For internal use only.</a:t>
            </a:r>
            <a:endParaRPr lang="en-US" sz="784" kern="800" dirty="0">
              <a:solidFill>
                <a:srgbClr val="FFFFFF"/>
              </a:solidFill>
              <a:latin typeface="Segoe Pro Light"/>
            </a:endParaRPr>
          </a:p>
        </p:txBody>
      </p:sp>
      <p:sp>
        <p:nvSpPr>
          <p:cNvPr id="11" name="Text Placeholder 4"/>
          <p:cNvSpPr>
            <a:spLocks noGrp="1"/>
          </p:cNvSpPr>
          <p:nvPr>
            <p:ph type="body" sz="quarter" idx="12" hasCustomPrompt="1"/>
          </p:nvPr>
        </p:nvSpPr>
        <p:spPr>
          <a:xfrm>
            <a:off x="270793" y="4504850"/>
            <a:ext cx="7171398" cy="1167086"/>
          </a:xfrm>
          <a:noFill/>
        </p:spPr>
        <p:txBody>
          <a:bodyPr lIns="146304" tIns="109728" rIns="146304" bIns="109728">
            <a:noAutofit/>
          </a:bodyPr>
          <a:lstStyle>
            <a:lvl1pPr marL="0" indent="0">
              <a:spcBef>
                <a:spcPts val="0"/>
              </a:spcBef>
              <a:buNone/>
              <a:defRPr sz="2254" spc="0" baseline="0">
                <a:gradFill>
                  <a:gsLst>
                    <a:gs pos="2917">
                      <a:schemeClr val="tx1"/>
                    </a:gs>
                    <a:gs pos="30000">
                      <a:schemeClr val="tx1"/>
                    </a:gs>
                  </a:gsLst>
                  <a:lin ang="5400000" scaled="0"/>
                </a:gradFill>
                <a:latin typeface="+mj-lt"/>
              </a:defRPr>
            </a:lvl1pPr>
          </a:lstStyle>
          <a:p>
            <a:r>
              <a:rPr lang="en-US" sz="2254" dirty="0" smtClean="0"/>
              <a:t>Speaker name goes here</a:t>
            </a:r>
          </a:p>
          <a:p>
            <a:r>
              <a:rPr lang="en-US" sz="2254" dirty="0" smtClean="0"/>
              <a:t>Title goes here</a:t>
            </a:r>
          </a:p>
          <a:p>
            <a:r>
              <a:rPr lang="en-US" sz="2254" dirty="0" smtClean="0"/>
              <a:t>Speaker’s group name goes here</a:t>
            </a:r>
            <a:endParaRPr lang="en-US" sz="2254" dirty="0"/>
          </a:p>
        </p:txBody>
      </p:sp>
      <p:sp>
        <p:nvSpPr>
          <p:cNvPr id="15" name="Title 1"/>
          <p:cNvSpPr>
            <a:spLocks noGrp="1"/>
          </p:cNvSpPr>
          <p:nvPr>
            <p:ph type="title" hasCustomPrompt="1"/>
          </p:nvPr>
        </p:nvSpPr>
        <p:spPr bwMode="ltGray">
          <a:xfrm>
            <a:off x="269302" y="2711766"/>
            <a:ext cx="7171321" cy="1794808"/>
          </a:xfrm>
          <a:noFill/>
        </p:spPr>
        <p:txBody>
          <a:bodyPr lIns="146304" tIns="91440" rIns="146304" bIns="91440" anchor="t" anchorCtr="0"/>
          <a:lstStyle>
            <a:lvl1pPr>
              <a:defRPr sz="5881" spc="-98" baseline="0">
                <a:gradFill>
                  <a:gsLst>
                    <a:gs pos="5833">
                      <a:srgbClr val="FFFFFF"/>
                    </a:gs>
                    <a:gs pos="18000">
                      <a:srgbClr val="FFFFFF"/>
                    </a:gs>
                  </a:gsLst>
                  <a:lin ang="5400000" scaled="0"/>
                </a:gradFill>
              </a:defRPr>
            </a:lvl1pPr>
          </a:lstStyle>
          <a:p>
            <a:r>
              <a:rPr lang="en-US" dirty="0" smtClean="0"/>
              <a:t>Presentation title </a:t>
            </a:r>
            <a:br>
              <a:rPr lang="en-US" dirty="0" smtClean="0"/>
            </a:br>
            <a:r>
              <a:rPr lang="en-US" dirty="0" smtClean="0"/>
              <a:t>goes here</a:t>
            </a:r>
            <a:endParaRPr lang="en-US" dirty="0"/>
          </a:p>
        </p:txBody>
      </p:sp>
      <p:sp>
        <p:nvSpPr>
          <p:cNvPr id="19" name="Text Placeholder 2"/>
          <p:cNvSpPr>
            <a:spLocks noGrp="1"/>
          </p:cNvSpPr>
          <p:nvPr>
            <p:ph type="body" sz="quarter" idx="15" hasCustomPrompt="1"/>
          </p:nvPr>
        </p:nvSpPr>
        <p:spPr bwMode="ltGray">
          <a:xfrm>
            <a:off x="269302" y="2084187"/>
            <a:ext cx="7171321" cy="627580"/>
          </a:xfrm>
        </p:spPr>
        <p:txBody>
          <a:bodyPr tIns="109728" bIns="109728">
            <a:noAutofit/>
          </a:bodyPr>
          <a:lstStyle>
            <a:lvl1pPr marL="0" indent="0">
              <a:spcBef>
                <a:spcPts val="0"/>
              </a:spcBef>
              <a:buNone/>
              <a:defRPr sz="3136" baseline="0">
                <a:gradFill>
                  <a:gsLst>
                    <a:gs pos="1250">
                      <a:srgbClr val="FFFFFF"/>
                    </a:gs>
                    <a:gs pos="99000">
                      <a:srgbClr val="FFFFFF"/>
                    </a:gs>
                  </a:gsLst>
                  <a:lin ang="5400000" scaled="0"/>
                </a:gradFill>
              </a:defRPr>
            </a:lvl1pPr>
          </a:lstStyle>
          <a:p>
            <a:r>
              <a:rPr lang="en-US" dirty="0" smtClean="0"/>
              <a:t>Group name goes here</a:t>
            </a:r>
            <a:endParaRPr lang="en-US" dirty="0"/>
          </a:p>
        </p:txBody>
      </p:sp>
    </p:spTree>
    <p:extLst>
      <p:ext uri="{BB962C8B-B14F-4D97-AF65-F5344CB8AC3E}">
        <p14:creationId xmlns:p14="http://schemas.microsoft.com/office/powerpoint/2010/main" val="39096337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10_Title Slide 4">
    <p:spTree>
      <p:nvGrpSpPr>
        <p:cNvPr id="1" name=""/>
        <p:cNvGrpSpPr/>
        <p:nvPr/>
      </p:nvGrpSpPr>
      <p:grpSpPr>
        <a:xfrm>
          <a:off x="0" y="0"/>
          <a:ext cx="0" cy="0"/>
          <a:chOff x="0" y="0"/>
          <a:chExt cx="0" cy="0"/>
        </a:xfrm>
      </p:grpSpPr>
      <p:pic>
        <p:nvPicPr>
          <p:cNvPr id="10" name="Picture Placeholder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34004"/>
            <a:ext cx="12192000" cy="6892004"/>
          </a:xfrm>
          <a:prstGeom prst="rect">
            <a:avLst/>
          </a:prstGeom>
        </p:spPr>
      </p:pic>
      <p:sp>
        <p:nvSpPr>
          <p:cNvPr id="20" name="Rectangle 19"/>
          <p:cNvSpPr/>
          <p:nvPr userDrawn="1"/>
        </p:nvSpPr>
        <p:spPr>
          <a:xfrm rot="10800000" flipH="1">
            <a:off x="0" y="2084187"/>
            <a:ext cx="6633849" cy="4773813"/>
          </a:xfrm>
          <a:prstGeom prst="rect">
            <a:avLst/>
          </a:prstGeom>
          <a:gradFill flip="none" rotWithShape="1">
            <a:gsLst>
              <a:gs pos="0">
                <a:schemeClr val="tx1"/>
              </a:gs>
              <a:gs pos="28000">
                <a:schemeClr val="tx1">
                  <a:alpha val="0"/>
                </a:schemeClr>
              </a:gs>
            </a:gsLst>
            <a:lin ang="43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180"/>
            <a:endParaRPr lang="en-US" sz="1764" dirty="0">
              <a:solidFill>
                <a:srgbClr val="FFFFFF"/>
              </a:solidFill>
            </a:endParaRPr>
          </a:p>
        </p:txBody>
      </p:sp>
      <p:pic>
        <p:nvPicPr>
          <p:cNvPr id="21" name="Picture 20" descr="MSFT_logo_rgb_C-Gray.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3327" y="5861416"/>
            <a:ext cx="1949543" cy="717228"/>
          </a:xfrm>
          <a:prstGeom prst="rect">
            <a:avLst/>
          </a:prstGeom>
        </p:spPr>
      </p:pic>
      <p:sp>
        <p:nvSpPr>
          <p:cNvPr id="18" name="Rectangle 17"/>
          <p:cNvSpPr/>
          <p:nvPr userDrawn="1"/>
        </p:nvSpPr>
        <p:spPr bwMode="gray">
          <a:xfrm>
            <a:off x="269239" y="2084172"/>
            <a:ext cx="7171399" cy="3586208"/>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2" name="Picture 11" descr="MS_TWC_cornerstone-tile_Blue288_RGB.jp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69303" y="291102"/>
            <a:ext cx="1792850" cy="1793104"/>
          </a:xfrm>
          <a:prstGeom prst="rect">
            <a:avLst/>
          </a:prstGeom>
        </p:spPr>
      </p:pic>
      <p:sp>
        <p:nvSpPr>
          <p:cNvPr id="13" name="TextBox 12"/>
          <p:cNvSpPr txBox="1"/>
          <p:nvPr userDrawn="1"/>
        </p:nvSpPr>
        <p:spPr>
          <a:xfrm>
            <a:off x="7709547" y="6535844"/>
            <a:ext cx="4213186" cy="120708"/>
          </a:xfrm>
          <a:prstGeom prst="rect">
            <a:avLst/>
          </a:prstGeom>
          <a:noFill/>
        </p:spPr>
        <p:txBody>
          <a:bodyPr wrap="square" lIns="89619" tIns="0" rIns="0" bIns="0" rtlCol="0">
            <a:spAutoFit/>
          </a:bodyPr>
          <a:lstStyle/>
          <a:p>
            <a:pPr algn="r" defTabSz="914180"/>
            <a:r>
              <a:rPr lang="en-US" sz="784" kern="800" dirty="0" smtClean="0">
                <a:solidFill>
                  <a:srgbClr val="FFFFFF"/>
                </a:solidFill>
                <a:latin typeface="Segoe Pro Light"/>
              </a:rPr>
              <a:t>Microsoft Confidential. For internal use only.</a:t>
            </a:r>
            <a:endParaRPr lang="en-US" sz="784" kern="800" dirty="0">
              <a:solidFill>
                <a:srgbClr val="FFFFFF"/>
              </a:solidFill>
              <a:latin typeface="Segoe Pro Light"/>
            </a:endParaRPr>
          </a:p>
        </p:txBody>
      </p:sp>
      <p:sp>
        <p:nvSpPr>
          <p:cNvPr id="11" name="Text Placeholder 4"/>
          <p:cNvSpPr>
            <a:spLocks noGrp="1"/>
          </p:cNvSpPr>
          <p:nvPr>
            <p:ph type="body" sz="quarter" idx="12" hasCustomPrompt="1"/>
          </p:nvPr>
        </p:nvSpPr>
        <p:spPr>
          <a:xfrm>
            <a:off x="270793" y="4504850"/>
            <a:ext cx="7171398" cy="1167086"/>
          </a:xfrm>
          <a:noFill/>
        </p:spPr>
        <p:txBody>
          <a:bodyPr lIns="146304" tIns="109728" rIns="146304" bIns="109728">
            <a:noAutofit/>
          </a:bodyPr>
          <a:lstStyle>
            <a:lvl1pPr marL="0" indent="0">
              <a:spcBef>
                <a:spcPts val="0"/>
              </a:spcBef>
              <a:buNone/>
              <a:defRPr sz="2254" spc="0" baseline="0">
                <a:gradFill>
                  <a:gsLst>
                    <a:gs pos="2917">
                      <a:schemeClr val="tx1"/>
                    </a:gs>
                    <a:gs pos="30000">
                      <a:schemeClr val="tx1"/>
                    </a:gs>
                  </a:gsLst>
                  <a:lin ang="5400000" scaled="0"/>
                </a:gradFill>
                <a:latin typeface="+mj-lt"/>
              </a:defRPr>
            </a:lvl1pPr>
          </a:lstStyle>
          <a:p>
            <a:r>
              <a:rPr lang="en-US" sz="2254" dirty="0" smtClean="0"/>
              <a:t>Speaker name goes here</a:t>
            </a:r>
          </a:p>
          <a:p>
            <a:r>
              <a:rPr lang="en-US" sz="2254" dirty="0" smtClean="0"/>
              <a:t>Title goes here</a:t>
            </a:r>
          </a:p>
          <a:p>
            <a:r>
              <a:rPr lang="en-US" sz="2254" dirty="0" smtClean="0"/>
              <a:t>Speaker’s group name goes here</a:t>
            </a:r>
            <a:endParaRPr lang="en-US" sz="2254" dirty="0"/>
          </a:p>
        </p:txBody>
      </p:sp>
      <p:sp>
        <p:nvSpPr>
          <p:cNvPr id="15" name="Title 1"/>
          <p:cNvSpPr>
            <a:spLocks noGrp="1"/>
          </p:cNvSpPr>
          <p:nvPr>
            <p:ph type="title" hasCustomPrompt="1"/>
          </p:nvPr>
        </p:nvSpPr>
        <p:spPr bwMode="ltGray">
          <a:xfrm>
            <a:off x="269302" y="2711766"/>
            <a:ext cx="7171321" cy="1794808"/>
          </a:xfrm>
          <a:noFill/>
        </p:spPr>
        <p:txBody>
          <a:bodyPr lIns="146304" tIns="91440" rIns="146304" bIns="91440" anchor="t" anchorCtr="0"/>
          <a:lstStyle>
            <a:lvl1pPr>
              <a:defRPr sz="5881" spc="-98" baseline="0">
                <a:gradFill>
                  <a:gsLst>
                    <a:gs pos="5833">
                      <a:srgbClr val="FFFFFF"/>
                    </a:gs>
                    <a:gs pos="18000">
                      <a:srgbClr val="FFFFFF"/>
                    </a:gs>
                  </a:gsLst>
                  <a:lin ang="5400000" scaled="0"/>
                </a:gradFill>
              </a:defRPr>
            </a:lvl1pPr>
          </a:lstStyle>
          <a:p>
            <a:r>
              <a:rPr lang="en-US" dirty="0" smtClean="0"/>
              <a:t>Presentation title </a:t>
            </a:r>
            <a:br>
              <a:rPr lang="en-US" dirty="0" smtClean="0"/>
            </a:br>
            <a:r>
              <a:rPr lang="en-US" dirty="0" smtClean="0"/>
              <a:t>goes here</a:t>
            </a:r>
            <a:endParaRPr lang="en-US" dirty="0"/>
          </a:p>
        </p:txBody>
      </p:sp>
      <p:sp>
        <p:nvSpPr>
          <p:cNvPr id="16" name="Text Placeholder 2"/>
          <p:cNvSpPr>
            <a:spLocks noGrp="1"/>
          </p:cNvSpPr>
          <p:nvPr>
            <p:ph type="body" sz="quarter" idx="15" hasCustomPrompt="1"/>
          </p:nvPr>
        </p:nvSpPr>
        <p:spPr bwMode="ltGray">
          <a:xfrm>
            <a:off x="269302" y="2084187"/>
            <a:ext cx="7171321" cy="627580"/>
          </a:xfrm>
        </p:spPr>
        <p:txBody>
          <a:bodyPr tIns="109728" bIns="109728">
            <a:noAutofit/>
          </a:bodyPr>
          <a:lstStyle>
            <a:lvl1pPr marL="0" indent="0">
              <a:spcBef>
                <a:spcPts val="0"/>
              </a:spcBef>
              <a:buNone/>
              <a:defRPr sz="3136" baseline="0">
                <a:gradFill>
                  <a:gsLst>
                    <a:gs pos="1250">
                      <a:srgbClr val="FFFFFF"/>
                    </a:gs>
                    <a:gs pos="99000">
                      <a:srgbClr val="FFFFFF"/>
                    </a:gs>
                  </a:gsLst>
                  <a:lin ang="5400000" scaled="0"/>
                </a:gradFill>
              </a:defRPr>
            </a:lvl1pPr>
          </a:lstStyle>
          <a:p>
            <a:r>
              <a:rPr lang="en-US" dirty="0" smtClean="0"/>
              <a:t>Group name goes here</a:t>
            </a:r>
            <a:endParaRPr lang="en-US" dirty="0"/>
          </a:p>
        </p:txBody>
      </p:sp>
    </p:spTree>
    <p:extLst>
      <p:ext uri="{BB962C8B-B14F-4D97-AF65-F5344CB8AC3E}">
        <p14:creationId xmlns:p14="http://schemas.microsoft.com/office/powerpoint/2010/main" val="25800081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11_Title Slide 4">
    <p:spTree>
      <p:nvGrpSpPr>
        <p:cNvPr id="1" name=""/>
        <p:cNvGrpSpPr/>
        <p:nvPr/>
      </p:nvGrpSpPr>
      <p:grpSpPr>
        <a:xfrm>
          <a:off x="0" y="0"/>
          <a:ext cx="0" cy="0"/>
          <a:chOff x="0" y="0"/>
          <a:chExt cx="0" cy="0"/>
        </a:xfrm>
      </p:grpSpPr>
      <p:pic>
        <p:nvPicPr>
          <p:cNvPr id="10" name="Picture Placeholder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34004"/>
            <a:ext cx="12192000" cy="6892004"/>
          </a:xfrm>
          <a:prstGeom prst="rect">
            <a:avLst/>
          </a:prstGeom>
        </p:spPr>
      </p:pic>
      <p:sp>
        <p:nvSpPr>
          <p:cNvPr id="16" name="Rectangle 15"/>
          <p:cNvSpPr/>
          <p:nvPr userDrawn="1"/>
        </p:nvSpPr>
        <p:spPr>
          <a:xfrm rot="10800000" flipH="1">
            <a:off x="0" y="2084187"/>
            <a:ext cx="6633849" cy="4773813"/>
          </a:xfrm>
          <a:prstGeom prst="rect">
            <a:avLst/>
          </a:prstGeom>
          <a:gradFill flip="none" rotWithShape="1">
            <a:gsLst>
              <a:gs pos="0">
                <a:schemeClr val="tx1"/>
              </a:gs>
              <a:gs pos="28000">
                <a:schemeClr val="tx1">
                  <a:alpha val="0"/>
                </a:schemeClr>
              </a:gs>
            </a:gsLst>
            <a:lin ang="43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180"/>
            <a:endParaRPr lang="en-US" sz="1764" dirty="0">
              <a:solidFill>
                <a:srgbClr val="FFFFFF"/>
              </a:solidFill>
            </a:endParaRPr>
          </a:p>
        </p:txBody>
      </p:sp>
      <p:sp>
        <p:nvSpPr>
          <p:cNvPr id="18" name="Rectangle 17"/>
          <p:cNvSpPr/>
          <p:nvPr userDrawn="1"/>
        </p:nvSpPr>
        <p:spPr bwMode="gray">
          <a:xfrm>
            <a:off x="269239" y="2084172"/>
            <a:ext cx="7171399" cy="3586208"/>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2" name="Picture 11" descr="MS_TWC_cornerstone-tile_Blue288_RGB.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9303" y="291102"/>
            <a:ext cx="1792850" cy="1793104"/>
          </a:xfrm>
          <a:prstGeom prst="rect">
            <a:avLst/>
          </a:prstGeom>
        </p:spPr>
      </p:pic>
      <p:sp>
        <p:nvSpPr>
          <p:cNvPr id="13" name="TextBox 12"/>
          <p:cNvSpPr txBox="1"/>
          <p:nvPr userDrawn="1"/>
        </p:nvSpPr>
        <p:spPr>
          <a:xfrm>
            <a:off x="7709547" y="6535844"/>
            <a:ext cx="4213186" cy="120708"/>
          </a:xfrm>
          <a:prstGeom prst="rect">
            <a:avLst/>
          </a:prstGeom>
          <a:noFill/>
        </p:spPr>
        <p:txBody>
          <a:bodyPr wrap="square" lIns="89619" tIns="0" rIns="0" bIns="0" rtlCol="0">
            <a:spAutoFit/>
          </a:bodyPr>
          <a:lstStyle/>
          <a:p>
            <a:pPr algn="r" defTabSz="914180"/>
            <a:r>
              <a:rPr lang="en-US" sz="784" kern="800" dirty="0" smtClean="0">
                <a:solidFill>
                  <a:srgbClr val="FFFFFF"/>
                </a:solidFill>
                <a:latin typeface="Segoe Pro Light"/>
              </a:rPr>
              <a:t>Microsoft Confidential. For internal use only.</a:t>
            </a:r>
            <a:endParaRPr lang="en-US" sz="784" kern="800" dirty="0">
              <a:solidFill>
                <a:srgbClr val="FFFFFF"/>
              </a:solidFill>
              <a:latin typeface="Segoe Pro Light"/>
            </a:endParaRPr>
          </a:p>
        </p:txBody>
      </p:sp>
      <p:pic>
        <p:nvPicPr>
          <p:cNvPr id="15" name="Picture 14" descr="MSFT_logo_rgb_C-Gray.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33327" y="5861416"/>
            <a:ext cx="1949543" cy="717228"/>
          </a:xfrm>
          <a:prstGeom prst="rect">
            <a:avLst/>
          </a:prstGeom>
        </p:spPr>
      </p:pic>
      <p:sp>
        <p:nvSpPr>
          <p:cNvPr id="11" name="Text Placeholder 4"/>
          <p:cNvSpPr>
            <a:spLocks noGrp="1"/>
          </p:cNvSpPr>
          <p:nvPr>
            <p:ph type="body" sz="quarter" idx="12" hasCustomPrompt="1"/>
          </p:nvPr>
        </p:nvSpPr>
        <p:spPr>
          <a:xfrm>
            <a:off x="270793" y="4504850"/>
            <a:ext cx="7171398" cy="1167086"/>
          </a:xfrm>
          <a:noFill/>
        </p:spPr>
        <p:txBody>
          <a:bodyPr lIns="146304" tIns="109728" rIns="146304" bIns="109728">
            <a:noAutofit/>
          </a:bodyPr>
          <a:lstStyle>
            <a:lvl1pPr marL="0" indent="0">
              <a:spcBef>
                <a:spcPts val="0"/>
              </a:spcBef>
              <a:buNone/>
              <a:defRPr sz="2254" spc="0" baseline="0">
                <a:gradFill>
                  <a:gsLst>
                    <a:gs pos="2917">
                      <a:schemeClr val="tx1"/>
                    </a:gs>
                    <a:gs pos="30000">
                      <a:schemeClr val="tx1"/>
                    </a:gs>
                  </a:gsLst>
                  <a:lin ang="5400000" scaled="0"/>
                </a:gradFill>
                <a:latin typeface="+mj-lt"/>
              </a:defRPr>
            </a:lvl1pPr>
          </a:lstStyle>
          <a:p>
            <a:r>
              <a:rPr lang="en-US" sz="2254" dirty="0" smtClean="0"/>
              <a:t>Speaker name goes here</a:t>
            </a:r>
          </a:p>
          <a:p>
            <a:r>
              <a:rPr lang="en-US" sz="2254" dirty="0" smtClean="0"/>
              <a:t>Title goes here</a:t>
            </a:r>
          </a:p>
          <a:p>
            <a:r>
              <a:rPr lang="en-US" sz="2254" dirty="0" smtClean="0"/>
              <a:t>Speaker’s group name goes here</a:t>
            </a:r>
            <a:endParaRPr lang="en-US" sz="2254" dirty="0"/>
          </a:p>
        </p:txBody>
      </p:sp>
      <p:sp>
        <p:nvSpPr>
          <p:cNvPr id="17" name="Title 1"/>
          <p:cNvSpPr>
            <a:spLocks noGrp="1"/>
          </p:cNvSpPr>
          <p:nvPr>
            <p:ph type="title" hasCustomPrompt="1"/>
          </p:nvPr>
        </p:nvSpPr>
        <p:spPr bwMode="ltGray">
          <a:xfrm>
            <a:off x="269302" y="2711766"/>
            <a:ext cx="7171321" cy="1794808"/>
          </a:xfrm>
          <a:noFill/>
        </p:spPr>
        <p:txBody>
          <a:bodyPr lIns="146304" tIns="91440" rIns="146304" bIns="91440" anchor="t" anchorCtr="0"/>
          <a:lstStyle>
            <a:lvl1pPr>
              <a:defRPr sz="5881" spc="-98" baseline="0">
                <a:gradFill>
                  <a:gsLst>
                    <a:gs pos="5833">
                      <a:srgbClr val="FFFFFF"/>
                    </a:gs>
                    <a:gs pos="18000">
                      <a:srgbClr val="FFFFFF"/>
                    </a:gs>
                  </a:gsLst>
                  <a:lin ang="5400000" scaled="0"/>
                </a:gradFill>
              </a:defRPr>
            </a:lvl1pPr>
          </a:lstStyle>
          <a:p>
            <a:r>
              <a:rPr lang="en-US" dirty="0" smtClean="0"/>
              <a:t>Presentation title </a:t>
            </a:r>
            <a:br>
              <a:rPr lang="en-US" dirty="0" smtClean="0"/>
            </a:br>
            <a:r>
              <a:rPr lang="en-US" dirty="0" smtClean="0"/>
              <a:t>goes here</a:t>
            </a:r>
            <a:endParaRPr lang="en-US" dirty="0"/>
          </a:p>
        </p:txBody>
      </p:sp>
      <p:sp>
        <p:nvSpPr>
          <p:cNvPr id="19" name="Text Placeholder 2"/>
          <p:cNvSpPr>
            <a:spLocks noGrp="1"/>
          </p:cNvSpPr>
          <p:nvPr>
            <p:ph type="body" sz="quarter" idx="15" hasCustomPrompt="1"/>
          </p:nvPr>
        </p:nvSpPr>
        <p:spPr bwMode="ltGray">
          <a:xfrm>
            <a:off x="269302" y="2084187"/>
            <a:ext cx="7171321" cy="627580"/>
          </a:xfrm>
        </p:spPr>
        <p:txBody>
          <a:bodyPr tIns="109728" bIns="109728">
            <a:noAutofit/>
          </a:bodyPr>
          <a:lstStyle>
            <a:lvl1pPr marL="0" indent="0">
              <a:spcBef>
                <a:spcPts val="0"/>
              </a:spcBef>
              <a:buNone/>
              <a:defRPr sz="3136" baseline="0">
                <a:gradFill>
                  <a:gsLst>
                    <a:gs pos="1250">
                      <a:srgbClr val="FFFFFF"/>
                    </a:gs>
                    <a:gs pos="99000">
                      <a:srgbClr val="FFFFFF"/>
                    </a:gs>
                  </a:gsLst>
                  <a:lin ang="5400000" scaled="0"/>
                </a:gradFill>
              </a:defRPr>
            </a:lvl1pPr>
          </a:lstStyle>
          <a:p>
            <a:r>
              <a:rPr lang="en-US" dirty="0" smtClean="0"/>
              <a:t>Group name goes here</a:t>
            </a:r>
            <a:endParaRPr lang="en-US" dirty="0"/>
          </a:p>
        </p:txBody>
      </p:sp>
    </p:spTree>
    <p:extLst>
      <p:ext uri="{BB962C8B-B14F-4D97-AF65-F5344CB8AC3E}">
        <p14:creationId xmlns:p14="http://schemas.microsoft.com/office/powerpoint/2010/main" val="39137664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12_Title Slide 4">
    <p:spTree>
      <p:nvGrpSpPr>
        <p:cNvPr id="1" name=""/>
        <p:cNvGrpSpPr/>
        <p:nvPr/>
      </p:nvGrpSpPr>
      <p:grpSpPr>
        <a:xfrm>
          <a:off x="0" y="0"/>
          <a:ext cx="0" cy="0"/>
          <a:chOff x="0" y="0"/>
          <a:chExt cx="0" cy="0"/>
        </a:xfrm>
      </p:grpSpPr>
      <p:pic>
        <p:nvPicPr>
          <p:cNvPr id="10" name="Picture Placeholder 8"/>
          <p:cNvPicPr>
            <a:picLocks noChangeAspect="1"/>
          </p:cNvPicPr>
          <p:nvPr userDrawn="1"/>
        </p:nvPicPr>
        <p:blipFill rotWithShape="1">
          <a:blip r:embed="rId2" cstate="screen">
            <a:extLst>
              <a:ext uri="{28A0092B-C50C-407E-A947-70E740481C1C}">
                <a14:useLocalDpi xmlns:a14="http://schemas.microsoft.com/office/drawing/2010/main"/>
              </a:ext>
            </a:extLst>
          </a:blip>
          <a:srcRect t="-496"/>
          <a:stretch/>
        </p:blipFill>
        <p:spPr>
          <a:xfrm flipH="1">
            <a:off x="-2" y="-34004"/>
            <a:ext cx="12192001" cy="6892004"/>
          </a:xfrm>
          <a:prstGeom prst="rect">
            <a:avLst/>
          </a:prstGeom>
        </p:spPr>
      </p:pic>
      <p:sp>
        <p:nvSpPr>
          <p:cNvPr id="15" name="Rectangle 14"/>
          <p:cNvSpPr/>
          <p:nvPr userDrawn="1"/>
        </p:nvSpPr>
        <p:spPr>
          <a:xfrm rot="10800000" flipH="1">
            <a:off x="0" y="739374"/>
            <a:ext cx="9860943" cy="6118625"/>
          </a:xfrm>
          <a:prstGeom prst="rect">
            <a:avLst/>
          </a:prstGeom>
          <a:gradFill flip="none" rotWithShape="1">
            <a:gsLst>
              <a:gs pos="0">
                <a:schemeClr val="tx1"/>
              </a:gs>
              <a:gs pos="28000">
                <a:schemeClr val="tx1">
                  <a:alpha val="0"/>
                </a:schemeClr>
              </a:gs>
            </a:gsLst>
            <a:lin ang="43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180"/>
            <a:endParaRPr lang="en-US" sz="1764" dirty="0">
              <a:solidFill>
                <a:srgbClr val="FFFFFF"/>
              </a:solidFill>
            </a:endParaRPr>
          </a:p>
        </p:txBody>
      </p:sp>
      <p:pic>
        <p:nvPicPr>
          <p:cNvPr id="16" name="Picture 15" descr="MSFT_logo_rgb_C-Gray.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3327" y="5861416"/>
            <a:ext cx="1949543" cy="717228"/>
          </a:xfrm>
          <a:prstGeom prst="rect">
            <a:avLst/>
          </a:prstGeom>
        </p:spPr>
      </p:pic>
      <p:sp>
        <p:nvSpPr>
          <p:cNvPr id="18" name="Rectangle 17"/>
          <p:cNvSpPr/>
          <p:nvPr userDrawn="1"/>
        </p:nvSpPr>
        <p:spPr bwMode="gray">
          <a:xfrm>
            <a:off x="269239" y="2084172"/>
            <a:ext cx="7171399" cy="3586208"/>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2" name="Picture 11" descr="MS_TWC_cornerstone-tile_Blue288_RGB.jp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69303" y="291102"/>
            <a:ext cx="1792850" cy="1793104"/>
          </a:xfrm>
          <a:prstGeom prst="rect">
            <a:avLst/>
          </a:prstGeom>
        </p:spPr>
      </p:pic>
      <p:sp>
        <p:nvSpPr>
          <p:cNvPr id="13" name="TextBox 12"/>
          <p:cNvSpPr txBox="1"/>
          <p:nvPr userDrawn="1"/>
        </p:nvSpPr>
        <p:spPr>
          <a:xfrm>
            <a:off x="7709547" y="6535844"/>
            <a:ext cx="4213186" cy="120708"/>
          </a:xfrm>
          <a:prstGeom prst="rect">
            <a:avLst/>
          </a:prstGeom>
          <a:noFill/>
        </p:spPr>
        <p:txBody>
          <a:bodyPr wrap="square" lIns="89619" tIns="0" rIns="0" bIns="0" rtlCol="0">
            <a:spAutoFit/>
          </a:bodyPr>
          <a:lstStyle/>
          <a:p>
            <a:pPr algn="r" defTabSz="914180"/>
            <a:r>
              <a:rPr lang="en-US" sz="784" kern="800" dirty="0" smtClean="0">
                <a:solidFill>
                  <a:srgbClr val="FFFFFF"/>
                </a:solidFill>
                <a:latin typeface="Segoe Pro Light"/>
              </a:rPr>
              <a:t>Microsoft Confidential. For internal use only.</a:t>
            </a:r>
            <a:endParaRPr lang="en-US" sz="784" kern="800" dirty="0">
              <a:solidFill>
                <a:srgbClr val="FFFFFF"/>
              </a:solidFill>
              <a:latin typeface="Segoe Pro Light"/>
            </a:endParaRPr>
          </a:p>
        </p:txBody>
      </p:sp>
      <p:sp>
        <p:nvSpPr>
          <p:cNvPr id="11" name="Text Placeholder 4"/>
          <p:cNvSpPr>
            <a:spLocks noGrp="1"/>
          </p:cNvSpPr>
          <p:nvPr>
            <p:ph type="body" sz="quarter" idx="12" hasCustomPrompt="1"/>
          </p:nvPr>
        </p:nvSpPr>
        <p:spPr>
          <a:xfrm>
            <a:off x="270793" y="4504850"/>
            <a:ext cx="7171398" cy="1167086"/>
          </a:xfrm>
          <a:noFill/>
        </p:spPr>
        <p:txBody>
          <a:bodyPr lIns="146304" tIns="109728" rIns="146304" bIns="109728">
            <a:noAutofit/>
          </a:bodyPr>
          <a:lstStyle>
            <a:lvl1pPr marL="0" indent="0">
              <a:spcBef>
                <a:spcPts val="0"/>
              </a:spcBef>
              <a:buNone/>
              <a:defRPr sz="2254" spc="0" baseline="0">
                <a:gradFill>
                  <a:gsLst>
                    <a:gs pos="2917">
                      <a:schemeClr val="tx1"/>
                    </a:gs>
                    <a:gs pos="30000">
                      <a:schemeClr val="tx1"/>
                    </a:gs>
                  </a:gsLst>
                  <a:lin ang="5400000" scaled="0"/>
                </a:gradFill>
                <a:latin typeface="+mj-lt"/>
              </a:defRPr>
            </a:lvl1pPr>
          </a:lstStyle>
          <a:p>
            <a:r>
              <a:rPr lang="en-US" sz="2254" dirty="0" smtClean="0"/>
              <a:t>Speaker name goes here</a:t>
            </a:r>
          </a:p>
          <a:p>
            <a:r>
              <a:rPr lang="en-US" sz="2254" dirty="0" smtClean="0"/>
              <a:t>Title goes here</a:t>
            </a:r>
          </a:p>
          <a:p>
            <a:r>
              <a:rPr lang="en-US" sz="2254" dirty="0" smtClean="0"/>
              <a:t>Speaker’s group name goes here</a:t>
            </a:r>
            <a:endParaRPr lang="en-US" sz="2254" dirty="0"/>
          </a:p>
        </p:txBody>
      </p:sp>
      <p:sp>
        <p:nvSpPr>
          <p:cNvPr id="17" name="Title 1"/>
          <p:cNvSpPr>
            <a:spLocks noGrp="1"/>
          </p:cNvSpPr>
          <p:nvPr>
            <p:ph type="title" hasCustomPrompt="1"/>
          </p:nvPr>
        </p:nvSpPr>
        <p:spPr bwMode="ltGray">
          <a:xfrm>
            <a:off x="269302" y="2711766"/>
            <a:ext cx="7171321" cy="1794808"/>
          </a:xfrm>
          <a:noFill/>
        </p:spPr>
        <p:txBody>
          <a:bodyPr lIns="146304" tIns="91440" rIns="146304" bIns="91440" anchor="t" anchorCtr="0"/>
          <a:lstStyle>
            <a:lvl1pPr>
              <a:defRPr sz="5881" spc="-98" baseline="0">
                <a:gradFill>
                  <a:gsLst>
                    <a:gs pos="5833">
                      <a:srgbClr val="FFFFFF"/>
                    </a:gs>
                    <a:gs pos="18000">
                      <a:srgbClr val="FFFFFF"/>
                    </a:gs>
                  </a:gsLst>
                  <a:lin ang="5400000" scaled="0"/>
                </a:gradFill>
              </a:defRPr>
            </a:lvl1pPr>
          </a:lstStyle>
          <a:p>
            <a:r>
              <a:rPr lang="en-US" dirty="0" smtClean="0"/>
              <a:t>Presentation title </a:t>
            </a:r>
            <a:br>
              <a:rPr lang="en-US" dirty="0" smtClean="0"/>
            </a:br>
            <a:r>
              <a:rPr lang="en-US" dirty="0" smtClean="0"/>
              <a:t>goes here</a:t>
            </a:r>
            <a:endParaRPr lang="en-US" dirty="0"/>
          </a:p>
        </p:txBody>
      </p:sp>
      <p:sp>
        <p:nvSpPr>
          <p:cNvPr id="19" name="Text Placeholder 2"/>
          <p:cNvSpPr>
            <a:spLocks noGrp="1"/>
          </p:cNvSpPr>
          <p:nvPr>
            <p:ph type="body" sz="quarter" idx="15" hasCustomPrompt="1"/>
          </p:nvPr>
        </p:nvSpPr>
        <p:spPr bwMode="ltGray">
          <a:xfrm>
            <a:off x="269302" y="2084187"/>
            <a:ext cx="7171321" cy="627580"/>
          </a:xfrm>
        </p:spPr>
        <p:txBody>
          <a:bodyPr tIns="109728" bIns="109728">
            <a:noAutofit/>
          </a:bodyPr>
          <a:lstStyle>
            <a:lvl1pPr marL="0" indent="0">
              <a:spcBef>
                <a:spcPts val="0"/>
              </a:spcBef>
              <a:buNone/>
              <a:defRPr sz="3136" baseline="0">
                <a:gradFill>
                  <a:gsLst>
                    <a:gs pos="1250">
                      <a:srgbClr val="FFFFFF"/>
                    </a:gs>
                    <a:gs pos="99000">
                      <a:srgbClr val="FFFFFF"/>
                    </a:gs>
                  </a:gsLst>
                  <a:lin ang="5400000" scaled="0"/>
                </a:gradFill>
              </a:defRPr>
            </a:lvl1pPr>
          </a:lstStyle>
          <a:p>
            <a:r>
              <a:rPr lang="en-US" dirty="0" smtClean="0"/>
              <a:t>Group name goes here</a:t>
            </a:r>
            <a:endParaRPr lang="en-US" dirty="0"/>
          </a:p>
        </p:txBody>
      </p:sp>
    </p:spTree>
    <p:extLst>
      <p:ext uri="{BB962C8B-B14F-4D97-AF65-F5344CB8AC3E}">
        <p14:creationId xmlns:p14="http://schemas.microsoft.com/office/powerpoint/2010/main" val="5688726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13_Title Slide 4">
    <p:spTree>
      <p:nvGrpSpPr>
        <p:cNvPr id="1" name=""/>
        <p:cNvGrpSpPr/>
        <p:nvPr/>
      </p:nvGrpSpPr>
      <p:grpSpPr>
        <a:xfrm>
          <a:off x="0" y="0"/>
          <a:ext cx="0" cy="0"/>
          <a:chOff x="0" y="0"/>
          <a:chExt cx="0" cy="0"/>
        </a:xfrm>
      </p:grpSpPr>
      <p:pic>
        <p:nvPicPr>
          <p:cNvPr id="10" name="Picture Placeholder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363" y="-34004"/>
            <a:ext cx="12191999" cy="6892004"/>
          </a:xfrm>
          <a:prstGeom prst="rect">
            <a:avLst/>
          </a:prstGeom>
        </p:spPr>
      </p:pic>
      <p:sp>
        <p:nvSpPr>
          <p:cNvPr id="21" name="Rectangle 20"/>
          <p:cNvSpPr/>
          <p:nvPr userDrawn="1"/>
        </p:nvSpPr>
        <p:spPr>
          <a:xfrm rot="10800000" flipH="1">
            <a:off x="0" y="2084187"/>
            <a:ext cx="6633849" cy="4773813"/>
          </a:xfrm>
          <a:prstGeom prst="rect">
            <a:avLst/>
          </a:prstGeom>
          <a:gradFill flip="none" rotWithShape="1">
            <a:gsLst>
              <a:gs pos="0">
                <a:schemeClr val="tx1"/>
              </a:gs>
              <a:gs pos="28000">
                <a:schemeClr val="tx1">
                  <a:alpha val="0"/>
                </a:schemeClr>
              </a:gs>
            </a:gsLst>
            <a:lin ang="43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180"/>
            <a:endParaRPr lang="en-US" sz="1764" dirty="0">
              <a:solidFill>
                <a:srgbClr val="FFFFFF"/>
              </a:solidFill>
            </a:endParaRPr>
          </a:p>
        </p:txBody>
      </p:sp>
      <p:sp>
        <p:nvSpPr>
          <p:cNvPr id="18" name="Rectangle 17"/>
          <p:cNvSpPr/>
          <p:nvPr userDrawn="1"/>
        </p:nvSpPr>
        <p:spPr bwMode="gray">
          <a:xfrm>
            <a:off x="269239" y="2084172"/>
            <a:ext cx="7171399" cy="3586208"/>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2" name="Picture 11" descr="MS_TWC_cornerstone-tile_Blue288_RGB.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9303" y="291102"/>
            <a:ext cx="1792850" cy="1793104"/>
          </a:xfrm>
          <a:prstGeom prst="rect">
            <a:avLst/>
          </a:prstGeom>
        </p:spPr>
      </p:pic>
      <p:sp>
        <p:nvSpPr>
          <p:cNvPr id="13" name="TextBox 12"/>
          <p:cNvSpPr txBox="1"/>
          <p:nvPr userDrawn="1"/>
        </p:nvSpPr>
        <p:spPr>
          <a:xfrm>
            <a:off x="7709547" y="6535844"/>
            <a:ext cx="4213186" cy="120708"/>
          </a:xfrm>
          <a:prstGeom prst="rect">
            <a:avLst/>
          </a:prstGeom>
          <a:noFill/>
        </p:spPr>
        <p:txBody>
          <a:bodyPr wrap="square" lIns="89619" tIns="0" rIns="0" bIns="0" rtlCol="0">
            <a:spAutoFit/>
          </a:bodyPr>
          <a:lstStyle/>
          <a:p>
            <a:pPr algn="r" defTabSz="914180"/>
            <a:r>
              <a:rPr lang="en-US" sz="784" kern="800" dirty="0" smtClean="0">
                <a:solidFill>
                  <a:srgbClr val="FFFFFF"/>
                </a:solidFill>
                <a:latin typeface="Segoe Pro Light"/>
              </a:rPr>
              <a:t>Microsoft Confidential. For internal use only.</a:t>
            </a:r>
            <a:endParaRPr lang="en-US" sz="784" kern="800" dirty="0">
              <a:solidFill>
                <a:srgbClr val="FFFFFF"/>
              </a:solidFill>
              <a:latin typeface="Segoe Pro Light"/>
            </a:endParaRPr>
          </a:p>
        </p:txBody>
      </p:sp>
      <p:pic>
        <p:nvPicPr>
          <p:cNvPr id="17" name="Picture 16" descr="MSFT_logo_rgb_C-Gray.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33327" y="5861416"/>
            <a:ext cx="1949543" cy="717228"/>
          </a:xfrm>
          <a:prstGeom prst="rect">
            <a:avLst/>
          </a:prstGeom>
        </p:spPr>
      </p:pic>
      <p:sp>
        <p:nvSpPr>
          <p:cNvPr id="11" name="Text Placeholder 4"/>
          <p:cNvSpPr>
            <a:spLocks noGrp="1"/>
          </p:cNvSpPr>
          <p:nvPr>
            <p:ph type="body" sz="quarter" idx="12" hasCustomPrompt="1"/>
          </p:nvPr>
        </p:nvSpPr>
        <p:spPr>
          <a:xfrm>
            <a:off x="270793" y="4504850"/>
            <a:ext cx="7171398" cy="1167086"/>
          </a:xfrm>
          <a:noFill/>
        </p:spPr>
        <p:txBody>
          <a:bodyPr lIns="146304" tIns="109728" rIns="146304" bIns="109728">
            <a:noAutofit/>
          </a:bodyPr>
          <a:lstStyle>
            <a:lvl1pPr marL="0" indent="0">
              <a:spcBef>
                <a:spcPts val="0"/>
              </a:spcBef>
              <a:buNone/>
              <a:defRPr sz="2254" spc="0" baseline="0">
                <a:gradFill>
                  <a:gsLst>
                    <a:gs pos="2917">
                      <a:schemeClr val="tx1"/>
                    </a:gs>
                    <a:gs pos="30000">
                      <a:schemeClr val="tx1"/>
                    </a:gs>
                  </a:gsLst>
                  <a:lin ang="5400000" scaled="0"/>
                </a:gradFill>
                <a:latin typeface="+mj-lt"/>
              </a:defRPr>
            </a:lvl1pPr>
          </a:lstStyle>
          <a:p>
            <a:r>
              <a:rPr lang="en-US" sz="2254" dirty="0" smtClean="0"/>
              <a:t>Speaker name goes here</a:t>
            </a:r>
          </a:p>
          <a:p>
            <a:r>
              <a:rPr lang="en-US" sz="2254" dirty="0" smtClean="0"/>
              <a:t>Title goes here</a:t>
            </a:r>
          </a:p>
          <a:p>
            <a:r>
              <a:rPr lang="en-US" sz="2254" dirty="0" smtClean="0"/>
              <a:t>Speaker’s group name goes here</a:t>
            </a:r>
            <a:endParaRPr lang="en-US" sz="2254" dirty="0"/>
          </a:p>
        </p:txBody>
      </p:sp>
      <p:sp>
        <p:nvSpPr>
          <p:cNvPr id="15" name="Title 1"/>
          <p:cNvSpPr>
            <a:spLocks noGrp="1"/>
          </p:cNvSpPr>
          <p:nvPr>
            <p:ph type="title" hasCustomPrompt="1"/>
          </p:nvPr>
        </p:nvSpPr>
        <p:spPr bwMode="ltGray">
          <a:xfrm>
            <a:off x="269302" y="2711766"/>
            <a:ext cx="7171321" cy="1794808"/>
          </a:xfrm>
          <a:noFill/>
        </p:spPr>
        <p:txBody>
          <a:bodyPr lIns="146304" tIns="91440" rIns="146304" bIns="91440" anchor="t" anchorCtr="0"/>
          <a:lstStyle>
            <a:lvl1pPr>
              <a:defRPr sz="5881" spc="-98" baseline="0">
                <a:gradFill>
                  <a:gsLst>
                    <a:gs pos="5833">
                      <a:srgbClr val="FFFFFF"/>
                    </a:gs>
                    <a:gs pos="18000">
                      <a:srgbClr val="FFFFFF"/>
                    </a:gs>
                  </a:gsLst>
                  <a:lin ang="5400000" scaled="0"/>
                </a:gradFill>
              </a:defRPr>
            </a:lvl1pPr>
          </a:lstStyle>
          <a:p>
            <a:r>
              <a:rPr lang="en-US" dirty="0" smtClean="0"/>
              <a:t>Presentation title </a:t>
            </a:r>
            <a:br>
              <a:rPr lang="en-US" dirty="0" smtClean="0"/>
            </a:br>
            <a:r>
              <a:rPr lang="en-US" dirty="0" smtClean="0"/>
              <a:t>goes here</a:t>
            </a:r>
            <a:endParaRPr lang="en-US" dirty="0"/>
          </a:p>
        </p:txBody>
      </p:sp>
      <p:sp>
        <p:nvSpPr>
          <p:cNvPr id="16" name="Text Placeholder 2"/>
          <p:cNvSpPr>
            <a:spLocks noGrp="1"/>
          </p:cNvSpPr>
          <p:nvPr>
            <p:ph type="body" sz="quarter" idx="15" hasCustomPrompt="1"/>
          </p:nvPr>
        </p:nvSpPr>
        <p:spPr bwMode="ltGray">
          <a:xfrm>
            <a:off x="269302" y="2084187"/>
            <a:ext cx="7171321" cy="627580"/>
          </a:xfrm>
        </p:spPr>
        <p:txBody>
          <a:bodyPr tIns="109728" bIns="109728">
            <a:noAutofit/>
          </a:bodyPr>
          <a:lstStyle>
            <a:lvl1pPr marL="0" indent="0">
              <a:spcBef>
                <a:spcPts val="0"/>
              </a:spcBef>
              <a:buNone/>
              <a:defRPr sz="3136" baseline="0">
                <a:gradFill>
                  <a:gsLst>
                    <a:gs pos="1250">
                      <a:srgbClr val="FFFFFF"/>
                    </a:gs>
                    <a:gs pos="99000">
                      <a:srgbClr val="FFFFFF"/>
                    </a:gs>
                  </a:gsLst>
                  <a:lin ang="5400000" scaled="0"/>
                </a:gradFill>
              </a:defRPr>
            </a:lvl1pPr>
          </a:lstStyle>
          <a:p>
            <a:r>
              <a:rPr lang="en-US" dirty="0" smtClean="0"/>
              <a:t>Group name goes here</a:t>
            </a:r>
            <a:endParaRPr lang="en-US" dirty="0"/>
          </a:p>
        </p:txBody>
      </p:sp>
    </p:spTree>
    <p:extLst>
      <p:ext uri="{BB962C8B-B14F-4D97-AF65-F5344CB8AC3E}">
        <p14:creationId xmlns:p14="http://schemas.microsoft.com/office/powerpoint/2010/main" val="33485444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auto">
          <a:xfrm>
            <a:off x="269302" y="1187644"/>
            <a:ext cx="9860610" cy="2689632"/>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1" y="1187645"/>
            <a:ext cx="9859116" cy="2696699"/>
          </a:xfrm>
          <a:noFill/>
        </p:spPr>
        <p:txBody>
          <a:bodyPr tIns="91440" bIns="91440" anchor="t" anchorCtr="0"/>
          <a:lstStyle>
            <a:lvl1pPr>
              <a:defRPr sz="7057" spc="-98"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0" y="3877272"/>
            <a:ext cx="9860674" cy="1793881"/>
          </a:xfrm>
          <a:noFill/>
        </p:spPr>
        <p:txBody>
          <a:bodyPr lIns="182880" tIns="146304" rIns="182880" bIns="146304">
            <a:noAutofit/>
          </a:bodyPr>
          <a:lstStyle>
            <a:lvl1pPr marL="0" indent="0">
              <a:spcBef>
                <a:spcPts val="0"/>
              </a:spcBef>
              <a:buNone/>
              <a:defRPr sz="3528" spc="0" baseline="0">
                <a:solidFill>
                  <a:srgbClr val="000000"/>
                </a:solidFill>
                <a:latin typeface="+mj-lt"/>
              </a:defRPr>
            </a:lvl1pPr>
          </a:lstStyle>
          <a:p>
            <a:pPr lvl="0"/>
            <a:r>
              <a:rPr lang="en-US" dirty="0" smtClean="0"/>
              <a:t>Speaker name</a:t>
            </a:r>
          </a:p>
        </p:txBody>
      </p:sp>
      <p:sp>
        <p:nvSpPr>
          <p:cNvPr id="6" name="Footer Placeholder 7"/>
          <p:cNvSpPr>
            <a:spLocks noGrp="1"/>
          </p:cNvSpPr>
          <p:nvPr>
            <p:ph type="ftr" sz="quarter" idx="3"/>
          </p:nvPr>
        </p:nvSpPr>
        <p:spPr>
          <a:xfrm>
            <a:off x="269302" y="6356803"/>
            <a:ext cx="3859607" cy="364224"/>
          </a:xfrm>
          <a:prstGeom prst="rect">
            <a:avLst/>
          </a:prstGeom>
        </p:spPr>
        <p:txBody>
          <a:bodyPr vert="horz" lIns="91440" tIns="45720" rIns="91440" bIns="45720" rtlCol="0" anchor="ctr"/>
          <a:lstStyle>
            <a:lvl1pPr algn="l">
              <a:defRPr sz="980">
                <a:solidFill>
                  <a:srgbClr val="000000"/>
                </a:solidFill>
              </a:defRPr>
            </a:lvl1pPr>
          </a:lstStyle>
          <a:p>
            <a:endParaRPr lang="en-US" dirty="0"/>
          </a:p>
        </p:txBody>
      </p:sp>
      <p:sp>
        <p:nvSpPr>
          <p:cNvPr id="7" name="Slide Number Placeholder 8"/>
          <p:cNvSpPr>
            <a:spLocks noGrp="1"/>
          </p:cNvSpPr>
          <p:nvPr>
            <p:ph type="sldNum" sz="quarter" idx="4"/>
          </p:nvPr>
        </p:nvSpPr>
        <p:spPr>
          <a:xfrm>
            <a:off x="9143811" y="6356803"/>
            <a:ext cx="2844904" cy="364224"/>
          </a:xfrm>
          <a:prstGeom prst="rect">
            <a:avLst/>
          </a:prstGeom>
        </p:spPr>
        <p:txBody>
          <a:bodyPr vert="horz" lIns="91440" tIns="45720" rIns="91440" bIns="45720" rtlCol="0" anchor="ctr"/>
          <a:lstStyle>
            <a:lvl1pPr algn="r">
              <a:defRPr sz="98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422533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1_Demo slide">
    <p:spTree>
      <p:nvGrpSpPr>
        <p:cNvPr id="1" name=""/>
        <p:cNvGrpSpPr/>
        <p:nvPr/>
      </p:nvGrpSpPr>
      <p:grpSpPr>
        <a:xfrm>
          <a:off x="0" y="0"/>
          <a:ext cx="0" cy="0"/>
          <a:chOff x="0" y="0"/>
          <a:chExt cx="0" cy="0"/>
        </a:xfrm>
      </p:grpSpPr>
      <p:sp>
        <p:nvSpPr>
          <p:cNvPr id="4" name="Rectangle 3"/>
          <p:cNvSpPr/>
          <p:nvPr userDrawn="1"/>
        </p:nvSpPr>
        <p:spPr bwMode="auto">
          <a:xfrm>
            <a:off x="269302" y="1187644"/>
            <a:ext cx="9860610" cy="2689632"/>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1" y="1187645"/>
            <a:ext cx="9859116" cy="2696699"/>
          </a:xfrm>
          <a:noFill/>
        </p:spPr>
        <p:txBody>
          <a:bodyPr tIns="91440" bIns="91440" anchor="t" anchorCtr="0"/>
          <a:lstStyle>
            <a:lvl1pPr>
              <a:defRPr sz="7057" spc="-98" baseline="0">
                <a:solidFill>
                  <a:srgbClr val="000000"/>
                </a:soli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0" y="3877272"/>
            <a:ext cx="9860674" cy="1793881"/>
          </a:xfrm>
          <a:noFill/>
        </p:spPr>
        <p:txBody>
          <a:bodyPr lIns="182880" tIns="146304" rIns="182880" bIns="146304">
            <a:noAutofit/>
          </a:bodyPr>
          <a:lstStyle>
            <a:lvl1pPr marL="0" indent="0">
              <a:spcBef>
                <a:spcPts val="0"/>
              </a:spcBef>
              <a:buNone/>
              <a:defRPr sz="3528" spc="0" baseline="0">
                <a:solidFill>
                  <a:srgbClr val="000000"/>
                </a:solidFill>
                <a:latin typeface="+mj-lt"/>
              </a:defRPr>
            </a:lvl1pPr>
          </a:lstStyle>
          <a:p>
            <a:pPr lvl="0"/>
            <a:r>
              <a:rPr lang="en-US" dirty="0" smtClean="0"/>
              <a:t>Speaker name</a:t>
            </a:r>
          </a:p>
        </p:txBody>
      </p:sp>
      <p:sp>
        <p:nvSpPr>
          <p:cNvPr id="8" name="Footer Placeholder 7"/>
          <p:cNvSpPr>
            <a:spLocks noGrp="1"/>
          </p:cNvSpPr>
          <p:nvPr>
            <p:ph type="ftr" sz="quarter" idx="3"/>
          </p:nvPr>
        </p:nvSpPr>
        <p:spPr>
          <a:xfrm>
            <a:off x="269302" y="6356803"/>
            <a:ext cx="3859607" cy="364224"/>
          </a:xfrm>
          <a:prstGeom prst="rect">
            <a:avLst/>
          </a:prstGeom>
        </p:spPr>
        <p:txBody>
          <a:bodyPr vert="horz" lIns="91440" tIns="45720" rIns="91440" bIns="45720" rtlCol="0" anchor="ctr"/>
          <a:lstStyle>
            <a:lvl1pPr algn="l">
              <a:defRPr sz="980">
                <a:solidFill>
                  <a:srgbClr val="000000"/>
                </a:solidFill>
              </a:defRPr>
            </a:lvl1pPr>
          </a:lstStyle>
          <a:p>
            <a:endParaRPr lang="en-US" dirty="0"/>
          </a:p>
        </p:txBody>
      </p:sp>
      <p:sp>
        <p:nvSpPr>
          <p:cNvPr id="9" name="Slide Number Placeholder 8"/>
          <p:cNvSpPr>
            <a:spLocks noGrp="1"/>
          </p:cNvSpPr>
          <p:nvPr>
            <p:ph type="sldNum" sz="quarter" idx="4"/>
          </p:nvPr>
        </p:nvSpPr>
        <p:spPr>
          <a:xfrm>
            <a:off x="9143811" y="6356803"/>
            <a:ext cx="2844904" cy="364224"/>
          </a:xfrm>
          <a:prstGeom prst="rect">
            <a:avLst/>
          </a:prstGeom>
        </p:spPr>
        <p:txBody>
          <a:bodyPr vert="horz" lIns="91440" tIns="45720" rIns="91440" bIns="45720" rtlCol="0" anchor="ctr"/>
          <a:lstStyle>
            <a:lvl1pPr algn="r">
              <a:defRPr sz="98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1420898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2_Demo slide">
    <p:spTree>
      <p:nvGrpSpPr>
        <p:cNvPr id="1" name=""/>
        <p:cNvGrpSpPr/>
        <p:nvPr/>
      </p:nvGrpSpPr>
      <p:grpSpPr>
        <a:xfrm>
          <a:off x="0" y="0"/>
          <a:ext cx="0" cy="0"/>
          <a:chOff x="0" y="0"/>
          <a:chExt cx="0" cy="0"/>
        </a:xfrm>
      </p:grpSpPr>
      <p:sp>
        <p:nvSpPr>
          <p:cNvPr id="4" name="Rectangle 3"/>
          <p:cNvSpPr/>
          <p:nvPr userDrawn="1"/>
        </p:nvSpPr>
        <p:spPr bwMode="auto">
          <a:xfrm>
            <a:off x="269302" y="1187644"/>
            <a:ext cx="9860610" cy="2689632"/>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1" y="1187645"/>
            <a:ext cx="9859116" cy="2696699"/>
          </a:xfrm>
          <a:noFill/>
        </p:spPr>
        <p:txBody>
          <a:bodyPr tIns="91440" bIns="91440" anchor="t" anchorCtr="0"/>
          <a:lstStyle>
            <a:lvl1pPr>
              <a:defRPr sz="7057" spc="-98"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0" y="3877272"/>
            <a:ext cx="9860674" cy="1793881"/>
          </a:xfrm>
          <a:noFill/>
        </p:spPr>
        <p:txBody>
          <a:bodyPr lIns="182880" tIns="146304" rIns="182880" bIns="146304">
            <a:noAutofit/>
          </a:bodyPr>
          <a:lstStyle>
            <a:lvl1pPr marL="0" indent="0">
              <a:spcBef>
                <a:spcPts val="0"/>
              </a:spcBef>
              <a:buNone/>
              <a:defRPr sz="3528" spc="0" baseline="0">
                <a:solidFill>
                  <a:srgbClr val="000000"/>
                </a:solidFill>
                <a:latin typeface="+mj-lt"/>
              </a:defRPr>
            </a:lvl1pPr>
          </a:lstStyle>
          <a:p>
            <a:pPr lvl="0"/>
            <a:r>
              <a:rPr lang="en-US" dirty="0" smtClean="0"/>
              <a:t>Speaker name</a:t>
            </a:r>
          </a:p>
        </p:txBody>
      </p:sp>
      <p:sp>
        <p:nvSpPr>
          <p:cNvPr id="8" name="Footer Placeholder 7"/>
          <p:cNvSpPr>
            <a:spLocks noGrp="1"/>
          </p:cNvSpPr>
          <p:nvPr>
            <p:ph type="ftr" sz="quarter" idx="3"/>
          </p:nvPr>
        </p:nvSpPr>
        <p:spPr>
          <a:xfrm>
            <a:off x="269302" y="6356803"/>
            <a:ext cx="3859607" cy="364224"/>
          </a:xfrm>
          <a:prstGeom prst="rect">
            <a:avLst/>
          </a:prstGeom>
        </p:spPr>
        <p:txBody>
          <a:bodyPr vert="horz" lIns="91440" tIns="45720" rIns="91440" bIns="45720" rtlCol="0" anchor="ctr"/>
          <a:lstStyle>
            <a:lvl1pPr algn="l">
              <a:defRPr sz="980">
                <a:solidFill>
                  <a:srgbClr val="000000"/>
                </a:solidFill>
              </a:defRPr>
            </a:lvl1pPr>
          </a:lstStyle>
          <a:p>
            <a:endParaRPr lang="en-US" dirty="0"/>
          </a:p>
        </p:txBody>
      </p:sp>
      <p:sp>
        <p:nvSpPr>
          <p:cNvPr id="9" name="Slide Number Placeholder 8"/>
          <p:cNvSpPr>
            <a:spLocks noGrp="1"/>
          </p:cNvSpPr>
          <p:nvPr>
            <p:ph type="sldNum" sz="quarter" idx="4"/>
          </p:nvPr>
        </p:nvSpPr>
        <p:spPr>
          <a:xfrm>
            <a:off x="9143811" y="6356803"/>
            <a:ext cx="2844904" cy="364224"/>
          </a:xfrm>
          <a:prstGeom prst="rect">
            <a:avLst/>
          </a:prstGeom>
        </p:spPr>
        <p:txBody>
          <a:bodyPr vert="horz" lIns="91440" tIns="45720" rIns="91440" bIns="45720" rtlCol="0" anchor="ctr"/>
          <a:lstStyle>
            <a:lvl1pPr algn="r">
              <a:defRPr sz="98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553731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3_Demo slide">
    <p:spTree>
      <p:nvGrpSpPr>
        <p:cNvPr id="1" name=""/>
        <p:cNvGrpSpPr/>
        <p:nvPr/>
      </p:nvGrpSpPr>
      <p:grpSpPr>
        <a:xfrm>
          <a:off x="0" y="0"/>
          <a:ext cx="0" cy="0"/>
          <a:chOff x="0" y="0"/>
          <a:chExt cx="0" cy="0"/>
        </a:xfrm>
      </p:grpSpPr>
      <p:sp>
        <p:nvSpPr>
          <p:cNvPr id="4" name="Rectangle 3"/>
          <p:cNvSpPr/>
          <p:nvPr userDrawn="1"/>
        </p:nvSpPr>
        <p:spPr bwMode="auto">
          <a:xfrm>
            <a:off x="269302" y="1187644"/>
            <a:ext cx="9860610" cy="268963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1" y="1187645"/>
            <a:ext cx="9859116" cy="2696699"/>
          </a:xfrm>
          <a:noFill/>
        </p:spPr>
        <p:txBody>
          <a:bodyPr tIns="91440" bIns="91440" anchor="t" anchorCtr="0"/>
          <a:lstStyle>
            <a:lvl1pPr>
              <a:defRPr sz="7057" spc="-98" baseline="0">
                <a:solidFill>
                  <a:srgbClr val="000000"/>
                </a:soli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0" y="3877272"/>
            <a:ext cx="9860674" cy="1793881"/>
          </a:xfrm>
          <a:noFill/>
        </p:spPr>
        <p:txBody>
          <a:bodyPr lIns="182880" tIns="146304" rIns="182880" bIns="146304">
            <a:noAutofit/>
          </a:bodyPr>
          <a:lstStyle>
            <a:lvl1pPr marL="0" indent="0">
              <a:spcBef>
                <a:spcPts val="0"/>
              </a:spcBef>
              <a:buNone/>
              <a:defRPr sz="3528" spc="0" baseline="0">
                <a:solidFill>
                  <a:srgbClr val="000000"/>
                </a:solidFill>
                <a:latin typeface="+mj-lt"/>
              </a:defRPr>
            </a:lvl1pPr>
          </a:lstStyle>
          <a:p>
            <a:pPr lvl="0"/>
            <a:r>
              <a:rPr lang="en-US" dirty="0" smtClean="0"/>
              <a:t>Speaker name</a:t>
            </a:r>
          </a:p>
        </p:txBody>
      </p:sp>
      <p:sp>
        <p:nvSpPr>
          <p:cNvPr id="6" name="Footer Placeholder 7"/>
          <p:cNvSpPr>
            <a:spLocks noGrp="1"/>
          </p:cNvSpPr>
          <p:nvPr>
            <p:ph type="ftr" sz="quarter" idx="3"/>
          </p:nvPr>
        </p:nvSpPr>
        <p:spPr>
          <a:xfrm>
            <a:off x="269302" y="6356803"/>
            <a:ext cx="3859607" cy="364224"/>
          </a:xfrm>
          <a:prstGeom prst="rect">
            <a:avLst/>
          </a:prstGeom>
        </p:spPr>
        <p:txBody>
          <a:bodyPr vert="horz" lIns="91440" tIns="45720" rIns="91440" bIns="45720" rtlCol="0" anchor="ctr"/>
          <a:lstStyle>
            <a:lvl1pPr algn="l">
              <a:defRPr sz="980">
                <a:solidFill>
                  <a:srgbClr val="000000"/>
                </a:solidFill>
              </a:defRPr>
            </a:lvl1pPr>
          </a:lstStyle>
          <a:p>
            <a:endParaRPr lang="en-US" dirty="0"/>
          </a:p>
        </p:txBody>
      </p:sp>
      <p:sp>
        <p:nvSpPr>
          <p:cNvPr id="7" name="Slide Number Placeholder 8"/>
          <p:cNvSpPr>
            <a:spLocks noGrp="1"/>
          </p:cNvSpPr>
          <p:nvPr>
            <p:ph type="sldNum" sz="quarter" idx="4"/>
          </p:nvPr>
        </p:nvSpPr>
        <p:spPr>
          <a:xfrm>
            <a:off x="9143811" y="6356803"/>
            <a:ext cx="2844904" cy="364224"/>
          </a:xfrm>
          <a:prstGeom prst="rect">
            <a:avLst/>
          </a:prstGeom>
        </p:spPr>
        <p:txBody>
          <a:bodyPr vert="horz" lIns="91440" tIns="45720" rIns="91440" bIns="45720" rtlCol="0" anchor="ctr"/>
          <a:lstStyle>
            <a:lvl1pPr algn="r">
              <a:defRPr sz="98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9781682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4_Demo slide">
    <p:spTree>
      <p:nvGrpSpPr>
        <p:cNvPr id="1" name=""/>
        <p:cNvGrpSpPr/>
        <p:nvPr/>
      </p:nvGrpSpPr>
      <p:grpSpPr>
        <a:xfrm>
          <a:off x="0" y="0"/>
          <a:ext cx="0" cy="0"/>
          <a:chOff x="0" y="0"/>
          <a:chExt cx="0" cy="0"/>
        </a:xfrm>
      </p:grpSpPr>
      <p:sp>
        <p:nvSpPr>
          <p:cNvPr id="4" name="Rectangle 3"/>
          <p:cNvSpPr/>
          <p:nvPr userDrawn="1"/>
        </p:nvSpPr>
        <p:spPr bwMode="auto">
          <a:xfrm>
            <a:off x="269302" y="1187644"/>
            <a:ext cx="9860610" cy="2689632"/>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1" y="1187645"/>
            <a:ext cx="9859116" cy="2696699"/>
          </a:xfrm>
          <a:noFill/>
        </p:spPr>
        <p:txBody>
          <a:bodyPr tIns="91440" bIns="91440" anchor="t" anchorCtr="0"/>
          <a:lstStyle>
            <a:lvl1pPr>
              <a:defRPr sz="7057" spc="-98" baseline="0">
                <a:solidFill>
                  <a:srgbClr val="000000"/>
                </a:soli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0" y="3877272"/>
            <a:ext cx="9860674" cy="1793881"/>
          </a:xfrm>
          <a:noFill/>
        </p:spPr>
        <p:txBody>
          <a:bodyPr lIns="182880" tIns="146304" rIns="182880" bIns="146304">
            <a:noAutofit/>
          </a:bodyPr>
          <a:lstStyle>
            <a:lvl1pPr marL="0" marR="0" indent="0" algn="l" defTabSz="914180" rtl="0" eaLnBrk="1" fontAlgn="auto" latinLnBrk="0" hangingPunct="1">
              <a:lnSpc>
                <a:spcPct val="90000"/>
              </a:lnSpc>
              <a:spcBef>
                <a:spcPts val="0"/>
              </a:spcBef>
              <a:spcAft>
                <a:spcPts val="0"/>
              </a:spcAft>
              <a:buClrTx/>
              <a:buSzPct val="90000"/>
              <a:buFont typeface="Arial" pitchFamily="34" charset="0"/>
              <a:buNone/>
              <a:tabLst/>
              <a:defRPr sz="3528" spc="0" baseline="0">
                <a:solidFill>
                  <a:srgbClr val="000000"/>
                </a:solidFill>
                <a:latin typeface="+mj-lt"/>
              </a:defRPr>
            </a:lvl1pPr>
          </a:lstStyle>
          <a:p>
            <a:pPr lvl="0"/>
            <a:r>
              <a:rPr lang="en-US" dirty="0" smtClean="0"/>
              <a:t>Speaker name</a:t>
            </a:r>
          </a:p>
        </p:txBody>
      </p:sp>
      <p:sp>
        <p:nvSpPr>
          <p:cNvPr id="6" name="Footer Placeholder 7"/>
          <p:cNvSpPr>
            <a:spLocks noGrp="1"/>
          </p:cNvSpPr>
          <p:nvPr>
            <p:ph type="ftr" sz="quarter" idx="3"/>
          </p:nvPr>
        </p:nvSpPr>
        <p:spPr>
          <a:xfrm>
            <a:off x="269302" y="6356803"/>
            <a:ext cx="3859607" cy="364224"/>
          </a:xfrm>
          <a:prstGeom prst="rect">
            <a:avLst/>
          </a:prstGeom>
        </p:spPr>
        <p:txBody>
          <a:bodyPr vert="horz" lIns="91440" tIns="45720" rIns="91440" bIns="45720" rtlCol="0" anchor="ctr"/>
          <a:lstStyle>
            <a:lvl1pPr algn="l">
              <a:defRPr sz="980">
                <a:solidFill>
                  <a:srgbClr val="000000"/>
                </a:solidFill>
              </a:defRPr>
            </a:lvl1pPr>
          </a:lstStyle>
          <a:p>
            <a:endParaRPr lang="en-US" dirty="0"/>
          </a:p>
        </p:txBody>
      </p:sp>
      <p:sp>
        <p:nvSpPr>
          <p:cNvPr id="7" name="Slide Number Placeholder 8"/>
          <p:cNvSpPr>
            <a:spLocks noGrp="1"/>
          </p:cNvSpPr>
          <p:nvPr>
            <p:ph type="sldNum" sz="quarter" idx="4"/>
          </p:nvPr>
        </p:nvSpPr>
        <p:spPr>
          <a:xfrm>
            <a:off x="9143811" y="6356803"/>
            <a:ext cx="2844904" cy="364224"/>
          </a:xfrm>
          <a:prstGeom prst="rect">
            <a:avLst/>
          </a:prstGeom>
        </p:spPr>
        <p:txBody>
          <a:bodyPr vert="horz" lIns="91440" tIns="45720" rIns="91440" bIns="45720" rtlCol="0" anchor="ctr"/>
          <a:lstStyle>
            <a:lvl1pPr algn="r">
              <a:defRPr sz="98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10452303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51575" y="5033095"/>
            <a:ext cx="5433644" cy="1881715"/>
          </a:xfrm>
          <a:prstGeom prst="rect">
            <a:avLst/>
          </a:prstGeom>
        </p:spPr>
      </p:pic>
      <p:sp>
        <p:nvSpPr>
          <p:cNvPr id="2" name="Title 1"/>
          <p:cNvSpPr>
            <a:spLocks noGrp="1"/>
          </p:cNvSpPr>
          <p:nvPr>
            <p:ph type="title" hasCustomPrompt="1"/>
          </p:nvPr>
        </p:nvSpPr>
        <p:spPr>
          <a:xfrm>
            <a:off x="978949" y="2109542"/>
            <a:ext cx="10240454" cy="997196"/>
          </a:xfrm>
        </p:spPr>
        <p:txBody>
          <a:bodyPr anchor="b" anchorCtr="0"/>
          <a:lstStyle>
            <a:lvl1pPr>
              <a:defRPr sz="7200" spc="-150"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949" y="3425825"/>
            <a:ext cx="10240454" cy="498598"/>
          </a:xfrm>
        </p:spPr>
        <p:txBody>
          <a:bodyPr>
            <a:noAutofit/>
          </a:bodyPr>
          <a:lstStyle>
            <a:lvl1pPr marL="0" indent="0">
              <a:spcBef>
                <a:spcPts val="0"/>
              </a:spcBef>
              <a:buNone/>
              <a:defRPr spc="-70"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18466136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5_Demo slide">
    <p:spTree>
      <p:nvGrpSpPr>
        <p:cNvPr id="1" name=""/>
        <p:cNvGrpSpPr/>
        <p:nvPr/>
      </p:nvGrpSpPr>
      <p:grpSpPr>
        <a:xfrm>
          <a:off x="0" y="0"/>
          <a:ext cx="0" cy="0"/>
          <a:chOff x="0" y="0"/>
          <a:chExt cx="0" cy="0"/>
        </a:xfrm>
      </p:grpSpPr>
      <p:sp>
        <p:nvSpPr>
          <p:cNvPr id="4" name="Rectangle 3"/>
          <p:cNvSpPr/>
          <p:nvPr userDrawn="1"/>
        </p:nvSpPr>
        <p:spPr bwMode="auto">
          <a:xfrm>
            <a:off x="269302" y="1187644"/>
            <a:ext cx="9860610" cy="2689632"/>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1" y="1187645"/>
            <a:ext cx="9859116" cy="2696699"/>
          </a:xfrm>
          <a:noFill/>
        </p:spPr>
        <p:txBody>
          <a:bodyPr tIns="91440" bIns="91440" anchor="t" anchorCtr="0"/>
          <a:lstStyle>
            <a:lvl1pPr>
              <a:defRPr sz="7057" spc="-98" baseline="0">
                <a:solidFill>
                  <a:srgbClr val="000000"/>
                </a:soli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0" y="3877272"/>
            <a:ext cx="9860674" cy="1793881"/>
          </a:xfrm>
          <a:noFill/>
        </p:spPr>
        <p:txBody>
          <a:bodyPr lIns="182880" tIns="146304" rIns="182880" bIns="146304">
            <a:noAutofit/>
          </a:bodyPr>
          <a:lstStyle>
            <a:lvl1pPr marL="0" indent="0">
              <a:spcBef>
                <a:spcPts val="0"/>
              </a:spcBef>
              <a:buNone/>
              <a:defRPr sz="3528" spc="0" baseline="0">
                <a:solidFill>
                  <a:srgbClr val="000000"/>
                </a:solidFill>
                <a:latin typeface="+mj-lt"/>
              </a:defRPr>
            </a:lvl1pPr>
          </a:lstStyle>
          <a:p>
            <a:pPr lvl="0"/>
            <a:r>
              <a:rPr lang="en-US" dirty="0" smtClean="0"/>
              <a:t>Speaker name</a:t>
            </a:r>
          </a:p>
        </p:txBody>
      </p:sp>
      <p:sp>
        <p:nvSpPr>
          <p:cNvPr id="6" name="Footer Placeholder 7"/>
          <p:cNvSpPr>
            <a:spLocks noGrp="1"/>
          </p:cNvSpPr>
          <p:nvPr>
            <p:ph type="ftr" sz="quarter" idx="3"/>
          </p:nvPr>
        </p:nvSpPr>
        <p:spPr>
          <a:xfrm>
            <a:off x="269302" y="6356803"/>
            <a:ext cx="3859607" cy="364224"/>
          </a:xfrm>
          <a:prstGeom prst="rect">
            <a:avLst/>
          </a:prstGeom>
        </p:spPr>
        <p:txBody>
          <a:bodyPr vert="horz" lIns="91440" tIns="45720" rIns="91440" bIns="45720" rtlCol="0" anchor="ctr"/>
          <a:lstStyle>
            <a:lvl1pPr algn="l">
              <a:defRPr sz="980">
                <a:solidFill>
                  <a:srgbClr val="000000"/>
                </a:solidFill>
              </a:defRPr>
            </a:lvl1pPr>
          </a:lstStyle>
          <a:p>
            <a:endParaRPr lang="en-US" dirty="0"/>
          </a:p>
        </p:txBody>
      </p:sp>
      <p:sp>
        <p:nvSpPr>
          <p:cNvPr id="7" name="Slide Number Placeholder 8"/>
          <p:cNvSpPr>
            <a:spLocks noGrp="1"/>
          </p:cNvSpPr>
          <p:nvPr>
            <p:ph type="sldNum" sz="quarter" idx="4"/>
          </p:nvPr>
        </p:nvSpPr>
        <p:spPr>
          <a:xfrm>
            <a:off x="9143811" y="6356803"/>
            <a:ext cx="2844904" cy="364224"/>
          </a:xfrm>
          <a:prstGeom prst="rect">
            <a:avLst/>
          </a:prstGeom>
        </p:spPr>
        <p:txBody>
          <a:bodyPr vert="horz" lIns="91440" tIns="45720" rIns="91440" bIns="45720" rtlCol="0" anchor="ctr"/>
          <a:lstStyle>
            <a:lvl1pPr algn="r">
              <a:defRPr sz="98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2970969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auto">
          <a:xfrm>
            <a:off x="269302" y="1187644"/>
            <a:ext cx="9860610" cy="26896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1" y="1186356"/>
            <a:ext cx="9859116" cy="2697988"/>
          </a:xfrm>
          <a:noFill/>
        </p:spPr>
        <p:txBody>
          <a:bodyPr tIns="91440" bIns="91440" anchor="t" anchorCtr="0"/>
          <a:lstStyle>
            <a:lvl1pPr>
              <a:defRPr sz="7057" spc="-98" baseline="0">
                <a:gradFill>
                  <a:gsLst>
                    <a:gs pos="5833">
                      <a:srgbClr val="FFFFFF"/>
                    </a:gs>
                    <a:gs pos="18000">
                      <a:srgbClr val="FFFFFF"/>
                    </a:gs>
                  </a:gsLst>
                  <a:lin ang="5400000" scaled="0"/>
                </a:gradFill>
              </a:defRPr>
            </a:lvl1pPr>
          </a:lstStyle>
          <a:p>
            <a:r>
              <a:rPr lang="en-US" dirty="0" smtClean="0"/>
              <a:t>Video title</a:t>
            </a:r>
            <a:endParaRPr lang="en-US" dirty="0"/>
          </a:p>
        </p:txBody>
      </p:sp>
      <p:sp>
        <p:nvSpPr>
          <p:cNvPr id="5" name="Footer Placeholder 7"/>
          <p:cNvSpPr>
            <a:spLocks noGrp="1"/>
          </p:cNvSpPr>
          <p:nvPr>
            <p:ph type="ftr" sz="quarter" idx="3"/>
          </p:nvPr>
        </p:nvSpPr>
        <p:spPr>
          <a:xfrm>
            <a:off x="269302" y="6356803"/>
            <a:ext cx="3859607" cy="364224"/>
          </a:xfrm>
          <a:prstGeom prst="rect">
            <a:avLst/>
          </a:prstGeom>
        </p:spPr>
        <p:txBody>
          <a:bodyPr vert="horz" lIns="91440" tIns="45720" rIns="91440" bIns="45720" rtlCol="0" anchor="ctr"/>
          <a:lstStyle>
            <a:lvl1pPr algn="l">
              <a:defRPr sz="980">
                <a:solidFill>
                  <a:srgbClr val="000000"/>
                </a:solidFill>
              </a:defRPr>
            </a:lvl1pPr>
          </a:lstStyle>
          <a:p>
            <a:endParaRPr lang="en-US" dirty="0"/>
          </a:p>
        </p:txBody>
      </p:sp>
      <p:sp>
        <p:nvSpPr>
          <p:cNvPr id="6" name="Slide Number Placeholder 8"/>
          <p:cNvSpPr>
            <a:spLocks noGrp="1"/>
          </p:cNvSpPr>
          <p:nvPr>
            <p:ph type="sldNum" sz="quarter" idx="4"/>
          </p:nvPr>
        </p:nvSpPr>
        <p:spPr>
          <a:xfrm>
            <a:off x="9143811" y="6356803"/>
            <a:ext cx="2844904" cy="364224"/>
          </a:xfrm>
          <a:prstGeom prst="rect">
            <a:avLst/>
          </a:prstGeom>
        </p:spPr>
        <p:txBody>
          <a:bodyPr vert="horz" lIns="91440" tIns="45720" rIns="91440" bIns="45720" rtlCol="0" anchor="ctr"/>
          <a:lstStyle>
            <a:lvl1pPr algn="r">
              <a:defRPr sz="98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40806851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3"/>
            <a:ext cx="11653523" cy="1796217"/>
          </a:xfrm>
          <a:noFill/>
        </p:spPr>
        <p:txBody>
          <a:bodyPr tIns="91440" bIns="91440" anchor="t" anchorCtr="0"/>
          <a:lstStyle>
            <a:lvl1pPr>
              <a:defRPr sz="8625" spc="-98" baseline="0">
                <a:solidFill>
                  <a:schemeClr val="tx1"/>
                </a:solidFill>
              </a:defRPr>
            </a:lvl1pPr>
          </a:lstStyle>
          <a:p>
            <a:r>
              <a:rPr lang="en-US" dirty="0" smtClean="0"/>
              <a:t>Section title</a:t>
            </a:r>
            <a:endParaRPr lang="en-US" dirty="0"/>
          </a:p>
        </p:txBody>
      </p:sp>
      <p:sp>
        <p:nvSpPr>
          <p:cNvPr id="3" name="Footer Placeholder 7"/>
          <p:cNvSpPr>
            <a:spLocks noGrp="1"/>
          </p:cNvSpPr>
          <p:nvPr>
            <p:ph type="ftr" sz="quarter" idx="3"/>
          </p:nvPr>
        </p:nvSpPr>
        <p:spPr>
          <a:xfrm>
            <a:off x="269302" y="6356803"/>
            <a:ext cx="3859607" cy="364224"/>
          </a:xfrm>
          <a:prstGeom prst="rect">
            <a:avLst/>
          </a:prstGeom>
        </p:spPr>
        <p:txBody>
          <a:bodyPr vert="horz" lIns="91440" tIns="45720" rIns="91440" bIns="45720" rtlCol="0" anchor="ctr"/>
          <a:lstStyle>
            <a:lvl1pPr algn="l">
              <a:defRPr sz="980">
                <a:solidFill>
                  <a:schemeClr val="tx1"/>
                </a:solidFill>
              </a:defRPr>
            </a:lvl1pPr>
          </a:lstStyle>
          <a:p>
            <a:endParaRPr lang="en-US" dirty="0">
              <a:solidFill>
                <a:srgbClr val="FFFFFF"/>
              </a:solidFill>
            </a:endParaRPr>
          </a:p>
        </p:txBody>
      </p:sp>
      <p:sp>
        <p:nvSpPr>
          <p:cNvPr id="4" name="Slide Number Placeholder 8"/>
          <p:cNvSpPr>
            <a:spLocks noGrp="1"/>
          </p:cNvSpPr>
          <p:nvPr>
            <p:ph type="sldNum" sz="quarter" idx="4"/>
          </p:nvPr>
        </p:nvSpPr>
        <p:spPr>
          <a:xfrm>
            <a:off x="9143811" y="6356803"/>
            <a:ext cx="2844904" cy="364224"/>
          </a:xfrm>
          <a:prstGeom prst="rect">
            <a:avLst/>
          </a:prstGeom>
        </p:spPr>
        <p:txBody>
          <a:bodyPr vert="horz" lIns="91440" tIns="45720" rIns="91440" bIns="45720" rtlCol="0" anchor="ctr"/>
          <a:lstStyle>
            <a:lvl1pPr algn="r">
              <a:defRPr sz="980">
                <a:solidFill>
                  <a:schemeClr val="tx1"/>
                </a:solidFill>
              </a:defRPr>
            </a:lvl1pPr>
          </a:lstStyle>
          <a:p>
            <a:fld id="{7EFC24D6-DB8F-6B44-BA5A-9BEC68C15CAA}"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403454801"/>
      </p:ext>
    </p:extLst>
  </p:cSld>
  <p:clrMapOvr>
    <a:masterClrMapping/>
  </p:clrMapOvr>
  <p:transition>
    <p:fade/>
  </p:transition>
  <p:timing>
    <p:tnLst>
      <p:par>
        <p:cTn id="1" dur="indefinite" restart="never" nodeType="tmRoot"/>
      </p:par>
    </p:tnLst>
  </p:timing>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1_Section Title Accent Color 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3"/>
            <a:ext cx="11653523" cy="1796217"/>
          </a:xfrm>
          <a:noFill/>
        </p:spPr>
        <p:txBody>
          <a:bodyPr tIns="91440" bIns="91440" anchor="t" anchorCtr="0"/>
          <a:lstStyle>
            <a:lvl1pPr>
              <a:defRPr sz="8625" spc="-98" baseline="0">
                <a:gradFill>
                  <a:gsLst>
                    <a:gs pos="100000">
                      <a:schemeClr val="tx1"/>
                    </a:gs>
                    <a:gs pos="0">
                      <a:schemeClr val="tx1"/>
                    </a:gs>
                  </a:gsLst>
                  <a:lin ang="5400000" scaled="0"/>
                </a:gradFill>
              </a:defRPr>
            </a:lvl1pPr>
          </a:lstStyle>
          <a:p>
            <a:r>
              <a:rPr lang="en-US" dirty="0" smtClean="0"/>
              <a:t>Section title</a:t>
            </a:r>
            <a:endParaRPr lang="en-US" dirty="0"/>
          </a:p>
        </p:txBody>
      </p:sp>
      <p:sp>
        <p:nvSpPr>
          <p:cNvPr id="3" name="Footer Placeholder 7"/>
          <p:cNvSpPr>
            <a:spLocks noGrp="1"/>
          </p:cNvSpPr>
          <p:nvPr>
            <p:ph type="ftr" sz="quarter" idx="3"/>
          </p:nvPr>
        </p:nvSpPr>
        <p:spPr>
          <a:xfrm>
            <a:off x="269302" y="6356803"/>
            <a:ext cx="3859607" cy="364224"/>
          </a:xfrm>
          <a:prstGeom prst="rect">
            <a:avLst/>
          </a:prstGeom>
        </p:spPr>
        <p:txBody>
          <a:bodyPr vert="horz" lIns="91440" tIns="45720" rIns="91440" bIns="45720" rtlCol="0" anchor="ctr"/>
          <a:lstStyle>
            <a:lvl1pPr algn="l">
              <a:defRPr sz="980">
                <a:solidFill>
                  <a:schemeClr val="tx1">
                    <a:tint val="75000"/>
                  </a:schemeClr>
                </a:solidFill>
              </a:defRPr>
            </a:lvl1pPr>
          </a:lstStyle>
          <a:p>
            <a:endParaRPr lang="en-US" dirty="0">
              <a:solidFill>
                <a:srgbClr val="FFFFFF">
                  <a:tint val="75000"/>
                </a:srgbClr>
              </a:solidFill>
            </a:endParaRPr>
          </a:p>
        </p:txBody>
      </p:sp>
      <p:sp>
        <p:nvSpPr>
          <p:cNvPr id="4" name="Slide Number Placeholder 8"/>
          <p:cNvSpPr>
            <a:spLocks noGrp="1"/>
          </p:cNvSpPr>
          <p:nvPr>
            <p:ph type="sldNum" sz="quarter" idx="4"/>
          </p:nvPr>
        </p:nvSpPr>
        <p:spPr>
          <a:xfrm>
            <a:off x="9143811" y="6356803"/>
            <a:ext cx="2844904" cy="364224"/>
          </a:xfrm>
          <a:prstGeom prst="rect">
            <a:avLst/>
          </a:prstGeom>
        </p:spPr>
        <p:txBody>
          <a:bodyPr vert="horz" lIns="91440" tIns="45720" rIns="91440" bIns="45720" rtlCol="0" anchor="ctr"/>
          <a:lstStyle>
            <a:lvl1pPr algn="r">
              <a:defRPr sz="980">
                <a:solidFill>
                  <a:schemeClr val="tx1">
                    <a:tint val="75000"/>
                  </a:schemeClr>
                </a:solidFill>
              </a:defRPr>
            </a:lvl1pPr>
          </a:lstStyle>
          <a:p>
            <a:fld id="{7EFC24D6-DB8F-6B44-BA5A-9BEC68C15CAA}"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1736976292"/>
      </p:ext>
    </p:extLst>
  </p:cSld>
  <p:clrMapOvr>
    <a:masterClrMapping/>
  </p:clrMapOvr>
  <p:transition>
    <p:fade/>
  </p:transition>
  <p:timing>
    <p:tnLst>
      <p:par>
        <p:cTn id="1" dur="indefinite" restart="never" nodeType="tmRoot"/>
      </p:par>
    </p:tnLst>
  </p:timing>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3"/>
            <a:ext cx="11653523" cy="1796217"/>
          </a:xfrm>
          <a:noFill/>
        </p:spPr>
        <p:txBody>
          <a:bodyPr tIns="91440" bIns="91440" anchor="t" anchorCtr="0"/>
          <a:lstStyle>
            <a:lvl1pPr>
              <a:defRPr sz="8625" spc="-98" baseline="0">
                <a:solidFill>
                  <a:schemeClr val="bg1"/>
                </a:solidFill>
              </a:defRPr>
            </a:lvl1pPr>
          </a:lstStyle>
          <a:p>
            <a:r>
              <a:rPr lang="en-US" dirty="0" smtClean="0"/>
              <a:t>Section title</a:t>
            </a:r>
            <a:endParaRPr lang="en-US" dirty="0"/>
          </a:p>
        </p:txBody>
      </p:sp>
      <p:sp>
        <p:nvSpPr>
          <p:cNvPr id="3" name="Footer Placeholder 7"/>
          <p:cNvSpPr>
            <a:spLocks noGrp="1"/>
          </p:cNvSpPr>
          <p:nvPr>
            <p:ph type="ftr" sz="quarter" idx="3"/>
          </p:nvPr>
        </p:nvSpPr>
        <p:spPr>
          <a:xfrm>
            <a:off x="269302" y="6356803"/>
            <a:ext cx="3859607" cy="364224"/>
          </a:xfrm>
          <a:prstGeom prst="rect">
            <a:avLst/>
          </a:prstGeom>
        </p:spPr>
        <p:txBody>
          <a:bodyPr vert="horz" lIns="91440" tIns="45720" rIns="91440" bIns="45720" rtlCol="0" anchor="ctr"/>
          <a:lstStyle>
            <a:lvl1pPr algn="l">
              <a:defRPr sz="980">
                <a:solidFill>
                  <a:schemeClr val="bg1"/>
                </a:solidFill>
              </a:defRPr>
            </a:lvl1pPr>
          </a:lstStyle>
          <a:p>
            <a:endParaRPr lang="en-US" dirty="0">
              <a:solidFill>
                <a:srgbClr val="000000"/>
              </a:solidFill>
            </a:endParaRPr>
          </a:p>
        </p:txBody>
      </p:sp>
      <p:sp>
        <p:nvSpPr>
          <p:cNvPr id="4" name="Slide Number Placeholder 8"/>
          <p:cNvSpPr>
            <a:spLocks noGrp="1"/>
          </p:cNvSpPr>
          <p:nvPr>
            <p:ph type="sldNum" sz="quarter" idx="4"/>
          </p:nvPr>
        </p:nvSpPr>
        <p:spPr>
          <a:xfrm>
            <a:off x="9143811" y="6356803"/>
            <a:ext cx="2844904" cy="364224"/>
          </a:xfrm>
          <a:prstGeom prst="rect">
            <a:avLst/>
          </a:prstGeom>
        </p:spPr>
        <p:txBody>
          <a:bodyPr vert="horz" lIns="91440" tIns="45720" rIns="91440" bIns="45720" rtlCol="0" anchor="ctr"/>
          <a:lstStyle>
            <a:lvl1pPr algn="r">
              <a:defRPr sz="980">
                <a:solidFill>
                  <a:schemeClr val="bg1"/>
                </a:solidFill>
              </a:defRPr>
            </a:lvl1pPr>
          </a:lstStyle>
          <a:p>
            <a:fld id="{7EFC24D6-DB8F-6B44-BA5A-9BEC68C15CAA}"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53482627"/>
      </p:ext>
    </p:extLst>
  </p:cSld>
  <p:clrMapOvr>
    <a:masterClrMapping/>
  </p:clrMapOvr>
  <p:transition>
    <p:fade/>
  </p:transition>
  <p:timing>
    <p:tnLst>
      <p:par>
        <p:cTn id="1" dur="indefinite" restart="never" nodeType="tmRoot"/>
      </p:par>
    </p:tnLst>
  </p:timing>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3"/>
            <a:ext cx="11653523" cy="1796217"/>
          </a:xfrm>
          <a:noFill/>
        </p:spPr>
        <p:txBody>
          <a:bodyPr tIns="91440" bIns="91440" anchor="t" anchorCtr="0"/>
          <a:lstStyle>
            <a:lvl1pPr>
              <a:defRPr sz="8625" spc="-98" baseline="0">
                <a:solidFill>
                  <a:schemeClr val="bg1"/>
                </a:solidFill>
              </a:defRPr>
            </a:lvl1pPr>
          </a:lstStyle>
          <a:p>
            <a:r>
              <a:rPr lang="en-US" dirty="0" smtClean="0"/>
              <a:t>Section title</a:t>
            </a:r>
            <a:endParaRPr lang="en-US" dirty="0"/>
          </a:p>
        </p:txBody>
      </p:sp>
      <p:sp>
        <p:nvSpPr>
          <p:cNvPr id="3" name="Footer Placeholder 7"/>
          <p:cNvSpPr>
            <a:spLocks noGrp="1"/>
          </p:cNvSpPr>
          <p:nvPr>
            <p:ph type="ftr" sz="quarter" idx="3"/>
          </p:nvPr>
        </p:nvSpPr>
        <p:spPr>
          <a:xfrm>
            <a:off x="269302" y="6356803"/>
            <a:ext cx="3859607" cy="364224"/>
          </a:xfrm>
          <a:prstGeom prst="rect">
            <a:avLst/>
          </a:prstGeom>
        </p:spPr>
        <p:txBody>
          <a:bodyPr vert="horz" lIns="91440" tIns="45720" rIns="91440" bIns="45720" rtlCol="0" anchor="ctr"/>
          <a:lstStyle>
            <a:lvl1pPr algn="l">
              <a:defRPr sz="980">
                <a:solidFill>
                  <a:srgbClr val="000000"/>
                </a:solidFill>
              </a:defRPr>
            </a:lvl1pPr>
          </a:lstStyle>
          <a:p>
            <a:endParaRPr lang="en-US" dirty="0"/>
          </a:p>
        </p:txBody>
      </p:sp>
      <p:sp>
        <p:nvSpPr>
          <p:cNvPr id="4" name="Slide Number Placeholder 8"/>
          <p:cNvSpPr>
            <a:spLocks noGrp="1"/>
          </p:cNvSpPr>
          <p:nvPr>
            <p:ph type="sldNum" sz="quarter" idx="4"/>
          </p:nvPr>
        </p:nvSpPr>
        <p:spPr>
          <a:xfrm>
            <a:off x="9143811" y="6356803"/>
            <a:ext cx="2844904" cy="364224"/>
          </a:xfrm>
          <a:prstGeom prst="rect">
            <a:avLst/>
          </a:prstGeom>
        </p:spPr>
        <p:txBody>
          <a:bodyPr vert="horz" lIns="91440" tIns="45720" rIns="91440" bIns="45720" rtlCol="0" anchor="ctr"/>
          <a:lstStyle>
            <a:lvl1pPr algn="r">
              <a:defRPr sz="98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512030929"/>
      </p:ext>
    </p:extLst>
  </p:cSld>
  <p:clrMapOvr>
    <a:masterClrMapping/>
  </p:clrMapOvr>
  <p:transition>
    <p:fade/>
  </p:transition>
  <p:timing>
    <p:tnLst>
      <p:par>
        <p:cTn id="1" dur="indefinite" restart="never" nodeType="tmRoot"/>
      </p:par>
    </p:tnLst>
  </p:timing>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3_Section Title Accent Color 3">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3"/>
            <a:ext cx="11653523" cy="1796217"/>
          </a:xfrm>
          <a:noFill/>
        </p:spPr>
        <p:txBody>
          <a:bodyPr tIns="91440" bIns="91440" anchor="t" anchorCtr="0"/>
          <a:lstStyle>
            <a:lvl1pPr>
              <a:defRPr sz="8625" spc="-98" baseline="0">
                <a:solidFill>
                  <a:schemeClr val="bg1"/>
                </a:solidFill>
              </a:defRPr>
            </a:lvl1pPr>
          </a:lstStyle>
          <a:p>
            <a:r>
              <a:rPr lang="en-US" dirty="0" smtClean="0"/>
              <a:t>Section title</a:t>
            </a:r>
            <a:endParaRPr lang="en-US" dirty="0"/>
          </a:p>
        </p:txBody>
      </p:sp>
      <p:sp>
        <p:nvSpPr>
          <p:cNvPr id="3" name="Footer Placeholder 7"/>
          <p:cNvSpPr>
            <a:spLocks noGrp="1"/>
          </p:cNvSpPr>
          <p:nvPr>
            <p:ph type="ftr" sz="quarter" idx="3"/>
          </p:nvPr>
        </p:nvSpPr>
        <p:spPr>
          <a:xfrm>
            <a:off x="269302" y="6356803"/>
            <a:ext cx="3859607" cy="364224"/>
          </a:xfrm>
          <a:prstGeom prst="rect">
            <a:avLst/>
          </a:prstGeom>
        </p:spPr>
        <p:txBody>
          <a:bodyPr vert="horz" lIns="91440" tIns="45720" rIns="91440" bIns="45720" rtlCol="0" anchor="ctr"/>
          <a:lstStyle>
            <a:lvl1pPr algn="l">
              <a:defRPr sz="980">
                <a:solidFill>
                  <a:schemeClr val="bg1"/>
                </a:solidFill>
              </a:defRPr>
            </a:lvl1pPr>
          </a:lstStyle>
          <a:p>
            <a:endParaRPr lang="en-US" dirty="0">
              <a:solidFill>
                <a:srgbClr val="000000"/>
              </a:solidFill>
            </a:endParaRPr>
          </a:p>
        </p:txBody>
      </p:sp>
      <p:sp>
        <p:nvSpPr>
          <p:cNvPr id="4" name="Slide Number Placeholder 8"/>
          <p:cNvSpPr>
            <a:spLocks noGrp="1"/>
          </p:cNvSpPr>
          <p:nvPr>
            <p:ph type="sldNum" sz="quarter" idx="4"/>
          </p:nvPr>
        </p:nvSpPr>
        <p:spPr>
          <a:xfrm>
            <a:off x="9143811" y="6356803"/>
            <a:ext cx="2844904" cy="364224"/>
          </a:xfrm>
          <a:prstGeom prst="rect">
            <a:avLst/>
          </a:prstGeom>
        </p:spPr>
        <p:txBody>
          <a:bodyPr vert="horz" lIns="91440" tIns="45720" rIns="91440" bIns="45720" rtlCol="0" anchor="ctr"/>
          <a:lstStyle>
            <a:lvl1pPr algn="r">
              <a:defRPr sz="980">
                <a:solidFill>
                  <a:schemeClr val="bg1"/>
                </a:solidFill>
              </a:defRPr>
            </a:lvl1pPr>
          </a:lstStyle>
          <a:p>
            <a:fld id="{7EFC24D6-DB8F-6B44-BA5A-9BEC68C15CAA}"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63410655"/>
      </p:ext>
    </p:extLst>
  </p:cSld>
  <p:clrMapOvr>
    <a:masterClrMapping/>
  </p:clrMapOvr>
  <p:transition>
    <p:fade/>
  </p:transition>
  <p:timing>
    <p:tnLst>
      <p:par>
        <p:cTn id="1" dur="indefinite" restart="never" nodeType="tmRoot"/>
      </p:par>
    </p:tnLst>
  </p:timing>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1_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3"/>
            <a:ext cx="11653523" cy="1796217"/>
          </a:xfrm>
          <a:noFill/>
        </p:spPr>
        <p:txBody>
          <a:bodyPr tIns="91440" bIns="91440" anchor="t" anchorCtr="0"/>
          <a:lstStyle>
            <a:lvl1pPr>
              <a:defRPr sz="8625" spc="-98" baseline="0">
                <a:solidFill>
                  <a:srgbClr val="000000"/>
                </a:solidFill>
              </a:defRPr>
            </a:lvl1pPr>
          </a:lstStyle>
          <a:p>
            <a:r>
              <a:rPr lang="en-US" dirty="0" smtClean="0"/>
              <a:t>Section title</a:t>
            </a:r>
            <a:endParaRPr lang="en-US" dirty="0"/>
          </a:p>
        </p:txBody>
      </p:sp>
      <p:sp>
        <p:nvSpPr>
          <p:cNvPr id="3" name="Footer Placeholder 7"/>
          <p:cNvSpPr>
            <a:spLocks noGrp="1"/>
          </p:cNvSpPr>
          <p:nvPr>
            <p:ph type="ftr" sz="quarter" idx="3"/>
          </p:nvPr>
        </p:nvSpPr>
        <p:spPr>
          <a:xfrm>
            <a:off x="269302" y="6356803"/>
            <a:ext cx="3859607" cy="364224"/>
          </a:xfrm>
          <a:prstGeom prst="rect">
            <a:avLst/>
          </a:prstGeom>
        </p:spPr>
        <p:txBody>
          <a:bodyPr vert="horz" lIns="91440" tIns="45720" rIns="91440" bIns="45720" rtlCol="0" anchor="ctr"/>
          <a:lstStyle>
            <a:lvl1pPr algn="l">
              <a:defRPr sz="980">
                <a:solidFill>
                  <a:srgbClr val="000000"/>
                </a:solidFill>
              </a:defRPr>
            </a:lvl1pPr>
          </a:lstStyle>
          <a:p>
            <a:endParaRPr lang="en-US" dirty="0"/>
          </a:p>
        </p:txBody>
      </p:sp>
      <p:sp>
        <p:nvSpPr>
          <p:cNvPr id="4" name="Slide Number Placeholder 8"/>
          <p:cNvSpPr>
            <a:spLocks noGrp="1"/>
          </p:cNvSpPr>
          <p:nvPr>
            <p:ph type="sldNum" sz="quarter" idx="4"/>
          </p:nvPr>
        </p:nvSpPr>
        <p:spPr>
          <a:xfrm>
            <a:off x="9143811" y="6356803"/>
            <a:ext cx="2844904" cy="364224"/>
          </a:xfrm>
          <a:prstGeom prst="rect">
            <a:avLst/>
          </a:prstGeom>
        </p:spPr>
        <p:txBody>
          <a:bodyPr vert="horz" lIns="91440" tIns="45720" rIns="91440" bIns="45720" rtlCol="0" anchor="ctr"/>
          <a:lstStyle>
            <a:lvl1pPr algn="r">
              <a:defRPr sz="98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3175287010"/>
      </p:ext>
    </p:extLst>
  </p:cSld>
  <p:clrMapOvr>
    <a:masterClrMapping/>
  </p:clrMapOvr>
  <p:transition>
    <p:fade/>
  </p:transition>
  <p:timing>
    <p:tnLst>
      <p:par>
        <p:cTn id="1" dur="indefinite" restart="never" nodeType="tmRoot"/>
      </p:par>
    </p:tnLst>
  </p:timing>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2_Section Title Accent Color 3">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3"/>
            <a:ext cx="11653523" cy="1796217"/>
          </a:xfrm>
          <a:noFill/>
        </p:spPr>
        <p:txBody>
          <a:bodyPr tIns="91440" bIns="91440" anchor="t" anchorCtr="0"/>
          <a:lstStyle>
            <a:lvl1pPr>
              <a:defRPr sz="8625" spc="-98" baseline="0">
                <a:solidFill>
                  <a:srgbClr val="000000"/>
                </a:solidFill>
              </a:defRPr>
            </a:lvl1pPr>
          </a:lstStyle>
          <a:p>
            <a:r>
              <a:rPr lang="en-US" dirty="0" smtClean="0"/>
              <a:t>Section title</a:t>
            </a:r>
            <a:endParaRPr lang="en-US" dirty="0"/>
          </a:p>
        </p:txBody>
      </p:sp>
      <p:sp>
        <p:nvSpPr>
          <p:cNvPr id="3" name="Footer Placeholder 7"/>
          <p:cNvSpPr>
            <a:spLocks noGrp="1"/>
          </p:cNvSpPr>
          <p:nvPr>
            <p:ph type="ftr" sz="quarter" idx="3"/>
          </p:nvPr>
        </p:nvSpPr>
        <p:spPr>
          <a:xfrm>
            <a:off x="269302" y="6356803"/>
            <a:ext cx="3859607" cy="364224"/>
          </a:xfrm>
          <a:prstGeom prst="rect">
            <a:avLst/>
          </a:prstGeom>
        </p:spPr>
        <p:txBody>
          <a:bodyPr vert="horz" lIns="91440" tIns="45720" rIns="91440" bIns="45720" rtlCol="0" anchor="ctr"/>
          <a:lstStyle>
            <a:lvl1pPr algn="l">
              <a:defRPr sz="980">
                <a:solidFill>
                  <a:srgbClr val="000000"/>
                </a:solidFill>
              </a:defRPr>
            </a:lvl1pPr>
          </a:lstStyle>
          <a:p>
            <a:endParaRPr lang="en-US" dirty="0"/>
          </a:p>
        </p:txBody>
      </p:sp>
      <p:sp>
        <p:nvSpPr>
          <p:cNvPr id="4" name="Slide Number Placeholder 8"/>
          <p:cNvSpPr>
            <a:spLocks noGrp="1"/>
          </p:cNvSpPr>
          <p:nvPr>
            <p:ph type="sldNum" sz="quarter" idx="4"/>
          </p:nvPr>
        </p:nvSpPr>
        <p:spPr>
          <a:xfrm>
            <a:off x="9143811" y="6356803"/>
            <a:ext cx="2844904" cy="364224"/>
          </a:xfrm>
          <a:prstGeom prst="rect">
            <a:avLst/>
          </a:prstGeom>
        </p:spPr>
        <p:txBody>
          <a:bodyPr vert="horz" lIns="91440" tIns="45720" rIns="91440" bIns="45720" rtlCol="0" anchor="ctr"/>
          <a:lstStyle>
            <a:lvl1pPr algn="r">
              <a:defRPr sz="98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1441744385"/>
      </p:ext>
    </p:extLst>
  </p:cSld>
  <p:clrMapOvr>
    <a:masterClrMapping/>
  </p:clrMapOvr>
  <p:transition>
    <p:fade/>
  </p:transition>
  <p:timing>
    <p:tnLst>
      <p:par>
        <p:cTn id="1" dur="indefinite" restart="never" nodeType="tmRoot"/>
      </p:par>
    </p:tnLst>
  </p:timing>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0260674"/>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6085" y="6102166"/>
            <a:ext cx="2159890" cy="747988"/>
          </a:xfrm>
          <a:prstGeom prst="rect">
            <a:avLst/>
          </a:prstGeom>
        </p:spPr>
      </p:pic>
      <p:sp>
        <p:nvSpPr>
          <p:cNvPr id="2" name="Title 1"/>
          <p:cNvSpPr>
            <a:spLocks noGrp="1"/>
          </p:cNvSpPr>
          <p:nvPr>
            <p:ph type="title" hasCustomPrompt="1"/>
          </p:nvPr>
        </p:nvSpPr>
        <p:spPr>
          <a:xfrm>
            <a:off x="519248" y="2819604"/>
            <a:ext cx="11151917" cy="1218795"/>
          </a:xfrm>
        </p:spPr>
        <p:txBody>
          <a:bodyPr anchor="b" anchorCtr="0"/>
          <a:lstStyle>
            <a:lvl1pPr>
              <a:defRPr sz="8800" spc="-300" baseline="0">
                <a:gradFill>
                  <a:gsLst>
                    <a:gs pos="100000">
                      <a:schemeClr val="bg1"/>
                    </a:gs>
                    <a:gs pos="0">
                      <a:schemeClr val="bg1"/>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2859076869"/>
      </p:ext>
    </p:extLst>
  </p:cSld>
  <p:clrMapOvr>
    <a:masterClrMapping/>
  </p:clrMapOvr>
  <p:transition>
    <p:fade/>
  </p:transition>
  <p:timing>
    <p:tnLst>
      <p:par>
        <p:cTn id="1" dur="indefinite" restart="never" nodeType="tmRoot"/>
      </p:par>
    </p:tnLst>
  </p:timing>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5837599"/>
      </p:ext>
    </p:extLst>
  </p:cSld>
  <p:clrMapOvr>
    <a:masterClrMapping/>
  </p:clrMapOvr>
  <p:transition>
    <p:fade/>
  </p:transition>
  <p:timing>
    <p:tnLst>
      <p:par>
        <p:cTn id="1" dur="indefinite" restart="never" nodeType="tmRoot"/>
      </p:par>
    </p:tnLst>
  </p:timing>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7476016"/>
      </p:ext>
    </p:extLst>
  </p:cSld>
  <p:clrMapOvr>
    <a:masterClrMapping/>
  </p:clrMapOvr>
  <p:transition>
    <p:fade/>
  </p:transition>
  <p:timing>
    <p:tnLst>
      <p:par>
        <p:cTn id="1" dur="indefinite" restart="never" nodeType="tmRoot"/>
      </p:par>
    </p:tnLst>
  </p:timing>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1068072"/>
      </p:ext>
    </p:extLst>
  </p:cSld>
  <p:clrMapOvr>
    <a:masterClrMapping/>
  </p:clrMapOvr>
  <p:transition>
    <p:fade/>
  </p:transition>
  <p:timing>
    <p:tnLst>
      <p:par>
        <p:cTn id="1" dur="indefinite" restart="never" nodeType="tmRoot"/>
      </p:par>
    </p:tnLst>
  </p:timing>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1_Blank Accent Color 2">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6863337"/>
      </p:ext>
    </p:extLst>
  </p:cSld>
  <p:clrMapOvr>
    <a:masterClrMapping/>
  </p:clrMapOvr>
  <p:transition>
    <p:fade/>
  </p:transition>
  <p:timing>
    <p:tnLst>
      <p:par>
        <p:cTn id="1" dur="indefinite" restart="never" nodeType="tmRoot"/>
      </p:par>
    </p:tnLst>
  </p:timing>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2_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25301718"/>
      </p:ext>
    </p:extLst>
  </p:cSld>
  <p:clrMapOvr>
    <a:masterClrMapping/>
  </p:clrMapOvr>
  <p:transition>
    <p:fade/>
  </p:transition>
  <p:timing>
    <p:tnLst>
      <p:par>
        <p:cTn id="1" dur="indefinite" restart="never" nodeType="tmRoot"/>
      </p:par>
    </p:tnLst>
  </p:timing>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3_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9907524"/>
      </p:ext>
    </p:extLst>
  </p:cSld>
  <p:clrMapOvr>
    <a:masterClrMapping/>
  </p:clrMapOvr>
  <p:transition>
    <p:fade/>
  </p:transition>
  <p:timing>
    <p:tnLst>
      <p:par>
        <p:cTn id="1" dur="indefinite" restart="never" nodeType="tmRoot"/>
      </p:par>
    </p:tnLst>
  </p:timing>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2022340"/>
      </p:ext>
    </p:extLst>
  </p:cSld>
  <p:clrMapOvr>
    <a:masterClrMapping/>
  </p:clrMapOvr>
  <p:transition>
    <p:fade/>
  </p:transition>
  <p:timing>
    <p:tnLst>
      <p:par>
        <p:cTn id="1" dur="indefinite" restart="never" nodeType="tmRoot"/>
      </p:par>
    </p:tnLst>
  </p:timing>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0" tIns="45710" rIns="45710" bIns="45710" numCol="1" spcCol="0" rtlCol="0" fromWordArt="0" anchor="ctr" anchorCtr="0" forceAA="0" compatLnSpc="1">
            <a:prstTxWarp prst="textNoShape">
              <a:avLst/>
            </a:prstTxWarp>
            <a:noAutofit/>
          </a:bodyPr>
          <a:lstStyle/>
          <a:p>
            <a:pPr algn="ctr" defTabSz="913916" fontAlgn="base">
              <a:spcBef>
                <a:spcPct val="0"/>
              </a:spcBef>
              <a:spcAft>
                <a:spcPct val="0"/>
              </a:spcAft>
            </a:pPr>
            <a:endParaRPr lang="en-US" sz="1764"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40" y="1197323"/>
            <a:ext cx="11653522" cy="1956973"/>
          </a:xfrm>
        </p:spPr>
        <p:txBody>
          <a:bodyPr/>
          <a:lstStyle>
            <a:lvl1pPr marL="0" indent="0">
              <a:buNone/>
              <a:defRPr sz="3234">
                <a:gradFill>
                  <a:gsLst>
                    <a:gs pos="1250">
                      <a:srgbClr val="000000"/>
                    </a:gs>
                    <a:gs pos="100000">
                      <a:srgbClr val="000000"/>
                    </a:gs>
                  </a:gsLst>
                  <a:lin ang="5400000" scaled="0"/>
                </a:gradFill>
                <a:latin typeface="Segoe UI" pitchFamily="34" charset="0"/>
                <a:cs typeface="Segoe UI" pitchFamily="34" charset="0"/>
              </a:defRPr>
            </a:lvl1pPr>
            <a:lvl2pPr marL="339657" indent="0">
              <a:buNone/>
              <a:defRPr>
                <a:gradFill>
                  <a:gsLst>
                    <a:gs pos="1250">
                      <a:srgbClr val="000000"/>
                    </a:gs>
                    <a:gs pos="100000">
                      <a:srgbClr val="000000"/>
                    </a:gs>
                  </a:gsLst>
                  <a:lin ang="5400000" scaled="0"/>
                </a:gradFill>
                <a:latin typeface="Segoe UI" pitchFamily="34" charset="0"/>
                <a:cs typeface="Segoe UI" pitchFamily="34" charset="0"/>
              </a:defRPr>
            </a:lvl2pPr>
            <a:lvl3pPr marL="572973" indent="0">
              <a:buNone/>
              <a:defRPr>
                <a:gradFill>
                  <a:gsLst>
                    <a:gs pos="1250">
                      <a:srgbClr val="000000"/>
                    </a:gs>
                    <a:gs pos="100000">
                      <a:srgbClr val="000000"/>
                    </a:gs>
                  </a:gsLst>
                  <a:lin ang="5400000" scaled="0"/>
                </a:gradFill>
                <a:latin typeface="Segoe UI" pitchFamily="34" charset="0"/>
                <a:cs typeface="Segoe UI" pitchFamily="34" charset="0"/>
              </a:defRPr>
            </a:lvl3pPr>
            <a:lvl4pPr marL="798353" indent="0">
              <a:buNone/>
              <a:defRPr>
                <a:gradFill>
                  <a:gsLst>
                    <a:gs pos="1250">
                      <a:srgbClr val="000000"/>
                    </a:gs>
                    <a:gs pos="100000">
                      <a:srgbClr val="000000"/>
                    </a:gs>
                  </a:gsLst>
                  <a:lin ang="5400000" scaled="0"/>
                </a:gradFill>
                <a:latin typeface="Segoe UI" pitchFamily="34" charset="0"/>
                <a:cs typeface="Segoe UI" pitchFamily="34" charset="0"/>
              </a:defRPr>
            </a:lvl4pPr>
            <a:lvl5pPr marL="1030082"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24192608"/>
      </p:ext>
    </p:extLst>
  </p:cSld>
  <p:clrMapOvr>
    <a:masterClrMapping/>
  </p:clrMapOvr>
  <p:transition>
    <p:fade/>
  </p:transition>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8"/>
            <a:ext cx="11653523" cy="2396047"/>
          </a:xfrm>
          <a:prstGeom prst="rect">
            <a:avLst/>
          </a:prstGeom>
        </p:spPr>
        <p:txBody>
          <a:bodyPr/>
          <a:lstStyle>
            <a:lvl1pPr marL="284732" indent="-284732">
              <a:buClr>
                <a:schemeClr val="tx1"/>
              </a:buClr>
              <a:buSzPct val="90000"/>
              <a:buFont typeface="Arial" pitchFamily="34" charset="0"/>
              <a:buChar char="•"/>
              <a:defRPr sz="3528">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127" indent="-275396">
              <a:buClr>
                <a:schemeClr val="tx1"/>
              </a:buClr>
              <a:buSzPct val="90000"/>
              <a:buFont typeface="Arial" pitchFamily="34" charset="0"/>
              <a:buChar char="•"/>
              <a:defRPr sz="3136">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4859" indent="-284732">
              <a:buClr>
                <a:schemeClr val="tx1"/>
              </a:buClr>
              <a:buSzPct val="90000"/>
              <a:buFont typeface="Arial" pitchFamily="34" charset="0"/>
              <a:buChar char="•"/>
              <a:defRPr sz="2744">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8910" indent="-224051">
              <a:buClr>
                <a:schemeClr val="tx1"/>
              </a:buClr>
              <a:buSzPct val="90000"/>
              <a:buFont typeface="Arial" pitchFamily="34" charset="0"/>
              <a:buChar char="•"/>
              <a:defRPr sz="2352">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2961" indent="-224051">
              <a:buClr>
                <a:schemeClr val="tx1"/>
              </a:buClr>
              <a:buSzPct val="90000"/>
              <a:buFont typeface="Arial" pitchFamily="34" charset="0"/>
              <a:buChar char="•"/>
              <a:defRPr sz="196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7"/>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6"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297991430"/>
      </p:ext>
    </p:extLst>
  </p:cSld>
  <p:clrMapOvr>
    <a:masterClrMapping/>
  </p:clrMapOvr>
  <p:transition>
    <p:fade/>
  </p:transition>
  <p:timing>
    <p:tnLst>
      <p:par>
        <p:cTn id="1" dur="indefinite" restart="never" nodeType="tmRoot"/>
      </p:par>
    </p:tnLst>
  </p:timing>
</p:sldLayout>
</file>

<file path=ppt/slideLayouts/slideLayout379.xml><?xml version="1.0" encoding="utf-8"?>
<p:sldLayout xmlns:a="http://schemas.openxmlformats.org/drawingml/2006/main" xmlns:r="http://schemas.openxmlformats.org/officeDocument/2006/relationships" xmlns:p="http://schemas.openxmlformats.org/presentationml/2006/main">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2"/>
            <a:ext cx="11151918" cy="561051"/>
          </a:xfrm>
        </p:spPr>
        <p:txBody>
          <a:bodyPr/>
          <a:lstStyle>
            <a:lvl1pPr>
              <a:defRPr sz="3999">
                <a:solidFill>
                  <a:schemeClr val="bg1"/>
                </a:soli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248" y="1066800"/>
            <a:ext cx="11151918" cy="892482"/>
          </a:xfrm>
        </p:spPr>
        <p:txBody>
          <a:bodyPr/>
          <a:lstStyle>
            <a:lvl1pPr marL="0" indent="0">
              <a:spcBef>
                <a:spcPts val="0"/>
              </a:spcBef>
              <a:spcAft>
                <a:spcPts val="674"/>
              </a:spcAft>
              <a:buNone/>
              <a:defRPr sz="3000" spc="-74" baseline="0">
                <a:solidFill>
                  <a:schemeClr val="tx1">
                    <a:lumMod val="75000"/>
                    <a:lumOff val="25000"/>
                  </a:schemeClr>
                </a:solidFill>
                <a:latin typeface="+mn-lt"/>
              </a:defRPr>
            </a:lvl1pPr>
            <a:lvl2pPr marL="0" indent="0">
              <a:spcBef>
                <a:spcPts val="0"/>
              </a:spcBef>
              <a:spcAft>
                <a:spcPts val="300"/>
              </a:spcAft>
              <a:buNone/>
              <a:defRPr sz="1500" spc="-38" baseline="0">
                <a:solidFill>
                  <a:schemeClr val="tx1">
                    <a:lumMod val="75000"/>
                    <a:lumOff val="25000"/>
                  </a:schemeClr>
                </a:solidFill>
                <a:latin typeface="+mn-lt"/>
              </a:defRPr>
            </a:lvl2pPr>
            <a:lvl3pPr marL="0" indent="0">
              <a:spcBef>
                <a:spcPts val="0"/>
              </a:spcBef>
              <a:spcAft>
                <a:spcPts val="300"/>
              </a:spcAft>
              <a:buNone/>
              <a:defRPr sz="1500"/>
            </a:lvl3pPr>
            <a:lvl4pPr marL="0" indent="0">
              <a:spcBef>
                <a:spcPts val="0"/>
              </a:spcBef>
              <a:spcAft>
                <a:spcPts val="300"/>
              </a:spcAft>
              <a:buNone/>
              <a:defRPr/>
            </a:lvl4pPr>
            <a:lvl5pPr marL="0" indent="0">
              <a:spcBef>
                <a:spcPts val="0"/>
              </a:spcBef>
              <a:spcAft>
                <a:spcPts val="300"/>
              </a:spcAft>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015321348"/>
      </p:ext>
    </p:extLst>
  </p:cSld>
  <p:clrMapOvr>
    <a:masterClrMapping/>
  </p:clrMapOvr>
  <p:transition>
    <p:fade/>
  </p:transition>
  <p:timing>
    <p:tnLst>
      <p:par>
        <p:cTn id="1" dur="indefinite" restart="never" nodeType="tmRoot"/>
      </p:par>
    </p:tnLst>
  </p:timing>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392" y="4343401"/>
            <a:ext cx="10240453" cy="461665"/>
          </a:xfrm>
        </p:spPr>
        <p:txBody>
          <a:bodyPr>
            <a:noAutofit/>
          </a:bodyPr>
          <a:lstStyle>
            <a:lvl1pPr marL="0" indent="0" algn="l">
              <a:lnSpc>
                <a:spcPct val="90000"/>
              </a:lnSpc>
              <a:spcBef>
                <a:spcPts val="0"/>
              </a:spcBef>
              <a:buNone/>
              <a:defRPr lang="en-US" sz="3600" kern="1200" spc="-70" baseline="0" dirty="0">
                <a:gradFill>
                  <a:gsLst>
                    <a:gs pos="2083">
                      <a:schemeClr val="bg2"/>
                    </a:gs>
                    <a:gs pos="99000">
                      <a:schemeClr val="bg2"/>
                    </a:gs>
                  </a:gsLst>
                  <a:lin ang="5400000" scaled="0"/>
                </a:gra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973392" y="2739678"/>
            <a:ext cx="10248394"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600" b="0" kern="1200" cap="none" spc="-400"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3392" y="1447800"/>
            <a:ext cx="10240454" cy="914096"/>
          </a:xfrm>
        </p:spPr>
        <p:txBody>
          <a:bodyPr wrap="square" anchor="b">
            <a:noAutofit/>
          </a:bodyPr>
          <a:lstStyle>
            <a:lvl1pPr marL="0" indent="0">
              <a:buNone/>
              <a:defRPr sz="6600" spc="-150"/>
            </a:lvl1pPr>
          </a:lstStyle>
          <a:p>
            <a:pPr lvl="0"/>
            <a:r>
              <a:rPr lang="en-US" smtClean="0"/>
              <a:t>Click to edit Master text styles</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42518209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0.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7" name="Title 1"/>
          <p:cNvSpPr>
            <a:spLocks noGrp="1"/>
          </p:cNvSpPr>
          <p:nvPr>
            <p:ph type="title"/>
          </p:nvPr>
        </p:nvSpPr>
        <p:spPr>
          <a:xfrm>
            <a:off x="508000" y="221313"/>
            <a:ext cx="10972801" cy="693089"/>
          </a:xfrm>
        </p:spPr>
        <p:txBody>
          <a:bodyPr wrap="square" lIns="0" tIns="0" rIns="0" bIns="0" anchor="t" anchorCtr="0">
            <a:noAutofit/>
          </a:bodyPr>
          <a:lstStyle>
            <a:lvl1pPr algn="l">
              <a:lnSpc>
                <a:spcPct val="90000"/>
              </a:lnSpc>
              <a:defRPr sz="3999" baseline="0">
                <a:solidFill>
                  <a:schemeClr val="bg1"/>
                </a:soli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4" name="Date Placeholder 3"/>
          <p:cNvSpPr>
            <a:spLocks noGrp="1"/>
          </p:cNvSpPr>
          <p:nvPr>
            <p:ph type="dt" sz="half" idx="10"/>
          </p:nvPr>
        </p:nvSpPr>
        <p:spPr>
          <a:xfrm>
            <a:off x="609600" y="6356365"/>
            <a:ext cx="2844800" cy="365125"/>
          </a:xfrm>
          <a:prstGeom prst="rect">
            <a:avLst/>
          </a:prstGeom>
        </p:spPr>
        <p:txBody>
          <a:bodyPr/>
          <a:lstStyle>
            <a:lvl1pPr>
              <a:defRPr/>
            </a:lvl1pPr>
          </a:lstStyle>
          <a:p>
            <a:pPr defTabSz="914180"/>
            <a:fld id="{709BA25E-2189-481B-8C31-B4E188018ACA}" type="datetime1">
              <a:rPr lang="en-US" smtClean="0">
                <a:solidFill>
                  <a:srgbClr val="FFFFFF"/>
                </a:solidFill>
              </a:rPr>
              <a:pPr defTabSz="914180"/>
              <a:t>6/3/2014</a:t>
            </a:fld>
            <a:endParaRPr lang="en-US" dirty="0">
              <a:solidFill>
                <a:srgbClr val="FFFFFF"/>
              </a:solidFill>
            </a:endParaRPr>
          </a:p>
        </p:txBody>
      </p:sp>
      <p:sp>
        <p:nvSpPr>
          <p:cNvPr id="5" name="Footer Placeholder 4"/>
          <p:cNvSpPr>
            <a:spLocks noGrp="1"/>
          </p:cNvSpPr>
          <p:nvPr>
            <p:ph type="ftr" sz="quarter" idx="11"/>
          </p:nvPr>
        </p:nvSpPr>
        <p:spPr>
          <a:xfrm>
            <a:off x="4165601" y="6356365"/>
            <a:ext cx="3860800" cy="365125"/>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8737602" y="6356365"/>
            <a:ext cx="2844800" cy="365125"/>
          </a:xfrm>
          <a:prstGeom prst="rect">
            <a:avLst/>
          </a:prstGeom>
        </p:spPr>
        <p:txBody>
          <a:bodyPr/>
          <a:lstStyle>
            <a:lvl1pPr>
              <a:defRPr>
                <a:solidFill>
                  <a:schemeClr val="bg1"/>
                </a:solidFill>
              </a:defRPr>
            </a:lvl1pPr>
          </a:lstStyle>
          <a:p>
            <a:fld id="{E6F13130-FF78-494E-8955-5DD8161227A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70702552"/>
      </p:ext>
    </p:extLst>
  </p:cSld>
  <p:clrMapOvr>
    <a:masterClrMapping/>
  </p:clrMapOvr>
  <p:timing>
    <p:tnLst>
      <p:par>
        <p:cTn id="1" dur="indefinite" restart="never" nodeType="tmRoot"/>
      </p:par>
    </p:tnLst>
  </p:timing>
</p:sldLayout>
</file>

<file path=ppt/slideLayouts/slideLayout381.xml><?xml version="1.0" encoding="utf-8"?>
<p:sldLayout xmlns:a="http://schemas.openxmlformats.org/drawingml/2006/main" xmlns:r="http://schemas.openxmlformats.org/officeDocument/2006/relationships" xmlns:p="http://schemas.openxmlformats.org/presentationml/2006/main" userDrawn="1">
  <p:cSld name="Divider Slide">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6085" y="6102167"/>
            <a:ext cx="2159890" cy="747988"/>
          </a:xfrm>
          <a:prstGeom prst="rect">
            <a:avLst/>
          </a:prstGeom>
        </p:spPr>
      </p:pic>
      <p:sp>
        <p:nvSpPr>
          <p:cNvPr id="2" name="Title 1"/>
          <p:cNvSpPr>
            <a:spLocks noGrp="1"/>
          </p:cNvSpPr>
          <p:nvPr>
            <p:ph type="title" hasCustomPrompt="1"/>
          </p:nvPr>
        </p:nvSpPr>
        <p:spPr>
          <a:xfrm>
            <a:off x="519249" y="2819606"/>
            <a:ext cx="11151917" cy="1218795"/>
          </a:xfrm>
        </p:spPr>
        <p:txBody>
          <a:bodyPr anchor="b" anchorCtr="0"/>
          <a:lstStyle>
            <a:lvl1pPr>
              <a:defRPr sz="8798" spc="-300" baseline="0">
                <a:gradFill>
                  <a:gsLst>
                    <a:gs pos="100000">
                      <a:schemeClr val="bg1"/>
                    </a:gs>
                    <a:gs pos="0">
                      <a:schemeClr val="bg1"/>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592699075"/>
      </p:ext>
    </p:extLst>
  </p:cSld>
  <p:clrMapOvr>
    <a:masterClrMapping/>
  </p:clrMapOvr>
  <p:transition>
    <p:fade/>
  </p:transition>
  <p:timing>
    <p:tnLst>
      <p:par>
        <p:cTn id="1" dur="indefinite" restart="never" nodeType="tmRoot"/>
      </p:par>
    </p:tnLst>
  </p:timing>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1575" y="5033095"/>
            <a:ext cx="5433644" cy="1881715"/>
          </a:xfrm>
          <a:prstGeom prst="rect">
            <a:avLst/>
          </a:prstGeom>
        </p:spPr>
      </p:pic>
      <p:sp>
        <p:nvSpPr>
          <p:cNvPr id="2" name="Title 1"/>
          <p:cNvSpPr>
            <a:spLocks noGrp="1"/>
          </p:cNvSpPr>
          <p:nvPr>
            <p:ph type="title" hasCustomPrompt="1"/>
          </p:nvPr>
        </p:nvSpPr>
        <p:spPr>
          <a:xfrm>
            <a:off x="978949" y="2109542"/>
            <a:ext cx="10240454" cy="997196"/>
          </a:xfrm>
        </p:spPr>
        <p:txBody>
          <a:bodyPr anchor="b" anchorCtr="0"/>
          <a:lstStyle>
            <a:lvl1pPr>
              <a:defRPr sz="7200" spc="-150"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949" y="3425825"/>
            <a:ext cx="10240454" cy="498598"/>
          </a:xfrm>
        </p:spPr>
        <p:txBody>
          <a:bodyPr>
            <a:noAutofit/>
          </a:bodyPr>
          <a:lstStyle>
            <a:lvl1pPr marL="0" indent="0">
              <a:spcBef>
                <a:spcPts val="0"/>
              </a:spcBef>
              <a:buNone/>
              <a:defRPr spc="-70"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3547227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p:cSld name="Divider Slide">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6085" y="6102166"/>
            <a:ext cx="2159890" cy="747988"/>
          </a:xfrm>
          <a:prstGeom prst="rect">
            <a:avLst/>
          </a:prstGeom>
        </p:spPr>
      </p:pic>
      <p:sp>
        <p:nvSpPr>
          <p:cNvPr id="2" name="Title 1"/>
          <p:cNvSpPr>
            <a:spLocks noGrp="1"/>
          </p:cNvSpPr>
          <p:nvPr>
            <p:ph type="title" hasCustomPrompt="1"/>
          </p:nvPr>
        </p:nvSpPr>
        <p:spPr>
          <a:xfrm>
            <a:off x="519248" y="2819604"/>
            <a:ext cx="11151917" cy="1218795"/>
          </a:xfrm>
        </p:spPr>
        <p:txBody>
          <a:bodyPr anchor="b" anchorCtr="0"/>
          <a:lstStyle>
            <a:lvl1pPr>
              <a:defRPr sz="8800" spc="-300" baseline="0">
                <a:gradFill>
                  <a:gsLst>
                    <a:gs pos="100000">
                      <a:schemeClr val="bg1"/>
                    </a:gs>
                    <a:gs pos="0">
                      <a:schemeClr val="bg1"/>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3690236503"/>
      </p:ext>
    </p:extLst>
  </p:cSld>
  <p:clrMapOvr>
    <a:masterClrMapping/>
  </p:clrMapOvr>
  <p:transition>
    <p:fade/>
  </p:transition>
  <p:timing>
    <p:tnLst>
      <p:par>
        <p:cTn id="1" dur="indefinite" restart="never" nodeType="tmRoot"/>
      </p:par>
    </p:tnLst>
  </p:timing>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392" y="4343401"/>
            <a:ext cx="10240453" cy="461665"/>
          </a:xfrm>
        </p:spPr>
        <p:txBody>
          <a:bodyPr>
            <a:noAutofit/>
          </a:bodyPr>
          <a:lstStyle>
            <a:lvl1pPr marL="0" indent="0" algn="l">
              <a:lnSpc>
                <a:spcPct val="90000"/>
              </a:lnSpc>
              <a:spcBef>
                <a:spcPts val="0"/>
              </a:spcBef>
              <a:buNone/>
              <a:defRPr lang="en-US" sz="3600" kern="1200" spc="-70" baseline="0" dirty="0">
                <a:gradFill>
                  <a:gsLst>
                    <a:gs pos="2083">
                      <a:schemeClr val="bg2"/>
                    </a:gs>
                    <a:gs pos="99000">
                      <a:schemeClr val="bg2"/>
                    </a:gs>
                  </a:gsLst>
                  <a:lin ang="5400000" scaled="0"/>
                </a:gra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73392" y="2739678"/>
            <a:ext cx="10248394"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600" b="0" kern="1200" cap="none" spc="-400"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3392" y="1447800"/>
            <a:ext cx="10240454" cy="914096"/>
          </a:xfrm>
        </p:spPr>
        <p:txBody>
          <a:bodyPr wrap="square" anchor="b">
            <a:noAutofit/>
          </a:bodyPr>
          <a:lstStyle>
            <a:lvl1pPr marL="0" indent="0">
              <a:buNone/>
              <a:defRPr sz="6600" spc="-150"/>
            </a:lvl1pPr>
          </a:lstStyle>
          <a:p>
            <a:pPr lvl="0"/>
            <a:r>
              <a:rPr lang="en-US" dirty="0" smtClean="0"/>
              <a:t>Click to edit Master text styles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30320323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8" y="1447799"/>
            <a:ext cx="11151917" cy="1975926"/>
          </a:xfrm>
          <a:prstGeom prst="rect">
            <a:avLst/>
          </a:prstGeom>
        </p:spPr>
        <p:txBody>
          <a:bodyPr/>
          <a:lstStyle>
            <a:lvl1pPr marL="0" indent="0">
              <a:spcBef>
                <a:spcPts val="2400"/>
              </a:spcBef>
              <a:buNone/>
              <a:defRPr sz="4000">
                <a:gradFill>
                  <a:gsLst>
                    <a:gs pos="100000">
                      <a:schemeClr val="tx2"/>
                    </a:gs>
                    <a:gs pos="0">
                      <a:schemeClr val="tx2"/>
                    </a:gs>
                  </a:gsLst>
                  <a:lin ang="5400000" scaled="0"/>
                </a:gradFill>
                <a:latin typeface="+mj-lt"/>
              </a:defRPr>
            </a:lvl1pPr>
            <a:lvl2pPr marL="0" indent="0">
              <a:buNone/>
              <a:defRPr sz="2000">
                <a:gradFill>
                  <a:gsLst>
                    <a:gs pos="100000">
                      <a:schemeClr val="bg2"/>
                    </a:gs>
                    <a:gs pos="6000">
                      <a:schemeClr val="bg2"/>
                    </a:gs>
                  </a:gsLst>
                  <a:lin ang="5400000" scaled="0"/>
                </a:gradFill>
              </a:defRPr>
            </a:lvl2pPr>
            <a:lvl3pPr marL="231775" indent="0">
              <a:buNone/>
              <a:defRPr sz="2000">
                <a:gradFill>
                  <a:gsLst>
                    <a:gs pos="100000">
                      <a:schemeClr val="bg2"/>
                    </a:gs>
                    <a:gs pos="6000">
                      <a:schemeClr val="bg2"/>
                    </a:gs>
                  </a:gsLst>
                  <a:lin ang="5400000" scaled="0"/>
                </a:gradFill>
              </a:defRPr>
            </a:lvl3pPr>
            <a:lvl4pPr marL="457200" indent="0">
              <a:buNone/>
              <a:defRPr sz="2000">
                <a:gradFill>
                  <a:gsLst>
                    <a:gs pos="100000">
                      <a:schemeClr val="bg2"/>
                    </a:gs>
                    <a:gs pos="6000">
                      <a:schemeClr val="bg2"/>
                    </a:gs>
                  </a:gsLst>
                  <a:lin ang="5400000" scaled="0"/>
                </a:gradFill>
              </a:defRPr>
            </a:lvl4pPr>
            <a:lvl5pPr marL="693738" indent="0">
              <a:buNone/>
              <a:defRPr sz="2000">
                <a:gradFill>
                  <a:gsLst>
                    <a:gs pos="100000">
                      <a:schemeClr val="bg2"/>
                    </a:gs>
                    <a:gs pos="6000">
                      <a:schemeClr val="bg2"/>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dirty="0" smtClean="0"/>
              <a:t>Click to edit Master title style</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3175598892"/>
      </p:ext>
    </p:extLst>
  </p:cSld>
  <p:clrMapOvr>
    <a:masterClrMapping/>
  </p:clrMapOvr>
  <p:transition>
    <p:fade/>
  </p:transition>
  <p:timing>
    <p:tnLst>
      <p:par>
        <p:cTn id="1" dur="indefinite" restart="never" nodeType="tmRoot"/>
      </p:par>
    </p:tnLst>
  </p:timing>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8" y="1447799"/>
            <a:ext cx="11151917" cy="1975926"/>
          </a:xfrm>
          <a:prstGeom prst="rect">
            <a:avLst/>
          </a:prstGeom>
        </p:spPr>
        <p:txBody>
          <a:bodyPr/>
          <a:lstStyle>
            <a:lvl1pPr marL="0" indent="0">
              <a:spcBef>
                <a:spcPts val="2400"/>
              </a:spcBef>
              <a:buNone/>
              <a:defRPr sz="4000">
                <a:gradFill>
                  <a:gsLst>
                    <a:gs pos="100000">
                      <a:schemeClr val="bg2"/>
                    </a:gs>
                    <a:gs pos="0">
                      <a:schemeClr val="bg2"/>
                    </a:gs>
                  </a:gsLst>
                  <a:lin ang="5400000" scaled="0"/>
                </a:gradFill>
                <a:latin typeface="+mj-lt"/>
              </a:defRPr>
            </a:lvl1pPr>
            <a:lvl2pPr marL="0" indent="0">
              <a:buNone/>
              <a:defRPr sz="2000">
                <a:gradFill>
                  <a:gsLst>
                    <a:gs pos="100000">
                      <a:schemeClr val="bg2"/>
                    </a:gs>
                    <a:gs pos="0">
                      <a:schemeClr val="bg2"/>
                    </a:gs>
                  </a:gsLst>
                  <a:lin ang="5400000" scaled="0"/>
                </a:gradFill>
              </a:defRPr>
            </a:lvl2pPr>
            <a:lvl3pPr marL="231775" indent="0">
              <a:buNone/>
              <a:defRPr sz="2000">
                <a:gradFill>
                  <a:gsLst>
                    <a:gs pos="100000">
                      <a:schemeClr val="bg2"/>
                    </a:gs>
                    <a:gs pos="0">
                      <a:schemeClr val="bg2"/>
                    </a:gs>
                  </a:gsLst>
                  <a:lin ang="5400000" scaled="0"/>
                </a:gradFill>
              </a:defRPr>
            </a:lvl3pPr>
            <a:lvl4pPr marL="457200" indent="0">
              <a:buNone/>
              <a:defRPr sz="2000">
                <a:gradFill>
                  <a:gsLst>
                    <a:gs pos="100000">
                      <a:schemeClr val="bg2"/>
                    </a:gs>
                    <a:gs pos="0">
                      <a:schemeClr val="bg2"/>
                    </a:gs>
                  </a:gsLst>
                  <a:lin ang="5400000" scaled="0"/>
                </a:gradFill>
              </a:defRPr>
            </a:lvl4pPr>
            <a:lvl5pPr marL="693738" indent="0">
              <a:buNone/>
              <a:defRPr sz="2000">
                <a:gradFill>
                  <a:gsLst>
                    <a:gs pos="100000">
                      <a:schemeClr val="bg2"/>
                    </a:gs>
                    <a:gs pos="0">
                      <a:schemeClr val="bg2"/>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dirty="0" smtClean="0"/>
              <a:t>Click to edit Master title style</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1740426734"/>
      </p:ext>
    </p:extLst>
  </p:cSld>
  <p:clrMapOvr>
    <a:masterClrMapping/>
  </p:clrMapOvr>
  <p:transition>
    <p:fade/>
  </p:transition>
  <p:timing>
    <p:tnLst>
      <p:par>
        <p:cTn id="1" dur="indefinite" restart="never" nodeType="tmRoot"/>
      </p:par>
    </p:tnLst>
  </p:timing>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1"/>
            <a:ext cx="11151917" cy="747897"/>
          </a:xfrm>
        </p:spPr>
        <p:txBody>
          <a:bodyPr/>
          <a:lstStyle>
            <a:lvl1pPr>
              <a:defRPr>
                <a:gradFill>
                  <a:gsLst>
                    <a:gs pos="1250">
                      <a:schemeClr val="tx2"/>
                    </a:gs>
                    <a:gs pos="100000">
                      <a:schemeClr val="tx2"/>
                    </a:gs>
                  </a:gsLst>
                  <a:lin ang="5400000" scaled="0"/>
                </a:gradFi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519248" y="1447799"/>
            <a:ext cx="11151917" cy="2043636"/>
          </a:xfrm>
          <a:prstGeom prst="rect">
            <a:avLst/>
          </a:prstGeom>
        </p:spPr>
        <p:txBody>
          <a:bodyPr/>
          <a:lstStyle>
            <a:lvl1pPr marL="284163" indent="-284163">
              <a:buFont typeface="Wingdings" pitchFamily="2" charset="2"/>
              <a:buChar char=""/>
              <a:defRPr sz="4000"/>
            </a:lvl1pPr>
            <a:lvl2pPr marL="517525" indent="-233363">
              <a:buFont typeface="Wingdings" pitchFamily="2" charset="2"/>
              <a:buChar char=""/>
              <a:defRPr>
                <a:latin typeface="+mn-lt"/>
              </a:defRPr>
            </a:lvl2pPr>
            <a:lvl3pPr marL="741363" indent="-223838">
              <a:buFont typeface="Wingdings" pitchFamily="2" charset="2"/>
              <a:buChar char=""/>
              <a:tabLst/>
              <a:defRPr>
                <a:latin typeface="+mn-lt"/>
              </a:defRPr>
            </a:lvl3pPr>
            <a:lvl4pPr marL="914400" indent="-173038">
              <a:buFont typeface="Wingdings" pitchFamily="2" charset="2"/>
              <a:buChar char=""/>
              <a:defRPr>
                <a:latin typeface="+mn-lt"/>
              </a:defRPr>
            </a:lvl4pPr>
            <a:lvl5pPr marL="1087438" indent="-173038">
              <a:buFont typeface="Wingdings" pitchFamily="2" charset="2"/>
              <a:buChar char=""/>
              <a:tabLst/>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4199452174"/>
      </p:ext>
    </p:extLst>
  </p:cSld>
  <p:clrMapOvr>
    <a:masterClrMapping/>
  </p:clrMapOvr>
  <p:transition>
    <p:fade/>
  </p:transition>
  <p:timing>
    <p:tnLst>
      <p:par>
        <p:cTn id="1" dur="indefinite" restart="never" nodeType="tmRoot"/>
      </p:par>
    </p:tnLst>
  </p:timing>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836" y="1447801"/>
            <a:ext cx="5396365" cy="2462213"/>
          </a:xfrm>
        </p:spPr>
        <p:txBody>
          <a:bodyPr/>
          <a:lstStyle>
            <a:lvl1pPr marL="0" indent="0">
              <a:spcBef>
                <a:spcPts val="1200"/>
              </a:spcBef>
              <a:buNone/>
              <a:defRPr sz="4000">
                <a:gradFill>
                  <a:gsLst>
                    <a:gs pos="100000">
                      <a:schemeClr val="tx2"/>
                    </a:gs>
                    <a:gs pos="0">
                      <a:schemeClr val="tx2"/>
                    </a:gs>
                  </a:gsLst>
                  <a:lin ang="5400000" scaled="0"/>
                </a:gradFill>
                <a:latin typeface="+mj-lt"/>
              </a:defRPr>
            </a:lvl1pPr>
            <a:lvl2pPr marL="0" indent="0">
              <a:buNone/>
              <a:defRPr sz="2000"/>
            </a:lvl2pPr>
            <a:lvl3pPr marL="233363" indent="0">
              <a:buNone/>
              <a:defRPr sz="2000"/>
            </a:lvl3pPr>
            <a:lvl4pPr marL="457200" indent="0">
              <a:buNone/>
              <a:defRPr sz="2000"/>
            </a:lvl4pPr>
            <a:lvl5pPr marL="693738" indent="0">
              <a:buNone/>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p:nvPr>
        </p:nvSpPr>
        <p:spPr>
          <a:xfrm>
            <a:off x="6279563" y="1447801"/>
            <a:ext cx="5396365" cy="2462213"/>
          </a:xfrm>
        </p:spPr>
        <p:txBody>
          <a:bodyPr/>
          <a:lstStyle>
            <a:lvl1pPr marL="0" indent="0">
              <a:spcBef>
                <a:spcPts val="1200"/>
              </a:spcBef>
              <a:buNone/>
              <a:defRPr lang="en-US" sz="4000" kern="1200" spc="-70" baseline="0" dirty="0" smtClean="0">
                <a:gradFill>
                  <a:gsLst>
                    <a:gs pos="100000">
                      <a:schemeClr val="tx2"/>
                    </a:gs>
                    <a:gs pos="0">
                      <a:schemeClr val="tx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250">
                      <a:schemeClr val="bg2"/>
                    </a:gs>
                    <a:gs pos="100000">
                      <a:schemeClr val="bg2"/>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9"/>
          <p:cNvSpPr>
            <a:spLocks noGrp="1"/>
          </p:cNvSpPr>
          <p:nvPr>
            <p:ph type="sldNum" sz="quarter" idx="13"/>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285957053"/>
      </p:ext>
    </p:extLst>
  </p:cSld>
  <p:clrMapOvr>
    <a:masterClrMapping/>
  </p:clrMapOvr>
  <p:transition>
    <p:fade/>
  </p:transition>
  <p:timing>
    <p:tnLst>
      <p:par>
        <p:cTn id="1" dur="indefinite" restart="never" nodeType="tmRoot"/>
      </p:par>
    </p:tnLst>
  </p:timing>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dirty="0" smtClean="0"/>
              <a:t>Click to edit Master title style</a:t>
            </a:r>
            <a:endParaRPr lang="en-US" dirty="0"/>
          </a:p>
        </p:txBody>
      </p:sp>
      <p:sp>
        <p:nvSpPr>
          <p:cNvPr id="6" name="Text Placeholder 5"/>
          <p:cNvSpPr>
            <a:spLocks noGrp="1"/>
          </p:cNvSpPr>
          <p:nvPr>
            <p:ph type="body" sz="quarter" idx="11"/>
          </p:nvPr>
        </p:nvSpPr>
        <p:spPr>
          <a:xfrm>
            <a:off x="520836" y="1447801"/>
            <a:ext cx="5396365" cy="2462213"/>
          </a:xfrm>
        </p:spPr>
        <p:txBody>
          <a:bodyPr/>
          <a:lstStyle>
            <a:lvl1pPr marL="0" indent="0">
              <a:spcBef>
                <a:spcPts val="1200"/>
              </a:spcBef>
              <a:buNone/>
              <a:defRPr sz="4000">
                <a:gradFill>
                  <a:gsLst>
                    <a:gs pos="1000">
                      <a:schemeClr val="bg2"/>
                    </a:gs>
                    <a:gs pos="98000">
                      <a:schemeClr val="bg2"/>
                    </a:gs>
                  </a:gsLst>
                  <a:lin ang="5400000" scaled="0"/>
                </a:gradFill>
                <a:latin typeface="+mj-lt"/>
              </a:defRPr>
            </a:lvl1pPr>
            <a:lvl2pPr marL="0" indent="0">
              <a:buNone/>
              <a:defRPr sz="2000">
                <a:gradFill>
                  <a:gsLst>
                    <a:gs pos="1000">
                      <a:schemeClr val="bg2"/>
                    </a:gs>
                    <a:gs pos="98000">
                      <a:schemeClr val="bg2"/>
                    </a:gs>
                  </a:gsLst>
                  <a:lin ang="5400000" scaled="0"/>
                </a:gradFill>
              </a:defRPr>
            </a:lvl2pPr>
            <a:lvl3pPr marL="233363" indent="0">
              <a:buNone/>
              <a:defRPr sz="2000">
                <a:gradFill>
                  <a:gsLst>
                    <a:gs pos="1000">
                      <a:schemeClr val="bg2"/>
                    </a:gs>
                    <a:gs pos="98000">
                      <a:schemeClr val="bg2"/>
                    </a:gs>
                  </a:gsLst>
                  <a:lin ang="5400000" scaled="0"/>
                </a:gradFill>
              </a:defRPr>
            </a:lvl3pPr>
            <a:lvl4pPr marL="457200" indent="0">
              <a:buNone/>
              <a:defRPr sz="2000">
                <a:gradFill>
                  <a:gsLst>
                    <a:gs pos="1000">
                      <a:schemeClr val="bg2"/>
                    </a:gs>
                    <a:gs pos="98000">
                      <a:schemeClr val="bg2"/>
                    </a:gs>
                  </a:gsLst>
                  <a:lin ang="5400000" scaled="0"/>
                </a:gradFill>
              </a:defRPr>
            </a:lvl4pPr>
            <a:lvl5pPr marL="693738" indent="0">
              <a:buNone/>
              <a:defRPr sz="2000">
                <a:gradFill>
                  <a:gsLst>
                    <a:gs pos="1000">
                      <a:schemeClr val="bg2"/>
                    </a:gs>
                    <a:gs pos="98000">
                      <a:schemeClr val="bg2"/>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p:nvPr>
        </p:nvSpPr>
        <p:spPr>
          <a:xfrm>
            <a:off x="6279563" y="1447801"/>
            <a:ext cx="5396365" cy="2462213"/>
          </a:xfrm>
        </p:spPr>
        <p:txBody>
          <a:bodyPr/>
          <a:lstStyle>
            <a:lvl1pPr marL="0" indent="0">
              <a:spcBef>
                <a:spcPts val="1200"/>
              </a:spcBef>
              <a:buNone/>
              <a:defRPr lang="en-US" sz="4000" kern="1200" spc="-70" baseline="0" dirty="0" smtClean="0">
                <a:gradFill>
                  <a:gsLst>
                    <a:gs pos="1000">
                      <a:schemeClr val="bg2"/>
                    </a:gs>
                    <a:gs pos="98000">
                      <a:schemeClr val="bg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000">
                      <a:schemeClr val="bg2"/>
                    </a:gs>
                    <a:gs pos="98000">
                      <a:schemeClr val="bg2"/>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9"/>
          <p:cNvSpPr>
            <a:spLocks noGrp="1"/>
          </p:cNvSpPr>
          <p:nvPr>
            <p:ph type="sldNum" sz="quarter" idx="13"/>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186215813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8" y="1447799"/>
            <a:ext cx="11151917" cy="1975926"/>
          </a:xfrm>
          <a:prstGeom prst="rect">
            <a:avLst/>
          </a:prstGeom>
        </p:spPr>
        <p:txBody>
          <a:bodyPr/>
          <a:lstStyle>
            <a:lvl1pPr marL="0" indent="0">
              <a:spcBef>
                <a:spcPts val="2400"/>
              </a:spcBef>
              <a:buNone/>
              <a:defRPr sz="4000">
                <a:gradFill>
                  <a:gsLst>
                    <a:gs pos="100000">
                      <a:schemeClr val="tx2"/>
                    </a:gs>
                    <a:gs pos="0">
                      <a:schemeClr val="tx2"/>
                    </a:gs>
                  </a:gsLst>
                  <a:lin ang="5400000" scaled="0"/>
                </a:gradFill>
                <a:latin typeface="+mj-lt"/>
              </a:defRPr>
            </a:lvl1pPr>
            <a:lvl2pPr marL="0" indent="0">
              <a:buNone/>
              <a:defRPr sz="2000">
                <a:gradFill>
                  <a:gsLst>
                    <a:gs pos="100000">
                      <a:schemeClr val="bg2"/>
                    </a:gs>
                    <a:gs pos="6000">
                      <a:schemeClr val="bg2"/>
                    </a:gs>
                  </a:gsLst>
                  <a:lin ang="5400000" scaled="0"/>
                </a:gradFill>
              </a:defRPr>
            </a:lvl2pPr>
            <a:lvl3pPr marL="231775" indent="0">
              <a:buNone/>
              <a:defRPr sz="2000">
                <a:gradFill>
                  <a:gsLst>
                    <a:gs pos="100000">
                      <a:schemeClr val="bg2"/>
                    </a:gs>
                    <a:gs pos="6000">
                      <a:schemeClr val="bg2"/>
                    </a:gs>
                  </a:gsLst>
                  <a:lin ang="5400000" scaled="0"/>
                </a:gradFill>
              </a:defRPr>
            </a:lvl3pPr>
            <a:lvl4pPr marL="457200" indent="0">
              <a:buNone/>
              <a:defRPr sz="2000">
                <a:gradFill>
                  <a:gsLst>
                    <a:gs pos="100000">
                      <a:schemeClr val="bg2"/>
                    </a:gs>
                    <a:gs pos="6000">
                      <a:schemeClr val="bg2"/>
                    </a:gs>
                  </a:gsLst>
                  <a:lin ang="5400000" scaled="0"/>
                </a:gradFill>
              </a:defRPr>
            </a:lvl4pPr>
            <a:lvl5pPr marL="693738" indent="0">
              <a:buNone/>
              <a:defRPr sz="2000">
                <a:gradFill>
                  <a:gsLst>
                    <a:gs pos="100000">
                      <a:schemeClr val="bg2"/>
                    </a:gs>
                    <a:gs pos="6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2951868250"/>
      </p:ext>
    </p:extLst>
  </p:cSld>
  <p:clrMapOvr>
    <a:masterClrMapping/>
  </p:clrMapOvr>
  <p:transition>
    <p:fade/>
  </p:transition>
  <p:timing>
    <p:tnLst>
      <p:par>
        <p:cTn id="1" dur="indefinite" restart="never" nodeType="tmRoot"/>
      </p:par>
    </p:tnLst>
  </p:timing>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520836" y="1447801"/>
            <a:ext cx="5396365" cy="2351413"/>
          </a:xfrm>
        </p:spPr>
        <p:txBody>
          <a:bodyPr>
            <a:spAutoFit/>
          </a:bodyPr>
          <a:lstStyle>
            <a:lvl1pPr marL="292100" indent="-292100">
              <a:spcBef>
                <a:spcPts val="1200"/>
              </a:spcBef>
              <a:buClr>
                <a:schemeClr val="bg2"/>
              </a:buClr>
              <a:buSzPct val="100000"/>
              <a:buFont typeface="Wingdings" pitchFamily="2" charset="2"/>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520700" indent="-228600">
              <a:defRPr sz="2000"/>
            </a:lvl2pPr>
            <a:lvl3pPr marL="685800" indent="-165100">
              <a:tabLst/>
              <a:defRPr sz="2000"/>
            </a:lvl3pPr>
            <a:lvl4pPr marL="863600" indent="-177800">
              <a:defRPr/>
            </a:lvl4pPr>
            <a:lvl5pPr marL="1028700" indent="-165100">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6279563" y="1447801"/>
            <a:ext cx="5396365" cy="2351413"/>
          </a:xfrm>
        </p:spPr>
        <p:txBody>
          <a:bodyPr>
            <a:spAutoFit/>
          </a:bodyPr>
          <a:lstStyle>
            <a:lvl1pPr marL="339725" indent="-339725">
              <a:spcBef>
                <a:spcPts val="1200"/>
              </a:spcBef>
              <a:buClr>
                <a:schemeClr val="bg2"/>
              </a:buClr>
              <a:buFont typeface="Arial" pitchFamily="34" charset="0"/>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635000" indent="-342900">
              <a:defRPr lang="en-US" sz="2000" kern="1200" spc="0" baseline="0" dirty="0" smtClean="0">
                <a:gradFill>
                  <a:gsLst>
                    <a:gs pos="1250">
                      <a:schemeClr val="bg2"/>
                    </a:gs>
                    <a:gs pos="100000">
                      <a:schemeClr val="bg2"/>
                    </a:gs>
                  </a:gsLst>
                  <a:lin ang="5400000" scaled="0"/>
                </a:gradFill>
                <a:latin typeface="+mn-lt"/>
                <a:ea typeface="+mn-ea"/>
                <a:cs typeface="+mn-cs"/>
              </a:defRPr>
            </a:lvl2pPr>
            <a:lvl3pPr marL="863600" indent="-342900">
              <a:defRPr lang="en-US" sz="2000" kern="1200" spc="0" baseline="0" dirty="0" smtClean="0">
                <a:gradFill>
                  <a:gsLst>
                    <a:gs pos="1250">
                      <a:schemeClr val="bg2"/>
                    </a:gs>
                    <a:gs pos="100000">
                      <a:schemeClr val="bg2"/>
                    </a:gs>
                  </a:gsLst>
                  <a:lin ang="5400000" scaled="0"/>
                </a:gradFill>
                <a:latin typeface="+mn-lt"/>
                <a:ea typeface="+mn-ea"/>
                <a:cs typeface="+mn-cs"/>
              </a:defRPr>
            </a:lvl3pPr>
            <a:lvl4pPr marL="1028700" indent="-342900">
              <a:defRPr lang="en-US" sz="2000" kern="1200" spc="0" baseline="0" dirty="0" smtClean="0">
                <a:gradFill>
                  <a:gsLst>
                    <a:gs pos="1250">
                      <a:schemeClr val="bg2"/>
                    </a:gs>
                    <a:gs pos="100000">
                      <a:schemeClr val="bg2"/>
                    </a:gs>
                  </a:gsLst>
                  <a:lin ang="5400000" scaled="0"/>
                </a:gradFill>
                <a:latin typeface="+mn-lt"/>
                <a:ea typeface="+mn-ea"/>
                <a:cs typeface="+mn-cs"/>
              </a:defRPr>
            </a:lvl4pPr>
            <a:lvl5pPr marL="1206500" indent="-342900">
              <a:defRPr lang="en-US" sz="2000" kern="1200" spc="0" baseline="0" dirty="0">
                <a:gradFill>
                  <a:gsLst>
                    <a:gs pos="1250">
                      <a:schemeClr val="bg2"/>
                    </a:gs>
                    <a:gs pos="100000">
                      <a:schemeClr val="bg2"/>
                    </a:gs>
                  </a:gsLst>
                  <a:lin ang="5400000" scaled="0"/>
                </a:gradFill>
                <a:latin typeface="+mn-lt"/>
                <a:ea typeface="+mn-ea"/>
                <a:cs typeface="+mn-cs"/>
              </a:defRPr>
            </a:lvl5pPr>
          </a:lstStyle>
          <a:p>
            <a:pPr marL="292100" marR="0" lvl="0"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dirty="0" smtClean="0"/>
              <a:t>Click to edit Master text styles</a:t>
            </a:r>
          </a:p>
          <a:p>
            <a:pPr marL="520700" marR="0" lvl="1" indent="-228600" algn="l" defTabSz="914363"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Second level</a:t>
            </a:r>
          </a:p>
          <a:p>
            <a:pPr marL="685800" marR="0" lvl="2" indent="-165100" algn="l" defTabSz="914363"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Third level</a:t>
            </a:r>
          </a:p>
          <a:p>
            <a:pPr marL="863600" marR="0" lvl="3" indent="-177800" algn="l" defTabSz="914363"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Fourth level</a:t>
            </a:r>
          </a:p>
          <a:p>
            <a:pPr marL="1028700" marR="0" lvl="4" indent="-165100" algn="l" defTabSz="914363"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Fifth level</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1914159593"/>
      </p:ext>
    </p:extLst>
  </p:cSld>
  <p:clrMapOvr>
    <a:masterClrMapping/>
  </p:clrMapOvr>
  <p:transition>
    <p:fade/>
  </p:transition>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5" y="1447801"/>
            <a:ext cx="5434948" cy="1661993"/>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189761" y="1681905"/>
            <a:ext cx="5486169"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sp>
        <p:nvSpPr>
          <p:cNvPr id="12" name="Title 11"/>
          <p:cNvSpPr>
            <a:spLocks noGrp="1"/>
          </p:cNvSpPr>
          <p:nvPr>
            <p:ph type="title"/>
          </p:nvPr>
        </p:nvSpPr>
        <p:spPr/>
        <p:txBody>
          <a:bodyPr>
            <a:noAutofit/>
          </a:bodyPr>
          <a:lstStyle>
            <a:lvl1pPr>
              <a:defRPr/>
            </a:lvl1pPr>
          </a:lstStyle>
          <a:p>
            <a:r>
              <a:rPr lang="en-US" dirty="0" smtClean="0"/>
              <a:t>Click to edit Master title style</a:t>
            </a:r>
            <a:endParaRPr lang="en-US" dirty="0"/>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1782599396"/>
      </p:ext>
    </p:extLst>
  </p:cSld>
  <p:clrMapOvr>
    <a:masterClrMapping/>
  </p:clrMapOvr>
  <p:timing>
    <p:tnLst>
      <p:par>
        <p:cTn id="1" dur="indefinite" restart="never" nodeType="tmRoot"/>
      </p:par>
    </p:tnLst>
  </p:timing>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5" y="1447801"/>
            <a:ext cx="5434948" cy="1178442"/>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sp>
        <p:nvSpPr>
          <p:cNvPr id="9" name="Content Placeholder 5"/>
          <p:cNvSpPr>
            <a:spLocks noGrp="1"/>
          </p:cNvSpPr>
          <p:nvPr>
            <p:ph sz="quarter" idx="13"/>
          </p:nvPr>
        </p:nvSpPr>
        <p:spPr>
          <a:xfrm>
            <a:off x="520835" y="2734985"/>
            <a:ext cx="5445583"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sp>
        <p:nvSpPr>
          <p:cNvPr id="4" name="Picture Placeholder 3"/>
          <p:cNvSpPr>
            <a:spLocks noGrp="1"/>
          </p:cNvSpPr>
          <p:nvPr>
            <p:ph type="pic" sz="quarter" idx="14" hasCustomPrompt="1"/>
          </p:nvPr>
        </p:nvSpPr>
        <p:spPr>
          <a:xfrm>
            <a:off x="6210330" y="0"/>
            <a:ext cx="5981670" cy="6858000"/>
          </a:xfrm>
        </p:spPr>
        <p:txBody>
          <a:bodyPr lIns="182880" anchor="ctr"/>
          <a:lstStyle>
            <a:lvl1pPr marL="0" indent="0" algn="l">
              <a:buNone/>
              <a:defRPr/>
            </a:lvl1pPr>
          </a:lstStyle>
          <a:p>
            <a:r>
              <a:rPr lang="en-US" dirty="0" smtClean="0"/>
              <a:t>Click to insert photo.</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1938235553"/>
      </p:ext>
    </p:extLst>
  </p:cSld>
  <p:clrMapOvr>
    <a:masterClrMapping/>
  </p:clrMapOvr>
  <p:timing>
    <p:tnLst>
      <p:par>
        <p:cTn id="1" dur="indefinite" restart="never" nodeType="tmRoot"/>
      </p:par>
    </p:tnLst>
  </p:timing>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9710" y="1447801"/>
            <a:ext cx="5434948" cy="1178442"/>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6219710" y="2734985"/>
            <a:ext cx="5445583"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sp>
        <p:nvSpPr>
          <p:cNvPr id="4" name="Picture Placeholder 3"/>
          <p:cNvSpPr>
            <a:spLocks noGrp="1"/>
          </p:cNvSpPr>
          <p:nvPr>
            <p:ph type="pic" sz="quarter" idx="14" hasCustomPrompt="1"/>
          </p:nvPr>
        </p:nvSpPr>
        <p:spPr>
          <a:xfrm>
            <a:off x="0" y="0"/>
            <a:ext cx="5981670" cy="6858000"/>
          </a:xfrm>
        </p:spPr>
        <p:txBody>
          <a:bodyPr lIns="182880" anchor="ctr"/>
          <a:lstStyle>
            <a:lvl1pPr marL="0" indent="0" algn="l">
              <a:buNone/>
              <a:defRPr/>
            </a:lvl1pPr>
          </a:lstStyle>
          <a:p>
            <a:r>
              <a:rPr lang="en-US" dirty="0" smtClean="0"/>
              <a:t>Click to insert photo.</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3242790773"/>
      </p:ext>
    </p:extLst>
  </p:cSld>
  <p:clrMapOvr>
    <a:masterClrMapping/>
  </p:clrMapOvr>
  <p:timing>
    <p:tnLst>
      <p:par>
        <p:cTn id="1" dur="indefinite" restart="never" nodeType="tmRoot"/>
      </p:par>
    </p:tnLst>
  </p:timing>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p:cSld name="Color Block Header on Left &amp; Text on Right ">
    <p:spTree>
      <p:nvGrpSpPr>
        <p:cNvPr id="1" name=""/>
        <p:cNvGrpSpPr/>
        <p:nvPr/>
      </p:nvGrpSpPr>
      <p:grpSpPr>
        <a:xfrm>
          <a:off x="0" y="0"/>
          <a:ext cx="0" cy="0"/>
          <a:chOff x="0" y="0"/>
          <a:chExt cx="0" cy="0"/>
        </a:xfrm>
      </p:grpSpPr>
      <p:sp>
        <p:nvSpPr>
          <p:cNvPr id="2" name="Rectangle 1"/>
          <p:cNvSpPr/>
          <p:nvPr/>
        </p:nvSpPr>
        <p:spPr bwMode="white">
          <a:xfrm>
            <a:off x="-9527" y="0"/>
            <a:ext cx="5988022"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5" y="1447801"/>
            <a:ext cx="5233764" cy="1661993"/>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189761" y="1681905"/>
            <a:ext cx="5486169"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1307009788"/>
      </p:ext>
    </p:extLst>
  </p:cSld>
  <p:clrMapOvr>
    <a:masterClrMapping/>
  </p:clrMapOvr>
  <p:timing>
    <p:tnLst>
      <p:par>
        <p:cTn id="1" dur="indefinite" restart="never" nodeType="tmRoot"/>
      </p:par>
    </p:tnLst>
  </p:timing>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p:cSld name="Color Block text w/Photo on Right">
    <p:spTree>
      <p:nvGrpSpPr>
        <p:cNvPr id="1" name=""/>
        <p:cNvGrpSpPr/>
        <p:nvPr/>
      </p:nvGrpSpPr>
      <p:grpSpPr>
        <a:xfrm>
          <a:off x="0" y="0"/>
          <a:ext cx="0" cy="0"/>
          <a:chOff x="0" y="0"/>
          <a:chExt cx="0" cy="0"/>
        </a:xfrm>
      </p:grpSpPr>
      <p:sp>
        <p:nvSpPr>
          <p:cNvPr id="7" name="Rectangle 6"/>
          <p:cNvSpPr/>
          <p:nvPr/>
        </p:nvSpPr>
        <p:spPr bwMode="white">
          <a:xfrm>
            <a:off x="1" y="0"/>
            <a:ext cx="622144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5" y="1447801"/>
            <a:ext cx="5434948"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520835" y="2734985"/>
            <a:ext cx="5445583"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sp>
        <p:nvSpPr>
          <p:cNvPr id="4" name="Picture Placeholder 3"/>
          <p:cNvSpPr>
            <a:spLocks noGrp="1"/>
          </p:cNvSpPr>
          <p:nvPr>
            <p:ph type="pic" sz="quarter" idx="14" hasCustomPrompt="1"/>
          </p:nvPr>
        </p:nvSpPr>
        <p:spPr>
          <a:xfrm>
            <a:off x="6210330" y="0"/>
            <a:ext cx="5981670" cy="6858000"/>
          </a:xfrm>
        </p:spPr>
        <p:txBody>
          <a:bodyPr lIns="182880"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356793309"/>
      </p:ext>
    </p:extLst>
  </p:cSld>
  <p:clrMapOvr>
    <a:masterClrMapping/>
  </p:clrMapOvr>
  <p:timing>
    <p:tnLst>
      <p:par>
        <p:cTn id="1" dur="indefinite" restart="never" nodeType="tmRoot"/>
      </p:par>
    </p:tnLst>
  </p:timing>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p:cSld name="Color Block text w/Photo on Left">
    <p:spTree>
      <p:nvGrpSpPr>
        <p:cNvPr id="1" name=""/>
        <p:cNvGrpSpPr/>
        <p:nvPr/>
      </p:nvGrpSpPr>
      <p:grpSpPr>
        <a:xfrm>
          <a:off x="0" y="0"/>
          <a:ext cx="0" cy="0"/>
          <a:chOff x="0" y="0"/>
          <a:chExt cx="0" cy="0"/>
        </a:xfrm>
      </p:grpSpPr>
      <p:sp>
        <p:nvSpPr>
          <p:cNvPr id="7" name="Rectangle 6"/>
          <p:cNvSpPr/>
          <p:nvPr/>
        </p:nvSpPr>
        <p:spPr bwMode="white">
          <a:xfrm>
            <a:off x="5968968" y="0"/>
            <a:ext cx="6223032"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219710" y="1447801"/>
            <a:ext cx="5434948"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6219710" y="2734985"/>
            <a:ext cx="5445583"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sp>
        <p:nvSpPr>
          <p:cNvPr id="4" name="Picture Placeholder 3"/>
          <p:cNvSpPr>
            <a:spLocks noGrp="1"/>
          </p:cNvSpPr>
          <p:nvPr>
            <p:ph type="pic" sz="quarter" idx="14" hasCustomPrompt="1"/>
          </p:nvPr>
        </p:nvSpPr>
        <p:spPr>
          <a:xfrm>
            <a:off x="0" y="0"/>
            <a:ext cx="5981670" cy="6858000"/>
          </a:xfrm>
        </p:spPr>
        <p:txBody>
          <a:bodyPr lIns="182880"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6085" y="6102166"/>
            <a:ext cx="2159890" cy="747988"/>
          </a:xfrm>
          <a:prstGeom prst="rect">
            <a:avLst/>
          </a:prstGeom>
        </p:spPr>
      </p:pic>
    </p:spTree>
    <p:extLst>
      <p:ext uri="{BB962C8B-B14F-4D97-AF65-F5344CB8AC3E}">
        <p14:creationId xmlns:p14="http://schemas.microsoft.com/office/powerpoint/2010/main" val="837915282"/>
      </p:ext>
    </p:extLst>
  </p:cSld>
  <p:clrMapOvr>
    <a:masterClrMapping/>
  </p:clrMapOvr>
  <p:timing>
    <p:tnLst>
      <p:par>
        <p:cTn id="1" dur="indefinite" restart="never" nodeType="tmRoot"/>
      </p:par>
    </p:tnLst>
  </p:timing>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p:nvSpPr>
        <p:spPr bwMode="white">
          <a:xfrm>
            <a:off x="1" y="857250"/>
            <a:ext cx="12192000" cy="512445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20836" y="1358054"/>
            <a:ext cx="11155093" cy="2863073"/>
          </a:xfrm>
          <a:prstGeom prst="rect">
            <a:avLst/>
          </a:prstGeom>
        </p:spPr>
        <p:txBody>
          <a:bodyPr>
            <a:normAutofit/>
          </a:bodyPr>
          <a:lstStyle>
            <a:lvl1pPr marL="0" indent="0">
              <a:lnSpc>
                <a:spcPct val="90000"/>
              </a:lnSpc>
              <a:buNone/>
              <a:defRPr sz="6400">
                <a:gradFill>
                  <a:gsLst>
                    <a:gs pos="100000">
                      <a:schemeClr val="bg1"/>
                    </a:gs>
                    <a:gs pos="0">
                      <a:schemeClr val="bg1"/>
                    </a:gs>
                  </a:gsLst>
                  <a:lin ang="5400000" scaled="0"/>
                </a:gradFill>
                <a:latin typeface="+mj-lt"/>
              </a:defRPr>
            </a:lvl1pPr>
            <a:lvl2pPr>
              <a:defRPr sz="6400">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520836" y="4343401"/>
            <a:ext cx="11155093" cy="470747"/>
          </a:xfrm>
          <a:prstGeom prst="rect">
            <a:avLst/>
          </a:prstGeom>
        </p:spPr>
        <p:txBody>
          <a:bodyPr>
            <a:normAutofit/>
          </a:bodyPr>
          <a:lstStyle>
            <a:lvl1pPr marL="0" indent="0">
              <a:lnSpc>
                <a:spcPct val="90000"/>
              </a:lnSpc>
              <a:buNone/>
              <a:defRPr sz="3600">
                <a:gradFill>
                  <a:gsLst>
                    <a:gs pos="100000">
                      <a:schemeClr val="bg1"/>
                    </a:gs>
                    <a:gs pos="0">
                      <a:schemeClr val="bg1"/>
                    </a:gs>
                  </a:gsLst>
                  <a:lin ang="5400000" scaled="0"/>
                </a:gradFill>
                <a:latin typeface="+mj-lt"/>
              </a:defRPr>
            </a:lvl1pPr>
            <a:lvl2pPr>
              <a:defRPr sz="6400">
                <a:solidFill>
                  <a:schemeClr val="tx2"/>
                </a:solidFill>
                <a:latin typeface="+mn-lt"/>
              </a:defRPr>
            </a:lvl2pPr>
          </a:lstStyle>
          <a:p>
            <a:pPr lvl="0"/>
            <a:r>
              <a:rPr lang="en-US" dirty="0" smtClean="0"/>
              <a:t>Click to edit Master text styles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1512836327"/>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588020275"/>
      </p:ext>
    </p:extLst>
  </p:cSld>
  <p:clrMapOvr>
    <a:masterClrMapping/>
  </p:clrMapOvr>
  <p:transition>
    <p:fade/>
  </p:transition>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273334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48AF08-CCBB-41DA-83BD-3DBB9AE4F2AB}" type="datetimeFigureOut">
              <a:rPr lang="en-US" smtClean="0"/>
              <a:t>6/3/2014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E2D30B-661E-4572-9AF1-8414EF5095CD}" type="slidenum">
              <a:rPr lang="en-US" smtClean="0"/>
              <a:t>‹#›</a:t>
            </a:fld>
            <a:endParaRPr lang="en-US"/>
          </a:p>
        </p:txBody>
      </p:sp>
    </p:spTree>
    <p:extLst>
      <p:ext uri="{BB962C8B-B14F-4D97-AF65-F5344CB8AC3E}">
        <p14:creationId xmlns:p14="http://schemas.microsoft.com/office/powerpoint/2010/main" val="23454443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8" y="1447799"/>
            <a:ext cx="11151917" cy="1975926"/>
          </a:xfrm>
          <a:prstGeom prst="rect">
            <a:avLst/>
          </a:prstGeom>
        </p:spPr>
        <p:txBody>
          <a:bodyPr/>
          <a:lstStyle>
            <a:lvl1pPr marL="0" indent="0">
              <a:spcBef>
                <a:spcPts val="2400"/>
              </a:spcBef>
              <a:buNone/>
              <a:defRPr sz="4000">
                <a:gradFill>
                  <a:gsLst>
                    <a:gs pos="100000">
                      <a:schemeClr val="bg2"/>
                    </a:gs>
                    <a:gs pos="0">
                      <a:schemeClr val="bg2"/>
                    </a:gs>
                  </a:gsLst>
                  <a:lin ang="5400000" scaled="0"/>
                </a:gradFill>
                <a:latin typeface="+mj-lt"/>
              </a:defRPr>
            </a:lvl1pPr>
            <a:lvl2pPr marL="0" indent="0">
              <a:buNone/>
              <a:defRPr sz="2000">
                <a:gradFill>
                  <a:gsLst>
                    <a:gs pos="100000">
                      <a:schemeClr val="bg2"/>
                    </a:gs>
                    <a:gs pos="0">
                      <a:schemeClr val="bg2"/>
                    </a:gs>
                  </a:gsLst>
                  <a:lin ang="5400000" scaled="0"/>
                </a:gradFill>
              </a:defRPr>
            </a:lvl2pPr>
            <a:lvl3pPr marL="231775" indent="0">
              <a:buNone/>
              <a:defRPr sz="2000">
                <a:gradFill>
                  <a:gsLst>
                    <a:gs pos="100000">
                      <a:schemeClr val="bg2"/>
                    </a:gs>
                    <a:gs pos="0">
                      <a:schemeClr val="bg2"/>
                    </a:gs>
                  </a:gsLst>
                  <a:lin ang="5400000" scaled="0"/>
                </a:gradFill>
              </a:defRPr>
            </a:lvl3pPr>
            <a:lvl4pPr marL="457200" indent="0">
              <a:buNone/>
              <a:defRPr sz="2000">
                <a:gradFill>
                  <a:gsLst>
                    <a:gs pos="100000">
                      <a:schemeClr val="bg2"/>
                    </a:gs>
                    <a:gs pos="0">
                      <a:schemeClr val="bg2"/>
                    </a:gs>
                  </a:gsLst>
                  <a:lin ang="5400000" scaled="0"/>
                </a:gradFill>
              </a:defRPr>
            </a:lvl4pPr>
            <a:lvl5pPr marL="693738" indent="0">
              <a:buNone/>
              <a:defRPr sz="2000">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1472120918"/>
      </p:ext>
    </p:extLst>
  </p:cSld>
  <p:clrMapOvr>
    <a:masterClrMapping/>
  </p:clrMapOvr>
  <p:transition>
    <p:fade/>
  </p:transition>
  <p:timing>
    <p:tnLst>
      <p:par>
        <p:cTn id="1" dur="indefinite" restart="never" nodeType="tmRoot"/>
      </p:par>
    </p:tnLst>
  </p:timing>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smtClean="0"/>
              <a:t>Slide for Developer Code</a:t>
            </a:r>
            <a:endParaRPr lang="en-US" dirty="0"/>
          </a:p>
        </p:txBody>
      </p:sp>
      <p:sp>
        <p:nvSpPr>
          <p:cNvPr id="3" name="Rectangle 2"/>
          <p:cNvSpPr/>
          <p:nvPr/>
        </p:nvSpPr>
        <p:spPr bwMode="hidden">
          <a:xfrm>
            <a:off x="1" y="1155940"/>
            <a:ext cx="12192000"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18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453" y="1447801"/>
            <a:ext cx="11155093" cy="1988237"/>
          </a:xfrm>
        </p:spPr>
        <p:txBody>
          <a:bodyPr/>
          <a:lstStyle>
            <a:lvl1pPr marL="0" indent="0">
              <a:lnSpc>
                <a:spcPct val="95000"/>
              </a:lnSpc>
              <a:buNone/>
              <a:defRPr sz="3200">
                <a:gradFill>
                  <a:gsLst>
                    <a:gs pos="1250">
                      <a:srgbClr val="000000"/>
                    </a:gs>
                    <a:gs pos="100000">
                      <a:srgbClr val="000000"/>
                    </a:gs>
                  </a:gsLst>
                  <a:lin ang="5400000" scaled="0"/>
                </a:gradFill>
                <a:latin typeface="Consolas" pitchFamily="49" charset="0"/>
                <a:cs typeface="Consolas" pitchFamily="49" charset="0"/>
              </a:defRPr>
            </a:lvl1pPr>
            <a:lvl2pPr marL="339725"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57308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798513"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103028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53916984"/>
      </p:ext>
    </p:extLst>
  </p:cSld>
  <p:clrMapOvr>
    <a:masterClrMapping/>
  </p:clrMapOvr>
  <p:transition>
    <p:fade/>
  </p:transition>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836" y="228601"/>
            <a:ext cx="11155093" cy="664797"/>
          </a:xfrm>
        </p:spPr>
        <p:txBody>
          <a:bodyPr/>
          <a:lstStyle>
            <a:lvl1pPr>
              <a:defRPr sz="48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endParaRPr lang="en-US" dirty="0"/>
          </a:p>
        </p:txBody>
      </p:sp>
      <p:sp>
        <p:nvSpPr>
          <p:cNvPr id="6" name="Text Placeholder 5"/>
          <p:cNvSpPr>
            <a:spLocks noGrp="1"/>
          </p:cNvSpPr>
          <p:nvPr>
            <p:ph type="body" sz="quarter" idx="10" hasCustomPrompt="1"/>
          </p:nvPr>
        </p:nvSpPr>
        <p:spPr bwMode="white">
          <a:xfrm>
            <a:off x="519248" y="1447799"/>
            <a:ext cx="11151917" cy="2043636"/>
          </a:xfrm>
          <a:prstGeom prst="rect">
            <a:avLst/>
          </a:prstGeom>
        </p:spPr>
        <p:txBody>
          <a:bodyPr/>
          <a:lstStyle>
            <a:lvl1pPr marL="342900" indent="-3429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865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440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30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16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7"/>
            <a:ext cx="12192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600"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1343845088"/>
      </p:ext>
    </p:extLst>
  </p:cSld>
  <p:clrMapOvr>
    <a:masterClrMapping/>
  </p:clrMapOvr>
  <p:transition>
    <p:fade/>
  </p:transition>
  <p:timing>
    <p:tnLst>
      <p:par>
        <p:cTn id="1" dur="indefinite" restart="never" nodeType="tmRoot"/>
      </p:par>
    </p:tnLst>
  </p:timing>
</p:sldLayout>
</file>

<file path=ppt/slideLayouts/slideLayout402.xml><?xml version="1.0" encoding="utf-8"?>
<p:sldLayout xmlns:a="http://schemas.openxmlformats.org/drawingml/2006/main" xmlns:r="http://schemas.openxmlformats.org/officeDocument/2006/relationships" xmlns:p="http://schemas.openxmlformats.org/presentationml/2006/main">
  <p:cSld name="Punchy Slide Blue">
    <p:bg>
      <p:bgPr>
        <a:solidFill>
          <a:srgbClr val="00188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48" y="2819604"/>
            <a:ext cx="11151917" cy="1218795"/>
          </a:xfrm>
          <a:prstGeom prst="rect">
            <a:avLst/>
          </a:prstGeom>
        </p:spPr>
        <p:txBody>
          <a:bodyPr anchor="b" anchorCtr="0"/>
          <a:lstStyle>
            <a:lvl1pPr>
              <a:defRPr sz="8800"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6085" y="6102166"/>
            <a:ext cx="2159890" cy="747988"/>
          </a:xfrm>
          <a:prstGeom prst="rect">
            <a:avLst/>
          </a:prstGeom>
        </p:spPr>
      </p:pic>
    </p:spTree>
    <p:extLst>
      <p:ext uri="{BB962C8B-B14F-4D97-AF65-F5344CB8AC3E}">
        <p14:creationId xmlns:p14="http://schemas.microsoft.com/office/powerpoint/2010/main" val="1653652719"/>
      </p:ext>
    </p:extLst>
  </p:cSld>
  <p:clrMapOvr>
    <a:masterClrMapping/>
  </p:clrMapOvr>
  <p:transition>
    <p:fade/>
  </p:transition>
  <p:timing>
    <p:tnLst>
      <p:par>
        <p:cTn id="1" dur="indefinite" restart="never" nodeType="tmRoot"/>
      </p:par>
    </p:tnLst>
  </p:timing>
</p:sldLayout>
</file>

<file path=ppt/slideLayouts/slideLayout403.xml><?xml version="1.0" encoding="utf-8"?>
<p:sldLayout xmlns:a="http://schemas.openxmlformats.org/drawingml/2006/main" xmlns:r="http://schemas.openxmlformats.org/officeDocument/2006/relationships" xmlns:p="http://schemas.openxmlformats.org/presentationml/2006/main">
  <p:cSld name="1_Color Block text w/Photo on Right">
    <p:spTree>
      <p:nvGrpSpPr>
        <p:cNvPr id="1" name=""/>
        <p:cNvGrpSpPr/>
        <p:nvPr/>
      </p:nvGrpSpPr>
      <p:grpSpPr>
        <a:xfrm>
          <a:off x="0" y="0"/>
          <a:ext cx="0" cy="0"/>
          <a:chOff x="0" y="0"/>
          <a:chExt cx="0" cy="0"/>
        </a:xfrm>
      </p:grpSpPr>
      <p:sp>
        <p:nvSpPr>
          <p:cNvPr id="7" name="Rectangle 6"/>
          <p:cNvSpPr/>
          <p:nvPr/>
        </p:nvSpPr>
        <p:spPr bwMode="white">
          <a:xfrm>
            <a:off x="2" y="0"/>
            <a:ext cx="622144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algn="ctr" defTabSz="913825"/>
            <a:endParaRPr lang="en-US" sz="2199"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5" y="1447801"/>
            <a:ext cx="5434948" cy="1178442"/>
          </a:xfrm>
          <a:prstGeom prst="rect">
            <a:avLst/>
          </a:prstGeom>
        </p:spPr>
        <p:txBody>
          <a:bodyPr>
            <a:noAutofit/>
          </a:bodyPr>
          <a:lstStyle>
            <a:lvl1pPr marL="0" indent="0">
              <a:buNone/>
              <a:defRPr sz="3999" b="0" cap="none" baseline="0">
                <a:gradFill>
                  <a:gsLst>
                    <a:gs pos="100000">
                      <a:schemeClr val="bg1"/>
                    </a:gs>
                    <a:gs pos="0">
                      <a:schemeClr val="bg1"/>
                    </a:gs>
                  </a:gsLst>
                  <a:lin ang="5400000" scaled="0"/>
                </a:gradFill>
                <a:latin typeface="+mj-lt"/>
              </a:defRPr>
            </a:lvl1pPr>
            <a:lvl2pPr marL="609310" indent="0">
              <a:buNone/>
              <a:defRPr sz="2699" b="1"/>
            </a:lvl2pPr>
            <a:lvl3pPr marL="1218621" indent="0">
              <a:buNone/>
              <a:defRPr sz="2399" b="1"/>
            </a:lvl3pPr>
            <a:lvl4pPr marL="1827931" indent="0">
              <a:buNone/>
              <a:defRPr sz="2099" b="1"/>
            </a:lvl4pPr>
            <a:lvl5pPr marL="2437242" indent="0">
              <a:buNone/>
              <a:defRPr sz="2099" b="1"/>
            </a:lvl5pPr>
            <a:lvl6pPr marL="3046553" indent="0">
              <a:buNone/>
              <a:defRPr sz="2099" b="1"/>
            </a:lvl6pPr>
            <a:lvl7pPr marL="3655863" indent="0">
              <a:buNone/>
              <a:defRPr sz="2099" b="1"/>
            </a:lvl7pPr>
            <a:lvl8pPr marL="4265173" indent="0">
              <a:buNone/>
              <a:defRPr sz="2099" b="1"/>
            </a:lvl8pPr>
            <a:lvl9pPr marL="4874484" indent="0">
              <a:buNone/>
              <a:defRPr sz="2099" b="1"/>
            </a:lvl9pPr>
          </a:lstStyle>
          <a:p>
            <a:pPr lvl="0"/>
            <a:r>
              <a:rPr lang="en-US" dirty="0" smtClean="0"/>
              <a:t>Click to edit Master text styles.</a:t>
            </a:r>
          </a:p>
        </p:txBody>
      </p:sp>
      <p:sp>
        <p:nvSpPr>
          <p:cNvPr id="9" name="Content Placeholder 5"/>
          <p:cNvSpPr>
            <a:spLocks noGrp="1"/>
          </p:cNvSpPr>
          <p:nvPr>
            <p:ph sz="quarter" idx="13"/>
          </p:nvPr>
        </p:nvSpPr>
        <p:spPr>
          <a:xfrm>
            <a:off x="520836" y="2734985"/>
            <a:ext cx="5445583" cy="609398"/>
          </a:xfrm>
          <a:prstGeom prst="rect">
            <a:avLst/>
          </a:prstGeom>
        </p:spPr>
        <p:txBody>
          <a:bodyPr>
            <a:noAutofit/>
          </a:bodyPr>
          <a:lstStyle>
            <a:lvl1pPr marL="0" indent="0">
              <a:spcBef>
                <a:spcPts val="1200"/>
              </a:spcBef>
              <a:buFont typeface="Arial" pitchFamily="34" charset="0"/>
              <a:buNone/>
              <a:defRPr lang="en-US" sz="1999" kern="1200" spc="0" dirty="0" smtClean="0">
                <a:gradFill>
                  <a:gsLst>
                    <a:gs pos="100000">
                      <a:schemeClr val="bg1"/>
                    </a:gs>
                    <a:gs pos="0">
                      <a:schemeClr val="bg1"/>
                    </a:gs>
                  </a:gsLst>
                  <a:lin ang="5400000" scaled="0"/>
                </a:gradFill>
                <a:latin typeface="+mn-lt"/>
                <a:ea typeface="+mn-ea"/>
                <a:cs typeface="Segoe UI" pitchFamily="34" charset="0"/>
              </a:defRPr>
            </a:lvl1pPr>
            <a:lvl2pPr marL="913966" indent="-380819">
              <a:defRPr lang="en-US" sz="2099" kern="1200" dirty="0" smtClean="0">
                <a:solidFill>
                  <a:schemeClr val="bg2">
                    <a:lumMod val="50000"/>
                  </a:schemeClr>
                </a:solidFill>
                <a:latin typeface="+mn-lt"/>
                <a:ea typeface="+mn-ea"/>
                <a:cs typeface="Arial" pitchFamily="34" charset="0"/>
              </a:defRPr>
            </a:lvl2pPr>
            <a:lvl3pPr marL="913966" indent="-228491">
              <a:defRPr lang="en-US" sz="1899" kern="1200" dirty="0" smtClean="0">
                <a:solidFill>
                  <a:schemeClr val="bg2">
                    <a:lumMod val="50000"/>
                  </a:schemeClr>
                </a:solidFill>
                <a:latin typeface="+mn-lt"/>
                <a:ea typeface="+mn-ea"/>
                <a:cs typeface="Arial" pitchFamily="34" charset="0"/>
              </a:defRPr>
            </a:lvl3pPr>
            <a:lvl4pPr marL="1218621" indent="-228491">
              <a:defRPr lang="en-US" sz="1600" kern="1200" dirty="0" smtClean="0">
                <a:solidFill>
                  <a:schemeClr val="bg2">
                    <a:lumMod val="50000"/>
                  </a:schemeClr>
                </a:solidFill>
                <a:latin typeface="+mn-lt"/>
                <a:ea typeface="+mn-ea"/>
                <a:cs typeface="Arial" pitchFamily="34" charset="0"/>
              </a:defRPr>
            </a:lvl4pPr>
            <a:lvl5pPr marL="1447113" indent="-228491">
              <a:defRPr lang="en-US" sz="1600" kern="1200" dirty="0">
                <a:solidFill>
                  <a:schemeClr val="bg2">
                    <a:lumMod val="50000"/>
                  </a:schemeClr>
                </a:solidFill>
                <a:latin typeface="+mn-lt"/>
                <a:ea typeface="+mn-ea"/>
                <a:cs typeface="Arial" pitchFamily="34" charset="0"/>
              </a:defRPr>
            </a:lvl5pPr>
            <a:lvl6pPr>
              <a:defRPr sz="2099"/>
            </a:lvl6pPr>
            <a:lvl7pPr>
              <a:defRPr sz="2099"/>
            </a:lvl7pPr>
            <a:lvl8pPr>
              <a:defRPr sz="2099"/>
            </a:lvl8pPr>
            <a:lvl9pPr>
              <a:defRPr sz="2099"/>
            </a:lvl9pPr>
          </a:lstStyle>
          <a:p>
            <a:pPr lvl="0"/>
            <a:r>
              <a:rPr lang="en-US" smtClean="0"/>
              <a:t>Click to edit Master text styles</a:t>
            </a:r>
          </a:p>
        </p:txBody>
      </p:sp>
    </p:spTree>
    <p:extLst>
      <p:ext uri="{BB962C8B-B14F-4D97-AF65-F5344CB8AC3E}">
        <p14:creationId xmlns:p14="http://schemas.microsoft.com/office/powerpoint/2010/main" val="1797224214"/>
      </p:ext>
    </p:extLst>
  </p:cSld>
  <p:clrMapOvr>
    <a:masterClrMapping/>
  </p:clrMapOvr>
  <p:timing>
    <p:tnLst>
      <p:par>
        <p:cTn id="1" dur="indefinite" restart="never" nodeType="tmRoot"/>
      </p:par>
    </p:tnLst>
  </p:timing>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Divider Slide Orange">
    <p:bg>
      <p:bgPr>
        <a:solidFill>
          <a:srgbClr val="EB3C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49" y="2109543"/>
            <a:ext cx="10240454" cy="997196"/>
          </a:xfrm>
          <a:prstGeom prst="rect">
            <a:avLst/>
          </a:prstGeom>
        </p:spPr>
        <p:txBody>
          <a:bodyPr anchor="b" anchorCtr="0"/>
          <a:lstStyle>
            <a:lvl1pPr>
              <a:defRPr sz="7196" spc="-151"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949" y="3425827"/>
            <a:ext cx="10240454" cy="498599"/>
          </a:xfrm>
          <a:prstGeom prst="rect">
            <a:avLst/>
          </a:prstGeom>
        </p:spPr>
        <p:txBody>
          <a:bodyPr>
            <a:noAutofit/>
          </a:bodyPr>
          <a:lstStyle>
            <a:lvl1pPr marL="0" indent="0">
              <a:spcBef>
                <a:spcPts val="0"/>
              </a:spcBef>
              <a:buNone/>
              <a:defRPr spc="-71" baseline="0">
                <a:gradFill>
                  <a:gsLst>
                    <a:gs pos="0">
                      <a:schemeClr val="tx1"/>
                    </a:gs>
                    <a:gs pos="100000">
                      <a:schemeClr val="tx1"/>
                    </a:gs>
                  </a:gsLst>
                  <a:lin ang="5400000" scaled="0"/>
                </a:gradFill>
                <a:latin typeface="+mj-lt"/>
              </a:defRPr>
            </a:lvl1pPr>
          </a:lstStyle>
          <a:p>
            <a:pPr lvl="0"/>
            <a:r>
              <a:rPr lang="en-US" dirty="0" smtClean="0"/>
              <a:t>Subtitle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6085" y="6102167"/>
            <a:ext cx="2159890" cy="747988"/>
          </a:xfrm>
          <a:prstGeom prst="rect">
            <a:avLst/>
          </a:prstGeom>
        </p:spPr>
      </p:pic>
    </p:spTree>
    <p:extLst>
      <p:ext uri="{BB962C8B-B14F-4D97-AF65-F5344CB8AC3E}">
        <p14:creationId xmlns:p14="http://schemas.microsoft.com/office/powerpoint/2010/main" val="17672385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Divider Slide Green">
    <p:bg>
      <p:bgPr>
        <a:solidFill>
          <a:srgbClr val="00723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49" y="2109543"/>
            <a:ext cx="10240454" cy="997196"/>
          </a:xfrm>
          <a:prstGeom prst="rect">
            <a:avLst/>
          </a:prstGeom>
        </p:spPr>
        <p:txBody>
          <a:bodyPr anchor="b" anchorCtr="0"/>
          <a:lstStyle>
            <a:lvl1pPr>
              <a:defRPr sz="7196" spc="-151"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949" y="3425827"/>
            <a:ext cx="10240454" cy="498599"/>
          </a:xfrm>
          <a:prstGeom prst="rect">
            <a:avLst/>
          </a:prstGeom>
        </p:spPr>
        <p:txBody>
          <a:bodyPr>
            <a:noAutofit/>
          </a:bodyPr>
          <a:lstStyle>
            <a:lvl1pPr marL="0" indent="0">
              <a:spcBef>
                <a:spcPts val="0"/>
              </a:spcBef>
              <a:buNone/>
              <a:defRPr spc="-71" baseline="0">
                <a:gradFill>
                  <a:gsLst>
                    <a:gs pos="0">
                      <a:schemeClr val="tx1"/>
                    </a:gs>
                    <a:gs pos="100000">
                      <a:schemeClr val="tx1"/>
                    </a:gs>
                  </a:gsLst>
                  <a:lin ang="5400000" scaled="0"/>
                </a:gradFill>
                <a:latin typeface="+mj-lt"/>
              </a:defRPr>
            </a:lvl1pPr>
          </a:lstStyle>
          <a:p>
            <a:pPr lvl="0"/>
            <a:r>
              <a:rPr lang="en-US" dirty="0" smtClean="0"/>
              <a:t>Subtitle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6085" y="6102167"/>
            <a:ext cx="2159890" cy="747988"/>
          </a:xfrm>
          <a:prstGeom prst="rect">
            <a:avLst/>
          </a:prstGeom>
        </p:spPr>
      </p:pic>
    </p:spTree>
    <p:extLst>
      <p:ext uri="{BB962C8B-B14F-4D97-AF65-F5344CB8AC3E}">
        <p14:creationId xmlns:p14="http://schemas.microsoft.com/office/powerpoint/2010/main" val="26990515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Divider Slide Blue">
    <p:bg>
      <p:bgPr>
        <a:solidFill>
          <a:srgbClr val="00188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49" y="2109543"/>
            <a:ext cx="10240454" cy="997196"/>
          </a:xfrm>
          <a:prstGeom prst="rect">
            <a:avLst/>
          </a:prstGeom>
        </p:spPr>
        <p:txBody>
          <a:bodyPr anchor="b" anchorCtr="0"/>
          <a:lstStyle>
            <a:lvl1pPr>
              <a:defRPr sz="7196" spc="-151"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949" y="3425827"/>
            <a:ext cx="10240454" cy="498599"/>
          </a:xfrm>
          <a:prstGeom prst="rect">
            <a:avLst/>
          </a:prstGeom>
        </p:spPr>
        <p:txBody>
          <a:bodyPr>
            <a:noAutofit/>
          </a:bodyPr>
          <a:lstStyle>
            <a:lvl1pPr marL="0" indent="0">
              <a:spcBef>
                <a:spcPts val="0"/>
              </a:spcBef>
              <a:buNone/>
              <a:defRPr spc="-71" baseline="0">
                <a:gradFill>
                  <a:gsLst>
                    <a:gs pos="0">
                      <a:schemeClr val="tx1"/>
                    </a:gs>
                    <a:gs pos="100000">
                      <a:schemeClr val="tx1"/>
                    </a:gs>
                  </a:gsLst>
                  <a:lin ang="5400000" scaled="0"/>
                </a:gradFill>
                <a:latin typeface="+mj-lt"/>
              </a:defRPr>
            </a:lvl1pPr>
          </a:lstStyle>
          <a:p>
            <a:pPr lvl="0"/>
            <a:r>
              <a:rPr lang="en-US" dirty="0" smtClean="0"/>
              <a:t>Subtitle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6085" y="6102167"/>
            <a:ext cx="2159890" cy="747988"/>
          </a:xfrm>
          <a:prstGeom prst="rect">
            <a:avLst/>
          </a:prstGeom>
        </p:spPr>
      </p:pic>
    </p:spTree>
    <p:extLst>
      <p:ext uri="{BB962C8B-B14F-4D97-AF65-F5344CB8AC3E}">
        <p14:creationId xmlns:p14="http://schemas.microsoft.com/office/powerpoint/2010/main" val="924316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Divider Slide Purple">
    <p:bg>
      <p:bgPr>
        <a:solidFill>
          <a:srgbClr val="68217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49" y="2109543"/>
            <a:ext cx="10240454" cy="997196"/>
          </a:xfrm>
          <a:prstGeom prst="rect">
            <a:avLst/>
          </a:prstGeom>
        </p:spPr>
        <p:txBody>
          <a:bodyPr anchor="b" anchorCtr="0"/>
          <a:lstStyle>
            <a:lvl1pPr>
              <a:defRPr sz="7196" spc="-151"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949" y="3425827"/>
            <a:ext cx="10240454" cy="498599"/>
          </a:xfrm>
          <a:prstGeom prst="rect">
            <a:avLst/>
          </a:prstGeom>
        </p:spPr>
        <p:txBody>
          <a:bodyPr>
            <a:noAutofit/>
          </a:bodyPr>
          <a:lstStyle>
            <a:lvl1pPr marL="0" indent="0">
              <a:spcBef>
                <a:spcPts val="0"/>
              </a:spcBef>
              <a:buNone/>
              <a:defRPr spc="-71" baseline="0">
                <a:gradFill>
                  <a:gsLst>
                    <a:gs pos="0">
                      <a:schemeClr val="tx1"/>
                    </a:gs>
                    <a:gs pos="100000">
                      <a:schemeClr val="tx1"/>
                    </a:gs>
                  </a:gsLst>
                  <a:lin ang="5400000" scaled="0"/>
                </a:gradFill>
                <a:latin typeface="+mj-lt"/>
              </a:defRPr>
            </a:lvl1pPr>
          </a:lstStyle>
          <a:p>
            <a:pPr lvl="0"/>
            <a:r>
              <a:rPr lang="en-US" dirty="0" smtClean="0"/>
              <a:t>Subtitle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6085" y="6102167"/>
            <a:ext cx="2159890" cy="747988"/>
          </a:xfrm>
          <a:prstGeom prst="rect">
            <a:avLst/>
          </a:prstGeom>
        </p:spPr>
      </p:pic>
    </p:spTree>
    <p:extLst>
      <p:ext uri="{BB962C8B-B14F-4D97-AF65-F5344CB8AC3E}">
        <p14:creationId xmlns:p14="http://schemas.microsoft.com/office/powerpoint/2010/main" val="14072793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Punchy Slide Orange">
    <p:bg>
      <p:bgPr>
        <a:solidFill>
          <a:srgbClr val="EB3C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50" y="2819606"/>
            <a:ext cx="11151917" cy="1218795"/>
          </a:xfrm>
          <a:prstGeom prst="rect">
            <a:avLst/>
          </a:prstGeom>
        </p:spPr>
        <p:txBody>
          <a:bodyPr anchor="b" anchorCtr="0"/>
          <a:lstStyle>
            <a:lvl1pPr>
              <a:defRPr sz="8795"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6085" y="6102167"/>
            <a:ext cx="2159890" cy="747988"/>
          </a:xfrm>
          <a:prstGeom prst="rect">
            <a:avLst/>
          </a:prstGeom>
        </p:spPr>
      </p:pic>
    </p:spTree>
    <p:extLst>
      <p:ext uri="{BB962C8B-B14F-4D97-AF65-F5344CB8AC3E}">
        <p14:creationId xmlns:p14="http://schemas.microsoft.com/office/powerpoint/2010/main" val="2978756021"/>
      </p:ext>
    </p:extLst>
  </p:cSld>
  <p:clrMapOvr>
    <a:masterClrMapping/>
  </p:clrMapOvr>
  <p:transition>
    <p:fade/>
  </p:transition>
  <p:timing>
    <p:tnLst>
      <p:par>
        <p:cTn id="1" dur="indefinite" restart="never" nodeType="tmRoot"/>
      </p:par>
    </p:tnLst>
  </p:timing>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Punchy Slide Green">
    <p:bg>
      <p:bgPr>
        <a:solidFill>
          <a:srgbClr val="00723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50" y="2819606"/>
            <a:ext cx="11151917" cy="1218795"/>
          </a:xfrm>
          <a:prstGeom prst="rect">
            <a:avLst/>
          </a:prstGeom>
        </p:spPr>
        <p:txBody>
          <a:bodyPr anchor="b" anchorCtr="0"/>
          <a:lstStyle>
            <a:lvl1pPr>
              <a:defRPr sz="8795"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6085" y="6102167"/>
            <a:ext cx="2159890" cy="747988"/>
          </a:xfrm>
          <a:prstGeom prst="rect">
            <a:avLst/>
          </a:prstGeom>
        </p:spPr>
      </p:pic>
    </p:spTree>
    <p:extLst>
      <p:ext uri="{BB962C8B-B14F-4D97-AF65-F5344CB8AC3E}">
        <p14:creationId xmlns:p14="http://schemas.microsoft.com/office/powerpoint/2010/main" val="3440702783"/>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1"/>
            <a:ext cx="11151917" cy="747897"/>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248" y="1447799"/>
            <a:ext cx="11151917" cy="4763815"/>
          </a:xfrm>
          <a:prstGeom prst="rect">
            <a:avLst/>
          </a:prstGeom>
        </p:spPr>
        <p:txBody>
          <a:bodyPr/>
          <a:lstStyle>
            <a:lvl1pPr marL="284163" indent="-284163">
              <a:buClr>
                <a:schemeClr val="accent1"/>
              </a:buClr>
              <a:buFont typeface="Wingdings" pitchFamily="2" charset="2"/>
              <a:buChar char="§"/>
              <a:defRPr sz="4000"/>
            </a:lvl1pPr>
            <a:lvl2pPr marL="517525" indent="-233363">
              <a:buClr>
                <a:schemeClr val="accent1"/>
              </a:buClr>
              <a:buFont typeface="Wingdings" pitchFamily="2" charset="2"/>
              <a:buChar char="§"/>
              <a:defRPr>
                <a:latin typeface="+mn-lt"/>
              </a:defRPr>
            </a:lvl2pPr>
            <a:lvl3pPr marL="741363" indent="-223838">
              <a:buClr>
                <a:schemeClr val="accent1"/>
              </a:buClr>
              <a:buFont typeface="Wingdings" pitchFamily="2" charset="2"/>
              <a:buChar char="§"/>
              <a:tabLst/>
              <a:defRPr>
                <a:latin typeface="+mn-lt"/>
              </a:defRPr>
            </a:lvl3pPr>
            <a:lvl4pPr marL="914400" indent="-173038">
              <a:buClr>
                <a:schemeClr val="accent1"/>
              </a:buClr>
              <a:buFont typeface="Wingdings" pitchFamily="2" charset="2"/>
              <a:buChar char="§"/>
              <a:defRPr>
                <a:latin typeface="+mn-lt"/>
              </a:defRPr>
            </a:lvl4pPr>
            <a:lvl5pPr marL="1087438" indent="-173038">
              <a:buClr>
                <a:schemeClr val="accent1"/>
              </a:buClr>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1771314910"/>
      </p:ext>
    </p:extLst>
  </p:cSld>
  <p:clrMapOvr>
    <a:masterClrMapping/>
  </p:clrMapOvr>
  <p:transition>
    <p:fade/>
  </p:transition>
  <p:timing>
    <p:tnLst>
      <p:par>
        <p:cTn id="1" dur="indefinite" restart="never" nodeType="tmRoot"/>
      </p:par>
    </p:tnLst>
  </p:timing>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Punchy Slide Blue">
    <p:bg>
      <p:bgPr>
        <a:solidFill>
          <a:srgbClr val="00188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50" y="2819606"/>
            <a:ext cx="11151917" cy="1218795"/>
          </a:xfrm>
          <a:prstGeom prst="rect">
            <a:avLst/>
          </a:prstGeom>
        </p:spPr>
        <p:txBody>
          <a:bodyPr anchor="b" anchorCtr="0"/>
          <a:lstStyle>
            <a:lvl1pPr>
              <a:defRPr sz="8795"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6085" y="6102167"/>
            <a:ext cx="2159890" cy="747988"/>
          </a:xfrm>
          <a:prstGeom prst="rect">
            <a:avLst/>
          </a:prstGeom>
        </p:spPr>
      </p:pic>
    </p:spTree>
    <p:extLst>
      <p:ext uri="{BB962C8B-B14F-4D97-AF65-F5344CB8AC3E}">
        <p14:creationId xmlns:p14="http://schemas.microsoft.com/office/powerpoint/2010/main" val="1846059163"/>
      </p:ext>
    </p:extLst>
  </p:cSld>
  <p:clrMapOvr>
    <a:masterClrMapping/>
  </p:clrMapOvr>
  <p:transition>
    <p:fade/>
  </p:transition>
  <p:timing>
    <p:tnLst>
      <p:par>
        <p:cTn id="1" dur="indefinite" restart="never" nodeType="tmRoot"/>
      </p:par>
    </p:tnLst>
  </p:timing>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Punchy Slide Purple">
    <p:bg>
      <p:bgPr>
        <a:solidFill>
          <a:srgbClr val="68217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50" y="2819606"/>
            <a:ext cx="11151917" cy="1218795"/>
          </a:xfrm>
          <a:prstGeom prst="rect">
            <a:avLst/>
          </a:prstGeom>
        </p:spPr>
        <p:txBody>
          <a:bodyPr anchor="b" anchorCtr="0"/>
          <a:lstStyle>
            <a:lvl1pPr>
              <a:defRPr sz="8795"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6085" y="6102167"/>
            <a:ext cx="2159890" cy="747988"/>
          </a:xfrm>
          <a:prstGeom prst="rect">
            <a:avLst/>
          </a:prstGeom>
        </p:spPr>
      </p:pic>
    </p:spTree>
    <p:extLst>
      <p:ext uri="{BB962C8B-B14F-4D97-AF65-F5344CB8AC3E}">
        <p14:creationId xmlns:p14="http://schemas.microsoft.com/office/powerpoint/2010/main" val="3202461189"/>
      </p:ext>
    </p:extLst>
  </p:cSld>
  <p:clrMapOvr>
    <a:masterClrMapping/>
  </p:clrMapOvr>
  <p:transition>
    <p:fade/>
  </p:transition>
  <p:timing>
    <p:tnLst>
      <p:par>
        <p:cTn id="1" dur="indefinite" restart="never" nodeType="tmRoot"/>
      </p:par>
    </p:tnLst>
  </p:timing>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Blank Slide Orange">
    <p:bg>
      <p:bgPr>
        <a:solidFill>
          <a:srgbClr val="EB3C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0407453"/>
      </p:ext>
    </p:extLst>
  </p:cSld>
  <p:clrMapOvr>
    <a:masterClrMapping/>
  </p:clrMapOvr>
  <p:transition>
    <p:fade/>
  </p:transition>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Blank Slide Green">
    <p:bg>
      <p:bgPr>
        <a:solidFill>
          <a:srgbClr val="00723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1538344"/>
      </p:ext>
    </p:extLst>
  </p:cSld>
  <p:clrMapOvr>
    <a:masterClrMapping/>
  </p:clrMapOvr>
  <p:transition>
    <p:fade/>
  </p:transition>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userDrawn="1">
  <p:cSld name="Blank Slide Blue">
    <p:bg>
      <p:bgPr>
        <a:solidFill>
          <a:srgbClr val="00188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6278924"/>
      </p:ext>
    </p:extLst>
  </p:cSld>
  <p:clrMapOvr>
    <a:masterClrMapping/>
  </p:clrMapOvr>
  <p:transition>
    <p:fade/>
  </p:transition>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Blank Slide Purple">
    <p:bg>
      <p:bgPr>
        <a:solidFill>
          <a:srgbClr val="68217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7318222"/>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836" y="1447801"/>
            <a:ext cx="5396365" cy="2462213"/>
          </a:xfrm>
        </p:spPr>
        <p:txBody>
          <a:bodyPr/>
          <a:lstStyle>
            <a:lvl1pPr marL="0" indent="0">
              <a:spcBef>
                <a:spcPts val="1200"/>
              </a:spcBef>
              <a:buNone/>
              <a:defRPr sz="4000">
                <a:gradFill>
                  <a:gsLst>
                    <a:gs pos="100000">
                      <a:schemeClr val="tx2"/>
                    </a:gs>
                    <a:gs pos="0">
                      <a:schemeClr val="tx2"/>
                    </a:gs>
                  </a:gsLst>
                  <a:lin ang="5400000" scaled="0"/>
                </a:gradFill>
                <a:latin typeface="+mj-lt"/>
              </a:defRPr>
            </a:lvl1pPr>
            <a:lvl2pPr marL="0" indent="0">
              <a:buNone/>
              <a:defRPr sz="2000"/>
            </a:lvl2pPr>
            <a:lvl3pPr marL="233363" indent="0">
              <a:buNone/>
              <a:defRPr sz="2000"/>
            </a:lvl3pPr>
            <a:lvl4pPr marL="457200" indent="0">
              <a:buNone/>
              <a:defRPr sz="2000"/>
            </a:lvl4pPr>
            <a:lvl5pPr marL="693738" indent="0">
              <a:buNone/>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9563" y="1447801"/>
            <a:ext cx="5396365" cy="2462213"/>
          </a:xfrm>
        </p:spPr>
        <p:txBody>
          <a:bodyPr/>
          <a:lstStyle>
            <a:lvl1pPr marL="0" indent="0">
              <a:spcBef>
                <a:spcPts val="1200"/>
              </a:spcBef>
              <a:buNone/>
              <a:defRPr lang="en-US" sz="4000" kern="1200" spc="-70" baseline="0" dirty="0" smtClean="0">
                <a:gradFill>
                  <a:gsLst>
                    <a:gs pos="100000">
                      <a:schemeClr val="tx2"/>
                    </a:gs>
                    <a:gs pos="0">
                      <a:schemeClr val="tx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250">
                      <a:schemeClr val="bg2"/>
                    </a:gs>
                    <a:gs pos="100000">
                      <a:schemeClr val="bg2"/>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1716397516"/>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836" y="1447801"/>
            <a:ext cx="5396365" cy="2462213"/>
          </a:xfrm>
        </p:spPr>
        <p:txBody>
          <a:bodyPr/>
          <a:lstStyle>
            <a:lvl1pPr marL="0" indent="0">
              <a:spcBef>
                <a:spcPts val="1200"/>
              </a:spcBef>
              <a:buNone/>
              <a:defRPr sz="4000">
                <a:gradFill>
                  <a:gsLst>
                    <a:gs pos="1000">
                      <a:schemeClr val="bg2"/>
                    </a:gs>
                    <a:gs pos="98000">
                      <a:schemeClr val="bg2"/>
                    </a:gs>
                  </a:gsLst>
                  <a:lin ang="5400000" scaled="0"/>
                </a:gradFill>
                <a:latin typeface="+mj-lt"/>
              </a:defRPr>
            </a:lvl1pPr>
            <a:lvl2pPr marL="0" indent="0">
              <a:buNone/>
              <a:defRPr sz="2000">
                <a:gradFill>
                  <a:gsLst>
                    <a:gs pos="1000">
                      <a:schemeClr val="bg2"/>
                    </a:gs>
                    <a:gs pos="98000">
                      <a:schemeClr val="bg2"/>
                    </a:gs>
                  </a:gsLst>
                  <a:lin ang="5400000" scaled="0"/>
                </a:gradFill>
              </a:defRPr>
            </a:lvl2pPr>
            <a:lvl3pPr marL="233363" indent="0">
              <a:buNone/>
              <a:defRPr sz="2000">
                <a:gradFill>
                  <a:gsLst>
                    <a:gs pos="1000">
                      <a:schemeClr val="bg2"/>
                    </a:gs>
                    <a:gs pos="98000">
                      <a:schemeClr val="bg2"/>
                    </a:gs>
                  </a:gsLst>
                  <a:lin ang="5400000" scaled="0"/>
                </a:gradFill>
              </a:defRPr>
            </a:lvl3pPr>
            <a:lvl4pPr marL="457200" indent="0">
              <a:buNone/>
              <a:defRPr sz="2000">
                <a:gradFill>
                  <a:gsLst>
                    <a:gs pos="1000">
                      <a:schemeClr val="bg2"/>
                    </a:gs>
                    <a:gs pos="98000">
                      <a:schemeClr val="bg2"/>
                    </a:gs>
                  </a:gsLst>
                  <a:lin ang="5400000" scaled="0"/>
                </a:gradFill>
              </a:defRPr>
            </a:lvl4pPr>
            <a:lvl5pPr marL="693738" indent="0">
              <a:buNone/>
              <a:defRPr sz="2000">
                <a:gradFill>
                  <a:gsLst>
                    <a:gs pos="1000">
                      <a:schemeClr val="bg2"/>
                    </a:gs>
                    <a:gs pos="98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9563" y="1447801"/>
            <a:ext cx="5396365" cy="2462213"/>
          </a:xfrm>
        </p:spPr>
        <p:txBody>
          <a:bodyPr/>
          <a:lstStyle>
            <a:lvl1pPr marL="0" indent="0">
              <a:spcBef>
                <a:spcPts val="1200"/>
              </a:spcBef>
              <a:buNone/>
              <a:defRPr lang="en-US" sz="4000" kern="1200" spc="-70" baseline="0" dirty="0" smtClean="0">
                <a:gradFill>
                  <a:gsLst>
                    <a:gs pos="1000">
                      <a:schemeClr val="bg2"/>
                    </a:gs>
                    <a:gs pos="98000">
                      <a:schemeClr val="bg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000">
                      <a:schemeClr val="bg2"/>
                    </a:gs>
                    <a:gs pos="98000">
                      <a:schemeClr val="bg2"/>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3117130957"/>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520836" y="1447801"/>
            <a:ext cx="5396365" cy="2351413"/>
          </a:xfrm>
        </p:spPr>
        <p:txBody>
          <a:bodyPr>
            <a:spAutoFit/>
          </a:bodyPr>
          <a:lstStyle>
            <a:lvl1pPr marL="292100" indent="-292100">
              <a:spcBef>
                <a:spcPts val="1200"/>
              </a:spcBef>
              <a:buClr>
                <a:schemeClr val="accent1"/>
              </a:buClr>
              <a:buSzPct val="100000"/>
              <a:buFont typeface="Wingdings" pitchFamily="2" charset="2"/>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520700" indent="-228600">
              <a:buClr>
                <a:schemeClr val="accent1"/>
              </a:buClr>
              <a:buFont typeface="Wingdings" pitchFamily="2" charset="2"/>
              <a:buChar char="§"/>
              <a:defRPr sz="2000"/>
            </a:lvl2pPr>
            <a:lvl3pPr marL="685800" indent="-165100">
              <a:buClr>
                <a:schemeClr val="accent1"/>
              </a:buClr>
              <a:buFont typeface="Wingdings" pitchFamily="2" charset="2"/>
              <a:buChar char="§"/>
              <a:tabLst/>
              <a:defRPr sz="2000"/>
            </a:lvl3pPr>
            <a:lvl4pPr marL="863600" indent="-177800">
              <a:buClr>
                <a:schemeClr val="accent1"/>
              </a:buClr>
              <a:buFont typeface="Wingdings" pitchFamily="2" charset="2"/>
              <a:buChar char="§"/>
              <a:defRPr/>
            </a:lvl4pPr>
            <a:lvl5pPr marL="1028700" indent="-165100">
              <a:buClr>
                <a:schemeClr val="accent1"/>
              </a:buClr>
              <a:buFont typeface="Wingdings" pitchFamily="2" charset="2"/>
              <a:buChar char="§"/>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6279563" y="1447801"/>
            <a:ext cx="5396365" cy="2720745"/>
          </a:xfrm>
        </p:spPr>
        <p:txBody>
          <a:bodyPr>
            <a:spAutoFit/>
          </a:bodyPr>
          <a:lstStyle>
            <a:lvl1pPr marL="339725" indent="-339725">
              <a:spcBef>
                <a:spcPts val="1200"/>
              </a:spcBef>
              <a:buClr>
                <a:schemeClr val="bg2"/>
              </a:buClr>
              <a:buFont typeface="Arial" pitchFamily="34" charset="0"/>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635000" indent="-342900">
              <a:defRPr lang="en-US" sz="2000" kern="1200" spc="0" baseline="0" dirty="0" smtClean="0">
                <a:gradFill>
                  <a:gsLst>
                    <a:gs pos="1250">
                      <a:schemeClr val="bg2"/>
                    </a:gs>
                    <a:gs pos="100000">
                      <a:schemeClr val="bg2"/>
                    </a:gs>
                  </a:gsLst>
                  <a:lin ang="5400000" scaled="0"/>
                </a:gradFill>
                <a:latin typeface="+mn-lt"/>
                <a:ea typeface="+mn-ea"/>
                <a:cs typeface="+mn-cs"/>
              </a:defRPr>
            </a:lvl2pPr>
            <a:lvl3pPr marL="863600" indent="-342900">
              <a:defRPr lang="en-US" sz="2000" kern="1200" spc="0" baseline="0" dirty="0" smtClean="0">
                <a:gradFill>
                  <a:gsLst>
                    <a:gs pos="1250">
                      <a:schemeClr val="bg2"/>
                    </a:gs>
                    <a:gs pos="100000">
                      <a:schemeClr val="bg2"/>
                    </a:gs>
                  </a:gsLst>
                  <a:lin ang="5400000" scaled="0"/>
                </a:gradFill>
                <a:latin typeface="+mn-lt"/>
                <a:ea typeface="+mn-ea"/>
                <a:cs typeface="+mn-cs"/>
              </a:defRPr>
            </a:lvl3pPr>
            <a:lvl4pPr marL="1028700" indent="-342900">
              <a:defRPr lang="en-US" sz="2000" kern="1200" spc="0" baseline="0" dirty="0" smtClean="0">
                <a:gradFill>
                  <a:gsLst>
                    <a:gs pos="1250">
                      <a:schemeClr val="bg2"/>
                    </a:gs>
                    <a:gs pos="100000">
                      <a:schemeClr val="bg2"/>
                    </a:gs>
                  </a:gsLst>
                  <a:lin ang="5400000" scaled="0"/>
                </a:gradFill>
                <a:latin typeface="+mn-lt"/>
                <a:ea typeface="+mn-ea"/>
                <a:cs typeface="+mn-cs"/>
              </a:defRPr>
            </a:lvl4pPr>
            <a:lvl5pPr marL="1206500" indent="-342900">
              <a:defRPr lang="en-US" sz="2000" kern="1200" spc="0" baseline="0" dirty="0">
                <a:gradFill>
                  <a:gsLst>
                    <a:gs pos="1250">
                      <a:schemeClr val="bg2"/>
                    </a:gs>
                    <a:gs pos="100000">
                      <a:schemeClr val="bg2"/>
                    </a:gs>
                  </a:gsLst>
                  <a:lin ang="5400000" scaled="0"/>
                </a:gradFill>
                <a:latin typeface="+mn-lt"/>
                <a:ea typeface="+mn-ea"/>
                <a:cs typeface="+mn-cs"/>
              </a:defRPr>
            </a:lvl5pPr>
          </a:lstStyle>
          <a:p>
            <a:pPr marL="292100" marR="0" lvl="0"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Click to edit Master text styles</a:t>
            </a:r>
          </a:p>
          <a:p>
            <a:pPr marL="292100" marR="0" lvl="1"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Second level</a:t>
            </a:r>
          </a:p>
          <a:p>
            <a:pPr marL="292100" marR="0" lvl="2"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Third level</a:t>
            </a:r>
          </a:p>
          <a:p>
            <a:pPr marL="292100" marR="0" lvl="3"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Fourth level</a:t>
            </a:r>
          </a:p>
          <a:p>
            <a:pPr marL="292100" marR="0" lvl="4"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Fifth level</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1209523662"/>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5" y="1447801"/>
            <a:ext cx="5434948" cy="1661993"/>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189761" y="1681905"/>
            <a:ext cx="5486169"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380618864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5" y="1447801"/>
            <a:ext cx="5434948" cy="1178442"/>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sp>
        <p:nvSpPr>
          <p:cNvPr id="9" name="Content Placeholder 5"/>
          <p:cNvSpPr>
            <a:spLocks noGrp="1"/>
          </p:cNvSpPr>
          <p:nvPr>
            <p:ph sz="quarter" idx="13"/>
          </p:nvPr>
        </p:nvSpPr>
        <p:spPr>
          <a:xfrm>
            <a:off x="520835" y="2734985"/>
            <a:ext cx="5445583"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10330" y="0"/>
            <a:ext cx="5981670" cy="6858000"/>
          </a:xfrm>
        </p:spPr>
        <p:txBody>
          <a:bodyPr lIns="182880" anchor="ctr"/>
          <a:lstStyle>
            <a:lvl1pPr marL="0" indent="0" algn="l">
              <a:buNone/>
              <a:defRPr/>
            </a:lvl1pPr>
          </a:lstStyle>
          <a:p>
            <a:r>
              <a:rPr lang="en-US" dirty="0" smtClean="0"/>
              <a:t>Click to insert photo.</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3009067854"/>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9710" y="1447801"/>
            <a:ext cx="5434948" cy="1178442"/>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6219710" y="2734985"/>
            <a:ext cx="5445583"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0" y="0"/>
            <a:ext cx="5981670" cy="6858000"/>
          </a:xfrm>
        </p:spPr>
        <p:txBody>
          <a:bodyPr lIns="182880" anchor="ctr"/>
          <a:lstStyle>
            <a:lvl1pPr marL="0" indent="0" algn="l">
              <a:buNone/>
              <a:defRPr/>
            </a:lvl1pPr>
          </a:lstStyle>
          <a:p>
            <a:r>
              <a:rPr lang="en-US" dirty="0" smtClean="0"/>
              <a:t>Click to insert photo.</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1575478042"/>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lor Block Header on Left &amp; Text on Right ">
    <p:spTree>
      <p:nvGrpSpPr>
        <p:cNvPr id="1" name=""/>
        <p:cNvGrpSpPr/>
        <p:nvPr/>
      </p:nvGrpSpPr>
      <p:grpSpPr>
        <a:xfrm>
          <a:off x="0" y="0"/>
          <a:ext cx="0" cy="0"/>
          <a:chOff x="0" y="0"/>
          <a:chExt cx="0" cy="0"/>
        </a:xfrm>
      </p:grpSpPr>
      <p:sp>
        <p:nvSpPr>
          <p:cNvPr id="2" name="Rectangle 1"/>
          <p:cNvSpPr/>
          <p:nvPr userDrawn="1"/>
        </p:nvSpPr>
        <p:spPr bwMode="white">
          <a:xfrm>
            <a:off x="-9527" y="0"/>
            <a:ext cx="5988022"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5" y="1447801"/>
            <a:ext cx="5233764" cy="1661993"/>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189761" y="1681905"/>
            <a:ext cx="5486169"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76001021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1" y="0"/>
            <a:ext cx="622144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5" y="1447801"/>
            <a:ext cx="5434948"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520835" y="2734985"/>
            <a:ext cx="5445583"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10330" y="0"/>
            <a:ext cx="5981670" cy="6858000"/>
          </a:xfrm>
        </p:spPr>
        <p:txBody>
          <a:bodyPr lIns="182880"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235724578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48AF08-CCBB-41DA-83BD-3DBB9AE4F2AB}" type="datetimeFigureOut">
              <a:rPr lang="en-US" smtClean="0"/>
              <a:t>6/3/2014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E2D30B-661E-4572-9AF1-8414EF5095CD}" type="slidenum">
              <a:rPr lang="en-US" smtClean="0"/>
              <a:t>‹#›</a:t>
            </a:fld>
            <a:endParaRPr lang="en-US"/>
          </a:p>
        </p:txBody>
      </p:sp>
    </p:spTree>
    <p:extLst>
      <p:ext uri="{BB962C8B-B14F-4D97-AF65-F5344CB8AC3E}">
        <p14:creationId xmlns:p14="http://schemas.microsoft.com/office/powerpoint/2010/main" val="2653867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lor Block text w/Photo on Left">
    <p:spTree>
      <p:nvGrpSpPr>
        <p:cNvPr id="1" name=""/>
        <p:cNvGrpSpPr/>
        <p:nvPr/>
      </p:nvGrpSpPr>
      <p:grpSpPr>
        <a:xfrm>
          <a:off x="0" y="0"/>
          <a:ext cx="0" cy="0"/>
          <a:chOff x="0" y="0"/>
          <a:chExt cx="0" cy="0"/>
        </a:xfrm>
      </p:grpSpPr>
      <p:sp>
        <p:nvSpPr>
          <p:cNvPr id="7" name="Rectangle 6"/>
          <p:cNvSpPr/>
          <p:nvPr userDrawn="1"/>
        </p:nvSpPr>
        <p:spPr bwMode="white">
          <a:xfrm>
            <a:off x="5968968" y="0"/>
            <a:ext cx="6223032"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219710" y="1447801"/>
            <a:ext cx="5434948"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6219710" y="2734985"/>
            <a:ext cx="5445583"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0" y="0"/>
            <a:ext cx="5981670" cy="6858000"/>
          </a:xfrm>
        </p:spPr>
        <p:txBody>
          <a:bodyPr lIns="182880"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6085" y="6102166"/>
            <a:ext cx="2159890" cy="747988"/>
          </a:xfrm>
          <a:prstGeom prst="rect">
            <a:avLst/>
          </a:prstGeom>
        </p:spPr>
      </p:pic>
    </p:spTree>
    <p:extLst>
      <p:ext uri="{BB962C8B-B14F-4D97-AF65-F5344CB8AC3E}">
        <p14:creationId xmlns:p14="http://schemas.microsoft.com/office/powerpoint/2010/main" val="1017507734"/>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userDrawn="1"/>
        </p:nvSpPr>
        <p:spPr bwMode="white">
          <a:xfrm>
            <a:off x="1" y="857250"/>
            <a:ext cx="12192000" cy="512445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20836" y="1358054"/>
            <a:ext cx="11155093" cy="2863073"/>
          </a:xfrm>
          <a:prstGeom prst="rect">
            <a:avLst/>
          </a:prstGeom>
        </p:spPr>
        <p:txBody>
          <a:bodyPr>
            <a:normAutofit/>
          </a:bodyPr>
          <a:lstStyle>
            <a:lvl1pPr marL="0" indent="0">
              <a:lnSpc>
                <a:spcPct val="90000"/>
              </a:lnSpc>
              <a:buNone/>
              <a:defRPr sz="6400">
                <a:gradFill>
                  <a:gsLst>
                    <a:gs pos="100000">
                      <a:schemeClr val="bg1"/>
                    </a:gs>
                    <a:gs pos="0">
                      <a:schemeClr val="bg1"/>
                    </a:gs>
                  </a:gsLst>
                  <a:lin ang="5400000" scaled="0"/>
                </a:gradFill>
                <a:latin typeface="+mj-lt"/>
              </a:defRPr>
            </a:lvl1pPr>
            <a:lvl2pPr>
              <a:defRPr sz="6400">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520836" y="4343401"/>
            <a:ext cx="11155093" cy="470747"/>
          </a:xfrm>
          <a:prstGeom prst="rect">
            <a:avLst/>
          </a:prstGeom>
        </p:spPr>
        <p:txBody>
          <a:bodyPr>
            <a:normAutofit/>
          </a:bodyPr>
          <a:lstStyle>
            <a:lvl1pPr marL="0" indent="0">
              <a:lnSpc>
                <a:spcPct val="90000"/>
              </a:lnSpc>
              <a:buNone/>
              <a:defRPr sz="3600">
                <a:gradFill>
                  <a:gsLst>
                    <a:gs pos="100000">
                      <a:schemeClr val="bg1"/>
                    </a:gs>
                    <a:gs pos="0">
                      <a:schemeClr val="bg1"/>
                    </a:gs>
                  </a:gsLst>
                  <a:lin ang="5400000" scaled="0"/>
                </a:gradFill>
                <a:latin typeface="+mj-lt"/>
              </a:defRPr>
            </a:lvl1pPr>
            <a:lvl2pPr>
              <a:defRPr sz="6400">
                <a:solidFill>
                  <a:schemeClr val="tx2"/>
                </a:solidFill>
                <a:latin typeface="+mn-lt"/>
              </a:defRPr>
            </a:lvl2pPr>
          </a:lstStyle>
          <a:p>
            <a:pPr lvl="0"/>
            <a:r>
              <a:rPr lang="en-US" smtClean="0"/>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18338916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317581782"/>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8038136"/>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smtClean="0"/>
              <a:t>Slide for Developer Code</a:t>
            </a:r>
            <a:endParaRPr lang="en-US" dirty="0"/>
          </a:p>
        </p:txBody>
      </p:sp>
      <p:sp>
        <p:nvSpPr>
          <p:cNvPr id="3" name="Rectangle 2"/>
          <p:cNvSpPr/>
          <p:nvPr userDrawn="1"/>
        </p:nvSpPr>
        <p:spPr bwMode="hidden">
          <a:xfrm>
            <a:off x="1" y="1155940"/>
            <a:ext cx="12192000"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18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453" y="1447801"/>
            <a:ext cx="11155093" cy="1988237"/>
          </a:xfrm>
        </p:spPr>
        <p:txBody>
          <a:bodyPr/>
          <a:lstStyle>
            <a:lvl1pPr marL="0" indent="0">
              <a:lnSpc>
                <a:spcPct val="95000"/>
              </a:lnSpc>
              <a:buNone/>
              <a:defRPr sz="3200">
                <a:gradFill>
                  <a:gsLst>
                    <a:gs pos="1250">
                      <a:srgbClr val="000000"/>
                    </a:gs>
                    <a:gs pos="100000">
                      <a:srgbClr val="000000"/>
                    </a:gs>
                  </a:gsLst>
                  <a:lin ang="5400000" scaled="0"/>
                </a:gradFill>
                <a:latin typeface="Consolas" pitchFamily="49" charset="0"/>
                <a:cs typeface="Consolas" pitchFamily="49" charset="0"/>
              </a:defRPr>
            </a:lvl1pPr>
            <a:lvl2pPr marL="339725"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57308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798513"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103028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48316589"/>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836" y="228601"/>
            <a:ext cx="11155093" cy="664797"/>
          </a:xfrm>
        </p:spPr>
        <p:txBody>
          <a:bodyPr/>
          <a:lstStyle>
            <a:lvl1pPr>
              <a:defRPr sz="48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248" y="1447799"/>
            <a:ext cx="11151917" cy="2043636"/>
          </a:xfrm>
          <a:prstGeom prst="rect">
            <a:avLst/>
          </a:prstGeom>
        </p:spPr>
        <p:txBody>
          <a:bodyPr/>
          <a:lstStyle>
            <a:lvl1pPr marL="342900" indent="-3429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865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440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30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16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7"/>
            <a:ext cx="12192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600"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2825110881"/>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pic>
        <p:nvPicPr>
          <p:cNvPr id="5" name="Picture 4"/>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 y="0"/>
            <a:ext cx="12192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a:xfrm>
            <a:off x="609600" y="6356356"/>
            <a:ext cx="2844800" cy="365125"/>
          </a:xfrm>
          <a:prstGeom prst="rect">
            <a:avLst/>
          </a:prstGeom>
        </p:spPr>
        <p:txBody>
          <a:bodyPr/>
          <a:lstStyle>
            <a:lvl1pPr>
              <a:defRPr sz="1500">
                <a:latin typeface="Segoe UI" pitchFamily="34" charset="0"/>
                <a:ea typeface="Segoe UI" pitchFamily="34" charset="0"/>
                <a:cs typeface="Segoe UI" pitchFamily="34" charset="0"/>
              </a:defRPr>
            </a:lvl1pPr>
          </a:lstStyle>
          <a:p>
            <a:pPr defTabSz="914089"/>
            <a:fld id="{2A7BA874-1150-4ED5-9CD1-55A37937C951}" type="datetimeFigureOut">
              <a:rPr lang="en-US" smtClean="0">
                <a:solidFill>
                  <a:prstClr val="black">
                    <a:tint val="75000"/>
                  </a:prstClr>
                </a:solidFill>
              </a:rPr>
              <a:pPr defTabSz="914089"/>
              <a:t>6/3/2014</a:t>
            </a:fld>
            <a:endParaRPr lang="en-US" dirty="0">
              <a:solidFill>
                <a:prstClr val="black">
                  <a:tint val="75000"/>
                </a:prstClr>
              </a:solidFill>
            </a:endParaRPr>
          </a:p>
        </p:txBody>
      </p:sp>
      <p:sp>
        <p:nvSpPr>
          <p:cNvPr id="3" name="Footer Placeholder 2"/>
          <p:cNvSpPr>
            <a:spLocks noGrp="1"/>
          </p:cNvSpPr>
          <p:nvPr>
            <p:ph type="ftr" sz="quarter" idx="11"/>
          </p:nvPr>
        </p:nvSpPr>
        <p:spPr>
          <a:xfrm>
            <a:off x="4165603" y="6356356"/>
            <a:ext cx="3860800" cy="365125"/>
          </a:xfrm>
          <a:prstGeom prst="rect">
            <a:avLst/>
          </a:prstGeom>
        </p:spPr>
        <p:txBody>
          <a:bodyPr/>
          <a:lstStyle>
            <a:lvl1pPr>
              <a:defRPr sz="1500">
                <a:latin typeface="Segoe UI" pitchFamily="34" charset="0"/>
                <a:ea typeface="Segoe UI" pitchFamily="34" charset="0"/>
                <a:cs typeface="Segoe UI" pitchFamily="34" charset="0"/>
              </a:defRPr>
            </a:lvl1pPr>
          </a:lstStyle>
          <a:p>
            <a:pPr defTabSz="914089"/>
            <a:endParaRPr lang="en-US" dirty="0">
              <a:solidFill>
                <a:prstClr val="black">
                  <a:tint val="75000"/>
                </a:prstClr>
              </a:solidFill>
            </a:endParaRPr>
          </a:p>
        </p:txBody>
      </p:sp>
      <p:sp>
        <p:nvSpPr>
          <p:cNvPr id="4" name="Slide Number Placeholder 3"/>
          <p:cNvSpPr>
            <a:spLocks noGrp="1"/>
          </p:cNvSpPr>
          <p:nvPr>
            <p:ph type="sldNum" sz="quarter" idx="12"/>
          </p:nvPr>
        </p:nvSpPr>
        <p:spPr>
          <a:xfrm>
            <a:off x="8737602" y="6356356"/>
            <a:ext cx="1625601" cy="365125"/>
          </a:xfrm>
          <a:prstGeom prst="rect">
            <a:avLst/>
          </a:prstGeom>
        </p:spPr>
        <p:txBody>
          <a:bodyPr/>
          <a:lstStyle>
            <a:lvl1pPr>
              <a:defRPr sz="1500">
                <a:latin typeface="Segoe UI" pitchFamily="34" charset="0"/>
                <a:ea typeface="Segoe UI" pitchFamily="34" charset="0"/>
                <a:cs typeface="Segoe UI" pitchFamily="34" charset="0"/>
              </a:defRPr>
            </a:lvl1pPr>
          </a:lstStyle>
          <a:p>
            <a:pPr defTabSz="914089"/>
            <a:fld id="{D36C55DA-EA81-4398-BC5D-9B74D036CF46}" type="slidenum">
              <a:rPr lang="en-US" smtClean="0">
                <a:solidFill>
                  <a:prstClr val="black">
                    <a:tint val="75000"/>
                  </a:prstClr>
                </a:solidFill>
              </a:rPr>
              <a:pPr defTabSz="914089"/>
              <a:t>‹#›</a:t>
            </a:fld>
            <a:endParaRPr lang="en-US" dirty="0">
              <a:solidFill>
                <a:prstClr val="black">
                  <a:tint val="75000"/>
                </a:prstClr>
              </a:solidFill>
            </a:endParaRPr>
          </a:p>
        </p:txBody>
      </p:sp>
    </p:spTree>
    <p:extLst>
      <p:ext uri="{BB962C8B-B14F-4D97-AF65-F5344CB8AC3E}">
        <p14:creationId xmlns:p14="http://schemas.microsoft.com/office/powerpoint/2010/main" val="411627129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Blank Slide Orange">
    <p:bg>
      <p:bgPr>
        <a:solidFill>
          <a:srgbClr val="EB3C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294477"/>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6006" y="294933"/>
            <a:ext cx="10955929" cy="683776"/>
          </a:xfrm>
        </p:spPr>
        <p:txBody>
          <a:bodyPr/>
          <a:lstStyle>
            <a:lvl1pPr>
              <a:defRPr>
                <a:solidFill>
                  <a:srgbClr val="FF6A00"/>
                </a:solidFill>
              </a:defRPr>
            </a:lvl1pPr>
          </a:lstStyle>
          <a:p>
            <a:r>
              <a:rPr lang="en-US" dirty="0"/>
              <a:t>Click to edit Master title style</a:t>
            </a:r>
          </a:p>
        </p:txBody>
      </p:sp>
      <p:sp>
        <p:nvSpPr>
          <p:cNvPr id="7" name="Content Placeholder 6"/>
          <p:cNvSpPr>
            <a:spLocks noGrp="1"/>
          </p:cNvSpPr>
          <p:nvPr>
            <p:ph sz="quarter" idx="11"/>
          </p:nvPr>
        </p:nvSpPr>
        <p:spPr>
          <a:xfrm>
            <a:off x="601713" y="1465937"/>
            <a:ext cx="10968566" cy="4681537"/>
          </a:xfrm>
        </p:spPr>
        <p:txBody>
          <a:bodyPr>
            <a:normAutofit/>
          </a:bodyPr>
          <a:lstStyle>
            <a:lvl1pPr>
              <a:defRPr sz="28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12"/>
          <p:cNvSpPr>
            <a:spLocks noGrp="1"/>
          </p:cNvSpPr>
          <p:nvPr>
            <p:ph type="ftr" sz="quarter" idx="3"/>
          </p:nvPr>
        </p:nvSpPr>
        <p:spPr>
          <a:xfrm>
            <a:off x="603614" y="6322585"/>
            <a:ext cx="5476865" cy="156889"/>
          </a:xfrm>
          <a:prstGeom prst="rect">
            <a:avLst/>
          </a:prstGeom>
        </p:spPr>
        <p:txBody>
          <a:bodyPr lIns="0" tIns="0" rIns="0" bIns="0" anchor="ctr"/>
          <a:lstStyle>
            <a:lvl1pPr>
              <a:defRPr sz="800"/>
            </a:lvl1pPr>
          </a:lstStyle>
          <a:p>
            <a:pPr defTabSz="914363"/>
            <a:fld id="{E6B99D99-642A-4E17-BD22-6C52BED7EF28}" type="slidenum">
              <a:rPr lang="en-US" smtClean="0">
                <a:solidFill>
                  <a:srgbClr val="000000"/>
                </a:solidFill>
              </a:rPr>
              <a:pPr defTabSz="914363"/>
              <a:t>‹#›</a:t>
            </a:fld>
            <a:r>
              <a:rPr lang="en-US" smtClean="0">
                <a:solidFill>
                  <a:srgbClr val="FF6A00"/>
                </a:solidFill>
              </a:rPr>
              <a:t>  |</a:t>
            </a:r>
            <a:r>
              <a:rPr lang="en-US" smtClean="0">
                <a:solidFill>
                  <a:srgbClr val="FFFFFF"/>
                </a:solidFill>
              </a:rPr>
              <a:t>  Microsoft Confidential</a:t>
            </a:r>
            <a:endParaRPr lang="en-US" dirty="0">
              <a:solidFill>
                <a:srgbClr val="FFFFFF"/>
              </a:solidFill>
            </a:endParaRPr>
          </a:p>
        </p:txBody>
      </p:sp>
    </p:spTree>
    <p:extLst>
      <p:ext uri="{BB962C8B-B14F-4D97-AF65-F5344CB8AC3E}">
        <p14:creationId xmlns:p14="http://schemas.microsoft.com/office/powerpoint/2010/main" val="2523511609"/>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1575" y="5033095"/>
            <a:ext cx="5433644" cy="1881715"/>
          </a:xfrm>
          <a:prstGeom prst="rect">
            <a:avLst/>
          </a:prstGeom>
        </p:spPr>
      </p:pic>
      <p:sp>
        <p:nvSpPr>
          <p:cNvPr id="2" name="Title 1"/>
          <p:cNvSpPr>
            <a:spLocks noGrp="1"/>
          </p:cNvSpPr>
          <p:nvPr>
            <p:ph type="title" hasCustomPrompt="1"/>
          </p:nvPr>
        </p:nvSpPr>
        <p:spPr>
          <a:xfrm>
            <a:off x="978949" y="2109542"/>
            <a:ext cx="10240454" cy="997196"/>
          </a:xfrm>
        </p:spPr>
        <p:txBody>
          <a:bodyPr anchor="b" anchorCtr="0"/>
          <a:lstStyle>
            <a:lvl1pPr>
              <a:defRPr sz="7200" spc="-150"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949" y="3425825"/>
            <a:ext cx="10240454" cy="498598"/>
          </a:xfrm>
        </p:spPr>
        <p:txBody>
          <a:bodyPr>
            <a:noAutofit/>
          </a:bodyPr>
          <a:lstStyle>
            <a:lvl1pPr marL="0" indent="0">
              <a:spcBef>
                <a:spcPts val="0"/>
              </a:spcBef>
              <a:buNone/>
              <a:defRPr spc="-70"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3997934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48AF08-CCBB-41DA-83BD-3DBB9AE4F2AB}" type="datetimeFigureOut">
              <a:rPr lang="en-US" smtClean="0"/>
              <a:t>6/3/2014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E2D30B-661E-4572-9AF1-8414EF5095CD}" type="slidenum">
              <a:rPr lang="en-US" smtClean="0"/>
              <a:t>‹#›</a:t>
            </a:fld>
            <a:endParaRPr lang="en-US"/>
          </a:p>
        </p:txBody>
      </p:sp>
    </p:spTree>
    <p:extLst>
      <p:ext uri="{BB962C8B-B14F-4D97-AF65-F5344CB8AC3E}">
        <p14:creationId xmlns:p14="http://schemas.microsoft.com/office/powerpoint/2010/main" val="6816041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Divider Slide">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6085" y="6102166"/>
            <a:ext cx="2159890" cy="747988"/>
          </a:xfrm>
          <a:prstGeom prst="rect">
            <a:avLst/>
          </a:prstGeom>
        </p:spPr>
      </p:pic>
      <p:sp>
        <p:nvSpPr>
          <p:cNvPr id="2" name="Title 1"/>
          <p:cNvSpPr>
            <a:spLocks noGrp="1"/>
          </p:cNvSpPr>
          <p:nvPr>
            <p:ph type="title" hasCustomPrompt="1"/>
          </p:nvPr>
        </p:nvSpPr>
        <p:spPr>
          <a:xfrm>
            <a:off x="519248" y="2819604"/>
            <a:ext cx="11151917" cy="1218795"/>
          </a:xfrm>
        </p:spPr>
        <p:txBody>
          <a:bodyPr anchor="b" anchorCtr="0"/>
          <a:lstStyle>
            <a:lvl1pPr>
              <a:defRPr sz="8800" spc="-300" baseline="0">
                <a:gradFill>
                  <a:gsLst>
                    <a:gs pos="100000">
                      <a:schemeClr val="bg1"/>
                    </a:gs>
                    <a:gs pos="0">
                      <a:schemeClr val="bg1"/>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373949640"/>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392" y="4343401"/>
            <a:ext cx="10240453" cy="461665"/>
          </a:xfrm>
        </p:spPr>
        <p:txBody>
          <a:bodyPr>
            <a:noAutofit/>
          </a:bodyPr>
          <a:lstStyle>
            <a:lvl1pPr marL="0" indent="0" algn="l">
              <a:lnSpc>
                <a:spcPct val="90000"/>
              </a:lnSpc>
              <a:spcBef>
                <a:spcPts val="0"/>
              </a:spcBef>
              <a:buNone/>
              <a:defRPr lang="en-US" sz="3600" kern="1200" spc="-70" baseline="0" dirty="0">
                <a:gradFill>
                  <a:gsLst>
                    <a:gs pos="2083">
                      <a:schemeClr val="bg2"/>
                    </a:gs>
                    <a:gs pos="99000">
                      <a:schemeClr val="bg2"/>
                    </a:gs>
                  </a:gsLst>
                  <a:lin ang="5400000" scaled="0"/>
                </a:gra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73392" y="2739678"/>
            <a:ext cx="10248394"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600" b="0" kern="1200" cap="none" spc="-400"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3392" y="1447800"/>
            <a:ext cx="10240454" cy="914096"/>
          </a:xfrm>
        </p:spPr>
        <p:txBody>
          <a:bodyPr wrap="square" anchor="b">
            <a:noAutofit/>
          </a:bodyPr>
          <a:lstStyle>
            <a:lvl1pPr marL="0" indent="0">
              <a:buNone/>
              <a:defRPr sz="6600" spc="-150"/>
            </a:lvl1pPr>
          </a:lstStyle>
          <a:p>
            <a:pPr lvl="0"/>
            <a:r>
              <a:rPr lang="en-US" dirty="0" smtClean="0"/>
              <a:t>Click to edit Master text styles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4969096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8" y="1447799"/>
            <a:ext cx="11151917" cy="1975926"/>
          </a:xfrm>
          <a:prstGeom prst="rect">
            <a:avLst/>
          </a:prstGeom>
        </p:spPr>
        <p:txBody>
          <a:bodyPr/>
          <a:lstStyle>
            <a:lvl1pPr marL="0" indent="0">
              <a:spcBef>
                <a:spcPts val="2400"/>
              </a:spcBef>
              <a:buNone/>
              <a:defRPr sz="4000">
                <a:gradFill>
                  <a:gsLst>
                    <a:gs pos="100000">
                      <a:schemeClr val="tx2"/>
                    </a:gs>
                    <a:gs pos="0">
                      <a:schemeClr val="tx2"/>
                    </a:gs>
                  </a:gsLst>
                  <a:lin ang="5400000" scaled="0"/>
                </a:gradFill>
                <a:latin typeface="+mj-lt"/>
              </a:defRPr>
            </a:lvl1pPr>
            <a:lvl2pPr marL="0" indent="0">
              <a:buNone/>
              <a:defRPr sz="2000">
                <a:gradFill>
                  <a:gsLst>
                    <a:gs pos="100000">
                      <a:schemeClr val="bg2"/>
                    </a:gs>
                    <a:gs pos="6000">
                      <a:schemeClr val="bg2"/>
                    </a:gs>
                  </a:gsLst>
                  <a:lin ang="5400000" scaled="0"/>
                </a:gradFill>
              </a:defRPr>
            </a:lvl2pPr>
            <a:lvl3pPr marL="231775" indent="0">
              <a:buNone/>
              <a:defRPr sz="2000">
                <a:gradFill>
                  <a:gsLst>
                    <a:gs pos="100000">
                      <a:schemeClr val="bg2"/>
                    </a:gs>
                    <a:gs pos="6000">
                      <a:schemeClr val="bg2"/>
                    </a:gs>
                  </a:gsLst>
                  <a:lin ang="5400000" scaled="0"/>
                </a:gradFill>
              </a:defRPr>
            </a:lvl3pPr>
            <a:lvl4pPr marL="457200" indent="0">
              <a:buNone/>
              <a:defRPr sz="2000">
                <a:gradFill>
                  <a:gsLst>
                    <a:gs pos="100000">
                      <a:schemeClr val="bg2"/>
                    </a:gs>
                    <a:gs pos="6000">
                      <a:schemeClr val="bg2"/>
                    </a:gs>
                  </a:gsLst>
                  <a:lin ang="5400000" scaled="0"/>
                </a:gradFill>
              </a:defRPr>
            </a:lvl4pPr>
            <a:lvl5pPr marL="693738" indent="0">
              <a:buNone/>
              <a:defRPr sz="2000">
                <a:gradFill>
                  <a:gsLst>
                    <a:gs pos="100000">
                      <a:schemeClr val="bg2"/>
                    </a:gs>
                    <a:gs pos="6000">
                      <a:schemeClr val="bg2"/>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dirty="0" smtClean="0"/>
              <a:t>Click to edit Master title style</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2101270255"/>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8" y="1447799"/>
            <a:ext cx="11151917" cy="1975926"/>
          </a:xfrm>
          <a:prstGeom prst="rect">
            <a:avLst/>
          </a:prstGeom>
        </p:spPr>
        <p:txBody>
          <a:bodyPr/>
          <a:lstStyle>
            <a:lvl1pPr marL="0" indent="0">
              <a:spcBef>
                <a:spcPts val="2400"/>
              </a:spcBef>
              <a:buNone/>
              <a:defRPr sz="4000">
                <a:gradFill>
                  <a:gsLst>
                    <a:gs pos="100000">
                      <a:schemeClr val="bg2"/>
                    </a:gs>
                    <a:gs pos="0">
                      <a:schemeClr val="bg2"/>
                    </a:gs>
                  </a:gsLst>
                  <a:lin ang="5400000" scaled="0"/>
                </a:gradFill>
                <a:latin typeface="+mj-lt"/>
              </a:defRPr>
            </a:lvl1pPr>
            <a:lvl2pPr marL="0" indent="0">
              <a:buNone/>
              <a:defRPr sz="2000">
                <a:gradFill>
                  <a:gsLst>
                    <a:gs pos="100000">
                      <a:schemeClr val="bg2"/>
                    </a:gs>
                    <a:gs pos="0">
                      <a:schemeClr val="bg2"/>
                    </a:gs>
                  </a:gsLst>
                  <a:lin ang="5400000" scaled="0"/>
                </a:gradFill>
              </a:defRPr>
            </a:lvl2pPr>
            <a:lvl3pPr marL="231775" indent="0">
              <a:buNone/>
              <a:defRPr sz="2000">
                <a:gradFill>
                  <a:gsLst>
                    <a:gs pos="100000">
                      <a:schemeClr val="bg2"/>
                    </a:gs>
                    <a:gs pos="0">
                      <a:schemeClr val="bg2"/>
                    </a:gs>
                  </a:gsLst>
                  <a:lin ang="5400000" scaled="0"/>
                </a:gradFill>
              </a:defRPr>
            </a:lvl3pPr>
            <a:lvl4pPr marL="457200" indent="0">
              <a:buNone/>
              <a:defRPr sz="2000">
                <a:gradFill>
                  <a:gsLst>
                    <a:gs pos="100000">
                      <a:schemeClr val="bg2"/>
                    </a:gs>
                    <a:gs pos="0">
                      <a:schemeClr val="bg2"/>
                    </a:gs>
                  </a:gsLst>
                  <a:lin ang="5400000" scaled="0"/>
                </a:gradFill>
              </a:defRPr>
            </a:lvl4pPr>
            <a:lvl5pPr marL="693738" indent="0">
              <a:buNone/>
              <a:defRPr sz="2000">
                <a:gradFill>
                  <a:gsLst>
                    <a:gs pos="100000">
                      <a:schemeClr val="bg2"/>
                    </a:gs>
                    <a:gs pos="0">
                      <a:schemeClr val="bg2"/>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dirty="0" smtClean="0"/>
              <a:t>Click to edit Master title style</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1470887704"/>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1"/>
            <a:ext cx="11151917" cy="747897"/>
          </a:xfrm>
        </p:spPr>
        <p:txBody>
          <a:bodyPr/>
          <a:lstStyle>
            <a:lvl1pPr>
              <a:defRPr>
                <a:gradFill>
                  <a:gsLst>
                    <a:gs pos="1250">
                      <a:schemeClr val="tx2"/>
                    </a:gs>
                    <a:gs pos="100000">
                      <a:schemeClr val="tx2"/>
                    </a:gs>
                  </a:gsLst>
                  <a:lin ang="5400000" scaled="0"/>
                </a:gradFi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519248" y="1447799"/>
            <a:ext cx="11151917" cy="2043636"/>
          </a:xfrm>
          <a:prstGeom prst="rect">
            <a:avLst/>
          </a:prstGeom>
        </p:spPr>
        <p:txBody>
          <a:bodyPr/>
          <a:lstStyle>
            <a:lvl1pPr marL="284163" indent="-284163">
              <a:buFont typeface="Wingdings" pitchFamily="2" charset="2"/>
              <a:buChar char=""/>
              <a:defRPr sz="4000"/>
            </a:lvl1pPr>
            <a:lvl2pPr marL="517525" indent="-233363">
              <a:buFont typeface="Wingdings" pitchFamily="2" charset="2"/>
              <a:buChar char=""/>
              <a:defRPr>
                <a:latin typeface="+mn-lt"/>
              </a:defRPr>
            </a:lvl2pPr>
            <a:lvl3pPr marL="741363" indent="-223838">
              <a:buFont typeface="Wingdings" pitchFamily="2" charset="2"/>
              <a:buChar char=""/>
              <a:tabLst/>
              <a:defRPr>
                <a:latin typeface="+mn-lt"/>
              </a:defRPr>
            </a:lvl3pPr>
            <a:lvl4pPr marL="914400" indent="-173038">
              <a:buFont typeface="Wingdings" pitchFamily="2" charset="2"/>
              <a:buChar char=""/>
              <a:defRPr>
                <a:latin typeface="+mn-lt"/>
              </a:defRPr>
            </a:lvl4pPr>
            <a:lvl5pPr marL="1087438" indent="-173038">
              <a:buFont typeface="Wingdings" pitchFamily="2" charset="2"/>
              <a:buChar char=""/>
              <a:tabLst/>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812769672"/>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836" y="1447801"/>
            <a:ext cx="5396365" cy="2462213"/>
          </a:xfrm>
        </p:spPr>
        <p:txBody>
          <a:bodyPr/>
          <a:lstStyle>
            <a:lvl1pPr marL="0" indent="0">
              <a:spcBef>
                <a:spcPts val="1200"/>
              </a:spcBef>
              <a:buNone/>
              <a:defRPr sz="4000">
                <a:gradFill>
                  <a:gsLst>
                    <a:gs pos="100000">
                      <a:schemeClr val="tx2"/>
                    </a:gs>
                    <a:gs pos="0">
                      <a:schemeClr val="tx2"/>
                    </a:gs>
                  </a:gsLst>
                  <a:lin ang="5400000" scaled="0"/>
                </a:gradFill>
                <a:latin typeface="+mj-lt"/>
              </a:defRPr>
            </a:lvl1pPr>
            <a:lvl2pPr marL="0" indent="0">
              <a:buNone/>
              <a:defRPr sz="2000"/>
            </a:lvl2pPr>
            <a:lvl3pPr marL="233363" indent="0">
              <a:buNone/>
              <a:defRPr sz="2000"/>
            </a:lvl3pPr>
            <a:lvl4pPr marL="457200" indent="0">
              <a:buNone/>
              <a:defRPr sz="2000"/>
            </a:lvl4pPr>
            <a:lvl5pPr marL="693738" indent="0">
              <a:buNone/>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p:nvPr>
        </p:nvSpPr>
        <p:spPr>
          <a:xfrm>
            <a:off x="6279563" y="1447801"/>
            <a:ext cx="5396365" cy="2462213"/>
          </a:xfrm>
        </p:spPr>
        <p:txBody>
          <a:bodyPr/>
          <a:lstStyle>
            <a:lvl1pPr marL="0" indent="0">
              <a:spcBef>
                <a:spcPts val="1200"/>
              </a:spcBef>
              <a:buNone/>
              <a:defRPr lang="en-US" sz="4000" kern="1200" spc="-70" baseline="0" dirty="0" smtClean="0">
                <a:gradFill>
                  <a:gsLst>
                    <a:gs pos="100000">
                      <a:schemeClr val="tx2"/>
                    </a:gs>
                    <a:gs pos="0">
                      <a:schemeClr val="tx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250">
                      <a:schemeClr val="bg2"/>
                    </a:gs>
                    <a:gs pos="100000">
                      <a:schemeClr val="bg2"/>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9"/>
          <p:cNvSpPr>
            <a:spLocks noGrp="1"/>
          </p:cNvSpPr>
          <p:nvPr>
            <p:ph type="sldNum" sz="quarter" idx="13"/>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750059693"/>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dirty="0" smtClean="0"/>
              <a:t>Click to edit Master title style</a:t>
            </a:r>
            <a:endParaRPr lang="en-US" dirty="0"/>
          </a:p>
        </p:txBody>
      </p:sp>
      <p:sp>
        <p:nvSpPr>
          <p:cNvPr id="6" name="Text Placeholder 5"/>
          <p:cNvSpPr>
            <a:spLocks noGrp="1"/>
          </p:cNvSpPr>
          <p:nvPr>
            <p:ph type="body" sz="quarter" idx="11"/>
          </p:nvPr>
        </p:nvSpPr>
        <p:spPr>
          <a:xfrm>
            <a:off x="520836" y="1447801"/>
            <a:ext cx="5396365" cy="2462213"/>
          </a:xfrm>
        </p:spPr>
        <p:txBody>
          <a:bodyPr/>
          <a:lstStyle>
            <a:lvl1pPr marL="0" indent="0">
              <a:spcBef>
                <a:spcPts val="1200"/>
              </a:spcBef>
              <a:buNone/>
              <a:defRPr sz="4000">
                <a:gradFill>
                  <a:gsLst>
                    <a:gs pos="1000">
                      <a:schemeClr val="bg2"/>
                    </a:gs>
                    <a:gs pos="98000">
                      <a:schemeClr val="bg2"/>
                    </a:gs>
                  </a:gsLst>
                  <a:lin ang="5400000" scaled="0"/>
                </a:gradFill>
                <a:latin typeface="+mj-lt"/>
              </a:defRPr>
            </a:lvl1pPr>
            <a:lvl2pPr marL="0" indent="0">
              <a:buNone/>
              <a:defRPr sz="2000">
                <a:gradFill>
                  <a:gsLst>
                    <a:gs pos="1000">
                      <a:schemeClr val="bg2"/>
                    </a:gs>
                    <a:gs pos="98000">
                      <a:schemeClr val="bg2"/>
                    </a:gs>
                  </a:gsLst>
                  <a:lin ang="5400000" scaled="0"/>
                </a:gradFill>
              </a:defRPr>
            </a:lvl2pPr>
            <a:lvl3pPr marL="233363" indent="0">
              <a:buNone/>
              <a:defRPr sz="2000">
                <a:gradFill>
                  <a:gsLst>
                    <a:gs pos="1000">
                      <a:schemeClr val="bg2"/>
                    </a:gs>
                    <a:gs pos="98000">
                      <a:schemeClr val="bg2"/>
                    </a:gs>
                  </a:gsLst>
                  <a:lin ang="5400000" scaled="0"/>
                </a:gradFill>
              </a:defRPr>
            </a:lvl3pPr>
            <a:lvl4pPr marL="457200" indent="0">
              <a:buNone/>
              <a:defRPr sz="2000">
                <a:gradFill>
                  <a:gsLst>
                    <a:gs pos="1000">
                      <a:schemeClr val="bg2"/>
                    </a:gs>
                    <a:gs pos="98000">
                      <a:schemeClr val="bg2"/>
                    </a:gs>
                  </a:gsLst>
                  <a:lin ang="5400000" scaled="0"/>
                </a:gradFill>
              </a:defRPr>
            </a:lvl4pPr>
            <a:lvl5pPr marL="693738" indent="0">
              <a:buNone/>
              <a:defRPr sz="2000">
                <a:gradFill>
                  <a:gsLst>
                    <a:gs pos="1000">
                      <a:schemeClr val="bg2"/>
                    </a:gs>
                    <a:gs pos="98000">
                      <a:schemeClr val="bg2"/>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p:nvPr>
        </p:nvSpPr>
        <p:spPr>
          <a:xfrm>
            <a:off x="6279563" y="1447801"/>
            <a:ext cx="5396365" cy="2462213"/>
          </a:xfrm>
        </p:spPr>
        <p:txBody>
          <a:bodyPr/>
          <a:lstStyle>
            <a:lvl1pPr marL="0" indent="0">
              <a:spcBef>
                <a:spcPts val="1200"/>
              </a:spcBef>
              <a:buNone/>
              <a:defRPr lang="en-US" sz="4000" kern="1200" spc="-70" baseline="0" dirty="0" smtClean="0">
                <a:gradFill>
                  <a:gsLst>
                    <a:gs pos="1000">
                      <a:schemeClr val="bg2"/>
                    </a:gs>
                    <a:gs pos="98000">
                      <a:schemeClr val="bg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000">
                      <a:schemeClr val="bg2"/>
                    </a:gs>
                    <a:gs pos="98000">
                      <a:schemeClr val="bg2"/>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9"/>
          <p:cNvSpPr>
            <a:spLocks noGrp="1"/>
          </p:cNvSpPr>
          <p:nvPr>
            <p:ph type="sldNum" sz="quarter" idx="13"/>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1164720381"/>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520836" y="1447801"/>
            <a:ext cx="5396365" cy="2351413"/>
          </a:xfrm>
        </p:spPr>
        <p:txBody>
          <a:bodyPr>
            <a:spAutoFit/>
          </a:bodyPr>
          <a:lstStyle>
            <a:lvl1pPr marL="292100" indent="-292100">
              <a:spcBef>
                <a:spcPts val="1200"/>
              </a:spcBef>
              <a:buClr>
                <a:schemeClr val="bg2"/>
              </a:buClr>
              <a:buSzPct val="100000"/>
              <a:buFont typeface="Wingdings" pitchFamily="2" charset="2"/>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520700" indent="-228600">
              <a:defRPr sz="2000"/>
            </a:lvl2pPr>
            <a:lvl3pPr marL="685800" indent="-165100">
              <a:tabLst/>
              <a:defRPr sz="2000"/>
            </a:lvl3pPr>
            <a:lvl4pPr marL="863600" indent="-177800">
              <a:defRPr/>
            </a:lvl4pPr>
            <a:lvl5pPr marL="1028700" indent="-165100">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6279563" y="1447801"/>
            <a:ext cx="5396365" cy="2351413"/>
          </a:xfrm>
        </p:spPr>
        <p:txBody>
          <a:bodyPr>
            <a:spAutoFit/>
          </a:bodyPr>
          <a:lstStyle>
            <a:lvl1pPr marL="339725" indent="-339725">
              <a:spcBef>
                <a:spcPts val="1200"/>
              </a:spcBef>
              <a:buClr>
                <a:schemeClr val="bg2"/>
              </a:buClr>
              <a:buFont typeface="Arial" pitchFamily="34" charset="0"/>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635000" indent="-342900">
              <a:defRPr lang="en-US" sz="2000" kern="1200" spc="0" baseline="0" dirty="0" smtClean="0">
                <a:gradFill>
                  <a:gsLst>
                    <a:gs pos="1250">
                      <a:schemeClr val="bg2"/>
                    </a:gs>
                    <a:gs pos="100000">
                      <a:schemeClr val="bg2"/>
                    </a:gs>
                  </a:gsLst>
                  <a:lin ang="5400000" scaled="0"/>
                </a:gradFill>
                <a:latin typeface="+mn-lt"/>
                <a:ea typeface="+mn-ea"/>
                <a:cs typeface="+mn-cs"/>
              </a:defRPr>
            </a:lvl2pPr>
            <a:lvl3pPr marL="863600" indent="-342900">
              <a:defRPr lang="en-US" sz="2000" kern="1200" spc="0" baseline="0" dirty="0" smtClean="0">
                <a:gradFill>
                  <a:gsLst>
                    <a:gs pos="1250">
                      <a:schemeClr val="bg2"/>
                    </a:gs>
                    <a:gs pos="100000">
                      <a:schemeClr val="bg2"/>
                    </a:gs>
                  </a:gsLst>
                  <a:lin ang="5400000" scaled="0"/>
                </a:gradFill>
                <a:latin typeface="+mn-lt"/>
                <a:ea typeface="+mn-ea"/>
                <a:cs typeface="+mn-cs"/>
              </a:defRPr>
            </a:lvl3pPr>
            <a:lvl4pPr marL="1028700" indent="-342900">
              <a:defRPr lang="en-US" sz="2000" kern="1200" spc="0" baseline="0" dirty="0" smtClean="0">
                <a:gradFill>
                  <a:gsLst>
                    <a:gs pos="1250">
                      <a:schemeClr val="bg2"/>
                    </a:gs>
                    <a:gs pos="100000">
                      <a:schemeClr val="bg2"/>
                    </a:gs>
                  </a:gsLst>
                  <a:lin ang="5400000" scaled="0"/>
                </a:gradFill>
                <a:latin typeface="+mn-lt"/>
                <a:ea typeface="+mn-ea"/>
                <a:cs typeface="+mn-cs"/>
              </a:defRPr>
            </a:lvl4pPr>
            <a:lvl5pPr marL="1206500" indent="-342900">
              <a:defRPr lang="en-US" sz="2000" kern="1200" spc="0" baseline="0" dirty="0">
                <a:gradFill>
                  <a:gsLst>
                    <a:gs pos="1250">
                      <a:schemeClr val="bg2"/>
                    </a:gs>
                    <a:gs pos="100000">
                      <a:schemeClr val="bg2"/>
                    </a:gs>
                  </a:gsLst>
                  <a:lin ang="5400000" scaled="0"/>
                </a:gradFill>
                <a:latin typeface="+mn-lt"/>
                <a:ea typeface="+mn-ea"/>
                <a:cs typeface="+mn-cs"/>
              </a:defRPr>
            </a:lvl5pPr>
          </a:lstStyle>
          <a:p>
            <a:pPr marL="292100" marR="0" lvl="0"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dirty="0" smtClean="0"/>
              <a:t>Click to edit Master text styles</a:t>
            </a:r>
          </a:p>
          <a:p>
            <a:pPr marL="520700" marR="0" lvl="1" indent="-228600" algn="l" defTabSz="914363"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Second level</a:t>
            </a:r>
          </a:p>
          <a:p>
            <a:pPr marL="685800" marR="0" lvl="2" indent="-165100" algn="l" defTabSz="914363"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Third level</a:t>
            </a:r>
          </a:p>
          <a:p>
            <a:pPr marL="863600" marR="0" lvl="3" indent="-177800" algn="l" defTabSz="914363"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Fourth level</a:t>
            </a:r>
          </a:p>
          <a:p>
            <a:pPr marL="1028700" marR="0" lvl="4" indent="-165100" algn="l" defTabSz="914363"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Fifth level</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2619705926"/>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5" y="1447801"/>
            <a:ext cx="5434948" cy="1661993"/>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189761" y="1681905"/>
            <a:ext cx="5486169"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sp>
        <p:nvSpPr>
          <p:cNvPr id="12" name="Title 11"/>
          <p:cNvSpPr>
            <a:spLocks noGrp="1"/>
          </p:cNvSpPr>
          <p:nvPr>
            <p:ph type="title"/>
          </p:nvPr>
        </p:nvSpPr>
        <p:spPr/>
        <p:txBody>
          <a:bodyPr>
            <a:noAutofit/>
          </a:bodyPr>
          <a:lstStyle>
            <a:lvl1pPr>
              <a:defRPr/>
            </a:lvl1pPr>
          </a:lstStyle>
          <a:p>
            <a:r>
              <a:rPr lang="en-US" dirty="0" smtClean="0"/>
              <a:t>Click to edit Master title style</a:t>
            </a:r>
            <a:endParaRPr lang="en-US" dirty="0"/>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2261433250"/>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5" y="1447801"/>
            <a:ext cx="5434948" cy="1178442"/>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sp>
        <p:nvSpPr>
          <p:cNvPr id="9" name="Content Placeholder 5"/>
          <p:cNvSpPr>
            <a:spLocks noGrp="1"/>
          </p:cNvSpPr>
          <p:nvPr>
            <p:ph sz="quarter" idx="13"/>
          </p:nvPr>
        </p:nvSpPr>
        <p:spPr>
          <a:xfrm>
            <a:off x="520835" y="2734985"/>
            <a:ext cx="5445583"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sp>
        <p:nvSpPr>
          <p:cNvPr id="4" name="Picture Placeholder 3"/>
          <p:cNvSpPr>
            <a:spLocks noGrp="1"/>
          </p:cNvSpPr>
          <p:nvPr>
            <p:ph type="pic" sz="quarter" idx="14" hasCustomPrompt="1"/>
          </p:nvPr>
        </p:nvSpPr>
        <p:spPr>
          <a:xfrm>
            <a:off x="6210330" y="0"/>
            <a:ext cx="5981670" cy="6858000"/>
          </a:xfrm>
        </p:spPr>
        <p:txBody>
          <a:bodyPr lIns="182880" anchor="ctr"/>
          <a:lstStyle>
            <a:lvl1pPr marL="0" indent="0" algn="l">
              <a:buNone/>
              <a:defRPr/>
            </a:lvl1pPr>
          </a:lstStyle>
          <a:p>
            <a:r>
              <a:rPr lang="en-US" dirty="0" smtClean="0"/>
              <a:t>Click to insert photo.</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250593206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48AF08-CCBB-41DA-83BD-3DBB9AE4F2AB}" type="datetimeFigureOut">
              <a:rPr lang="en-US" smtClean="0"/>
              <a:t>6/3/2014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E2D30B-661E-4572-9AF1-8414EF5095CD}" type="slidenum">
              <a:rPr lang="en-US" smtClean="0"/>
              <a:t>‹#›</a:t>
            </a:fld>
            <a:endParaRPr lang="en-US"/>
          </a:p>
        </p:txBody>
      </p:sp>
    </p:spTree>
    <p:extLst>
      <p:ext uri="{BB962C8B-B14F-4D97-AF65-F5344CB8AC3E}">
        <p14:creationId xmlns:p14="http://schemas.microsoft.com/office/powerpoint/2010/main" val="3135114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9710" y="1447801"/>
            <a:ext cx="5434948" cy="1178442"/>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6219710" y="2734985"/>
            <a:ext cx="5445583"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sp>
        <p:nvSpPr>
          <p:cNvPr id="4" name="Picture Placeholder 3"/>
          <p:cNvSpPr>
            <a:spLocks noGrp="1"/>
          </p:cNvSpPr>
          <p:nvPr>
            <p:ph type="pic" sz="quarter" idx="14" hasCustomPrompt="1"/>
          </p:nvPr>
        </p:nvSpPr>
        <p:spPr>
          <a:xfrm>
            <a:off x="0" y="0"/>
            <a:ext cx="5981670" cy="6858000"/>
          </a:xfrm>
        </p:spPr>
        <p:txBody>
          <a:bodyPr lIns="182880" anchor="ctr"/>
          <a:lstStyle>
            <a:lvl1pPr marL="0" indent="0" algn="l">
              <a:buNone/>
              <a:defRPr/>
            </a:lvl1pPr>
          </a:lstStyle>
          <a:p>
            <a:r>
              <a:rPr lang="en-US" dirty="0" smtClean="0"/>
              <a:t>Click to insert photo.</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3403793825"/>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Color Block Header on Left &amp; Text on Right ">
    <p:spTree>
      <p:nvGrpSpPr>
        <p:cNvPr id="1" name=""/>
        <p:cNvGrpSpPr/>
        <p:nvPr/>
      </p:nvGrpSpPr>
      <p:grpSpPr>
        <a:xfrm>
          <a:off x="0" y="0"/>
          <a:ext cx="0" cy="0"/>
          <a:chOff x="0" y="0"/>
          <a:chExt cx="0" cy="0"/>
        </a:xfrm>
      </p:grpSpPr>
      <p:sp>
        <p:nvSpPr>
          <p:cNvPr id="2" name="Rectangle 1"/>
          <p:cNvSpPr/>
          <p:nvPr/>
        </p:nvSpPr>
        <p:spPr bwMode="white">
          <a:xfrm>
            <a:off x="-9527" y="0"/>
            <a:ext cx="5988022"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5" y="1447801"/>
            <a:ext cx="5233764" cy="1661993"/>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189761" y="1681905"/>
            <a:ext cx="5486169"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1016608838"/>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Color Block text w/Photo on Right">
    <p:spTree>
      <p:nvGrpSpPr>
        <p:cNvPr id="1" name=""/>
        <p:cNvGrpSpPr/>
        <p:nvPr/>
      </p:nvGrpSpPr>
      <p:grpSpPr>
        <a:xfrm>
          <a:off x="0" y="0"/>
          <a:ext cx="0" cy="0"/>
          <a:chOff x="0" y="0"/>
          <a:chExt cx="0" cy="0"/>
        </a:xfrm>
      </p:grpSpPr>
      <p:sp>
        <p:nvSpPr>
          <p:cNvPr id="7" name="Rectangle 6"/>
          <p:cNvSpPr/>
          <p:nvPr/>
        </p:nvSpPr>
        <p:spPr bwMode="white">
          <a:xfrm>
            <a:off x="1" y="0"/>
            <a:ext cx="622144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5" y="1447801"/>
            <a:ext cx="5434948"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520835" y="2734985"/>
            <a:ext cx="5445583"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sp>
        <p:nvSpPr>
          <p:cNvPr id="4" name="Picture Placeholder 3"/>
          <p:cNvSpPr>
            <a:spLocks noGrp="1"/>
          </p:cNvSpPr>
          <p:nvPr>
            <p:ph type="pic" sz="quarter" idx="14" hasCustomPrompt="1"/>
          </p:nvPr>
        </p:nvSpPr>
        <p:spPr>
          <a:xfrm>
            <a:off x="6210330" y="0"/>
            <a:ext cx="5981670" cy="6858000"/>
          </a:xfrm>
        </p:spPr>
        <p:txBody>
          <a:bodyPr lIns="182880"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421663511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Color Block text w/Photo on Left">
    <p:spTree>
      <p:nvGrpSpPr>
        <p:cNvPr id="1" name=""/>
        <p:cNvGrpSpPr/>
        <p:nvPr/>
      </p:nvGrpSpPr>
      <p:grpSpPr>
        <a:xfrm>
          <a:off x="0" y="0"/>
          <a:ext cx="0" cy="0"/>
          <a:chOff x="0" y="0"/>
          <a:chExt cx="0" cy="0"/>
        </a:xfrm>
      </p:grpSpPr>
      <p:sp>
        <p:nvSpPr>
          <p:cNvPr id="7" name="Rectangle 6"/>
          <p:cNvSpPr/>
          <p:nvPr/>
        </p:nvSpPr>
        <p:spPr bwMode="white">
          <a:xfrm>
            <a:off x="5968968" y="0"/>
            <a:ext cx="6223032"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219710" y="1447801"/>
            <a:ext cx="5434948"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6219710" y="2734985"/>
            <a:ext cx="5445583"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sp>
        <p:nvSpPr>
          <p:cNvPr id="4" name="Picture Placeholder 3"/>
          <p:cNvSpPr>
            <a:spLocks noGrp="1"/>
          </p:cNvSpPr>
          <p:nvPr>
            <p:ph type="pic" sz="quarter" idx="14" hasCustomPrompt="1"/>
          </p:nvPr>
        </p:nvSpPr>
        <p:spPr>
          <a:xfrm>
            <a:off x="0" y="0"/>
            <a:ext cx="5981670" cy="6858000"/>
          </a:xfrm>
        </p:spPr>
        <p:txBody>
          <a:bodyPr lIns="182880"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6085" y="6102166"/>
            <a:ext cx="2159890" cy="747988"/>
          </a:xfrm>
          <a:prstGeom prst="rect">
            <a:avLst/>
          </a:prstGeom>
        </p:spPr>
      </p:pic>
    </p:spTree>
    <p:extLst>
      <p:ext uri="{BB962C8B-B14F-4D97-AF65-F5344CB8AC3E}">
        <p14:creationId xmlns:p14="http://schemas.microsoft.com/office/powerpoint/2010/main" val="2872632269"/>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p:nvSpPr>
        <p:spPr bwMode="white">
          <a:xfrm>
            <a:off x="1" y="857250"/>
            <a:ext cx="12192000" cy="512445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20836" y="1358054"/>
            <a:ext cx="11155093" cy="2863073"/>
          </a:xfrm>
          <a:prstGeom prst="rect">
            <a:avLst/>
          </a:prstGeom>
        </p:spPr>
        <p:txBody>
          <a:bodyPr>
            <a:normAutofit/>
          </a:bodyPr>
          <a:lstStyle>
            <a:lvl1pPr marL="0" indent="0">
              <a:lnSpc>
                <a:spcPct val="90000"/>
              </a:lnSpc>
              <a:buNone/>
              <a:defRPr sz="6400">
                <a:gradFill>
                  <a:gsLst>
                    <a:gs pos="100000">
                      <a:schemeClr val="bg1"/>
                    </a:gs>
                    <a:gs pos="0">
                      <a:schemeClr val="bg1"/>
                    </a:gs>
                  </a:gsLst>
                  <a:lin ang="5400000" scaled="0"/>
                </a:gradFill>
                <a:latin typeface="+mj-lt"/>
              </a:defRPr>
            </a:lvl1pPr>
            <a:lvl2pPr>
              <a:defRPr sz="6400">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520836" y="4343401"/>
            <a:ext cx="11155093" cy="470747"/>
          </a:xfrm>
          <a:prstGeom prst="rect">
            <a:avLst/>
          </a:prstGeom>
        </p:spPr>
        <p:txBody>
          <a:bodyPr>
            <a:normAutofit/>
          </a:bodyPr>
          <a:lstStyle>
            <a:lvl1pPr marL="0" indent="0">
              <a:lnSpc>
                <a:spcPct val="90000"/>
              </a:lnSpc>
              <a:buNone/>
              <a:defRPr sz="3600">
                <a:gradFill>
                  <a:gsLst>
                    <a:gs pos="100000">
                      <a:schemeClr val="bg1"/>
                    </a:gs>
                    <a:gs pos="0">
                      <a:schemeClr val="bg1"/>
                    </a:gs>
                  </a:gsLst>
                  <a:lin ang="5400000" scaled="0"/>
                </a:gradFill>
                <a:latin typeface="+mj-lt"/>
              </a:defRPr>
            </a:lvl1pPr>
            <a:lvl2pPr>
              <a:defRPr sz="6400">
                <a:solidFill>
                  <a:schemeClr val="tx2"/>
                </a:solidFill>
                <a:latin typeface="+mn-lt"/>
              </a:defRPr>
            </a:lvl2pPr>
          </a:lstStyle>
          <a:p>
            <a:pPr lvl="0"/>
            <a:r>
              <a:rPr lang="en-US" dirty="0" smtClean="0"/>
              <a:t>Click to edit Master text styles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124468598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3971120807"/>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5086682"/>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smtClean="0"/>
              <a:t>Slide for Developer Code</a:t>
            </a:r>
            <a:endParaRPr lang="en-US" dirty="0"/>
          </a:p>
        </p:txBody>
      </p:sp>
      <p:sp>
        <p:nvSpPr>
          <p:cNvPr id="3" name="Rectangle 2"/>
          <p:cNvSpPr/>
          <p:nvPr/>
        </p:nvSpPr>
        <p:spPr bwMode="hidden">
          <a:xfrm>
            <a:off x="1" y="1155940"/>
            <a:ext cx="12192000"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18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453" y="1447801"/>
            <a:ext cx="11155093" cy="1988237"/>
          </a:xfrm>
        </p:spPr>
        <p:txBody>
          <a:bodyPr/>
          <a:lstStyle>
            <a:lvl1pPr marL="0" indent="0">
              <a:lnSpc>
                <a:spcPct val="95000"/>
              </a:lnSpc>
              <a:buNone/>
              <a:defRPr sz="3200">
                <a:gradFill>
                  <a:gsLst>
                    <a:gs pos="1250">
                      <a:srgbClr val="000000"/>
                    </a:gs>
                    <a:gs pos="100000">
                      <a:srgbClr val="000000"/>
                    </a:gs>
                  </a:gsLst>
                  <a:lin ang="5400000" scaled="0"/>
                </a:gradFill>
                <a:latin typeface="Consolas" pitchFamily="49" charset="0"/>
                <a:cs typeface="Consolas" pitchFamily="49" charset="0"/>
              </a:defRPr>
            </a:lvl1pPr>
            <a:lvl2pPr marL="339725"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57308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798513"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103028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68356126"/>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836" y="228601"/>
            <a:ext cx="11155093" cy="664797"/>
          </a:xfrm>
        </p:spPr>
        <p:txBody>
          <a:bodyPr/>
          <a:lstStyle>
            <a:lvl1pPr>
              <a:defRPr sz="48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endParaRPr lang="en-US" dirty="0"/>
          </a:p>
        </p:txBody>
      </p:sp>
      <p:sp>
        <p:nvSpPr>
          <p:cNvPr id="6" name="Text Placeholder 5"/>
          <p:cNvSpPr>
            <a:spLocks noGrp="1"/>
          </p:cNvSpPr>
          <p:nvPr>
            <p:ph type="body" sz="quarter" idx="10" hasCustomPrompt="1"/>
          </p:nvPr>
        </p:nvSpPr>
        <p:spPr bwMode="white">
          <a:xfrm>
            <a:off x="519248" y="1447799"/>
            <a:ext cx="11151917" cy="2043636"/>
          </a:xfrm>
          <a:prstGeom prst="rect">
            <a:avLst/>
          </a:prstGeom>
        </p:spPr>
        <p:txBody>
          <a:bodyPr/>
          <a:lstStyle>
            <a:lvl1pPr marL="342900" indent="-3429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865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440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30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16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7"/>
            <a:ext cx="12192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600"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1904186976"/>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cSld name="Punchy Slide Blue">
    <p:bg>
      <p:bgPr>
        <a:solidFill>
          <a:srgbClr val="00188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48" y="2819604"/>
            <a:ext cx="11151917" cy="1218795"/>
          </a:xfrm>
          <a:prstGeom prst="rect">
            <a:avLst/>
          </a:prstGeom>
        </p:spPr>
        <p:txBody>
          <a:bodyPr anchor="b" anchorCtr="0"/>
          <a:lstStyle>
            <a:lvl1pPr>
              <a:defRPr sz="8800"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6085" y="6102166"/>
            <a:ext cx="2159890" cy="747988"/>
          </a:xfrm>
          <a:prstGeom prst="rect">
            <a:avLst/>
          </a:prstGeom>
        </p:spPr>
      </p:pic>
    </p:spTree>
    <p:extLst>
      <p:ext uri="{BB962C8B-B14F-4D97-AF65-F5344CB8AC3E}">
        <p14:creationId xmlns:p14="http://schemas.microsoft.com/office/powerpoint/2010/main" val="1581605277"/>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48AF08-CCBB-41DA-83BD-3DBB9AE4F2AB}" type="datetimeFigureOut">
              <a:rPr lang="en-US" smtClean="0"/>
              <a:t>6/3/2014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E2D30B-661E-4572-9AF1-8414EF5095CD}" type="slidenum">
              <a:rPr lang="en-US" smtClean="0"/>
              <a:t>‹#›</a:t>
            </a:fld>
            <a:endParaRPr lang="en-US"/>
          </a:p>
        </p:txBody>
      </p:sp>
    </p:spTree>
    <p:extLst>
      <p:ext uri="{BB962C8B-B14F-4D97-AF65-F5344CB8AC3E}">
        <p14:creationId xmlns:p14="http://schemas.microsoft.com/office/powerpoint/2010/main" val="124049140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cSld name="1_Color Block text w/Photo on Right">
    <p:spTree>
      <p:nvGrpSpPr>
        <p:cNvPr id="1" name=""/>
        <p:cNvGrpSpPr/>
        <p:nvPr/>
      </p:nvGrpSpPr>
      <p:grpSpPr>
        <a:xfrm>
          <a:off x="0" y="0"/>
          <a:ext cx="0" cy="0"/>
          <a:chOff x="0" y="0"/>
          <a:chExt cx="0" cy="0"/>
        </a:xfrm>
      </p:grpSpPr>
      <p:sp>
        <p:nvSpPr>
          <p:cNvPr id="7" name="Rectangle 6"/>
          <p:cNvSpPr/>
          <p:nvPr/>
        </p:nvSpPr>
        <p:spPr bwMode="white">
          <a:xfrm>
            <a:off x="2" y="0"/>
            <a:ext cx="622144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algn="ctr" defTabSz="913825"/>
            <a:endParaRPr lang="en-US" sz="2199"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5" y="1447801"/>
            <a:ext cx="5434948" cy="1178442"/>
          </a:xfrm>
          <a:prstGeom prst="rect">
            <a:avLst/>
          </a:prstGeom>
        </p:spPr>
        <p:txBody>
          <a:bodyPr>
            <a:noAutofit/>
          </a:bodyPr>
          <a:lstStyle>
            <a:lvl1pPr marL="0" indent="0">
              <a:buNone/>
              <a:defRPr sz="3999" b="0" cap="none" baseline="0">
                <a:gradFill>
                  <a:gsLst>
                    <a:gs pos="100000">
                      <a:schemeClr val="bg1"/>
                    </a:gs>
                    <a:gs pos="0">
                      <a:schemeClr val="bg1"/>
                    </a:gs>
                  </a:gsLst>
                  <a:lin ang="5400000" scaled="0"/>
                </a:gradFill>
                <a:latin typeface="+mj-lt"/>
              </a:defRPr>
            </a:lvl1pPr>
            <a:lvl2pPr marL="609310" indent="0">
              <a:buNone/>
              <a:defRPr sz="2699" b="1"/>
            </a:lvl2pPr>
            <a:lvl3pPr marL="1218621" indent="0">
              <a:buNone/>
              <a:defRPr sz="2399" b="1"/>
            </a:lvl3pPr>
            <a:lvl4pPr marL="1827931" indent="0">
              <a:buNone/>
              <a:defRPr sz="2099" b="1"/>
            </a:lvl4pPr>
            <a:lvl5pPr marL="2437242" indent="0">
              <a:buNone/>
              <a:defRPr sz="2099" b="1"/>
            </a:lvl5pPr>
            <a:lvl6pPr marL="3046553" indent="0">
              <a:buNone/>
              <a:defRPr sz="2099" b="1"/>
            </a:lvl6pPr>
            <a:lvl7pPr marL="3655863" indent="0">
              <a:buNone/>
              <a:defRPr sz="2099" b="1"/>
            </a:lvl7pPr>
            <a:lvl8pPr marL="4265173" indent="0">
              <a:buNone/>
              <a:defRPr sz="2099" b="1"/>
            </a:lvl8pPr>
            <a:lvl9pPr marL="4874484" indent="0">
              <a:buNone/>
              <a:defRPr sz="2099" b="1"/>
            </a:lvl9pPr>
          </a:lstStyle>
          <a:p>
            <a:pPr lvl="0"/>
            <a:r>
              <a:rPr lang="en-US" dirty="0" smtClean="0"/>
              <a:t>Click to edit Master text styles.</a:t>
            </a:r>
          </a:p>
        </p:txBody>
      </p:sp>
      <p:sp>
        <p:nvSpPr>
          <p:cNvPr id="9" name="Content Placeholder 5"/>
          <p:cNvSpPr>
            <a:spLocks noGrp="1"/>
          </p:cNvSpPr>
          <p:nvPr>
            <p:ph sz="quarter" idx="13"/>
          </p:nvPr>
        </p:nvSpPr>
        <p:spPr>
          <a:xfrm>
            <a:off x="520836" y="2734985"/>
            <a:ext cx="5445583" cy="609398"/>
          </a:xfrm>
          <a:prstGeom prst="rect">
            <a:avLst/>
          </a:prstGeom>
        </p:spPr>
        <p:txBody>
          <a:bodyPr>
            <a:noAutofit/>
          </a:bodyPr>
          <a:lstStyle>
            <a:lvl1pPr marL="0" indent="0">
              <a:spcBef>
                <a:spcPts val="1200"/>
              </a:spcBef>
              <a:buFont typeface="Arial" pitchFamily="34" charset="0"/>
              <a:buNone/>
              <a:defRPr lang="en-US" sz="1999" kern="1200" spc="0" dirty="0" smtClean="0">
                <a:gradFill>
                  <a:gsLst>
                    <a:gs pos="100000">
                      <a:schemeClr val="bg1"/>
                    </a:gs>
                    <a:gs pos="0">
                      <a:schemeClr val="bg1"/>
                    </a:gs>
                  </a:gsLst>
                  <a:lin ang="5400000" scaled="0"/>
                </a:gradFill>
                <a:latin typeface="+mn-lt"/>
                <a:ea typeface="+mn-ea"/>
                <a:cs typeface="Segoe UI" pitchFamily="34" charset="0"/>
              </a:defRPr>
            </a:lvl1pPr>
            <a:lvl2pPr marL="913966" indent="-380819">
              <a:defRPr lang="en-US" sz="2099" kern="1200" dirty="0" smtClean="0">
                <a:solidFill>
                  <a:schemeClr val="bg2">
                    <a:lumMod val="50000"/>
                  </a:schemeClr>
                </a:solidFill>
                <a:latin typeface="+mn-lt"/>
                <a:ea typeface="+mn-ea"/>
                <a:cs typeface="Arial" pitchFamily="34" charset="0"/>
              </a:defRPr>
            </a:lvl2pPr>
            <a:lvl3pPr marL="913966" indent="-228491">
              <a:defRPr lang="en-US" sz="1899" kern="1200" dirty="0" smtClean="0">
                <a:solidFill>
                  <a:schemeClr val="bg2">
                    <a:lumMod val="50000"/>
                  </a:schemeClr>
                </a:solidFill>
                <a:latin typeface="+mn-lt"/>
                <a:ea typeface="+mn-ea"/>
                <a:cs typeface="Arial" pitchFamily="34" charset="0"/>
              </a:defRPr>
            </a:lvl3pPr>
            <a:lvl4pPr marL="1218621" indent="-228491">
              <a:defRPr lang="en-US" sz="1600" kern="1200" dirty="0" smtClean="0">
                <a:solidFill>
                  <a:schemeClr val="bg2">
                    <a:lumMod val="50000"/>
                  </a:schemeClr>
                </a:solidFill>
                <a:latin typeface="+mn-lt"/>
                <a:ea typeface="+mn-ea"/>
                <a:cs typeface="Arial" pitchFamily="34" charset="0"/>
              </a:defRPr>
            </a:lvl4pPr>
            <a:lvl5pPr marL="1447113" indent="-228491">
              <a:defRPr lang="en-US" sz="1600" kern="1200" dirty="0">
                <a:solidFill>
                  <a:schemeClr val="bg2">
                    <a:lumMod val="50000"/>
                  </a:schemeClr>
                </a:solidFill>
                <a:latin typeface="+mn-lt"/>
                <a:ea typeface="+mn-ea"/>
                <a:cs typeface="Arial" pitchFamily="34" charset="0"/>
              </a:defRPr>
            </a:lvl5pPr>
            <a:lvl6pPr>
              <a:defRPr sz="2099"/>
            </a:lvl6pPr>
            <a:lvl7pPr>
              <a:defRPr sz="2099"/>
            </a:lvl7pPr>
            <a:lvl8pPr>
              <a:defRPr sz="2099"/>
            </a:lvl8pPr>
            <a:lvl9pPr>
              <a:defRPr sz="2099"/>
            </a:lvl9pPr>
          </a:lstStyle>
          <a:p>
            <a:pPr lvl="0"/>
            <a:r>
              <a:rPr lang="en-US" smtClean="0"/>
              <a:t>Click to edit Master text styles</a:t>
            </a:r>
          </a:p>
        </p:txBody>
      </p:sp>
    </p:spTree>
    <p:extLst>
      <p:ext uri="{BB962C8B-B14F-4D97-AF65-F5344CB8AC3E}">
        <p14:creationId xmlns:p14="http://schemas.microsoft.com/office/powerpoint/2010/main" val="1360094991"/>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519250" y="1447804"/>
            <a:ext cx="11151917"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71500719"/>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cSld name="1_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50" y="2819606"/>
            <a:ext cx="11151917" cy="1218795"/>
          </a:xfrm>
        </p:spPr>
        <p:txBody>
          <a:bodyPr anchor="b" anchorCtr="0"/>
          <a:lstStyle>
            <a:lvl1pPr>
              <a:defRPr sz="8795" spc="-300" baseline="0">
                <a:gradFill>
                  <a:gsLst>
                    <a:gs pos="100000">
                      <a:schemeClr val="bg1"/>
                    </a:gs>
                    <a:gs pos="0">
                      <a:schemeClr val="bg1"/>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4142291834"/>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1575" y="5033095"/>
            <a:ext cx="5433644" cy="1881715"/>
          </a:xfrm>
          <a:prstGeom prst="rect">
            <a:avLst/>
          </a:prstGeom>
        </p:spPr>
      </p:pic>
      <p:sp>
        <p:nvSpPr>
          <p:cNvPr id="2" name="Title 1"/>
          <p:cNvSpPr>
            <a:spLocks noGrp="1"/>
          </p:cNvSpPr>
          <p:nvPr>
            <p:ph type="title" hasCustomPrompt="1"/>
          </p:nvPr>
        </p:nvSpPr>
        <p:spPr>
          <a:xfrm>
            <a:off x="978949" y="2109542"/>
            <a:ext cx="10240454" cy="997196"/>
          </a:xfrm>
        </p:spPr>
        <p:txBody>
          <a:bodyPr anchor="b" anchorCtr="0"/>
          <a:lstStyle>
            <a:lvl1pPr>
              <a:defRPr sz="7200" spc="-150"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949" y="3425825"/>
            <a:ext cx="10240454" cy="498598"/>
          </a:xfrm>
        </p:spPr>
        <p:txBody>
          <a:bodyPr>
            <a:noAutofit/>
          </a:bodyPr>
          <a:lstStyle>
            <a:lvl1pPr marL="0" indent="0">
              <a:spcBef>
                <a:spcPts val="0"/>
              </a:spcBef>
              <a:buNone/>
              <a:defRPr spc="-70"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30232360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Divider Slide">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6085" y="6102166"/>
            <a:ext cx="2159890" cy="747988"/>
          </a:xfrm>
          <a:prstGeom prst="rect">
            <a:avLst/>
          </a:prstGeom>
        </p:spPr>
      </p:pic>
      <p:sp>
        <p:nvSpPr>
          <p:cNvPr id="2" name="Title 1"/>
          <p:cNvSpPr>
            <a:spLocks noGrp="1"/>
          </p:cNvSpPr>
          <p:nvPr>
            <p:ph type="title" hasCustomPrompt="1"/>
          </p:nvPr>
        </p:nvSpPr>
        <p:spPr>
          <a:xfrm>
            <a:off x="519248" y="2819604"/>
            <a:ext cx="11151917" cy="1218795"/>
          </a:xfrm>
        </p:spPr>
        <p:txBody>
          <a:bodyPr anchor="b" anchorCtr="0"/>
          <a:lstStyle>
            <a:lvl1pPr>
              <a:defRPr sz="8800" spc="-300" baseline="0">
                <a:gradFill>
                  <a:gsLst>
                    <a:gs pos="100000">
                      <a:schemeClr val="bg1"/>
                    </a:gs>
                    <a:gs pos="0">
                      <a:schemeClr val="bg1"/>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434168140"/>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392" y="4343401"/>
            <a:ext cx="10240453" cy="461665"/>
          </a:xfrm>
        </p:spPr>
        <p:txBody>
          <a:bodyPr>
            <a:noAutofit/>
          </a:bodyPr>
          <a:lstStyle>
            <a:lvl1pPr marL="0" indent="0" algn="l">
              <a:lnSpc>
                <a:spcPct val="90000"/>
              </a:lnSpc>
              <a:spcBef>
                <a:spcPts val="0"/>
              </a:spcBef>
              <a:buNone/>
              <a:defRPr lang="en-US" sz="3600" kern="1200" spc="-70" baseline="0" dirty="0">
                <a:gradFill>
                  <a:gsLst>
                    <a:gs pos="2083">
                      <a:schemeClr val="bg2"/>
                    </a:gs>
                    <a:gs pos="99000">
                      <a:schemeClr val="bg2"/>
                    </a:gs>
                  </a:gsLst>
                  <a:lin ang="5400000" scaled="0"/>
                </a:gra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73392" y="2739678"/>
            <a:ext cx="10248394"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600" b="0" kern="1200" cap="none" spc="-400"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3392" y="1447800"/>
            <a:ext cx="10240454" cy="914096"/>
          </a:xfrm>
        </p:spPr>
        <p:txBody>
          <a:bodyPr wrap="square" anchor="b">
            <a:noAutofit/>
          </a:bodyPr>
          <a:lstStyle>
            <a:lvl1pPr marL="0" indent="0">
              <a:buNone/>
              <a:defRPr sz="6600" spc="-150"/>
            </a:lvl1pPr>
          </a:lstStyle>
          <a:p>
            <a:pPr lvl="0"/>
            <a:r>
              <a:rPr lang="en-US" dirty="0" smtClean="0"/>
              <a:t>Click to edit Master text styles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22312710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8" y="1447799"/>
            <a:ext cx="11151917" cy="1975926"/>
          </a:xfrm>
          <a:prstGeom prst="rect">
            <a:avLst/>
          </a:prstGeom>
        </p:spPr>
        <p:txBody>
          <a:bodyPr/>
          <a:lstStyle>
            <a:lvl1pPr marL="0" indent="0">
              <a:spcBef>
                <a:spcPts val="2400"/>
              </a:spcBef>
              <a:buNone/>
              <a:defRPr sz="4000">
                <a:gradFill>
                  <a:gsLst>
                    <a:gs pos="100000">
                      <a:schemeClr val="tx2"/>
                    </a:gs>
                    <a:gs pos="0">
                      <a:schemeClr val="tx2"/>
                    </a:gs>
                  </a:gsLst>
                  <a:lin ang="5400000" scaled="0"/>
                </a:gradFill>
                <a:latin typeface="+mj-lt"/>
              </a:defRPr>
            </a:lvl1pPr>
            <a:lvl2pPr marL="0" indent="0">
              <a:buNone/>
              <a:defRPr sz="2000">
                <a:gradFill>
                  <a:gsLst>
                    <a:gs pos="100000">
                      <a:schemeClr val="bg2"/>
                    </a:gs>
                    <a:gs pos="6000">
                      <a:schemeClr val="bg2"/>
                    </a:gs>
                  </a:gsLst>
                  <a:lin ang="5400000" scaled="0"/>
                </a:gradFill>
              </a:defRPr>
            </a:lvl2pPr>
            <a:lvl3pPr marL="231775" indent="0">
              <a:buNone/>
              <a:defRPr sz="2000">
                <a:gradFill>
                  <a:gsLst>
                    <a:gs pos="100000">
                      <a:schemeClr val="bg2"/>
                    </a:gs>
                    <a:gs pos="6000">
                      <a:schemeClr val="bg2"/>
                    </a:gs>
                  </a:gsLst>
                  <a:lin ang="5400000" scaled="0"/>
                </a:gradFill>
              </a:defRPr>
            </a:lvl3pPr>
            <a:lvl4pPr marL="457200" indent="0">
              <a:buNone/>
              <a:defRPr sz="2000">
                <a:gradFill>
                  <a:gsLst>
                    <a:gs pos="100000">
                      <a:schemeClr val="bg2"/>
                    </a:gs>
                    <a:gs pos="6000">
                      <a:schemeClr val="bg2"/>
                    </a:gs>
                  </a:gsLst>
                  <a:lin ang="5400000" scaled="0"/>
                </a:gradFill>
              </a:defRPr>
            </a:lvl4pPr>
            <a:lvl5pPr marL="693738" indent="0">
              <a:buNone/>
              <a:defRPr sz="2000">
                <a:gradFill>
                  <a:gsLst>
                    <a:gs pos="100000">
                      <a:schemeClr val="bg2"/>
                    </a:gs>
                    <a:gs pos="6000">
                      <a:schemeClr val="bg2"/>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dirty="0" smtClean="0"/>
              <a:t>Click to edit Master title style</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918287000"/>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8" y="1447799"/>
            <a:ext cx="11151917" cy="1975926"/>
          </a:xfrm>
          <a:prstGeom prst="rect">
            <a:avLst/>
          </a:prstGeom>
        </p:spPr>
        <p:txBody>
          <a:bodyPr/>
          <a:lstStyle>
            <a:lvl1pPr marL="0" indent="0">
              <a:spcBef>
                <a:spcPts val="2400"/>
              </a:spcBef>
              <a:buNone/>
              <a:defRPr sz="4000">
                <a:gradFill>
                  <a:gsLst>
                    <a:gs pos="100000">
                      <a:schemeClr val="bg2"/>
                    </a:gs>
                    <a:gs pos="0">
                      <a:schemeClr val="bg2"/>
                    </a:gs>
                  </a:gsLst>
                  <a:lin ang="5400000" scaled="0"/>
                </a:gradFill>
                <a:latin typeface="+mj-lt"/>
              </a:defRPr>
            </a:lvl1pPr>
            <a:lvl2pPr marL="0" indent="0">
              <a:buNone/>
              <a:defRPr sz="2000">
                <a:gradFill>
                  <a:gsLst>
                    <a:gs pos="100000">
                      <a:schemeClr val="bg2"/>
                    </a:gs>
                    <a:gs pos="0">
                      <a:schemeClr val="bg2"/>
                    </a:gs>
                  </a:gsLst>
                  <a:lin ang="5400000" scaled="0"/>
                </a:gradFill>
              </a:defRPr>
            </a:lvl2pPr>
            <a:lvl3pPr marL="231775" indent="0">
              <a:buNone/>
              <a:defRPr sz="2000">
                <a:gradFill>
                  <a:gsLst>
                    <a:gs pos="100000">
                      <a:schemeClr val="bg2"/>
                    </a:gs>
                    <a:gs pos="0">
                      <a:schemeClr val="bg2"/>
                    </a:gs>
                  </a:gsLst>
                  <a:lin ang="5400000" scaled="0"/>
                </a:gradFill>
              </a:defRPr>
            </a:lvl3pPr>
            <a:lvl4pPr marL="457200" indent="0">
              <a:buNone/>
              <a:defRPr sz="2000">
                <a:gradFill>
                  <a:gsLst>
                    <a:gs pos="100000">
                      <a:schemeClr val="bg2"/>
                    </a:gs>
                    <a:gs pos="0">
                      <a:schemeClr val="bg2"/>
                    </a:gs>
                  </a:gsLst>
                  <a:lin ang="5400000" scaled="0"/>
                </a:gradFill>
              </a:defRPr>
            </a:lvl4pPr>
            <a:lvl5pPr marL="693738" indent="0">
              <a:buNone/>
              <a:defRPr sz="2000">
                <a:gradFill>
                  <a:gsLst>
                    <a:gs pos="100000">
                      <a:schemeClr val="bg2"/>
                    </a:gs>
                    <a:gs pos="0">
                      <a:schemeClr val="bg2"/>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dirty="0" smtClean="0"/>
              <a:t>Click to edit Master title style</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765951611"/>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1"/>
            <a:ext cx="11151917" cy="747897"/>
          </a:xfrm>
        </p:spPr>
        <p:txBody>
          <a:bodyPr/>
          <a:lstStyle>
            <a:lvl1pPr>
              <a:defRPr>
                <a:gradFill>
                  <a:gsLst>
                    <a:gs pos="1250">
                      <a:schemeClr val="tx2"/>
                    </a:gs>
                    <a:gs pos="100000">
                      <a:schemeClr val="tx2"/>
                    </a:gs>
                  </a:gsLst>
                  <a:lin ang="5400000" scaled="0"/>
                </a:gradFi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519248" y="1447799"/>
            <a:ext cx="11151917" cy="2043636"/>
          </a:xfrm>
          <a:prstGeom prst="rect">
            <a:avLst/>
          </a:prstGeom>
        </p:spPr>
        <p:txBody>
          <a:bodyPr/>
          <a:lstStyle>
            <a:lvl1pPr marL="284163" indent="-284163">
              <a:buFont typeface="Wingdings" pitchFamily="2" charset="2"/>
              <a:buChar char=""/>
              <a:defRPr sz="4000"/>
            </a:lvl1pPr>
            <a:lvl2pPr marL="517525" indent="-233363">
              <a:buFont typeface="Wingdings" pitchFamily="2" charset="2"/>
              <a:buChar char=""/>
              <a:defRPr>
                <a:latin typeface="+mn-lt"/>
              </a:defRPr>
            </a:lvl2pPr>
            <a:lvl3pPr marL="741363" indent="-223838">
              <a:buFont typeface="Wingdings" pitchFamily="2" charset="2"/>
              <a:buChar char=""/>
              <a:tabLst/>
              <a:defRPr>
                <a:latin typeface="+mn-lt"/>
              </a:defRPr>
            </a:lvl3pPr>
            <a:lvl4pPr marL="914400" indent="-173038">
              <a:buFont typeface="Wingdings" pitchFamily="2" charset="2"/>
              <a:buChar char=""/>
              <a:defRPr>
                <a:latin typeface="+mn-lt"/>
              </a:defRPr>
            </a:lvl4pPr>
            <a:lvl5pPr marL="1087438" indent="-173038">
              <a:buFont typeface="Wingdings" pitchFamily="2" charset="2"/>
              <a:buChar char=""/>
              <a:tabLst/>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3824436386"/>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836" y="1447801"/>
            <a:ext cx="5396365" cy="2462213"/>
          </a:xfrm>
        </p:spPr>
        <p:txBody>
          <a:bodyPr/>
          <a:lstStyle>
            <a:lvl1pPr marL="0" indent="0">
              <a:spcBef>
                <a:spcPts val="1200"/>
              </a:spcBef>
              <a:buNone/>
              <a:defRPr sz="4000">
                <a:gradFill>
                  <a:gsLst>
                    <a:gs pos="100000">
                      <a:schemeClr val="tx2"/>
                    </a:gs>
                    <a:gs pos="0">
                      <a:schemeClr val="tx2"/>
                    </a:gs>
                  </a:gsLst>
                  <a:lin ang="5400000" scaled="0"/>
                </a:gradFill>
                <a:latin typeface="+mj-lt"/>
              </a:defRPr>
            </a:lvl1pPr>
            <a:lvl2pPr marL="0" indent="0">
              <a:buNone/>
              <a:defRPr sz="2000"/>
            </a:lvl2pPr>
            <a:lvl3pPr marL="233363" indent="0">
              <a:buNone/>
              <a:defRPr sz="2000"/>
            </a:lvl3pPr>
            <a:lvl4pPr marL="457200" indent="0">
              <a:buNone/>
              <a:defRPr sz="2000"/>
            </a:lvl4pPr>
            <a:lvl5pPr marL="693738" indent="0">
              <a:buNone/>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p:nvPr>
        </p:nvSpPr>
        <p:spPr>
          <a:xfrm>
            <a:off x="6279563" y="1447801"/>
            <a:ext cx="5396365" cy="2462213"/>
          </a:xfrm>
        </p:spPr>
        <p:txBody>
          <a:bodyPr/>
          <a:lstStyle>
            <a:lvl1pPr marL="0" indent="0">
              <a:spcBef>
                <a:spcPts val="1200"/>
              </a:spcBef>
              <a:buNone/>
              <a:defRPr lang="en-US" sz="4000" kern="1200" spc="-70" baseline="0" dirty="0" smtClean="0">
                <a:gradFill>
                  <a:gsLst>
                    <a:gs pos="100000">
                      <a:schemeClr val="tx2"/>
                    </a:gs>
                    <a:gs pos="0">
                      <a:schemeClr val="tx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250">
                      <a:schemeClr val="bg2"/>
                    </a:gs>
                    <a:gs pos="100000">
                      <a:schemeClr val="bg2"/>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9"/>
          <p:cNvSpPr>
            <a:spLocks noGrp="1"/>
          </p:cNvSpPr>
          <p:nvPr>
            <p:ph type="sldNum" sz="quarter" idx="13"/>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2479773274"/>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48AF08-CCBB-41DA-83BD-3DBB9AE4F2AB}" type="datetimeFigureOut">
              <a:rPr lang="en-US" smtClean="0"/>
              <a:t>6/3/2014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E2D30B-661E-4572-9AF1-8414EF5095CD}" type="slidenum">
              <a:rPr lang="en-US" smtClean="0"/>
              <a:t>‹#›</a:t>
            </a:fld>
            <a:endParaRPr lang="en-US"/>
          </a:p>
        </p:txBody>
      </p:sp>
    </p:spTree>
    <p:extLst>
      <p:ext uri="{BB962C8B-B14F-4D97-AF65-F5344CB8AC3E}">
        <p14:creationId xmlns:p14="http://schemas.microsoft.com/office/powerpoint/2010/main" val="23102659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dirty="0" smtClean="0"/>
              <a:t>Click to edit Master title style</a:t>
            </a:r>
            <a:endParaRPr lang="en-US" dirty="0"/>
          </a:p>
        </p:txBody>
      </p:sp>
      <p:sp>
        <p:nvSpPr>
          <p:cNvPr id="6" name="Text Placeholder 5"/>
          <p:cNvSpPr>
            <a:spLocks noGrp="1"/>
          </p:cNvSpPr>
          <p:nvPr>
            <p:ph type="body" sz="quarter" idx="11"/>
          </p:nvPr>
        </p:nvSpPr>
        <p:spPr>
          <a:xfrm>
            <a:off x="520836" y="1447801"/>
            <a:ext cx="5396365" cy="2462213"/>
          </a:xfrm>
        </p:spPr>
        <p:txBody>
          <a:bodyPr/>
          <a:lstStyle>
            <a:lvl1pPr marL="0" indent="0">
              <a:spcBef>
                <a:spcPts val="1200"/>
              </a:spcBef>
              <a:buNone/>
              <a:defRPr sz="4000">
                <a:gradFill>
                  <a:gsLst>
                    <a:gs pos="1000">
                      <a:schemeClr val="bg2"/>
                    </a:gs>
                    <a:gs pos="98000">
                      <a:schemeClr val="bg2"/>
                    </a:gs>
                  </a:gsLst>
                  <a:lin ang="5400000" scaled="0"/>
                </a:gradFill>
                <a:latin typeface="+mj-lt"/>
              </a:defRPr>
            </a:lvl1pPr>
            <a:lvl2pPr marL="0" indent="0">
              <a:buNone/>
              <a:defRPr sz="2000">
                <a:gradFill>
                  <a:gsLst>
                    <a:gs pos="1000">
                      <a:schemeClr val="bg2"/>
                    </a:gs>
                    <a:gs pos="98000">
                      <a:schemeClr val="bg2"/>
                    </a:gs>
                  </a:gsLst>
                  <a:lin ang="5400000" scaled="0"/>
                </a:gradFill>
              </a:defRPr>
            </a:lvl2pPr>
            <a:lvl3pPr marL="233363" indent="0">
              <a:buNone/>
              <a:defRPr sz="2000">
                <a:gradFill>
                  <a:gsLst>
                    <a:gs pos="1000">
                      <a:schemeClr val="bg2"/>
                    </a:gs>
                    <a:gs pos="98000">
                      <a:schemeClr val="bg2"/>
                    </a:gs>
                  </a:gsLst>
                  <a:lin ang="5400000" scaled="0"/>
                </a:gradFill>
              </a:defRPr>
            </a:lvl3pPr>
            <a:lvl4pPr marL="457200" indent="0">
              <a:buNone/>
              <a:defRPr sz="2000">
                <a:gradFill>
                  <a:gsLst>
                    <a:gs pos="1000">
                      <a:schemeClr val="bg2"/>
                    </a:gs>
                    <a:gs pos="98000">
                      <a:schemeClr val="bg2"/>
                    </a:gs>
                  </a:gsLst>
                  <a:lin ang="5400000" scaled="0"/>
                </a:gradFill>
              </a:defRPr>
            </a:lvl4pPr>
            <a:lvl5pPr marL="693738" indent="0">
              <a:buNone/>
              <a:defRPr sz="2000">
                <a:gradFill>
                  <a:gsLst>
                    <a:gs pos="1000">
                      <a:schemeClr val="bg2"/>
                    </a:gs>
                    <a:gs pos="98000">
                      <a:schemeClr val="bg2"/>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p:nvPr>
        </p:nvSpPr>
        <p:spPr>
          <a:xfrm>
            <a:off x="6279563" y="1447801"/>
            <a:ext cx="5396365" cy="2462213"/>
          </a:xfrm>
        </p:spPr>
        <p:txBody>
          <a:bodyPr/>
          <a:lstStyle>
            <a:lvl1pPr marL="0" indent="0">
              <a:spcBef>
                <a:spcPts val="1200"/>
              </a:spcBef>
              <a:buNone/>
              <a:defRPr lang="en-US" sz="4000" kern="1200" spc="-70" baseline="0" dirty="0" smtClean="0">
                <a:gradFill>
                  <a:gsLst>
                    <a:gs pos="1000">
                      <a:schemeClr val="bg2"/>
                    </a:gs>
                    <a:gs pos="98000">
                      <a:schemeClr val="bg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000">
                      <a:schemeClr val="bg2"/>
                    </a:gs>
                    <a:gs pos="98000">
                      <a:schemeClr val="bg2"/>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9"/>
          <p:cNvSpPr>
            <a:spLocks noGrp="1"/>
          </p:cNvSpPr>
          <p:nvPr>
            <p:ph type="sldNum" sz="quarter" idx="13"/>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2968182208"/>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520836" y="1447801"/>
            <a:ext cx="5396365" cy="2351413"/>
          </a:xfrm>
        </p:spPr>
        <p:txBody>
          <a:bodyPr>
            <a:spAutoFit/>
          </a:bodyPr>
          <a:lstStyle>
            <a:lvl1pPr marL="292100" indent="-292100">
              <a:spcBef>
                <a:spcPts val="1200"/>
              </a:spcBef>
              <a:buClr>
                <a:schemeClr val="bg2"/>
              </a:buClr>
              <a:buSzPct val="100000"/>
              <a:buFont typeface="Wingdings" pitchFamily="2" charset="2"/>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520700" indent="-228600">
              <a:defRPr sz="2000"/>
            </a:lvl2pPr>
            <a:lvl3pPr marL="685800" indent="-165100">
              <a:tabLst/>
              <a:defRPr sz="2000"/>
            </a:lvl3pPr>
            <a:lvl4pPr marL="863600" indent="-177800">
              <a:defRPr/>
            </a:lvl4pPr>
            <a:lvl5pPr marL="1028700" indent="-165100">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6279563" y="1447801"/>
            <a:ext cx="5396365" cy="2351413"/>
          </a:xfrm>
        </p:spPr>
        <p:txBody>
          <a:bodyPr>
            <a:spAutoFit/>
          </a:bodyPr>
          <a:lstStyle>
            <a:lvl1pPr marL="339725" indent="-339725">
              <a:spcBef>
                <a:spcPts val="1200"/>
              </a:spcBef>
              <a:buClr>
                <a:schemeClr val="bg2"/>
              </a:buClr>
              <a:buFont typeface="Arial" pitchFamily="34" charset="0"/>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635000" indent="-342900">
              <a:defRPr lang="en-US" sz="2000" kern="1200" spc="0" baseline="0" dirty="0" smtClean="0">
                <a:gradFill>
                  <a:gsLst>
                    <a:gs pos="1250">
                      <a:schemeClr val="bg2"/>
                    </a:gs>
                    <a:gs pos="100000">
                      <a:schemeClr val="bg2"/>
                    </a:gs>
                  </a:gsLst>
                  <a:lin ang="5400000" scaled="0"/>
                </a:gradFill>
                <a:latin typeface="+mn-lt"/>
                <a:ea typeface="+mn-ea"/>
                <a:cs typeface="+mn-cs"/>
              </a:defRPr>
            </a:lvl2pPr>
            <a:lvl3pPr marL="863600" indent="-342900">
              <a:defRPr lang="en-US" sz="2000" kern="1200" spc="0" baseline="0" dirty="0" smtClean="0">
                <a:gradFill>
                  <a:gsLst>
                    <a:gs pos="1250">
                      <a:schemeClr val="bg2"/>
                    </a:gs>
                    <a:gs pos="100000">
                      <a:schemeClr val="bg2"/>
                    </a:gs>
                  </a:gsLst>
                  <a:lin ang="5400000" scaled="0"/>
                </a:gradFill>
                <a:latin typeface="+mn-lt"/>
                <a:ea typeface="+mn-ea"/>
                <a:cs typeface="+mn-cs"/>
              </a:defRPr>
            </a:lvl3pPr>
            <a:lvl4pPr marL="1028700" indent="-342900">
              <a:defRPr lang="en-US" sz="2000" kern="1200" spc="0" baseline="0" dirty="0" smtClean="0">
                <a:gradFill>
                  <a:gsLst>
                    <a:gs pos="1250">
                      <a:schemeClr val="bg2"/>
                    </a:gs>
                    <a:gs pos="100000">
                      <a:schemeClr val="bg2"/>
                    </a:gs>
                  </a:gsLst>
                  <a:lin ang="5400000" scaled="0"/>
                </a:gradFill>
                <a:latin typeface="+mn-lt"/>
                <a:ea typeface="+mn-ea"/>
                <a:cs typeface="+mn-cs"/>
              </a:defRPr>
            </a:lvl4pPr>
            <a:lvl5pPr marL="1206500" indent="-342900">
              <a:defRPr lang="en-US" sz="2000" kern="1200" spc="0" baseline="0" dirty="0">
                <a:gradFill>
                  <a:gsLst>
                    <a:gs pos="1250">
                      <a:schemeClr val="bg2"/>
                    </a:gs>
                    <a:gs pos="100000">
                      <a:schemeClr val="bg2"/>
                    </a:gs>
                  </a:gsLst>
                  <a:lin ang="5400000" scaled="0"/>
                </a:gradFill>
                <a:latin typeface="+mn-lt"/>
                <a:ea typeface="+mn-ea"/>
                <a:cs typeface="+mn-cs"/>
              </a:defRPr>
            </a:lvl5pPr>
          </a:lstStyle>
          <a:p>
            <a:pPr marL="292100" marR="0" lvl="0"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dirty="0" smtClean="0"/>
              <a:t>Click to edit Master text styles</a:t>
            </a:r>
          </a:p>
          <a:p>
            <a:pPr marL="520700" marR="0" lvl="1" indent="-228600" algn="l" defTabSz="914363"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Second level</a:t>
            </a:r>
          </a:p>
          <a:p>
            <a:pPr marL="685800" marR="0" lvl="2" indent="-165100" algn="l" defTabSz="914363"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Third level</a:t>
            </a:r>
          </a:p>
          <a:p>
            <a:pPr marL="863600" marR="0" lvl="3" indent="-177800" algn="l" defTabSz="914363"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Fourth level</a:t>
            </a:r>
          </a:p>
          <a:p>
            <a:pPr marL="1028700" marR="0" lvl="4" indent="-165100" algn="l" defTabSz="914363"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Fifth level</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2045073975"/>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5" y="1447801"/>
            <a:ext cx="5434948" cy="1661993"/>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189761" y="1681905"/>
            <a:ext cx="5486169"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sp>
        <p:nvSpPr>
          <p:cNvPr id="12" name="Title 11"/>
          <p:cNvSpPr>
            <a:spLocks noGrp="1"/>
          </p:cNvSpPr>
          <p:nvPr>
            <p:ph type="title"/>
          </p:nvPr>
        </p:nvSpPr>
        <p:spPr/>
        <p:txBody>
          <a:bodyPr>
            <a:noAutofit/>
          </a:bodyPr>
          <a:lstStyle>
            <a:lvl1pPr>
              <a:defRPr/>
            </a:lvl1pPr>
          </a:lstStyle>
          <a:p>
            <a:r>
              <a:rPr lang="en-US" dirty="0" smtClean="0"/>
              <a:t>Click to edit Master title style</a:t>
            </a:r>
            <a:endParaRPr lang="en-US" dirty="0"/>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2748072803"/>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5" y="1447801"/>
            <a:ext cx="5434948" cy="1178442"/>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sp>
        <p:nvSpPr>
          <p:cNvPr id="9" name="Content Placeholder 5"/>
          <p:cNvSpPr>
            <a:spLocks noGrp="1"/>
          </p:cNvSpPr>
          <p:nvPr>
            <p:ph sz="quarter" idx="13"/>
          </p:nvPr>
        </p:nvSpPr>
        <p:spPr>
          <a:xfrm>
            <a:off x="520835" y="2734985"/>
            <a:ext cx="5445583"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sp>
        <p:nvSpPr>
          <p:cNvPr id="4" name="Picture Placeholder 3"/>
          <p:cNvSpPr>
            <a:spLocks noGrp="1"/>
          </p:cNvSpPr>
          <p:nvPr>
            <p:ph type="pic" sz="quarter" idx="14" hasCustomPrompt="1"/>
          </p:nvPr>
        </p:nvSpPr>
        <p:spPr>
          <a:xfrm>
            <a:off x="6210330" y="0"/>
            <a:ext cx="5981670" cy="6858000"/>
          </a:xfrm>
        </p:spPr>
        <p:txBody>
          <a:bodyPr lIns="182880" anchor="ctr"/>
          <a:lstStyle>
            <a:lvl1pPr marL="0" indent="0" algn="l">
              <a:buNone/>
              <a:defRPr/>
            </a:lvl1pPr>
          </a:lstStyle>
          <a:p>
            <a:r>
              <a:rPr lang="en-US" dirty="0" smtClean="0"/>
              <a:t>Click to insert photo.</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3777787490"/>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9710" y="1447801"/>
            <a:ext cx="5434948" cy="1178442"/>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6219710" y="2734985"/>
            <a:ext cx="5445583"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sp>
        <p:nvSpPr>
          <p:cNvPr id="4" name="Picture Placeholder 3"/>
          <p:cNvSpPr>
            <a:spLocks noGrp="1"/>
          </p:cNvSpPr>
          <p:nvPr>
            <p:ph type="pic" sz="quarter" idx="14" hasCustomPrompt="1"/>
          </p:nvPr>
        </p:nvSpPr>
        <p:spPr>
          <a:xfrm>
            <a:off x="0" y="0"/>
            <a:ext cx="5981670" cy="6858000"/>
          </a:xfrm>
        </p:spPr>
        <p:txBody>
          <a:bodyPr lIns="182880" anchor="ctr"/>
          <a:lstStyle>
            <a:lvl1pPr marL="0" indent="0" algn="l">
              <a:buNone/>
              <a:defRPr/>
            </a:lvl1pPr>
          </a:lstStyle>
          <a:p>
            <a:r>
              <a:rPr lang="en-US" dirty="0" smtClean="0"/>
              <a:t>Click to insert photo.</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1104581288"/>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Color Block Header on Left &amp; Text on Right ">
    <p:spTree>
      <p:nvGrpSpPr>
        <p:cNvPr id="1" name=""/>
        <p:cNvGrpSpPr/>
        <p:nvPr/>
      </p:nvGrpSpPr>
      <p:grpSpPr>
        <a:xfrm>
          <a:off x="0" y="0"/>
          <a:ext cx="0" cy="0"/>
          <a:chOff x="0" y="0"/>
          <a:chExt cx="0" cy="0"/>
        </a:xfrm>
      </p:grpSpPr>
      <p:sp>
        <p:nvSpPr>
          <p:cNvPr id="2" name="Rectangle 1"/>
          <p:cNvSpPr/>
          <p:nvPr/>
        </p:nvSpPr>
        <p:spPr bwMode="white">
          <a:xfrm>
            <a:off x="-9527" y="0"/>
            <a:ext cx="5988022"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5" y="1447801"/>
            <a:ext cx="5233764" cy="1661993"/>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189761" y="1681905"/>
            <a:ext cx="5486169"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2702457638"/>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Color Block text w/Photo on Right">
    <p:spTree>
      <p:nvGrpSpPr>
        <p:cNvPr id="1" name=""/>
        <p:cNvGrpSpPr/>
        <p:nvPr/>
      </p:nvGrpSpPr>
      <p:grpSpPr>
        <a:xfrm>
          <a:off x="0" y="0"/>
          <a:ext cx="0" cy="0"/>
          <a:chOff x="0" y="0"/>
          <a:chExt cx="0" cy="0"/>
        </a:xfrm>
      </p:grpSpPr>
      <p:sp>
        <p:nvSpPr>
          <p:cNvPr id="7" name="Rectangle 6"/>
          <p:cNvSpPr/>
          <p:nvPr/>
        </p:nvSpPr>
        <p:spPr bwMode="white">
          <a:xfrm>
            <a:off x="1" y="0"/>
            <a:ext cx="622144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5" y="1447801"/>
            <a:ext cx="5434948"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520835" y="2734985"/>
            <a:ext cx="5445583"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sp>
        <p:nvSpPr>
          <p:cNvPr id="4" name="Picture Placeholder 3"/>
          <p:cNvSpPr>
            <a:spLocks noGrp="1"/>
          </p:cNvSpPr>
          <p:nvPr>
            <p:ph type="pic" sz="quarter" idx="14" hasCustomPrompt="1"/>
          </p:nvPr>
        </p:nvSpPr>
        <p:spPr>
          <a:xfrm>
            <a:off x="6210330" y="0"/>
            <a:ext cx="5981670" cy="6858000"/>
          </a:xfrm>
        </p:spPr>
        <p:txBody>
          <a:bodyPr lIns="182880"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3056007946"/>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Color Block text w/Photo on Left">
    <p:spTree>
      <p:nvGrpSpPr>
        <p:cNvPr id="1" name=""/>
        <p:cNvGrpSpPr/>
        <p:nvPr/>
      </p:nvGrpSpPr>
      <p:grpSpPr>
        <a:xfrm>
          <a:off x="0" y="0"/>
          <a:ext cx="0" cy="0"/>
          <a:chOff x="0" y="0"/>
          <a:chExt cx="0" cy="0"/>
        </a:xfrm>
      </p:grpSpPr>
      <p:sp>
        <p:nvSpPr>
          <p:cNvPr id="7" name="Rectangle 6"/>
          <p:cNvSpPr/>
          <p:nvPr/>
        </p:nvSpPr>
        <p:spPr bwMode="white">
          <a:xfrm>
            <a:off x="5968968" y="0"/>
            <a:ext cx="6223032"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219710" y="1447801"/>
            <a:ext cx="5434948"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6219710" y="2734985"/>
            <a:ext cx="5445583"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sp>
        <p:nvSpPr>
          <p:cNvPr id="4" name="Picture Placeholder 3"/>
          <p:cNvSpPr>
            <a:spLocks noGrp="1"/>
          </p:cNvSpPr>
          <p:nvPr>
            <p:ph type="pic" sz="quarter" idx="14" hasCustomPrompt="1"/>
          </p:nvPr>
        </p:nvSpPr>
        <p:spPr>
          <a:xfrm>
            <a:off x="0" y="0"/>
            <a:ext cx="5981670" cy="6858000"/>
          </a:xfrm>
        </p:spPr>
        <p:txBody>
          <a:bodyPr lIns="182880"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6085" y="6102166"/>
            <a:ext cx="2159890" cy="747988"/>
          </a:xfrm>
          <a:prstGeom prst="rect">
            <a:avLst/>
          </a:prstGeom>
        </p:spPr>
      </p:pic>
    </p:spTree>
    <p:extLst>
      <p:ext uri="{BB962C8B-B14F-4D97-AF65-F5344CB8AC3E}">
        <p14:creationId xmlns:p14="http://schemas.microsoft.com/office/powerpoint/2010/main" val="73558911"/>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p:nvSpPr>
        <p:spPr bwMode="white">
          <a:xfrm>
            <a:off x="1" y="857250"/>
            <a:ext cx="12192000" cy="512445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20836" y="1358054"/>
            <a:ext cx="11155093" cy="2863073"/>
          </a:xfrm>
          <a:prstGeom prst="rect">
            <a:avLst/>
          </a:prstGeom>
        </p:spPr>
        <p:txBody>
          <a:bodyPr>
            <a:normAutofit/>
          </a:bodyPr>
          <a:lstStyle>
            <a:lvl1pPr marL="0" indent="0">
              <a:lnSpc>
                <a:spcPct val="90000"/>
              </a:lnSpc>
              <a:buNone/>
              <a:defRPr sz="6400">
                <a:gradFill>
                  <a:gsLst>
                    <a:gs pos="100000">
                      <a:schemeClr val="bg1"/>
                    </a:gs>
                    <a:gs pos="0">
                      <a:schemeClr val="bg1"/>
                    </a:gs>
                  </a:gsLst>
                  <a:lin ang="5400000" scaled="0"/>
                </a:gradFill>
                <a:latin typeface="+mj-lt"/>
              </a:defRPr>
            </a:lvl1pPr>
            <a:lvl2pPr>
              <a:defRPr sz="6400">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520836" y="4343401"/>
            <a:ext cx="11155093" cy="470747"/>
          </a:xfrm>
          <a:prstGeom prst="rect">
            <a:avLst/>
          </a:prstGeom>
        </p:spPr>
        <p:txBody>
          <a:bodyPr>
            <a:normAutofit/>
          </a:bodyPr>
          <a:lstStyle>
            <a:lvl1pPr marL="0" indent="0">
              <a:lnSpc>
                <a:spcPct val="90000"/>
              </a:lnSpc>
              <a:buNone/>
              <a:defRPr sz="3600">
                <a:gradFill>
                  <a:gsLst>
                    <a:gs pos="100000">
                      <a:schemeClr val="bg1"/>
                    </a:gs>
                    <a:gs pos="0">
                      <a:schemeClr val="bg1"/>
                    </a:gs>
                  </a:gsLst>
                  <a:lin ang="5400000" scaled="0"/>
                </a:gradFill>
                <a:latin typeface="+mj-lt"/>
              </a:defRPr>
            </a:lvl1pPr>
            <a:lvl2pPr>
              <a:defRPr sz="6400">
                <a:solidFill>
                  <a:schemeClr val="tx2"/>
                </a:solidFill>
                <a:latin typeface="+mn-lt"/>
              </a:defRPr>
            </a:lvl2pPr>
          </a:lstStyle>
          <a:p>
            <a:pPr lvl="0"/>
            <a:r>
              <a:rPr lang="en-US" dirty="0" smtClean="0"/>
              <a:t>Click to edit Master text styles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370558968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193294156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04.xml"/><Relationship Id="rId13" Type="http://schemas.openxmlformats.org/officeDocument/2006/relationships/slideLayout" Target="../slideLayouts/slideLayout209.xml"/><Relationship Id="rId18" Type="http://schemas.openxmlformats.org/officeDocument/2006/relationships/slideLayout" Target="../slideLayouts/slideLayout214.xml"/><Relationship Id="rId26" Type="http://schemas.openxmlformats.org/officeDocument/2006/relationships/slideLayout" Target="../slideLayouts/slideLayout222.xml"/><Relationship Id="rId3" Type="http://schemas.openxmlformats.org/officeDocument/2006/relationships/slideLayout" Target="../slideLayouts/slideLayout199.xml"/><Relationship Id="rId21" Type="http://schemas.openxmlformats.org/officeDocument/2006/relationships/slideLayout" Target="../slideLayouts/slideLayout217.xml"/><Relationship Id="rId34" Type="http://schemas.openxmlformats.org/officeDocument/2006/relationships/slideLayout" Target="../slideLayouts/slideLayout230.xml"/><Relationship Id="rId7" Type="http://schemas.openxmlformats.org/officeDocument/2006/relationships/slideLayout" Target="../slideLayouts/slideLayout203.xml"/><Relationship Id="rId12" Type="http://schemas.openxmlformats.org/officeDocument/2006/relationships/slideLayout" Target="../slideLayouts/slideLayout208.xml"/><Relationship Id="rId17" Type="http://schemas.openxmlformats.org/officeDocument/2006/relationships/slideLayout" Target="../slideLayouts/slideLayout213.xml"/><Relationship Id="rId25" Type="http://schemas.openxmlformats.org/officeDocument/2006/relationships/slideLayout" Target="../slideLayouts/slideLayout221.xml"/><Relationship Id="rId33" Type="http://schemas.openxmlformats.org/officeDocument/2006/relationships/slideLayout" Target="../slideLayouts/slideLayout229.xml"/><Relationship Id="rId2" Type="http://schemas.openxmlformats.org/officeDocument/2006/relationships/slideLayout" Target="../slideLayouts/slideLayout198.xml"/><Relationship Id="rId16" Type="http://schemas.openxmlformats.org/officeDocument/2006/relationships/slideLayout" Target="../slideLayouts/slideLayout212.xml"/><Relationship Id="rId20" Type="http://schemas.openxmlformats.org/officeDocument/2006/relationships/slideLayout" Target="../slideLayouts/slideLayout216.xml"/><Relationship Id="rId29" Type="http://schemas.openxmlformats.org/officeDocument/2006/relationships/slideLayout" Target="../slideLayouts/slideLayout225.xml"/><Relationship Id="rId1" Type="http://schemas.openxmlformats.org/officeDocument/2006/relationships/slideLayout" Target="../slideLayouts/slideLayout197.xml"/><Relationship Id="rId6" Type="http://schemas.openxmlformats.org/officeDocument/2006/relationships/slideLayout" Target="../slideLayouts/slideLayout202.xml"/><Relationship Id="rId11" Type="http://schemas.openxmlformats.org/officeDocument/2006/relationships/slideLayout" Target="../slideLayouts/slideLayout207.xml"/><Relationship Id="rId24" Type="http://schemas.openxmlformats.org/officeDocument/2006/relationships/slideLayout" Target="../slideLayouts/slideLayout220.xml"/><Relationship Id="rId32" Type="http://schemas.openxmlformats.org/officeDocument/2006/relationships/slideLayout" Target="../slideLayouts/slideLayout228.xml"/><Relationship Id="rId37" Type="http://schemas.openxmlformats.org/officeDocument/2006/relationships/image" Target="../media/image7.png"/><Relationship Id="rId5" Type="http://schemas.openxmlformats.org/officeDocument/2006/relationships/slideLayout" Target="../slideLayouts/slideLayout201.xml"/><Relationship Id="rId15" Type="http://schemas.openxmlformats.org/officeDocument/2006/relationships/slideLayout" Target="../slideLayouts/slideLayout211.xml"/><Relationship Id="rId23" Type="http://schemas.openxmlformats.org/officeDocument/2006/relationships/slideLayout" Target="../slideLayouts/slideLayout219.xml"/><Relationship Id="rId28" Type="http://schemas.openxmlformats.org/officeDocument/2006/relationships/slideLayout" Target="../slideLayouts/slideLayout224.xml"/><Relationship Id="rId36" Type="http://schemas.openxmlformats.org/officeDocument/2006/relationships/theme" Target="../theme/theme10.xml"/><Relationship Id="rId10" Type="http://schemas.openxmlformats.org/officeDocument/2006/relationships/slideLayout" Target="../slideLayouts/slideLayout206.xml"/><Relationship Id="rId19" Type="http://schemas.openxmlformats.org/officeDocument/2006/relationships/slideLayout" Target="../slideLayouts/slideLayout215.xml"/><Relationship Id="rId31" Type="http://schemas.openxmlformats.org/officeDocument/2006/relationships/slideLayout" Target="../slideLayouts/slideLayout227.xml"/><Relationship Id="rId4" Type="http://schemas.openxmlformats.org/officeDocument/2006/relationships/slideLayout" Target="../slideLayouts/slideLayout200.xml"/><Relationship Id="rId9" Type="http://schemas.openxmlformats.org/officeDocument/2006/relationships/slideLayout" Target="../slideLayouts/slideLayout205.xml"/><Relationship Id="rId14" Type="http://schemas.openxmlformats.org/officeDocument/2006/relationships/slideLayout" Target="../slideLayouts/slideLayout210.xml"/><Relationship Id="rId22" Type="http://schemas.openxmlformats.org/officeDocument/2006/relationships/slideLayout" Target="../slideLayouts/slideLayout218.xml"/><Relationship Id="rId27" Type="http://schemas.openxmlformats.org/officeDocument/2006/relationships/slideLayout" Target="../slideLayouts/slideLayout223.xml"/><Relationship Id="rId30" Type="http://schemas.openxmlformats.org/officeDocument/2006/relationships/slideLayout" Target="../slideLayouts/slideLayout226.xml"/><Relationship Id="rId35" Type="http://schemas.openxmlformats.org/officeDocument/2006/relationships/slideLayout" Target="../slideLayouts/slideLayout23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slideLayout" Target="../slideLayouts/slideLayout244.xml"/><Relationship Id="rId18" Type="http://schemas.openxmlformats.org/officeDocument/2006/relationships/slideLayout" Target="../slideLayouts/slideLayout249.xml"/><Relationship Id="rId26" Type="http://schemas.openxmlformats.org/officeDocument/2006/relationships/slideLayout" Target="../slideLayouts/slideLayout257.xml"/><Relationship Id="rId3" Type="http://schemas.openxmlformats.org/officeDocument/2006/relationships/slideLayout" Target="../slideLayouts/slideLayout234.xml"/><Relationship Id="rId21" Type="http://schemas.openxmlformats.org/officeDocument/2006/relationships/slideLayout" Target="../slideLayouts/slideLayout252.xml"/><Relationship Id="rId34" Type="http://schemas.openxmlformats.org/officeDocument/2006/relationships/slideLayout" Target="../slideLayouts/slideLayout265.xml"/><Relationship Id="rId7" Type="http://schemas.openxmlformats.org/officeDocument/2006/relationships/slideLayout" Target="../slideLayouts/slideLayout238.xml"/><Relationship Id="rId12" Type="http://schemas.openxmlformats.org/officeDocument/2006/relationships/slideLayout" Target="../slideLayouts/slideLayout243.xml"/><Relationship Id="rId17" Type="http://schemas.openxmlformats.org/officeDocument/2006/relationships/slideLayout" Target="../slideLayouts/slideLayout248.xml"/><Relationship Id="rId25" Type="http://schemas.openxmlformats.org/officeDocument/2006/relationships/slideLayout" Target="../slideLayouts/slideLayout256.xml"/><Relationship Id="rId33" Type="http://schemas.openxmlformats.org/officeDocument/2006/relationships/slideLayout" Target="../slideLayouts/slideLayout264.xml"/><Relationship Id="rId2" Type="http://schemas.openxmlformats.org/officeDocument/2006/relationships/slideLayout" Target="../slideLayouts/slideLayout233.xml"/><Relationship Id="rId16" Type="http://schemas.openxmlformats.org/officeDocument/2006/relationships/slideLayout" Target="../slideLayouts/slideLayout247.xml"/><Relationship Id="rId20" Type="http://schemas.openxmlformats.org/officeDocument/2006/relationships/slideLayout" Target="../slideLayouts/slideLayout251.xml"/><Relationship Id="rId29" Type="http://schemas.openxmlformats.org/officeDocument/2006/relationships/slideLayout" Target="../slideLayouts/slideLayout260.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24" Type="http://schemas.openxmlformats.org/officeDocument/2006/relationships/slideLayout" Target="../slideLayouts/slideLayout255.xml"/><Relationship Id="rId32" Type="http://schemas.openxmlformats.org/officeDocument/2006/relationships/slideLayout" Target="../slideLayouts/slideLayout263.xml"/><Relationship Id="rId37" Type="http://schemas.openxmlformats.org/officeDocument/2006/relationships/image" Target="../media/image7.png"/><Relationship Id="rId5" Type="http://schemas.openxmlformats.org/officeDocument/2006/relationships/slideLayout" Target="../slideLayouts/slideLayout236.xml"/><Relationship Id="rId15" Type="http://schemas.openxmlformats.org/officeDocument/2006/relationships/slideLayout" Target="../slideLayouts/slideLayout246.xml"/><Relationship Id="rId23" Type="http://schemas.openxmlformats.org/officeDocument/2006/relationships/slideLayout" Target="../slideLayouts/slideLayout254.xml"/><Relationship Id="rId28" Type="http://schemas.openxmlformats.org/officeDocument/2006/relationships/slideLayout" Target="../slideLayouts/slideLayout259.xml"/><Relationship Id="rId36" Type="http://schemas.openxmlformats.org/officeDocument/2006/relationships/theme" Target="../theme/theme11.xml"/><Relationship Id="rId10" Type="http://schemas.openxmlformats.org/officeDocument/2006/relationships/slideLayout" Target="../slideLayouts/slideLayout241.xml"/><Relationship Id="rId19" Type="http://schemas.openxmlformats.org/officeDocument/2006/relationships/slideLayout" Target="../slideLayouts/slideLayout250.xml"/><Relationship Id="rId31" Type="http://schemas.openxmlformats.org/officeDocument/2006/relationships/slideLayout" Target="../slideLayouts/slideLayout262.xml"/><Relationship Id="rId4" Type="http://schemas.openxmlformats.org/officeDocument/2006/relationships/slideLayout" Target="../slideLayouts/slideLayout235.xml"/><Relationship Id="rId9" Type="http://schemas.openxmlformats.org/officeDocument/2006/relationships/slideLayout" Target="../slideLayouts/slideLayout240.xml"/><Relationship Id="rId14" Type="http://schemas.openxmlformats.org/officeDocument/2006/relationships/slideLayout" Target="../slideLayouts/slideLayout245.xml"/><Relationship Id="rId22" Type="http://schemas.openxmlformats.org/officeDocument/2006/relationships/slideLayout" Target="../slideLayouts/slideLayout253.xml"/><Relationship Id="rId27" Type="http://schemas.openxmlformats.org/officeDocument/2006/relationships/slideLayout" Target="../slideLayouts/slideLayout258.xml"/><Relationship Id="rId30" Type="http://schemas.openxmlformats.org/officeDocument/2006/relationships/slideLayout" Target="../slideLayouts/slideLayout261.xml"/><Relationship Id="rId35" Type="http://schemas.openxmlformats.org/officeDocument/2006/relationships/slideLayout" Target="../slideLayouts/slideLayout26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74.xml"/><Relationship Id="rId13" Type="http://schemas.openxmlformats.org/officeDocument/2006/relationships/slideLayout" Target="../slideLayouts/slideLayout279.xml"/><Relationship Id="rId18" Type="http://schemas.openxmlformats.org/officeDocument/2006/relationships/slideLayout" Target="../slideLayouts/slideLayout284.xml"/><Relationship Id="rId3" Type="http://schemas.openxmlformats.org/officeDocument/2006/relationships/slideLayout" Target="../slideLayouts/slideLayout269.xml"/><Relationship Id="rId21" Type="http://schemas.openxmlformats.org/officeDocument/2006/relationships/slideLayout" Target="../slideLayouts/slideLayout287.xml"/><Relationship Id="rId7" Type="http://schemas.openxmlformats.org/officeDocument/2006/relationships/slideLayout" Target="../slideLayouts/slideLayout273.xml"/><Relationship Id="rId12" Type="http://schemas.openxmlformats.org/officeDocument/2006/relationships/slideLayout" Target="../slideLayouts/slideLayout278.xml"/><Relationship Id="rId17" Type="http://schemas.openxmlformats.org/officeDocument/2006/relationships/slideLayout" Target="../slideLayouts/slideLayout283.xml"/><Relationship Id="rId2" Type="http://schemas.openxmlformats.org/officeDocument/2006/relationships/slideLayout" Target="../slideLayouts/slideLayout268.xml"/><Relationship Id="rId16" Type="http://schemas.openxmlformats.org/officeDocument/2006/relationships/slideLayout" Target="../slideLayouts/slideLayout282.xml"/><Relationship Id="rId20" Type="http://schemas.openxmlformats.org/officeDocument/2006/relationships/slideLayout" Target="../slideLayouts/slideLayout286.xml"/><Relationship Id="rId1" Type="http://schemas.openxmlformats.org/officeDocument/2006/relationships/slideLayout" Target="../slideLayouts/slideLayout267.xml"/><Relationship Id="rId6" Type="http://schemas.openxmlformats.org/officeDocument/2006/relationships/slideLayout" Target="../slideLayouts/slideLayout272.xml"/><Relationship Id="rId11" Type="http://schemas.openxmlformats.org/officeDocument/2006/relationships/slideLayout" Target="../slideLayouts/slideLayout277.xml"/><Relationship Id="rId5" Type="http://schemas.openxmlformats.org/officeDocument/2006/relationships/slideLayout" Target="../slideLayouts/slideLayout271.xml"/><Relationship Id="rId15" Type="http://schemas.openxmlformats.org/officeDocument/2006/relationships/slideLayout" Target="../slideLayouts/slideLayout281.xml"/><Relationship Id="rId23" Type="http://schemas.openxmlformats.org/officeDocument/2006/relationships/theme" Target="../theme/theme12.xml"/><Relationship Id="rId10" Type="http://schemas.openxmlformats.org/officeDocument/2006/relationships/slideLayout" Target="../slideLayouts/slideLayout276.xml"/><Relationship Id="rId19" Type="http://schemas.openxmlformats.org/officeDocument/2006/relationships/slideLayout" Target="../slideLayouts/slideLayout285.xml"/><Relationship Id="rId4" Type="http://schemas.openxmlformats.org/officeDocument/2006/relationships/slideLayout" Target="../slideLayouts/slideLayout270.xml"/><Relationship Id="rId9" Type="http://schemas.openxmlformats.org/officeDocument/2006/relationships/slideLayout" Target="../slideLayouts/slideLayout275.xml"/><Relationship Id="rId14" Type="http://schemas.openxmlformats.org/officeDocument/2006/relationships/slideLayout" Target="../slideLayouts/slideLayout280.xml"/><Relationship Id="rId22" Type="http://schemas.openxmlformats.org/officeDocument/2006/relationships/slideLayout" Target="../slideLayouts/slideLayout28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96.xml"/><Relationship Id="rId13" Type="http://schemas.openxmlformats.org/officeDocument/2006/relationships/slideLayout" Target="../slideLayouts/slideLayout301.xml"/><Relationship Id="rId18" Type="http://schemas.openxmlformats.org/officeDocument/2006/relationships/slideLayout" Target="../slideLayouts/slideLayout306.xml"/><Relationship Id="rId3" Type="http://schemas.openxmlformats.org/officeDocument/2006/relationships/slideLayout" Target="../slideLayouts/slideLayout291.xml"/><Relationship Id="rId21" Type="http://schemas.openxmlformats.org/officeDocument/2006/relationships/slideLayout" Target="../slideLayouts/slideLayout309.xml"/><Relationship Id="rId7" Type="http://schemas.openxmlformats.org/officeDocument/2006/relationships/slideLayout" Target="../slideLayouts/slideLayout295.xml"/><Relationship Id="rId12" Type="http://schemas.openxmlformats.org/officeDocument/2006/relationships/slideLayout" Target="../slideLayouts/slideLayout300.xml"/><Relationship Id="rId17" Type="http://schemas.openxmlformats.org/officeDocument/2006/relationships/slideLayout" Target="../slideLayouts/slideLayout305.xml"/><Relationship Id="rId2" Type="http://schemas.openxmlformats.org/officeDocument/2006/relationships/slideLayout" Target="../slideLayouts/slideLayout290.xml"/><Relationship Id="rId16" Type="http://schemas.openxmlformats.org/officeDocument/2006/relationships/slideLayout" Target="../slideLayouts/slideLayout304.xml"/><Relationship Id="rId20" Type="http://schemas.openxmlformats.org/officeDocument/2006/relationships/slideLayout" Target="../slideLayouts/slideLayout308.xml"/><Relationship Id="rId1" Type="http://schemas.openxmlformats.org/officeDocument/2006/relationships/slideLayout" Target="../slideLayouts/slideLayout289.xml"/><Relationship Id="rId6" Type="http://schemas.openxmlformats.org/officeDocument/2006/relationships/slideLayout" Target="../slideLayouts/slideLayout294.xml"/><Relationship Id="rId11" Type="http://schemas.openxmlformats.org/officeDocument/2006/relationships/slideLayout" Target="../slideLayouts/slideLayout299.xml"/><Relationship Id="rId5" Type="http://schemas.openxmlformats.org/officeDocument/2006/relationships/slideLayout" Target="../slideLayouts/slideLayout293.xml"/><Relationship Id="rId15" Type="http://schemas.openxmlformats.org/officeDocument/2006/relationships/slideLayout" Target="../slideLayouts/slideLayout303.xml"/><Relationship Id="rId23" Type="http://schemas.openxmlformats.org/officeDocument/2006/relationships/theme" Target="../theme/theme13.xml"/><Relationship Id="rId10" Type="http://schemas.openxmlformats.org/officeDocument/2006/relationships/slideLayout" Target="../slideLayouts/slideLayout298.xml"/><Relationship Id="rId19" Type="http://schemas.openxmlformats.org/officeDocument/2006/relationships/slideLayout" Target="../slideLayouts/slideLayout307.xml"/><Relationship Id="rId4" Type="http://schemas.openxmlformats.org/officeDocument/2006/relationships/slideLayout" Target="../slideLayouts/slideLayout292.xml"/><Relationship Id="rId9" Type="http://schemas.openxmlformats.org/officeDocument/2006/relationships/slideLayout" Target="../slideLayouts/slideLayout297.xml"/><Relationship Id="rId14" Type="http://schemas.openxmlformats.org/officeDocument/2006/relationships/slideLayout" Target="../slideLayouts/slideLayout302.xml"/><Relationship Id="rId22" Type="http://schemas.openxmlformats.org/officeDocument/2006/relationships/slideLayout" Target="../slideLayouts/slideLayout310.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318.xml"/><Relationship Id="rId13" Type="http://schemas.openxmlformats.org/officeDocument/2006/relationships/slideLayout" Target="../slideLayouts/slideLayout323.xml"/><Relationship Id="rId18" Type="http://schemas.openxmlformats.org/officeDocument/2006/relationships/slideLayout" Target="../slideLayouts/slideLayout328.xml"/><Relationship Id="rId3" Type="http://schemas.openxmlformats.org/officeDocument/2006/relationships/slideLayout" Target="../slideLayouts/slideLayout313.xml"/><Relationship Id="rId21" Type="http://schemas.openxmlformats.org/officeDocument/2006/relationships/slideLayout" Target="../slideLayouts/slideLayout331.xml"/><Relationship Id="rId7" Type="http://schemas.openxmlformats.org/officeDocument/2006/relationships/slideLayout" Target="../slideLayouts/slideLayout317.xml"/><Relationship Id="rId12" Type="http://schemas.openxmlformats.org/officeDocument/2006/relationships/slideLayout" Target="../slideLayouts/slideLayout322.xml"/><Relationship Id="rId17" Type="http://schemas.openxmlformats.org/officeDocument/2006/relationships/slideLayout" Target="../slideLayouts/slideLayout327.xml"/><Relationship Id="rId2" Type="http://schemas.openxmlformats.org/officeDocument/2006/relationships/slideLayout" Target="../slideLayouts/slideLayout312.xml"/><Relationship Id="rId16" Type="http://schemas.openxmlformats.org/officeDocument/2006/relationships/slideLayout" Target="../slideLayouts/slideLayout326.xml"/><Relationship Id="rId20" Type="http://schemas.openxmlformats.org/officeDocument/2006/relationships/slideLayout" Target="../slideLayouts/slideLayout330.xml"/><Relationship Id="rId1" Type="http://schemas.openxmlformats.org/officeDocument/2006/relationships/slideLayout" Target="../slideLayouts/slideLayout311.xml"/><Relationship Id="rId6" Type="http://schemas.openxmlformats.org/officeDocument/2006/relationships/slideLayout" Target="../slideLayouts/slideLayout316.xml"/><Relationship Id="rId11" Type="http://schemas.openxmlformats.org/officeDocument/2006/relationships/slideLayout" Target="../slideLayouts/slideLayout321.xml"/><Relationship Id="rId5" Type="http://schemas.openxmlformats.org/officeDocument/2006/relationships/slideLayout" Target="../slideLayouts/slideLayout315.xml"/><Relationship Id="rId15" Type="http://schemas.openxmlformats.org/officeDocument/2006/relationships/slideLayout" Target="../slideLayouts/slideLayout325.xml"/><Relationship Id="rId23" Type="http://schemas.openxmlformats.org/officeDocument/2006/relationships/theme" Target="../theme/theme14.xml"/><Relationship Id="rId10" Type="http://schemas.openxmlformats.org/officeDocument/2006/relationships/slideLayout" Target="../slideLayouts/slideLayout320.xml"/><Relationship Id="rId19" Type="http://schemas.openxmlformats.org/officeDocument/2006/relationships/slideLayout" Target="../slideLayouts/slideLayout329.xml"/><Relationship Id="rId4" Type="http://schemas.openxmlformats.org/officeDocument/2006/relationships/slideLayout" Target="../slideLayouts/slideLayout314.xml"/><Relationship Id="rId9" Type="http://schemas.openxmlformats.org/officeDocument/2006/relationships/slideLayout" Target="../slideLayouts/slideLayout319.xml"/><Relationship Id="rId14" Type="http://schemas.openxmlformats.org/officeDocument/2006/relationships/slideLayout" Target="../slideLayouts/slideLayout324.xml"/><Relationship Id="rId22" Type="http://schemas.openxmlformats.org/officeDocument/2006/relationships/slideLayout" Target="../slideLayouts/slideLayout332.xml"/></Relationships>
</file>

<file path=ppt/slideMasters/_rels/slideMaster15.xml.rels><?xml version="1.0" encoding="UTF-8" standalone="yes"?>
<Relationships xmlns="http://schemas.openxmlformats.org/package/2006/relationships"><Relationship Id="rId13" Type="http://schemas.openxmlformats.org/officeDocument/2006/relationships/slideLayout" Target="../slideLayouts/slideLayout345.xml"/><Relationship Id="rId18" Type="http://schemas.openxmlformats.org/officeDocument/2006/relationships/slideLayout" Target="../slideLayouts/slideLayout350.xml"/><Relationship Id="rId26" Type="http://schemas.openxmlformats.org/officeDocument/2006/relationships/slideLayout" Target="../slideLayouts/slideLayout358.xml"/><Relationship Id="rId39" Type="http://schemas.openxmlformats.org/officeDocument/2006/relationships/slideLayout" Target="../slideLayouts/slideLayout371.xml"/><Relationship Id="rId3" Type="http://schemas.openxmlformats.org/officeDocument/2006/relationships/slideLayout" Target="../slideLayouts/slideLayout335.xml"/><Relationship Id="rId21" Type="http://schemas.openxmlformats.org/officeDocument/2006/relationships/slideLayout" Target="../slideLayouts/slideLayout353.xml"/><Relationship Id="rId34" Type="http://schemas.openxmlformats.org/officeDocument/2006/relationships/slideLayout" Target="../slideLayouts/slideLayout366.xml"/><Relationship Id="rId42" Type="http://schemas.openxmlformats.org/officeDocument/2006/relationships/slideLayout" Target="../slideLayouts/slideLayout374.xml"/><Relationship Id="rId47" Type="http://schemas.openxmlformats.org/officeDocument/2006/relationships/slideLayout" Target="../slideLayouts/slideLayout379.xml"/><Relationship Id="rId50" Type="http://schemas.openxmlformats.org/officeDocument/2006/relationships/theme" Target="../theme/theme15.xml"/><Relationship Id="rId7" Type="http://schemas.openxmlformats.org/officeDocument/2006/relationships/slideLayout" Target="../slideLayouts/slideLayout339.xml"/><Relationship Id="rId12" Type="http://schemas.openxmlformats.org/officeDocument/2006/relationships/slideLayout" Target="../slideLayouts/slideLayout344.xml"/><Relationship Id="rId17" Type="http://schemas.openxmlformats.org/officeDocument/2006/relationships/slideLayout" Target="../slideLayouts/slideLayout349.xml"/><Relationship Id="rId25" Type="http://schemas.openxmlformats.org/officeDocument/2006/relationships/slideLayout" Target="../slideLayouts/slideLayout357.xml"/><Relationship Id="rId33" Type="http://schemas.openxmlformats.org/officeDocument/2006/relationships/slideLayout" Target="../slideLayouts/slideLayout365.xml"/><Relationship Id="rId38" Type="http://schemas.openxmlformats.org/officeDocument/2006/relationships/slideLayout" Target="../slideLayouts/slideLayout370.xml"/><Relationship Id="rId46" Type="http://schemas.openxmlformats.org/officeDocument/2006/relationships/slideLayout" Target="../slideLayouts/slideLayout378.xml"/><Relationship Id="rId2" Type="http://schemas.openxmlformats.org/officeDocument/2006/relationships/slideLayout" Target="../slideLayouts/slideLayout334.xml"/><Relationship Id="rId16" Type="http://schemas.openxmlformats.org/officeDocument/2006/relationships/slideLayout" Target="../slideLayouts/slideLayout348.xml"/><Relationship Id="rId20" Type="http://schemas.openxmlformats.org/officeDocument/2006/relationships/slideLayout" Target="../slideLayouts/slideLayout352.xml"/><Relationship Id="rId29" Type="http://schemas.openxmlformats.org/officeDocument/2006/relationships/slideLayout" Target="../slideLayouts/slideLayout361.xml"/><Relationship Id="rId41" Type="http://schemas.openxmlformats.org/officeDocument/2006/relationships/slideLayout" Target="../slideLayouts/slideLayout373.xml"/><Relationship Id="rId1" Type="http://schemas.openxmlformats.org/officeDocument/2006/relationships/slideLayout" Target="../slideLayouts/slideLayout333.xml"/><Relationship Id="rId6" Type="http://schemas.openxmlformats.org/officeDocument/2006/relationships/slideLayout" Target="../slideLayouts/slideLayout338.xml"/><Relationship Id="rId11" Type="http://schemas.openxmlformats.org/officeDocument/2006/relationships/slideLayout" Target="../slideLayouts/slideLayout343.xml"/><Relationship Id="rId24" Type="http://schemas.openxmlformats.org/officeDocument/2006/relationships/slideLayout" Target="../slideLayouts/slideLayout356.xml"/><Relationship Id="rId32" Type="http://schemas.openxmlformats.org/officeDocument/2006/relationships/slideLayout" Target="../slideLayouts/slideLayout364.xml"/><Relationship Id="rId37" Type="http://schemas.openxmlformats.org/officeDocument/2006/relationships/slideLayout" Target="../slideLayouts/slideLayout369.xml"/><Relationship Id="rId40" Type="http://schemas.openxmlformats.org/officeDocument/2006/relationships/slideLayout" Target="../slideLayouts/slideLayout372.xml"/><Relationship Id="rId45" Type="http://schemas.openxmlformats.org/officeDocument/2006/relationships/slideLayout" Target="../slideLayouts/slideLayout377.xml"/><Relationship Id="rId5" Type="http://schemas.openxmlformats.org/officeDocument/2006/relationships/slideLayout" Target="../slideLayouts/slideLayout337.xml"/><Relationship Id="rId15" Type="http://schemas.openxmlformats.org/officeDocument/2006/relationships/slideLayout" Target="../slideLayouts/slideLayout347.xml"/><Relationship Id="rId23" Type="http://schemas.openxmlformats.org/officeDocument/2006/relationships/slideLayout" Target="../slideLayouts/slideLayout355.xml"/><Relationship Id="rId28" Type="http://schemas.openxmlformats.org/officeDocument/2006/relationships/slideLayout" Target="../slideLayouts/slideLayout360.xml"/><Relationship Id="rId36" Type="http://schemas.openxmlformats.org/officeDocument/2006/relationships/slideLayout" Target="../slideLayouts/slideLayout368.xml"/><Relationship Id="rId49" Type="http://schemas.openxmlformats.org/officeDocument/2006/relationships/slideLayout" Target="../slideLayouts/slideLayout381.xml"/><Relationship Id="rId10" Type="http://schemas.openxmlformats.org/officeDocument/2006/relationships/slideLayout" Target="../slideLayouts/slideLayout342.xml"/><Relationship Id="rId19" Type="http://schemas.openxmlformats.org/officeDocument/2006/relationships/slideLayout" Target="../slideLayouts/slideLayout351.xml"/><Relationship Id="rId31" Type="http://schemas.openxmlformats.org/officeDocument/2006/relationships/slideLayout" Target="../slideLayouts/slideLayout363.xml"/><Relationship Id="rId44" Type="http://schemas.openxmlformats.org/officeDocument/2006/relationships/slideLayout" Target="../slideLayouts/slideLayout376.xml"/><Relationship Id="rId4" Type="http://schemas.openxmlformats.org/officeDocument/2006/relationships/slideLayout" Target="../slideLayouts/slideLayout336.xml"/><Relationship Id="rId9" Type="http://schemas.openxmlformats.org/officeDocument/2006/relationships/slideLayout" Target="../slideLayouts/slideLayout341.xml"/><Relationship Id="rId14" Type="http://schemas.openxmlformats.org/officeDocument/2006/relationships/slideLayout" Target="../slideLayouts/slideLayout346.xml"/><Relationship Id="rId22" Type="http://schemas.openxmlformats.org/officeDocument/2006/relationships/slideLayout" Target="../slideLayouts/slideLayout354.xml"/><Relationship Id="rId27" Type="http://schemas.openxmlformats.org/officeDocument/2006/relationships/slideLayout" Target="../slideLayouts/slideLayout359.xml"/><Relationship Id="rId30" Type="http://schemas.openxmlformats.org/officeDocument/2006/relationships/slideLayout" Target="../slideLayouts/slideLayout362.xml"/><Relationship Id="rId35" Type="http://schemas.openxmlformats.org/officeDocument/2006/relationships/slideLayout" Target="../slideLayouts/slideLayout367.xml"/><Relationship Id="rId43" Type="http://schemas.openxmlformats.org/officeDocument/2006/relationships/slideLayout" Target="../slideLayouts/slideLayout375.xml"/><Relationship Id="rId48" Type="http://schemas.openxmlformats.org/officeDocument/2006/relationships/slideLayout" Target="../slideLayouts/slideLayout380.xml"/><Relationship Id="rId8" Type="http://schemas.openxmlformats.org/officeDocument/2006/relationships/slideLayout" Target="../slideLayouts/slideLayout340.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389.xml"/><Relationship Id="rId13" Type="http://schemas.openxmlformats.org/officeDocument/2006/relationships/slideLayout" Target="../slideLayouts/slideLayout394.xml"/><Relationship Id="rId18" Type="http://schemas.openxmlformats.org/officeDocument/2006/relationships/slideLayout" Target="../slideLayouts/slideLayout399.xml"/><Relationship Id="rId3" Type="http://schemas.openxmlformats.org/officeDocument/2006/relationships/slideLayout" Target="../slideLayouts/slideLayout384.xml"/><Relationship Id="rId21" Type="http://schemas.openxmlformats.org/officeDocument/2006/relationships/slideLayout" Target="../slideLayouts/slideLayout402.xml"/><Relationship Id="rId7" Type="http://schemas.openxmlformats.org/officeDocument/2006/relationships/slideLayout" Target="../slideLayouts/slideLayout388.xml"/><Relationship Id="rId12" Type="http://schemas.openxmlformats.org/officeDocument/2006/relationships/slideLayout" Target="../slideLayouts/slideLayout393.xml"/><Relationship Id="rId17" Type="http://schemas.openxmlformats.org/officeDocument/2006/relationships/slideLayout" Target="../slideLayouts/slideLayout398.xml"/><Relationship Id="rId2" Type="http://schemas.openxmlformats.org/officeDocument/2006/relationships/slideLayout" Target="../slideLayouts/slideLayout383.xml"/><Relationship Id="rId16" Type="http://schemas.openxmlformats.org/officeDocument/2006/relationships/slideLayout" Target="../slideLayouts/slideLayout397.xml"/><Relationship Id="rId20" Type="http://schemas.openxmlformats.org/officeDocument/2006/relationships/slideLayout" Target="../slideLayouts/slideLayout401.xml"/><Relationship Id="rId1" Type="http://schemas.openxmlformats.org/officeDocument/2006/relationships/slideLayout" Target="../slideLayouts/slideLayout382.xml"/><Relationship Id="rId6" Type="http://schemas.openxmlformats.org/officeDocument/2006/relationships/slideLayout" Target="../slideLayouts/slideLayout387.xml"/><Relationship Id="rId11" Type="http://schemas.openxmlformats.org/officeDocument/2006/relationships/slideLayout" Target="../slideLayouts/slideLayout392.xml"/><Relationship Id="rId5" Type="http://schemas.openxmlformats.org/officeDocument/2006/relationships/slideLayout" Target="../slideLayouts/slideLayout386.xml"/><Relationship Id="rId15" Type="http://schemas.openxmlformats.org/officeDocument/2006/relationships/slideLayout" Target="../slideLayouts/slideLayout396.xml"/><Relationship Id="rId23" Type="http://schemas.openxmlformats.org/officeDocument/2006/relationships/theme" Target="../theme/theme16.xml"/><Relationship Id="rId10" Type="http://schemas.openxmlformats.org/officeDocument/2006/relationships/slideLayout" Target="../slideLayouts/slideLayout391.xml"/><Relationship Id="rId19" Type="http://schemas.openxmlformats.org/officeDocument/2006/relationships/slideLayout" Target="../slideLayouts/slideLayout400.xml"/><Relationship Id="rId4" Type="http://schemas.openxmlformats.org/officeDocument/2006/relationships/slideLayout" Target="../slideLayouts/slideLayout385.xml"/><Relationship Id="rId9" Type="http://schemas.openxmlformats.org/officeDocument/2006/relationships/slideLayout" Target="../slideLayouts/slideLayout390.xml"/><Relationship Id="rId14" Type="http://schemas.openxmlformats.org/officeDocument/2006/relationships/slideLayout" Target="../slideLayouts/slideLayout395.xml"/><Relationship Id="rId22" Type="http://schemas.openxmlformats.org/officeDocument/2006/relationships/slideLayout" Target="../slideLayouts/slideLayout403.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411.xml"/><Relationship Id="rId13" Type="http://schemas.openxmlformats.org/officeDocument/2006/relationships/theme" Target="../theme/theme17.xml"/><Relationship Id="rId3" Type="http://schemas.openxmlformats.org/officeDocument/2006/relationships/slideLayout" Target="../slideLayouts/slideLayout406.xml"/><Relationship Id="rId7" Type="http://schemas.openxmlformats.org/officeDocument/2006/relationships/slideLayout" Target="../slideLayouts/slideLayout410.xml"/><Relationship Id="rId12" Type="http://schemas.openxmlformats.org/officeDocument/2006/relationships/slideLayout" Target="../slideLayouts/slideLayout415.xml"/><Relationship Id="rId2" Type="http://schemas.openxmlformats.org/officeDocument/2006/relationships/slideLayout" Target="../slideLayouts/slideLayout405.xml"/><Relationship Id="rId1" Type="http://schemas.openxmlformats.org/officeDocument/2006/relationships/slideLayout" Target="../slideLayouts/slideLayout404.xml"/><Relationship Id="rId6" Type="http://schemas.openxmlformats.org/officeDocument/2006/relationships/slideLayout" Target="../slideLayouts/slideLayout409.xml"/><Relationship Id="rId11" Type="http://schemas.openxmlformats.org/officeDocument/2006/relationships/slideLayout" Target="../slideLayouts/slideLayout414.xml"/><Relationship Id="rId5" Type="http://schemas.openxmlformats.org/officeDocument/2006/relationships/slideLayout" Target="../slideLayouts/slideLayout408.xml"/><Relationship Id="rId10" Type="http://schemas.openxmlformats.org/officeDocument/2006/relationships/slideLayout" Target="../slideLayouts/slideLayout413.xml"/><Relationship Id="rId4" Type="http://schemas.openxmlformats.org/officeDocument/2006/relationships/slideLayout" Target="../slideLayouts/slideLayout407.xml"/><Relationship Id="rId9" Type="http://schemas.openxmlformats.org/officeDocument/2006/relationships/slideLayout" Target="../slideLayouts/slideLayout41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theme" Target="../theme/theme3.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theme" Target="../theme/theme4.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18" Type="http://schemas.openxmlformats.org/officeDocument/2006/relationships/slideLayout" Target="../slideLayouts/slideLayout100.xml"/><Relationship Id="rId3" Type="http://schemas.openxmlformats.org/officeDocument/2006/relationships/slideLayout" Target="../slideLayouts/slideLayout85.xml"/><Relationship Id="rId21" Type="http://schemas.openxmlformats.org/officeDocument/2006/relationships/slideLayout" Target="../slideLayouts/slideLayout103.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slideLayout" Target="../slideLayouts/slideLayout99.xml"/><Relationship Id="rId25" Type="http://schemas.openxmlformats.org/officeDocument/2006/relationships/theme" Target="../theme/theme5.xml"/><Relationship Id="rId2" Type="http://schemas.openxmlformats.org/officeDocument/2006/relationships/slideLayout" Target="../slideLayouts/slideLayout84.xml"/><Relationship Id="rId16" Type="http://schemas.openxmlformats.org/officeDocument/2006/relationships/slideLayout" Target="../slideLayouts/slideLayout98.xml"/><Relationship Id="rId20" Type="http://schemas.openxmlformats.org/officeDocument/2006/relationships/slideLayout" Target="../slideLayouts/slideLayout102.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24" Type="http://schemas.openxmlformats.org/officeDocument/2006/relationships/slideLayout" Target="../slideLayouts/slideLayout106.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23" Type="http://schemas.openxmlformats.org/officeDocument/2006/relationships/slideLayout" Target="../slideLayouts/slideLayout105.xml"/><Relationship Id="rId10" Type="http://schemas.openxmlformats.org/officeDocument/2006/relationships/slideLayout" Target="../slideLayouts/slideLayout92.xml"/><Relationship Id="rId19" Type="http://schemas.openxmlformats.org/officeDocument/2006/relationships/slideLayout" Target="../slideLayouts/slideLayout101.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 Id="rId22" Type="http://schemas.openxmlformats.org/officeDocument/2006/relationships/slideLayout" Target="../slideLayouts/slideLayout10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18" Type="http://schemas.openxmlformats.org/officeDocument/2006/relationships/slideLayout" Target="../slideLayouts/slideLayout124.xml"/><Relationship Id="rId3" Type="http://schemas.openxmlformats.org/officeDocument/2006/relationships/slideLayout" Target="../slideLayouts/slideLayout109.xml"/><Relationship Id="rId21" Type="http://schemas.openxmlformats.org/officeDocument/2006/relationships/slideLayout" Target="../slideLayouts/slideLayout127.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17" Type="http://schemas.openxmlformats.org/officeDocument/2006/relationships/slideLayout" Target="../slideLayouts/slideLayout123.xml"/><Relationship Id="rId25" Type="http://schemas.openxmlformats.org/officeDocument/2006/relationships/theme" Target="../theme/theme6.xml"/><Relationship Id="rId2" Type="http://schemas.openxmlformats.org/officeDocument/2006/relationships/slideLayout" Target="../slideLayouts/slideLayout108.xml"/><Relationship Id="rId16" Type="http://schemas.openxmlformats.org/officeDocument/2006/relationships/slideLayout" Target="../slideLayouts/slideLayout122.xml"/><Relationship Id="rId20" Type="http://schemas.openxmlformats.org/officeDocument/2006/relationships/slideLayout" Target="../slideLayouts/slideLayout126.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24" Type="http://schemas.openxmlformats.org/officeDocument/2006/relationships/slideLayout" Target="../slideLayouts/slideLayout130.xml"/><Relationship Id="rId5" Type="http://schemas.openxmlformats.org/officeDocument/2006/relationships/slideLayout" Target="../slideLayouts/slideLayout111.xml"/><Relationship Id="rId15" Type="http://schemas.openxmlformats.org/officeDocument/2006/relationships/slideLayout" Target="../slideLayouts/slideLayout121.xml"/><Relationship Id="rId23" Type="http://schemas.openxmlformats.org/officeDocument/2006/relationships/slideLayout" Target="../slideLayouts/slideLayout129.xml"/><Relationship Id="rId10" Type="http://schemas.openxmlformats.org/officeDocument/2006/relationships/slideLayout" Target="../slideLayouts/slideLayout116.xml"/><Relationship Id="rId19" Type="http://schemas.openxmlformats.org/officeDocument/2006/relationships/slideLayout" Target="../slideLayouts/slideLayout125.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slideLayout" Target="../slideLayouts/slideLayout120.xml"/><Relationship Id="rId22" Type="http://schemas.openxmlformats.org/officeDocument/2006/relationships/slideLayout" Target="../slideLayouts/slideLayout12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slideLayout" Target="../slideLayouts/slideLayout143.xml"/><Relationship Id="rId18" Type="http://schemas.openxmlformats.org/officeDocument/2006/relationships/slideLayout" Target="../slideLayouts/slideLayout148.xml"/><Relationship Id="rId3" Type="http://schemas.openxmlformats.org/officeDocument/2006/relationships/slideLayout" Target="../slideLayouts/slideLayout133.xml"/><Relationship Id="rId21" Type="http://schemas.openxmlformats.org/officeDocument/2006/relationships/slideLayout" Target="../slideLayouts/slideLayout151.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17" Type="http://schemas.openxmlformats.org/officeDocument/2006/relationships/slideLayout" Target="../slideLayouts/slideLayout147.xml"/><Relationship Id="rId25" Type="http://schemas.openxmlformats.org/officeDocument/2006/relationships/theme" Target="../theme/theme7.xml"/><Relationship Id="rId2" Type="http://schemas.openxmlformats.org/officeDocument/2006/relationships/slideLayout" Target="../slideLayouts/slideLayout132.xml"/><Relationship Id="rId16" Type="http://schemas.openxmlformats.org/officeDocument/2006/relationships/slideLayout" Target="../slideLayouts/slideLayout146.xml"/><Relationship Id="rId20" Type="http://schemas.openxmlformats.org/officeDocument/2006/relationships/slideLayout" Target="../slideLayouts/slideLayout150.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24" Type="http://schemas.openxmlformats.org/officeDocument/2006/relationships/slideLayout" Target="../slideLayouts/slideLayout154.xml"/><Relationship Id="rId5" Type="http://schemas.openxmlformats.org/officeDocument/2006/relationships/slideLayout" Target="../slideLayouts/slideLayout135.xml"/><Relationship Id="rId15" Type="http://schemas.openxmlformats.org/officeDocument/2006/relationships/slideLayout" Target="../slideLayouts/slideLayout145.xml"/><Relationship Id="rId23" Type="http://schemas.openxmlformats.org/officeDocument/2006/relationships/slideLayout" Target="../slideLayouts/slideLayout153.xml"/><Relationship Id="rId10" Type="http://schemas.openxmlformats.org/officeDocument/2006/relationships/slideLayout" Target="../slideLayouts/slideLayout140.xml"/><Relationship Id="rId19" Type="http://schemas.openxmlformats.org/officeDocument/2006/relationships/slideLayout" Target="../slideLayouts/slideLayout149.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slideLayout" Target="../slideLayouts/slideLayout144.xml"/><Relationship Id="rId22" Type="http://schemas.openxmlformats.org/officeDocument/2006/relationships/slideLayout" Target="../slideLayouts/slideLayout15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slideLayout" Target="../slideLayouts/slideLayout167.xml"/><Relationship Id="rId18" Type="http://schemas.openxmlformats.org/officeDocument/2006/relationships/slideLayout" Target="../slideLayouts/slideLayout172.xml"/><Relationship Id="rId3" Type="http://schemas.openxmlformats.org/officeDocument/2006/relationships/slideLayout" Target="../slideLayouts/slideLayout157.xml"/><Relationship Id="rId21" Type="http://schemas.openxmlformats.org/officeDocument/2006/relationships/theme" Target="../theme/theme8.xml"/><Relationship Id="rId7" Type="http://schemas.openxmlformats.org/officeDocument/2006/relationships/slideLayout" Target="../slideLayouts/slideLayout161.xml"/><Relationship Id="rId12" Type="http://schemas.openxmlformats.org/officeDocument/2006/relationships/slideLayout" Target="../slideLayouts/slideLayout166.xml"/><Relationship Id="rId17" Type="http://schemas.openxmlformats.org/officeDocument/2006/relationships/slideLayout" Target="../slideLayouts/slideLayout171.xml"/><Relationship Id="rId2" Type="http://schemas.openxmlformats.org/officeDocument/2006/relationships/slideLayout" Target="../slideLayouts/slideLayout156.xml"/><Relationship Id="rId16" Type="http://schemas.openxmlformats.org/officeDocument/2006/relationships/slideLayout" Target="../slideLayouts/slideLayout170.xml"/><Relationship Id="rId20" Type="http://schemas.openxmlformats.org/officeDocument/2006/relationships/slideLayout" Target="../slideLayouts/slideLayout174.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5" Type="http://schemas.openxmlformats.org/officeDocument/2006/relationships/slideLayout" Target="../slideLayouts/slideLayout169.xml"/><Relationship Id="rId10" Type="http://schemas.openxmlformats.org/officeDocument/2006/relationships/slideLayout" Target="../slideLayouts/slideLayout164.xml"/><Relationship Id="rId19" Type="http://schemas.openxmlformats.org/officeDocument/2006/relationships/slideLayout" Target="../slideLayouts/slideLayout173.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slideLayout" Target="../slideLayouts/slideLayout16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82.xml"/><Relationship Id="rId13" Type="http://schemas.openxmlformats.org/officeDocument/2006/relationships/slideLayout" Target="../slideLayouts/slideLayout187.xml"/><Relationship Id="rId18" Type="http://schemas.openxmlformats.org/officeDocument/2006/relationships/slideLayout" Target="../slideLayouts/slideLayout192.xml"/><Relationship Id="rId3" Type="http://schemas.openxmlformats.org/officeDocument/2006/relationships/slideLayout" Target="../slideLayouts/slideLayout177.xml"/><Relationship Id="rId21" Type="http://schemas.openxmlformats.org/officeDocument/2006/relationships/slideLayout" Target="../slideLayouts/slideLayout195.xml"/><Relationship Id="rId7" Type="http://schemas.openxmlformats.org/officeDocument/2006/relationships/slideLayout" Target="../slideLayouts/slideLayout181.xml"/><Relationship Id="rId12" Type="http://schemas.openxmlformats.org/officeDocument/2006/relationships/slideLayout" Target="../slideLayouts/slideLayout186.xml"/><Relationship Id="rId17" Type="http://schemas.openxmlformats.org/officeDocument/2006/relationships/slideLayout" Target="../slideLayouts/slideLayout191.xml"/><Relationship Id="rId2" Type="http://schemas.openxmlformats.org/officeDocument/2006/relationships/slideLayout" Target="../slideLayouts/slideLayout176.xml"/><Relationship Id="rId16" Type="http://schemas.openxmlformats.org/officeDocument/2006/relationships/slideLayout" Target="../slideLayouts/slideLayout190.xml"/><Relationship Id="rId20" Type="http://schemas.openxmlformats.org/officeDocument/2006/relationships/slideLayout" Target="../slideLayouts/slideLayout194.xml"/><Relationship Id="rId1" Type="http://schemas.openxmlformats.org/officeDocument/2006/relationships/slideLayout" Target="../slideLayouts/slideLayout175.xml"/><Relationship Id="rId6" Type="http://schemas.openxmlformats.org/officeDocument/2006/relationships/slideLayout" Target="../slideLayouts/slideLayout180.xml"/><Relationship Id="rId11" Type="http://schemas.openxmlformats.org/officeDocument/2006/relationships/slideLayout" Target="../slideLayouts/slideLayout185.xml"/><Relationship Id="rId5" Type="http://schemas.openxmlformats.org/officeDocument/2006/relationships/slideLayout" Target="../slideLayouts/slideLayout179.xml"/><Relationship Id="rId15" Type="http://schemas.openxmlformats.org/officeDocument/2006/relationships/slideLayout" Target="../slideLayouts/slideLayout189.xml"/><Relationship Id="rId23" Type="http://schemas.openxmlformats.org/officeDocument/2006/relationships/theme" Target="../theme/theme9.xml"/><Relationship Id="rId10" Type="http://schemas.openxmlformats.org/officeDocument/2006/relationships/slideLayout" Target="../slideLayouts/slideLayout184.xml"/><Relationship Id="rId19" Type="http://schemas.openxmlformats.org/officeDocument/2006/relationships/slideLayout" Target="../slideLayouts/slideLayout193.xml"/><Relationship Id="rId4" Type="http://schemas.openxmlformats.org/officeDocument/2006/relationships/slideLayout" Target="../slideLayouts/slideLayout178.xml"/><Relationship Id="rId9" Type="http://schemas.openxmlformats.org/officeDocument/2006/relationships/slideLayout" Target="../slideLayouts/slideLayout183.xml"/><Relationship Id="rId14" Type="http://schemas.openxmlformats.org/officeDocument/2006/relationships/slideLayout" Target="../slideLayouts/slideLayout188.xml"/><Relationship Id="rId22" Type="http://schemas.openxmlformats.org/officeDocument/2006/relationships/slideLayout" Target="../slideLayouts/slideLayout19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48AF08-CCBB-41DA-83BD-3DBB9AE4F2AB}" type="datetimeFigureOut">
              <a:rPr lang="en-US" smtClean="0"/>
              <a:t>6/3/2014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2D30B-661E-4572-9AF1-8414EF5095CD}" type="slidenum">
              <a:rPr lang="en-US" smtClean="0"/>
              <a:t>‹#›</a:t>
            </a:fld>
            <a:endParaRPr lang="en-US"/>
          </a:p>
        </p:txBody>
      </p:sp>
    </p:spTree>
    <p:extLst>
      <p:ext uri="{BB962C8B-B14F-4D97-AF65-F5344CB8AC3E}">
        <p14:creationId xmlns:p14="http://schemas.microsoft.com/office/powerpoint/2010/main" val="7277717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69241" y="1189178"/>
            <a:ext cx="11653521" cy="2184808"/>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7" cstate="screen">
            <a:extLst>
              <a:ext uri="{28A0092B-C50C-407E-A947-70E740481C1C}">
                <a14:useLocalDpi xmlns:a14="http://schemas.microsoft.com/office/drawing/2010/main"/>
              </a:ext>
            </a:extLst>
          </a:blip>
          <a:stretch>
            <a:fillRect/>
          </a:stretch>
        </p:blipFill>
        <p:spPr>
          <a:xfrm rot="5400000">
            <a:off x="10325051" y="1906413"/>
            <a:ext cx="4214127" cy="401304"/>
          </a:xfrm>
          <a:prstGeom prst="rect">
            <a:avLst/>
          </a:prstGeom>
        </p:spPr>
      </p:pic>
    </p:spTree>
    <p:extLst>
      <p:ext uri="{BB962C8B-B14F-4D97-AF65-F5344CB8AC3E}">
        <p14:creationId xmlns:p14="http://schemas.microsoft.com/office/powerpoint/2010/main" val="244632195"/>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 id="2147483894" r:id="rId18"/>
    <p:sldLayoutId id="2147483895" r:id="rId19"/>
    <p:sldLayoutId id="2147483896" r:id="rId20"/>
    <p:sldLayoutId id="2147483897" r:id="rId21"/>
    <p:sldLayoutId id="2147483898" r:id="rId22"/>
    <p:sldLayoutId id="2147483899" r:id="rId23"/>
    <p:sldLayoutId id="2147483900" r:id="rId24"/>
    <p:sldLayoutId id="2147483901" r:id="rId25"/>
    <p:sldLayoutId id="2147483902" r:id="rId26"/>
    <p:sldLayoutId id="2147483903" r:id="rId27"/>
    <p:sldLayoutId id="2147483904" r:id="rId28"/>
    <p:sldLayoutId id="2147483905" r:id="rId29"/>
    <p:sldLayoutId id="2147483906" r:id="rId30"/>
    <p:sldLayoutId id="2147483907" r:id="rId31"/>
    <p:sldLayoutId id="2147483908" r:id="rId32"/>
    <p:sldLayoutId id="2147483909" r:id="rId33"/>
    <p:sldLayoutId id="2147483910" r:id="rId34"/>
    <p:sldLayoutId id="2147483911" r:id="rId35"/>
  </p:sldLayoutIdLst>
  <p:transition>
    <p:fade/>
  </p:transition>
  <p:timing>
    <p:tnLst>
      <p:par>
        <p:cTn id="1" dur="indefinite" restart="never" nodeType="tmRoot"/>
      </p:par>
    </p:tnLst>
  </p:timing>
  <p:txStyles>
    <p:titleStyle>
      <a:lvl1pPr algn="l" defTabSz="914367" rtl="0" eaLnBrk="1" latinLnBrk="0" hangingPunct="1">
        <a:lnSpc>
          <a:spcPct val="90000"/>
        </a:lnSpc>
        <a:spcBef>
          <a:spcPct val="0"/>
        </a:spcBef>
        <a:buNone/>
        <a:defRPr lang="en-US" sz="529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69241" y="1189178"/>
            <a:ext cx="11653521" cy="2184808"/>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7" cstate="screen">
            <a:extLst>
              <a:ext uri="{28A0092B-C50C-407E-A947-70E740481C1C}">
                <a14:useLocalDpi xmlns:a14="http://schemas.microsoft.com/office/drawing/2010/main"/>
              </a:ext>
            </a:extLst>
          </a:blip>
          <a:stretch>
            <a:fillRect/>
          </a:stretch>
        </p:blipFill>
        <p:spPr>
          <a:xfrm rot="5400000">
            <a:off x="10325051" y="1906413"/>
            <a:ext cx="4214127" cy="401304"/>
          </a:xfrm>
          <a:prstGeom prst="rect">
            <a:avLst/>
          </a:prstGeom>
        </p:spPr>
      </p:pic>
    </p:spTree>
    <p:extLst>
      <p:ext uri="{BB962C8B-B14F-4D97-AF65-F5344CB8AC3E}">
        <p14:creationId xmlns:p14="http://schemas.microsoft.com/office/powerpoint/2010/main" val="236775739"/>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 id="2147483926" r:id="rId14"/>
    <p:sldLayoutId id="2147483927" r:id="rId15"/>
    <p:sldLayoutId id="2147483928" r:id="rId16"/>
    <p:sldLayoutId id="2147483929" r:id="rId17"/>
    <p:sldLayoutId id="2147483930" r:id="rId18"/>
    <p:sldLayoutId id="2147483931" r:id="rId19"/>
    <p:sldLayoutId id="2147483932" r:id="rId20"/>
    <p:sldLayoutId id="2147483933" r:id="rId21"/>
    <p:sldLayoutId id="2147483934" r:id="rId22"/>
    <p:sldLayoutId id="2147483935" r:id="rId23"/>
    <p:sldLayoutId id="2147483936" r:id="rId24"/>
    <p:sldLayoutId id="2147483937" r:id="rId25"/>
    <p:sldLayoutId id="2147483938" r:id="rId26"/>
    <p:sldLayoutId id="2147483939" r:id="rId27"/>
    <p:sldLayoutId id="2147483940" r:id="rId28"/>
    <p:sldLayoutId id="2147483941" r:id="rId29"/>
    <p:sldLayoutId id="2147483942" r:id="rId30"/>
    <p:sldLayoutId id="2147483943" r:id="rId31"/>
    <p:sldLayoutId id="2147483944" r:id="rId32"/>
    <p:sldLayoutId id="2147483945" r:id="rId33"/>
    <p:sldLayoutId id="2147483946" r:id="rId34"/>
    <p:sldLayoutId id="2147483947" r:id="rId35"/>
  </p:sldLayoutIdLst>
  <p:transition>
    <p:fade/>
  </p:transition>
  <p:timing>
    <p:tnLst>
      <p:par>
        <p:cTn id="1" dur="indefinite" restart="never" nodeType="tmRoot"/>
      </p:par>
    </p:tnLst>
  </p:timing>
  <p:txStyles>
    <p:titleStyle>
      <a:lvl1pPr algn="l" defTabSz="914367" rtl="0" eaLnBrk="1" latinLnBrk="0" hangingPunct="1">
        <a:lnSpc>
          <a:spcPct val="90000"/>
        </a:lnSpc>
        <a:spcBef>
          <a:spcPct val="0"/>
        </a:spcBef>
        <a:buNone/>
        <a:defRPr lang="en-US" sz="529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48" y="228601"/>
            <a:ext cx="11151917" cy="747897"/>
          </a:xfrm>
          <a:prstGeom prst="rect">
            <a:avLst/>
          </a:prstGeom>
        </p:spPr>
        <p:txBody>
          <a:bodyPr vert="horz" wrap="square" lIns="0" tIns="0" rIns="0" bIns="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520836" y="1447801"/>
            <a:ext cx="11155093" cy="2055947"/>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45533324"/>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 id="2147483961" r:id="rId13"/>
    <p:sldLayoutId id="2147483962" r:id="rId14"/>
    <p:sldLayoutId id="2147483963" r:id="rId15"/>
    <p:sldLayoutId id="2147483964" r:id="rId16"/>
    <p:sldLayoutId id="2147483965" r:id="rId17"/>
    <p:sldLayoutId id="2147483966" r:id="rId18"/>
    <p:sldLayoutId id="2147483967" r:id="rId19"/>
    <p:sldLayoutId id="2147483968" r:id="rId20"/>
    <p:sldLayoutId id="2147483969" r:id="rId21"/>
    <p:sldLayoutId id="2147483970" r:id="rId22"/>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80000"/>
        <a:buFont typeface="Arial" pitchFamily="34" charset="0"/>
        <a:buChar char="•"/>
        <a:tabLst/>
        <a:defRPr sz="3600" kern="1200" spc="-70" baseline="0">
          <a:gradFill>
            <a:gsLst>
              <a:gs pos="1250">
                <a:schemeClr val="bg2"/>
              </a:gs>
              <a:gs pos="100000">
                <a:schemeClr val="bg2"/>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bg2"/>
              </a:gs>
              <a:gs pos="100000">
                <a:schemeClr val="bg2"/>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bg2"/>
              </a:gs>
              <a:gs pos="100000">
                <a:schemeClr val="bg2"/>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48" y="228603"/>
            <a:ext cx="11151917" cy="747897"/>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520836" y="1447803"/>
            <a:ext cx="11155093" cy="2055947"/>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52012419"/>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 id="2147483983" r:id="rId12"/>
    <p:sldLayoutId id="2147483984" r:id="rId13"/>
    <p:sldLayoutId id="2147483985" r:id="rId14"/>
    <p:sldLayoutId id="2147483986" r:id="rId15"/>
    <p:sldLayoutId id="2147483987" r:id="rId16"/>
    <p:sldLayoutId id="2147483988" r:id="rId17"/>
    <p:sldLayoutId id="2147483989" r:id="rId18"/>
    <p:sldLayoutId id="2147483990" r:id="rId19"/>
    <p:sldLayoutId id="2147483991" r:id="rId20"/>
    <p:sldLayoutId id="2147483992" r:id="rId21"/>
    <p:sldLayoutId id="2147483993" r:id="rId22"/>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80000"/>
        <a:buFont typeface="Arial" pitchFamily="34" charset="0"/>
        <a:buChar char="•"/>
        <a:tabLst/>
        <a:defRPr sz="3600" kern="1200" spc="-70" baseline="0">
          <a:gradFill>
            <a:gsLst>
              <a:gs pos="1250">
                <a:schemeClr val="bg2"/>
              </a:gs>
              <a:gs pos="100000">
                <a:schemeClr val="bg2"/>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bg2"/>
              </a:gs>
              <a:gs pos="100000">
                <a:schemeClr val="bg2"/>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bg2"/>
              </a:gs>
              <a:gs pos="100000">
                <a:schemeClr val="bg2"/>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49" y="228603"/>
            <a:ext cx="11151917" cy="747897"/>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520836" y="1447803"/>
            <a:ext cx="11155094" cy="2055947"/>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17773933"/>
      </p:ext>
    </p:extLst>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 id="2147484006" r:id="rId12"/>
    <p:sldLayoutId id="2147484007" r:id="rId13"/>
    <p:sldLayoutId id="2147484008" r:id="rId14"/>
    <p:sldLayoutId id="2147484009" r:id="rId15"/>
    <p:sldLayoutId id="2147484010" r:id="rId16"/>
    <p:sldLayoutId id="2147484011" r:id="rId17"/>
    <p:sldLayoutId id="2147484012" r:id="rId18"/>
    <p:sldLayoutId id="2147484013" r:id="rId19"/>
    <p:sldLayoutId id="2147484014" r:id="rId20"/>
    <p:sldLayoutId id="2147484015" r:id="rId21"/>
    <p:sldLayoutId id="2147484016" r:id="rId22"/>
  </p:sldLayoutIdLst>
  <p:transition>
    <p:fade/>
  </p:transition>
  <p:timing>
    <p:tnLst>
      <p:par>
        <p:cTn id="1" dur="indefinite" restart="never" nodeType="tmRoot"/>
      </p:par>
    </p:tnLst>
  </p:timing>
  <p:hf hdr="0" ftr="0" dt="0"/>
  <p:txStyles>
    <p:titleStyle>
      <a:lvl1pPr algn="l" defTabSz="913022" rtl="0" eaLnBrk="1" latinLnBrk="0" hangingPunct="1">
        <a:lnSpc>
          <a:spcPct val="90000"/>
        </a:lnSpc>
        <a:spcBef>
          <a:spcPct val="0"/>
        </a:spcBef>
        <a:buNone/>
        <a:defRPr lang="en-US" sz="5500" b="0" kern="1200" cap="none" spc="-100" baseline="0" dirty="0" smtClean="0">
          <a:ln w="3175">
            <a:noFill/>
          </a:ln>
          <a:solidFill>
            <a:schemeClr val="tx2"/>
          </a:solidFill>
          <a:effectLst/>
          <a:latin typeface="+mj-lt"/>
          <a:ea typeface="+mn-ea"/>
          <a:cs typeface="Arial" charset="0"/>
        </a:defRPr>
      </a:lvl1pPr>
    </p:titleStyle>
    <p:bodyStyle>
      <a:lvl1pPr marL="339227" marR="0" indent="-339227" algn="l" defTabSz="913022" rtl="0" eaLnBrk="1" fontAlgn="auto" latinLnBrk="0" hangingPunct="1">
        <a:lnSpc>
          <a:spcPct val="90000"/>
        </a:lnSpc>
        <a:spcBef>
          <a:spcPct val="20000"/>
        </a:spcBef>
        <a:spcAft>
          <a:spcPts val="0"/>
        </a:spcAft>
        <a:buClrTx/>
        <a:buSzPct val="80000"/>
        <a:buFont typeface="Arial" pitchFamily="34" charset="0"/>
        <a:buChar char="•"/>
        <a:tabLst/>
        <a:defRPr sz="3600" kern="1200" spc="-71" baseline="0">
          <a:gradFill>
            <a:gsLst>
              <a:gs pos="1250">
                <a:schemeClr val="bg2"/>
              </a:gs>
              <a:gs pos="100000">
                <a:schemeClr val="bg2"/>
              </a:gs>
            </a:gsLst>
            <a:lin ang="5400000" scaled="0"/>
          </a:gradFill>
          <a:latin typeface="+mj-lt"/>
          <a:ea typeface="+mn-ea"/>
          <a:cs typeface="+mn-cs"/>
        </a:defRPr>
      </a:lvl1pPr>
      <a:lvl2pPr marL="572247" marR="0" indent="-233021" algn="l" defTabSz="913022"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2pPr>
      <a:lvl3pPr marL="797342" marR="0" indent="-225094" algn="l" defTabSz="913022" rtl="0" eaLnBrk="1" fontAlgn="auto" latinLnBrk="0" hangingPunct="1">
        <a:lnSpc>
          <a:spcPct val="90000"/>
        </a:lnSpc>
        <a:spcBef>
          <a:spcPct val="20000"/>
        </a:spcBef>
        <a:spcAft>
          <a:spcPts val="0"/>
        </a:spcAft>
        <a:buClrTx/>
        <a:buSzPct val="90000"/>
        <a:buFont typeface="Wingdings" pitchFamily="2" charset="2"/>
        <a:buChar char=""/>
        <a:tabLst>
          <a:tab pos="797342" algn="l"/>
        </a:tabLst>
        <a:defRPr sz="2400" kern="1200" spc="0" baseline="0">
          <a:gradFill>
            <a:gsLst>
              <a:gs pos="1250">
                <a:schemeClr val="bg2"/>
              </a:gs>
              <a:gs pos="100000">
                <a:schemeClr val="bg2"/>
              </a:gs>
            </a:gsLst>
            <a:lin ang="5400000" scaled="0"/>
          </a:gradFill>
          <a:latin typeface="+mn-lt"/>
          <a:ea typeface="+mn-ea"/>
          <a:cs typeface="+mn-cs"/>
        </a:defRPr>
      </a:lvl3pPr>
      <a:lvl4pPr marL="1028777" marR="0" indent="-231434" algn="l" defTabSz="913022"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53871" marR="0" indent="-225094" algn="l" defTabSz="913022" rtl="0" eaLnBrk="1" fontAlgn="auto" latinLnBrk="0" hangingPunct="1">
        <a:lnSpc>
          <a:spcPct val="90000"/>
        </a:lnSpc>
        <a:spcBef>
          <a:spcPct val="20000"/>
        </a:spcBef>
        <a:spcAft>
          <a:spcPts val="0"/>
        </a:spcAft>
        <a:buClrTx/>
        <a:buSzPct val="90000"/>
        <a:buFont typeface="Wingdings" pitchFamily="2" charset="2"/>
        <a:buChar char=""/>
        <a:tabLst>
          <a:tab pos="1253871" algn="l"/>
        </a:tabLst>
        <a:defRPr sz="2000" kern="1200" spc="0" baseline="0">
          <a:gradFill>
            <a:gsLst>
              <a:gs pos="1250">
                <a:schemeClr val="bg2"/>
              </a:gs>
              <a:gs pos="100000">
                <a:schemeClr val="bg2"/>
              </a:gs>
            </a:gsLst>
            <a:lin ang="5400000" scaled="0"/>
          </a:gradFill>
          <a:latin typeface="+mn-lt"/>
          <a:ea typeface="+mn-ea"/>
          <a:cs typeface="+mn-cs"/>
        </a:defRPr>
      </a:lvl5pPr>
      <a:lvl6pPr marL="2510811" indent="-228256" algn="l" defTabSz="91302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322" indent="-228256" algn="l" defTabSz="91302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833" indent="-228256" algn="l" defTabSz="91302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344" indent="-228256" algn="l" defTabSz="91302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22" rtl="0" eaLnBrk="1" latinLnBrk="0" hangingPunct="1">
        <a:defRPr sz="1900" kern="1200">
          <a:solidFill>
            <a:schemeClr val="tx1"/>
          </a:solidFill>
          <a:latin typeface="+mn-lt"/>
          <a:ea typeface="+mn-ea"/>
          <a:cs typeface="+mn-cs"/>
        </a:defRPr>
      </a:lvl1pPr>
      <a:lvl2pPr marL="456511" algn="l" defTabSz="913022" rtl="0" eaLnBrk="1" latinLnBrk="0" hangingPunct="1">
        <a:defRPr sz="1900" kern="1200">
          <a:solidFill>
            <a:schemeClr val="tx1"/>
          </a:solidFill>
          <a:latin typeface="+mn-lt"/>
          <a:ea typeface="+mn-ea"/>
          <a:cs typeface="+mn-cs"/>
        </a:defRPr>
      </a:lvl2pPr>
      <a:lvl3pPr marL="913022" algn="l" defTabSz="913022" rtl="0" eaLnBrk="1" latinLnBrk="0" hangingPunct="1">
        <a:defRPr sz="1900" kern="1200">
          <a:solidFill>
            <a:schemeClr val="tx1"/>
          </a:solidFill>
          <a:latin typeface="+mn-lt"/>
          <a:ea typeface="+mn-ea"/>
          <a:cs typeface="+mn-cs"/>
        </a:defRPr>
      </a:lvl3pPr>
      <a:lvl4pPr marL="1369533" algn="l" defTabSz="913022" rtl="0" eaLnBrk="1" latinLnBrk="0" hangingPunct="1">
        <a:defRPr sz="1900" kern="1200">
          <a:solidFill>
            <a:schemeClr val="tx1"/>
          </a:solidFill>
          <a:latin typeface="+mn-lt"/>
          <a:ea typeface="+mn-ea"/>
          <a:cs typeface="+mn-cs"/>
        </a:defRPr>
      </a:lvl4pPr>
      <a:lvl5pPr marL="1826044" algn="l" defTabSz="913022" rtl="0" eaLnBrk="1" latinLnBrk="0" hangingPunct="1">
        <a:defRPr sz="1900" kern="1200">
          <a:solidFill>
            <a:schemeClr val="tx1"/>
          </a:solidFill>
          <a:latin typeface="+mn-lt"/>
          <a:ea typeface="+mn-ea"/>
          <a:cs typeface="+mn-cs"/>
        </a:defRPr>
      </a:lvl5pPr>
      <a:lvl6pPr marL="2282555" algn="l" defTabSz="913022" rtl="0" eaLnBrk="1" latinLnBrk="0" hangingPunct="1">
        <a:defRPr sz="1900" kern="1200">
          <a:solidFill>
            <a:schemeClr val="tx1"/>
          </a:solidFill>
          <a:latin typeface="+mn-lt"/>
          <a:ea typeface="+mn-ea"/>
          <a:cs typeface="+mn-cs"/>
        </a:defRPr>
      </a:lvl6pPr>
      <a:lvl7pPr marL="2739066" algn="l" defTabSz="913022" rtl="0" eaLnBrk="1" latinLnBrk="0" hangingPunct="1">
        <a:defRPr sz="1900" kern="1200">
          <a:solidFill>
            <a:schemeClr val="tx1"/>
          </a:solidFill>
          <a:latin typeface="+mn-lt"/>
          <a:ea typeface="+mn-ea"/>
          <a:cs typeface="+mn-cs"/>
        </a:defRPr>
      </a:lvl7pPr>
      <a:lvl8pPr marL="3195578" algn="l" defTabSz="913022" rtl="0" eaLnBrk="1" latinLnBrk="0" hangingPunct="1">
        <a:defRPr sz="1900" kern="1200">
          <a:solidFill>
            <a:schemeClr val="tx1"/>
          </a:solidFill>
          <a:latin typeface="+mn-lt"/>
          <a:ea typeface="+mn-ea"/>
          <a:cs typeface="+mn-cs"/>
        </a:defRPr>
      </a:lvl8pPr>
      <a:lvl9pPr marL="3652089" algn="l" defTabSz="913022" rtl="0" eaLnBrk="1" latinLnBrk="0" hangingPunct="1">
        <a:defRPr sz="19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1" y="289512"/>
            <a:ext cx="11655840" cy="89966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69241" y="1189178"/>
            <a:ext cx="11653521" cy="2052030"/>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3"/>
          </p:nvPr>
        </p:nvSpPr>
        <p:spPr>
          <a:xfrm>
            <a:off x="269302" y="6356803"/>
            <a:ext cx="3859607" cy="364224"/>
          </a:xfrm>
          <a:prstGeom prst="rect">
            <a:avLst/>
          </a:prstGeom>
        </p:spPr>
        <p:txBody>
          <a:bodyPr vert="horz" lIns="91440" tIns="45720" rIns="91440" bIns="45720" rtlCol="0" anchor="ctr"/>
          <a:lstStyle>
            <a:lvl1pPr algn="l">
              <a:defRPr sz="980">
                <a:solidFill>
                  <a:srgbClr val="505050"/>
                </a:solidFill>
              </a:defRPr>
            </a:lvl1pPr>
          </a:lstStyle>
          <a:p>
            <a:pPr defTabSz="914180"/>
            <a:endParaRPr lang="en-US" dirty="0"/>
          </a:p>
        </p:txBody>
      </p:sp>
      <p:sp>
        <p:nvSpPr>
          <p:cNvPr id="9" name="Slide Number Placeholder 8"/>
          <p:cNvSpPr>
            <a:spLocks noGrp="1"/>
          </p:cNvSpPr>
          <p:nvPr>
            <p:ph type="sldNum" sz="quarter" idx="4"/>
          </p:nvPr>
        </p:nvSpPr>
        <p:spPr>
          <a:xfrm>
            <a:off x="9143811" y="6356803"/>
            <a:ext cx="2844904" cy="364224"/>
          </a:xfrm>
          <a:prstGeom prst="rect">
            <a:avLst/>
          </a:prstGeom>
        </p:spPr>
        <p:txBody>
          <a:bodyPr vert="horz" lIns="91440" tIns="45720" rIns="91440" bIns="45720" rtlCol="0" anchor="ctr"/>
          <a:lstStyle>
            <a:lvl1pPr algn="r">
              <a:defRPr sz="980">
                <a:solidFill>
                  <a:srgbClr val="505050"/>
                </a:solidFill>
              </a:defRPr>
            </a:lvl1pPr>
          </a:lstStyle>
          <a:p>
            <a:pPr defTabSz="914180"/>
            <a:fld id="{7EFC24D6-DB8F-6B44-BA5A-9BEC68C15CAA}" type="slidenum">
              <a:rPr lang="en-US" smtClean="0"/>
              <a:pPr defTabSz="914180"/>
              <a:t>‹#›</a:t>
            </a:fld>
            <a:endParaRPr lang="en-US" dirty="0"/>
          </a:p>
        </p:txBody>
      </p:sp>
    </p:spTree>
    <p:extLst>
      <p:ext uri="{BB962C8B-B14F-4D97-AF65-F5344CB8AC3E}">
        <p14:creationId xmlns:p14="http://schemas.microsoft.com/office/powerpoint/2010/main" val="856657594"/>
      </p:ext>
    </p:extLst>
  </p:cSld>
  <p:clrMap bg1="dk1" tx1="lt1" bg2="dk2" tx2="lt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 id="2147484029" r:id="rId12"/>
    <p:sldLayoutId id="2147484030" r:id="rId13"/>
    <p:sldLayoutId id="2147484031" r:id="rId14"/>
    <p:sldLayoutId id="2147484032" r:id="rId15"/>
    <p:sldLayoutId id="2147484033" r:id="rId16"/>
    <p:sldLayoutId id="2147484034" r:id="rId17"/>
    <p:sldLayoutId id="2147484035" r:id="rId18"/>
    <p:sldLayoutId id="2147484036" r:id="rId19"/>
    <p:sldLayoutId id="2147484037" r:id="rId20"/>
    <p:sldLayoutId id="2147484038" r:id="rId21"/>
    <p:sldLayoutId id="2147484039" r:id="rId22"/>
    <p:sldLayoutId id="2147484040" r:id="rId23"/>
    <p:sldLayoutId id="2147484041" r:id="rId24"/>
    <p:sldLayoutId id="2147484042" r:id="rId25"/>
    <p:sldLayoutId id="2147484043" r:id="rId26"/>
    <p:sldLayoutId id="2147484044" r:id="rId27"/>
    <p:sldLayoutId id="2147484045" r:id="rId28"/>
    <p:sldLayoutId id="2147484046" r:id="rId29"/>
    <p:sldLayoutId id="2147484047" r:id="rId30"/>
    <p:sldLayoutId id="2147484048" r:id="rId31"/>
    <p:sldLayoutId id="2147484049" r:id="rId32"/>
    <p:sldLayoutId id="2147484050" r:id="rId33"/>
    <p:sldLayoutId id="2147484051" r:id="rId34"/>
    <p:sldLayoutId id="2147484052" r:id="rId35"/>
    <p:sldLayoutId id="2147484053" r:id="rId36"/>
    <p:sldLayoutId id="2147484054" r:id="rId37"/>
    <p:sldLayoutId id="2147484055" r:id="rId38"/>
    <p:sldLayoutId id="2147484056" r:id="rId39"/>
    <p:sldLayoutId id="2147484057" r:id="rId40"/>
    <p:sldLayoutId id="2147484058" r:id="rId41"/>
    <p:sldLayoutId id="2147484059" r:id="rId42"/>
    <p:sldLayoutId id="2147484060" r:id="rId43"/>
    <p:sldLayoutId id="2147484061" r:id="rId44"/>
    <p:sldLayoutId id="2147484062" r:id="rId45"/>
    <p:sldLayoutId id="2147484063" r:id="rId46"/>
    <p:sldLayoutId id="2147484064" r:id="rId47"/>
    <p:sldLayoutId id="2147484065" r:id="rId48"/>
    <p:sldLayoutId id="2147484066" r:id="rId49"/>
  </p:sldLayoutIdLst>
  <p:transition>
    <p:fade/>
  </p:transition>
  <p:timing>
    <p:tnLst>
      <p:par>
        <p:cTn id="1" dur="indefinite" restart="never" nodeType="tmRoot"/>
      </p:par>
    </p:tnLst>
  </p:timing>
  <p:txStyles>
    <p:titleStyle>
      <a:lvl1pPr algn="l" defTabSz="914180" rtl="0" eaLnBrk="1" latinLnBrk="0" hangingPunct="1">
        <a:lnSpc>
          <a:spcPct val="90000"/>
        </a:lnSpc>
        <a:spcBef>
          <a:spcPct val="0"/>
        </a:spcBef>
        <a:buNone/>
        <a:defRPr lang="en-US" sz="5293" b="0" kern="1200" cap="none" spc="-100" baseline="0" dirty="0" smtClean="0">
          <a:ln w="3175">
            <a:noFill/>
          </a:ln>
          <a:solidFill>
            <a:srgbClr val="000000"/>
          </a:solidFill>
          <a:effectLst/>
          <a:latin typeface="+mj-lt"/>
          <a:ea typeface="+mn-ea"/>
          <a:cs typeface="Segoe UI" pitchFamily="34" charset="0"/>
        </a:defRPr>
      </a:lvl1pPr>
    </p:titleStyle>
    <p:bodyStyle>
      <a:lvl1pPr marL="336076" marR="0" indent="-336076" algn="l" defTabSz="914180" rtl="0" eaLnBrk="1" fontAlgn="auto" latinLnBrk="0" hangingPunct="1">
        <a:lnSpc>
          <a:spcPct val="90000"/>
        </a:lnSpc>
        <a:spcBef>
          <a:spcPct val="20000"/>
        </a:spcBef>
        <a:spcAft>
          <a:spcPts val="0"/>
        </a:spcAft>
        <a:buClrTx/>
        <a:buSzPct val="90000"/>
        <a:buFont typeface="Arial" pitchFamily="34" charset="0"/>
        <a:buChar char="•"/>
        <a:tabLst/>
        <a:defRPr sz="3920" kern="1200" spc="0" baseline="0">
          <a:solidFill>
            <a:srgbClr val="000000"/>
          </a:solidFill>
          <a:latin typeface="+mj-lt"/>
          <a:ea typeface="+mn-ea"/>
          <a:cs typeface="+mn-cs"/>
        </a:defRPr>
      </a:lvl1pPr>
      <a:lvl2pPr marL="572574" marR="0" indent="-236498" algn="l" defTabSz="914180" rtl="0" eaLnBrk="1" fontAlgn="auto" latinLnBrk="0" hangingPunct="1">
        <a:lnSpc>
          <a:spcPct val="90000"/>
        </a:lnSpc>
        <a:spcBef>
          <a:spcPct val="20000"/>
        </a:spcBef>
        <a:spcAft>
          <a:spcPts val="0"/>
        </a:spcAft>
        <a:buClrTx/>
        <a:buSzPct val="90000"/>
        <a:buFont typeface="Arial" pitchFamily="34" charset="0"/>
        <a:buChar char="•"/>
        <a:tabLst/>
        <a:defRPr sz="2352" kern="1200" spc="0" baseline="0">
          <a:solidFill>
            <a:srgbClr val="000000"/>
          </a:solidFill>
          <a:latin typeface="+mn-lt"/>
          <a:ea typeface="+mn-ea"/>
          <a:cs typeface="+mn-cs"/>
        </a:defRPr>
      </a:lvl2pPr>
      <a:lvl3pPr marL="784178" marR="0" indent="-224051" algn="l" defTabSz="914180" rtl="0" eaLnBrk="1" fontAlgn="auto" latinLnBrk="0" hangingPunct="1">
        <a:lnSpc>
          <a:spcPct val="90000"/>
        </a:lnSpc>
        <a:spcBef>
          <a:spcPct val="20000"/>
        </a:spcBef>
        <a:spcAft>
          <a:spcPts val="0"/>
        </a:spcAft>
        <a:buClrTx/>
        <a:buSzPct val="90000"/>
        <a:buFont typeface="Arial" pitchFamily="34" charset="0"/>
        <a:buChar char="•"/>
        <a:tabLst/>
        <a:defRPr sz="1960" kern="1200" spc="0" baseline="0">
          <a:solidFill>
            <a:srgbClr val="000000"/>
          </a:solidFill>
          <a:latin typeface="+mn-lt"/>
          <a:ea typeface="+mn-ea"/>
          <a:cs typeface="+mn-cs"/>
        </a:defRPr>
      </a:lvl3pPr>
      <a:lvl4pPr marL="1008229" marR="0" indent="-224051" algn="l" defTabSz="914180" rtl="0" eaLnBrk="1" fontAlgn="auto" latinLnBrk="0" hangingPunct="1">
        <a:lnSpc>
          <a:spcPct val="90000"/>
        </a:lnSpc>
        <a:spcBef>
          <a:spcPct val="20000"/>
        </a:spcBef>
        <a:spcAft>
          <a:spcPts val="0"/>
        </a:spcAft>
        <a:buClrTx/>
        <a:buSzPct val="90000"/>
        <a:buFont typeface="Arial" pitchFamily="34" charset="0"/>
        <a:buChar char="•"/>
        <a:tabLst/>
        <a:defRPr sz="1764" kern="1200" spc="0" baseline="0">
          <a:solidFill>
            <a:srgbClr val="000000"/>
          </a:solidFill>
          <a:latin typeface="+mn-lt"/>
          <a:ea typeface="+mn-ea"/>
          <a:cs typeface="+mn-cs"/>
        </a:defRPr>
      </a:lvl4pPr>
      <a:lvl5pPr marL="1232280" marR="0" indent="-224051" algn="l" defTabSz="914180" rtl="0" eaLnBrk="1" fontAlgn="auto" latinLnBrk="0" hangingPunct="1">
        <a:lnSpc>
          <a:spcPct val="90000"/>
        </a:lnSpc>
        <a:spcBef>
          <a:spcPct val="20000"/>
        </a:spcBef>
        <a:spcAft>
          <a:spcPts val="0"/>
        </a:spcAft>
        <a:buClrTx/>
        <a:buSzPct val="90000"/>
        <a:buFont typeface="Arial" pitchFamily="34" charset="0"/>
        <a:buChar char="•"/>
        <a:tabLst/>
        <a:defRPr sz="1764" kern="1200" spc="0" baseline="0">
          <a:solidFill>
            <a:srgbClr val="000000"/>
          </a:solidFill>
          <a:latin typeface="+mn-lt"/>
          <a:ea typeface="+mn-ea"/>
          <a:cs typeface="+mn-cs"/>
        </a:defRPr>
      </a:lvl5pPr>
      <a:lvl6pPr marL="2513996"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6pPr>
      <a:lvl7pPr marL="2971087"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7pPr>
      <a:lvl8pPr marL="3428177"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8pPr>
      <a:lvl9pPr marL="3885268"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9pPr>
    </p:bodyStyle>
    <p:otherStyle>
      <a:defPPr>
        <a:defRPr lang="en-US"/>
      </a:defPPr>
      <a:lvl1pPr marL="0" algn="l" defTabSz="914180" rtl="0" eaLnBrk="1" latinLnBrk="0" hangingPunct="1">
        <a:defRPr sz="1764" kern="1200">
          <a:solidFill>
            <a:schemeClr val="tx1"/>
          </a:solidFill>
          <a:latin typeface="+mn-lt"/>
          <a:ea typeface="+mn-ea"/>
          <a:cs typeface="+mn-cs"/>
        </a:defRPr>
      </a:lvl1pPr>
      <a:lvl2pPr marL="457090" algn="l" defTabSz="914180" rtl="0" eaLnBrk="1" latinLnBrk="0" hangingPunct="1">
        <a:defRPr sz="1764" kern="1200">
          <a:solidFill>
            <a:schemeClr val="tx1"/>
          </a:solidFill>
          <a:latin typeface="+mn-lt"/>
          <a:ea typeface="+mn-ea"/>
          <a:cs typeface="+mn-cs"/>
        </a:defRPr>
      </a:lvl2pPr>
      <a:lvl3pPr marL="914180" algn="l" defTabSz="914180" rtl="0" eaLnBrk="1" latinLnBrk="0" hangingPunct="1">
        <a:defRPr sz="1764" kern="1200">
          <a:solidFill>
            <a:schemeClr val="tx1"/>
          </a:solidFill>
          <a:latin typeface="+mn-lt"/>
          <a:ea typeface="+mn-ea"/>
          <a:cs typeface="+mn-cs"/>
        </a:defRPr>
      </a:lvl3pPr>
      <a:lvl4pPr marL="1371271" algn="l" defTabSz="914180" rtl="0" eaLnBrk="1" latinLnBrk="0" hangingPunct="1">
        <a:defRPr sz="1764" kern="1200">
          <a:solidFill>
            <a:schemeClr val="tx1"/>
          </a:solidFill>
          <a:latin typeface="+mn-lt"/>
          <a:ea typeface="+mn-ea"/>
          <a:cs typeface="+mn-cs"/>
        </a:defRPr>
      </a:lvl4pPr>
      <a:lvl5pPr marL="1828361" algn="l" defTabSz="914180" rtl="0" eaLnBrk="1" latinLnBrk="0" hangingPunct="1">
        <a:defRPr sz="1764" kern="1200">
          <a:solidFill>
            <a:schemeClr val="tx1"/>
          </a:solidFill>
          <a:latin typeface="+mn-lt"/>
          <a:ea typeface="+mn-ea"/>
          <a:cs typeface="+mn-cs"/>
        </a:defRPr>
      </a:lvl5pPr>
      <a:lvl6pPr marL="2285452" algn="l" defTabSz="914180" rtl="0" eaLnBrk="1" latinLnBrk="0" hangingPunct="1">
        <a:defRPr sz="1764" kern="1200">
          <a:solidFill>
            <a:schemeClr val="tx1"/>
          </a:solidFill>
          <a:latin typeface="+mn-lt"/>
          <a:ea typeface="+mn-ea"/>
          <a:cs typeface="+mn-cs"/>
        </a:defRPr>
      </a:lvl6pPr>
      <a:lvl7pPr marL="2742541" algn="l" defTabSz="914180" rtl="0" eaLnBrk="1" latinLnBrk="0" hangingPunct="1">
        <a:defRPr sz="1764" kern="1200">
          <a:solidFill>
            <a:schemeClr val="tx1"/>
          </a:solidFill>
          <a:latin typeface="+mn-lt"/>
          <a:ea typeface="+mn-ea"/>
          <a:cs typeface="+mn-cs"/>
        </a:defRPr>
      </a:lvl7pPr>
      <a:lvl8pPr marL="3199632" algn="l" defTabSz="914180" rtl="0" eaLnBrk="1" latinLnBrk="0" hangingPunct="1">
        <a:defRPr sz="1764" kern="1200">
          <a:solidFill>
            <a:schemeClr val="tx1"/>
          </a:solidFill>
          <a:latin typeface="+mn-lt"/>
          <a:ea typeface="+mn-ea"/>
          <a:cs typeface="+mn-cs"/>
        </a:defRPr>
      </a:lvl8pPr>
      <a:lvl9pPr marL="3656723" algn="l" defTabSz="914180" rtl="0" eaLnBrk="1" latinLnBrk="0" hangingPunct="1">
        <a:defRPr sz="1764"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48" y="228601"/>
            <a:ext cx="11151917" cy="747897"/>
          </a:xfrm>
          <a:prstGeom prst="rect">
            <a:avLst/>
          </a:prstGeom>
        </p:spPr>
        <p:txBody>
          <a:bodyPr vert="horz" wrap="square" lIns="0" tIns="0" rIns="0" bIns="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520836" y="1447801"/>
            <a:ext cx="11155093" cy="2055947"/>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51323852"/>
      </p:ext>
    </p:extLst>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 id="2147484079" r:id="rId12"/>
    <p:sldLayoutId id="2147484080" r:id="rId13"/>
    <p:sldLayoutId id="2147484081" r:id="rId14"/>
    <p:sldLayoutId id="2147484082" r:id="rId15"/>
    <p:sldLayoutId id="2147484083" r:id="rId16"/>
    <p:sldLayoutId id="2147484084" r:id="rId17"/>
    <p:sldLayoutId id="2147484085" r:id="rId18"/>
    <p:sldLayoutId id="2147484086" r:id="rId19"/>
    <p:sldLayoutId id="2147484087" r:id="rId20"/>
    <p:sldLayoutId id="2147484088" r:id="rId21"/>
    <p:sldLayoutId id="2147484089" r:id="rId22"/>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80000"/>
        <a:buFont typeface="Arial" pitchFamily="34" charset="0"/>
        <a:buChar char="•"/>
        <a:tabLst/>
        <a:defRPr sz="3600" kern="1200" spc="-70" baseline="0">
          <a:gradFill>
            <a:gsLst>
              <a:gs pos="1250">
                <a:schemeClr val="bg2"/>
              </a:gs>
              <a:gs pos="100000">
                <a:schemeClr val="bg2"/>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bg2"/>
              </a:gs>
              <a:gs pos="100000">
                <a:schemeClr val="bg2"/>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bg2"/>
              </a:gs>
              <a:gs pos="100000">
                <a:schemeClr val="bg2"/>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09792790"/>
      </p:ext>
    </p:extLst>
  </p:cSld>
  <p:clrMap bg1="dk1" tx1="lt1" bg2="dk2" tx2="lt2" accent1="accent1" accent2="accent2" accent3="accent3" accent4="accent4" accent5="accent5" accent6="accent6" hlink="hlink" folHlink="folHlink"/>
  <p:sldLayoutIdLst>
    <p:sldLayoutId id="2147484091" r:id="rId1"/>
    <p:sldLayoutId id="2147484092" r:id="rId2"/>
    <p:sldLayoutId id="2147484093" r:id="rId3"/>
    <p:sldLayoutId id="2147484094" r:id="rId4"/>
    <p:sldLayoutId id="2147484095" r:id="rId5"/>
    <p:sldLayoutId id="2147484096" r:id="rId6"/>
    <p:sldLayoutId id="2147484097" r:id="rId7"/>
    <p:sldLayoutId id="2147484098" r:id="rId8"/>
    <p:sldLayoutId id="2147484099" r:id="rId9"/>
    <p:sldLayoutId id="2147484100" r:id="rId10"/>
    <p:sldLayoutId id="2147484101" r:id="rId11"/>
    <p:sldLayoutId id="2147484102" r:id="rId12"/>
  </p:sldLayoutIdLst>
  <p:transition>
    <p:fade/>
  </p:transition>
  <p:timing>
    <p:tnLst>
      <p:par>
        <p:cTn id="1" dur="indefinite" restart="never" nodeType="tmRoot"/>
      </p:par>
    </p:tnLst>
  </p:timing>
  <p:hf hdr="0" ftr="0" dt="0"/>
  <p:txStyles>
    <p:titleStyle>
      <a:lvl1pPr algn="l" defTabSz="913860" rtl="0" eaLnBrk="1" latinLnBrk="0" hangingPunct="1">
        <a:lnSpc>
          <a:spcPct val="90000"/>
        </a:lnSpc>
        <a:spcBef>
          <a:spcPct val="0"/>
        </a:spcBef>
        <a:buNone/>
        <a:defRPr lang="en-US" sz="5397" b="0" kern="1200" cap="none" spc="-100" baseline="0" dirty="0" smtClean="0">
          <a:ln w="3175">
            <a:noFill/>
          </a:ln>
          <a:gradFill>
            <a:gsLst>
              <a:gs pos="1250">
                <a:schemeClr val="tx1"/>
              </a:gs>
              <a:gs pos="100000">
                <a:schemeClr val="tx1"/>
              </a:gs>
            </a:gsLst>
            <a:lin ang="5400000" scaled="0"/>
          </a:gradFill>
          <a:effectLst/>
          <a:latin typeface="+mj-lt"/>
          <a:ea typeface="+mn-ea"/>
          <a:cs typeface="Arial" charset="0"/>
        </a:defRPr>
      </a:lvl1pPr>
    </p:titleStyle>
    <p:bodyStyle>
      <a:lvl1pPr marL="339538" marR="0" indent="-339538" algn="l" defTabSz="913860" rtl="0" eaLnBrk="1" fontAlgn="auto" latinLnBrk="0" hangingPunct="1">
        <a:lnSpc>
          <a:spcPct val="90000"/>
        </a:lnSpc>
        <a:spcBef>
          <a:spcPct val="20000"/>
        </a:spcBef>
        <a:spcAft>
          <a:spcPts val="0"/>
        </a:spcAft>
        <a:buClrTx/>
        <a:buSzPct val="90000"/>
        <a:buFont typeface="Arial" pitchFamily="34" charset="0"/>
        <a:buChar char="•"/>
        <a:tabLst/>
        <a:defRPr sz="3598" kern="1200" spc="-71" baseline="0">
          <a:gradFill>
            <a:gsLst>
              <a:gs pos="1250">
                <a:schemeClr val="tx1"/>
              </a:gs>
              <a:gs pos="100000">
                <a:schemeClr val="tx1"/>
              </a:gs>
            </a:gsLst>
            <a:lin ang="5400000" scaled="0"/>
          </a:gradFill>
          <a:latin typeface="+mj-lt"/>
          <a:ea typeface="+mn-ea"/>
          <a:cs typeface="+mn-cs"/>
        </a:defRPr>
      </a:lvl1pPr>
      <a:lvl2pPr marL="572773" marR="0" indent="-233234" algn="l" defTabSz="913860" rtl="0" eaLnBrk="1" fontAlgn="auto" latinLnBrk="0" hangingPunct="1">
        <a:lnSpc>
          <a:spcPct val="90000"/>
        </a:lnSpc>
        <a:spcBef>
          <a:spcPct val="20000"/>
        </a:spcBef>
        <a:spcAft>
          <a:spcPts val="0"/>
        </a:spcAft>
        <a:buClrTx/>
        <a:buSzPct val="90000"/>
        <a:buFont typeface="Wingdings" pitchFamily="2" charset="2"/>
        <a:buChar char=""/>
        <a:tabLst/>
        <a:defRPr sz="2398" kern="1200" spc="0" baseline="0">
          <a:gradFill>
            <a:gsLst>
              <a:gs pos="1250">
                <a:schemeClr val="tx1"/>
              </a:gs>
              <a:gs pos="100000">
                <a:schemeClr val="tx1"/>
              </a:gs>
            </a:gsLst>
            <a:lin ang="5400000" scaled="0"/>
          </a:gradFill>
          <a:latin typeface="+mn-lt"/>
          <a:ea typeface="+mn-ea"/>
          <a:cs typeface="+mn-cs"/>
        </a:defRPr>
      </a:lvl2pPr>
      <a:lvl3pPr marL="798075" marR="0" indent="-225301" algn="l" defTabSz="913860" rtl="0" eaLnBrk="1" fontAlgn="auto" latinLnBrk="0" hangingPunct="1">
        <a:lnSpc>
          <a:spcPct val="90000"/>
        </a:lnSpc>
        <a:spcBef>
          <a:spcPct val="20000"/>
        </a:spcBef>
        <a:spcAft>
          <a:spcPts val="0"/>
        </a:spcAft>
        <a:buClrTx/>
        <a:buSzPct val="90000"/>
        <a:buFont typeface="Wingdings" pitchFamily="2" charset="2"/>
        <a:buChar char=""/>
        <a:tabLst>
          <a:tab pos="798075" algn="l"/>
        </a:tabLst>
        <a:defRPr sz="2398" kern="1200" spc="0" baseline="0">
          <a:gradFill>
            <a:gsLst>
              <a:gs pos="1250">
                <a:schemeClr val="tx1"/>
              </a:gs>
              <a:gs pos="100000">
                <a:schemeClr val="tx1"/>
              </a:gs>
            </a:gsLst>
            <a:lin ang="5400000" scaled="0"/>
          </a:gradFill>
          <a:latin typeface="+mn-lt"/>
          <a:ea typeface="+mn-ea"/>
          <a:cs typeface="+mn-cs"/>
        </a:defRPr>
      </a:lvl3pPr>
      <a:lvl4pPr marL="1029721" marR="0" indent="-231647" algn="l" defTabSz="913860" rtl="0" eaLnBrk="1" fontAlgn="auto" latinLnBrk="0" hangingPunct="1">
        <a:lnSpc>
          <a:spcPct val="90000"/>
        </a:lnSpc>
        <a:spcBef>
          <a:spcPct val="20000"/>
        </a:spcBef>
        <a:spcAft>
          <a:spcPts val="0"/>
        </a:spcAft>
        <a:buClrTx/>
        <a:buSzPct val="90000"/>
        <a:buFont typeface="Wingdings" pitchFamily="2" charset="2"/>
        <a:buChar char=""/>
        <a:tabLst/>
        <a:defRPr sz="1999" kern="1200" spc="0" baseline="0">
          <a:gradFill>
            <a:gsLst>
              <a:gs pos="1250">
                <a:schemeClr val="tx1"/>
              </a:gs>
              <a:gs pos="100000">
                <a:schemeClr val="tx1"/>
              </a:gs>
            </a:gsLst>
            <a:lin ang="5400000" scaled="0"/>
          </a:gradFill>
          <a:latin typeface="+mn-lt"/>
          <a:ea typeface="+mn-ea"/>
          <a:cs typeface="+mn-cs"/>
        </a:defRPr>
      </a:lvl4pPr>
      <a:lvl5pPr marL="1255022" marR="0" indent="-225301" algn="l" defTabSz="913860" rtl="0" eaLnBrk="1" fontAlgn="auto" latinLnBrk="0" hangingPunct="1">
        <a:lnSpc>
          <a:spcPct val="90000"/>
        </a:lnSpc>
        <a:spcBef>
          <a:spcPct val="20000"/>
        </a:spcBef>
        <a:spcAft>
          <a:spcPts val="0"/>
        </a:spcAft>
        <a:buClrTx/>
        <a:buSzPct val="90000"/>
        <a:buFont typeface="Wingdings" pitchFamily="2" charset="2"/>
        <a:buChar char=""/>
        <a:tabLst>
          <a:tab pos="1255022" algn="l"/>
        </a:tabLst>
        <a:defRPr sz="1999" kern="1200" spc="0" baseline="0">
          <a:gradFill>
            <a:gsLst>
              <a:gs pos="1250">
                <a:schemeClr val="tx1"/>
              </a:gs>
              <a:gs pos="100000">
                <a:schemeClr val="tx1"/>
              </a:gs>
            </a:gsLst>
            <a:lin ang="5400000" scaled="0"/>
          </a:gradFill>
          <a:latin typeface="+mn-lt"/>
          <a:ea typeface="+mn-ea"/>
          <a:cs typeface="+mn-cs"/>
        </a:defRPr>
      </a:lvl5pPr>
      <a:lvl6pPr marL="2513116" indent="-228465" algn="l" defTabSz="913860"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047" indent="-228465" algn="l" defTabSz="913860"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6977" indent="-228465" algn="l" defTabSz="913860"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3908" indent="-228465" algn="l" defTabSz="913860"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3860" rtl="0" eaLnBrk="1" latinLnBrk="0" hangingPunct="1">
        <a:defRPr sz="1799" kern="1200">
          <a:solidFill>
            <a:schemeClr val="tx1"/>
          </a:solidFill>
          <a:latin typeface="+mn-lt"/>
          <a:ea typeface="+mn-ea"/>
          <a:cs typeface="+mn-cs"/>
        </a:defRPr>
      </a:lvl1pPr>
      <a:lvl2pPr marL="456931" algn="l" defTabSz="913860" rtl="0" eaLnBrk="1" latinLnBrk="0" hangingPunct="1">
        <a:defRPr sz="1799" kern="1200">
          <a:solidFill>
            <a:schemeClr val="tx1"/>
          </a:solidFill>
          <a:latin typeface="+mn-lt"/>
          <a:ea typeface="+mn-ea"/>
          <a:cs typeface="+mn-cs"/>
        </a:defRPr>
      </a:lvl2pPr>
      <a:lvl3pPr marL="913860" algn="l" defTabSz="913860" rtl="0" eaLnBrk="1" latinLnBrk="0" hangingPunct="1">
        <a:defRPr sz="1799" kern="1200">
          <a:solidFill>
            <a:schemeClr val="tx1"/>
          </a:solidFill>
          <a:latin typeface="+mn-lt"/>
          <a:ea typeface="+mn-ea"/>
          <a:cs typeface="+mn-cs"/>
        </a:defRPr>
      </a:lvl3pPr>
      <a:lvl4pPr marL="1370791" algn="l" defTabSz="913860" rtl="0" eaLnBrk="1" latinLnBrk="0" hangingPunct="1">
        <a:defRPr sz="1799" kern="1200">
          <a:solidFill>
            <a:schemeClr val="tx1"/>
          </a:solidFill>
          <a:latin typeface="+mn-lt"/>
          <a:ea typeface="+mn-ea"/>
          <a:cs typeface="+mn-cs"/>
        </a:defRPr>
      </a:lvl4pPr>
      <a:lvl5pPr marL="1827721" algn="l" defTabSz="913860" rtl="0" eaLnBrk="1" latinLnBrk="0" hangingPunct="1">
        <a:defRPr sz="1799" kern="1200">
          <a:solidFill>
            <a:schemeClr val="tx1"/>
          </a:solidFill>
          <a:latin typeface="+mn-lt"/>
          <a:ea typeface="+mn-ea"/>
          <a:cs typeface="+mn-cs"/>
        </a:defRPr>
      </a:lvl5pPr>
      <a:lvl6pPr marL="2284652" algn="l" defTabSz="913860" rtl="0" eaLnBrk="1" latinLnBrk="0" hangingPunct="1">
        <a:defRPr sz="1799" kern="1200">
          <a:solidFill>
            <a:schemeClr val="tx1"/>
          </a:solidFill>
          <a:latin typeface="+mn-lt"/>
          <a:ea typeface="+mn-ea"/>
          <a:cs typeface="+mn-cs"/>
        </a:defRPr>
      </a:lvl6pPr>
      <a:lvl7pPr marL="2741582" algn="l" defTabSz="913860" rtl="0" eaLnBrk="1" latinLnBrk="0" hangingPunct="1">
        <a:defRPr sz="1799" kern="1200">
          <a:solidFill>
            <a:schemeClr val="tx1"/>
          </a:solidFill>
          <a:latin typeface="+mn-lt"/>
          <a:ea typeface="+mn-ea"/>
          <a:cs typeface="+mn-cs"/>
        </a:defRPr>
      </a:lvl7pPr>
      <a:lvl8pPr marL="3198512" algn="l" defTabSz="913860" rtl="0" eaLnBrk="1" latinLnBrk="0" hangingPunct="1">
        <a:defRPr sz="1799" kern="1200">
          <a:solidFill>
            <a:schemeClr val="tx1"/>
          </a:solidFill>
          <a:latin typeface="+mn-lt"/>
          <a:ea typeface="+mn-ea"/>
          <a:cs typeface="+mn-cs"/>
        </a:defRPr>
      </a:lvl8pPr>
      <a:lvl9pPr marL="3655443" algn="l" defTabSz="913860" rtl="0" eaLnBrk="1" latinLnBrk="0" hangingPunct="1">
        <a:defRPr sz="17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48" y="228601"/>
            <a:ext cx="11151917" cy="747897"/>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520836" y="1447801"/>
            <a:ext cx="11155093" cy="2055947"/>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094888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875" r:id="rId24"/>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80000"/>
        <a:buFont typeface="Arial" pitchFamily="34" charset="0"/>
        <a:buChar char="•"/>
        <a:tabLst/>
        <a:defRPr sz="3600" kern="1200" spc="-70" baseline="0">
          <a:gradFill>
            <a:gsLst>
              <a:gs pos="1250">
                <a:schemeClr val="bg2"/>
              </a:gs>
              <a:gs pos="100000">
                <a:schemeClr val="bg2"/>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bg2"/>
              </a:gs>
              <a:gs pos="100000">
                <a:schemeClr val="bg2"/>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bg2"/>
              </a:gs>
              <a:gs pos="100000">
                <a:schemeClr val="bg2"/>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48" y="228601"/>
            <a:ext cx="11151917" cy="747897"/>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520836" y="1447801"/>
            <a:ext cx="11155093" cy="2055947"/>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10897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80000"/>
        <a:buFont typeface="Arial" pitchFamily="34" charset="0"/>
        <a:buChar char="•"/>
        <a:tabLst/>
        <a:defRPr sz="3600" kern="1200" spc="-70" baseline="0">
          <a:gradFill>
            <a:gsLst>
              <a:gs pos="1250">
                <a:schemeClr val="bg2"/>
              </a:gs>
              <a:gs pos="100000">
                <a:schemeClr val="bg2"/>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bg2"/>
              </a:gs>
              <a:gs pos="100000">
                <a:schemeClr val="bg2"/>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bg2"/>
              </a:gs>
              <a:gs pos="100000">
                <a:schemeClr val="bg2"/>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48" y="228601"/>
            <a:ext cx="11151917" cy="747897"/>
          </a:xfrm>
          <a:prstGeom prst="rect">
            <a:avLst/>
          </a:prstGeom>
        </p:spPr>
        <p:txBody>
          <a:bodyPr vert="horz" wrap="square" lIns="0" tIns="0" rIns="0" bIns="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520836" y="1447801"/>
            <a:ext cx="11155093" cy="2055947"/>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49600373"/>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 id="2147483751" r:id="rId21"/>
    <p:sldLayoutId id="2147483752" r:id="rId22"/>
    <p:sldLayoutId id="2147483753" r:id="rId23"/>
    <p:sldLayoutId id="2147483754" r:id="rId24"/>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80000"/>
        <a:buFont typeface="Arial" pitchFamily="34" charset="0"/>
        <a:buChar char="•"/>
        <a:tabLst/>
        <a:defRPr sz="3600" kern="1200" spc="-70" baseline="0">
          <a:gradFill>
            <a:gsLst>
              <a:gs pos="1250">
                <a:schemeClr val="bg2"/>
              </a:gs>
              <a:gs pos="100000">
                <a:schemeClr val="bg2"/>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bg2"/>
              </a:gs>
              <a:gs pos="100000">
                <a:schemeClr val="bg2"/>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bg2"/>
              </a:gs>
              <a:gs pos="100000">
                <a:schemeClr val="bg2"/>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48" y="228601"/>
            <a:ext cx="11151917" cy="747897"/>
          </a:xfrm>
          <a:prstGeom prst="rect">
            <a:avLst/>
          </a:prstGeom>
        </p:spPr>
        <p:txBody>
          <a:bodyPr vert="horz" wrap="square" lIns="0" tIns="0" rIns="0" bIns="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520836" y="1447801"/>
            <a:ext cx="11155093" cy="2055947"/>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77991485"/>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 id="2147483773" r:id="rId18"/>
    <p:sldLayoutId id="2147483774" r:id="rId19"/>
    <p:sldLayoutId id="2147483775" r:id="rId20"/>
    <p:sldLayoutId id="2147483776" r:id="rId21"/>
    <p:sldLayoutId id="2147483777" r:id="rId22"/>
    <p:sldLayoutId id="2147483778" r:id="rId23"/>
    <p:sldLayoutId id="2147483779" r:id="rId24"/>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80000"/>
        <a:buFont typeface="Arial" pitchFamily="34" charset="0"/>
        <a:buChar char="•"/>
        <a:tabLst/>
        <a:defRPr sz="3600" kern="1200" spc="-70" baseline="0">
          <a:gradFill>
            <a:gsLst>
              <a:gs pos="1250">
                <a:schemeClr val="bg2"/>
              </a:gs>
              <a:gs pos="100000">
                <a:schemeClr val="bg2"/>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bg2"/>
              </a:gs>
              <a:gs pos="100000">
                <a:schemeClr val="bg2"/>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bg2"/>
              </a:gs>
              <a:gs pos="100000">
                <a:schemeClr val="bg2"/>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48" y="228601"/>
            <a:ext cx="11151917" cy="747897"/>
          </a:xfrm>
          <a:prstGeom prst="rect">
            <a:avLst/>
          </a:prstGeom>
        </p:spPr>
        <p:txBody>
          <a:bodyPr vert="horz" wrap="square" lIns="0" tIns="0" rIns="0" bIns="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520836" y="1447801"/>
            <a:ext cx="11155093" cy="2055947"/>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4839275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 id="2147483798" r:id="rId18"/>
    <p:sldLayoutId id="2147483799" r:id="rId19"/>
    <p:sldLayoutId id="2147483800" r:id="rId20"/>
    <p:sldLayoutId id="2147483801" r:id="rId21"/>
    <p:sldLayoutId id="2147483802" r:id="rId22"/>
    <p:sldLayoutId id="2147483803" r:id="rId23"/>
    <p:sldLayoutId id="2147483804" r:id="rId24"/>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80000"/>
        <a:buFont typeface="Arial" pitchFamily="34" charset="0"/>
        <a:buChar char="•"/>
        <a:tabLst/>
        <a:defRPr sz="3600" kern="1200" spc="-70" baseline="0">
          <a:gradFill>
            <a:gsLst>
              <a:gs pos="1250">
                <a:schemeClr val="bg2"/>
              </a:gs>
              <a:gs pos="100000">
                <a:schemeClr val="bg2"/>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bg2"/>
              </a:gs>
              <a:gs pos="100000">
                <a:schemeClr val="bg2"/>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bg2"/>
              </a:gs>
              <a:gs pos="100000">
                <a:schemeClr val="bg2"/>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48" y="228601"/>
            <a:ext cx="11151917" cy="747897"/>
          </a:xfrm>
          <a:prstGeom prst="rect">
            <a:avLst/>
          </a:prstGeom>
        </p:spPr>
        <p:txBody>
          <a:bodyPr vert="horz" wrap="square" lIns="0" tIns="0" rIns="0" bIns="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520836" y="1447801"/>
            <a:ext cx="11155093" cy="2055947"/>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15597024"/>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 id="2147483822" r:id="rId17"/>
    <p:sldLayoutId id="2147483823" r:id="rId18"/>
    <p:sldLayoutId id="2147483824" r:id="rId19"/>
    <p:sldLayoutId id="2147483825" r:id="rId20"/>
    <p:sldLayoutId id="2147483826" r:id="rId21"/>
    <p:sldLayoutId id="2147483827" r:id="rId22"/>
    <p:sldLayoutId id="2147483828" r:id="rId23"/>
    <p:sldLayoutId id="2147483829" r:id="rId24"/>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80000"/>
        <a:buFont typeface="Arial" pitchFamily="34" charset="0"/>
        <a:buChar char="•"/>
        <a:tabLst/>
        <a:defRPr sz="3600" kern="1200" spc="-70" baseline="0">
          <a:gradFill>
            <a:gsLst>
              <a:gs pos="1250">
                <a:schemeClr val="bg2"/>
              </a:gs>
              <a:gs pos="100000">
                <a:schemeClr val="bg2"/>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bg2"/>
              </a:gs>
              <a:gs pos="100000">
                <a:schemeClr val="bg2"/>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bg2"/>
              </a:gs>
              <a:gs pos="100000">
                <a:schemeClr val="bg2"/>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48" y="228601"/>
            <a:ext cx="11151917" cy="747897"/>
          </a:xfrm>
          <a:prstGeom prst="rect">
            <a:avLst/>
          </a:prstGeom>
        </p:spPr>
        <p:txBody>
          <a:bodyPr vert="horz" wrap="square" lIns="0" tIns="0" rIns="0" bIns="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520836" y="1447801"/>
            <a:ext cx="11155093" cy="2055947"/>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84141959"/>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848" r:id="rId17"/>
    <p:sldLayoutId id="2147483849" r:id="rId18"/>
    <p:sldLayoutId id="2147483850" r:id="rId19"/>
    <p:sldLayoutId id="2147483851" r:id="rId20"/>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80000"/>
        <a:buFont typeface="Arial" pitchFamily="34" charset="0"/>
        <a:buChar char="•"/>
        <a:tabLst/>
        <a:defRPr sz="3600" kern="1200" spc="-70" baseline="0">
          <a:gradFill>
            <a:gsLst>
              <a:gs pos="1250">
                <a:schemeClr val="bg2"/>
              </a:gs>
              <a:gs pos="100000">
                <a:schemeClr val="bg2"/>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bg2"/>
              </a:gs>
              <a:gs pos="100000">
                <a:schemeClr val="bg2"/>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bg2"/>
              </a:gs>
              <a:gs pos="100000">
                <a:schemeClr val="bg2"/>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88">
          <p15:clr>
            <a:srgbClr val="F26B43"/>
          </p15:clr>
        </p15:guide>
        <p15:guide id="2" pos="311">
          <p15:clr>
            <a:srgbClr val="F26B43"/>
          </p15:clr>
        </p15:guide>
        <p15:guide id="3" pos="7367">
          <p15:clr>
            <a:srgbClr val="F26B43"/>
          </p15:clr>
        </p15:guide>
        <p15:guide id="4" orient="horz" pos="912">
          <p15:clr>
            <a:srgbClr val="F26B43"/>
          </p15:clr>
        </p15:guide>
        <p15:guide id="5" pos="3839">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49" y="228603"/>
            <a:ext cx="11151917" cy="747897"/>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520837" y="1447803"/>
            <a:ext cx="11155093" cy="2055947"/>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7330241"/>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69" r:id="rId17"/>
    <p:sldLayoutId id="2147483870" r:id="rId18"/>
    <p:sldLayoutId id="2147483871" r:id="rId19"/>
    <p:sldLayoutId id="2147483872" r:id="rId20"/>
    <p:sldLayoutId id="2147483873" r:id="rId21"/>
    <p:sldLayoutId id="2147483874" r:id="rId22"/>
  </p:sldLayoutIdLst>
  <p:transition>
    <p:fade/>
  </p:transition>
  <p:timing>
    <p:tnLst>
      <p:par>
        <p:cTn id="1" dur="indefinite" restart="never" nodeType="tmRoot"/>
      </p:par>
    </p:tnLst>
  </p:timing>
  <p:hf hdr="0" ftr="0" dt="0"/>
  <p:txStyles>
    <p:titleStyle>
      <a:lvl1pPr algn="l" defTabSz="914089" rtl="0" eaLnBrk="1" latinLnBrk="0" hangingPunct="1">
        <a:lnSpc>
          <a:spcPct val="90000"/>
        </a:lnSpc>
        <a:spcBef>
          <a:spcPct val="0"/>
        </a:spcBef>
        <a:buNone/>
        <a:defRPr lang="en-US" sz="5398"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39623" marR="0" indent="-339623" algn="l" defTabSz="914089" rtl="0" eaLnBrk="1" fontAlgn="auto" latinLnBrk="0" hangingPunct="1">
        <a:lnSpc>
          <a:spcPct val="90000"/>
        </a:lnSpc>
        <a:spcBef>
          <a:spcPct val="20000"/>
        </a:spcBef>
        <a:spcAft>
          <a:spcPts val="0"/>
        </a:spcAft>
        <a:buClrTx/>
        <a:buSzPct val="80000"/>
        <a:buFont typeface="Arial" pitchFamily="34" charset="0"/>
        <a:buChar char="•"/>
        <a:tabLst/>
        <a:defRPr sz="3599" kern="1200" spc="-70" baseline="0">
          <a:gradFill>
            <a:gsLst>
              <a:gs pos="1250">
                <a:schemeClr val="bg2">
                  <a:lumMod val="50000"/>
                </a:schemeClr>
              </a:gs>
              <a:gs pos="100000">
                <a:schemeClr val="bg2">
                  <a:lumMod val="50000"/>
                </a:schemeClr>
              </a:gs>
            </a:gsLst>
            <a:lin ang="5400000" scaled="0"/>
          </a:gradFill>
          <a:latin typeface="+mj-lt"/>
          <a:ea typeface="+mn-ea"/>
          <a:cs typeface="+mn-cs"/>
        </a:defRPr>
      </a:lvl1pPr>
      <a:lvl2pPr marL="572916" marR="0" indent="-233293" algn="l" defTabSz="914089" rtl="0" eaLnBrk="1" fontAlgn="auto" latinLnBrk="0" hangingPunct="1">
        <a:lnSpc>
          <a:spcPct val="90000"/>
        </a:lnSpc>
        <a:spcBef>
          <a:spcPct val="20000"/>
        </a:spcBef>
        <a:spcAft>
          <a:spcPts val="0"/>
        </a:spcAft>
        <a:buClrTx/>
        <a:buSzPct val="90000"/>
        <a:buFont typeface="Wingdings" pitchFamily="2" charset="2"/>
        <a:buChar char=""/>
        <a:tabLst/>
        <a:defRPr sz="2399" kern="1200" spc="0" baseline="0">
          <a:gradFill>
            <a:gsLst>
              <a:gs pos="1250">
                <a:schemeClr val="bg2">
                  <a:lumMod val="50000"/>
                </a:schemeClr>
              </a:gs>
              <a:gs pos="100000">
                <a:schemeClr val="bg2">
                  <a:lumMod val="50000"/>
                </a:schemeClr>
              </a:gs>
            </a:gsLst>
            <a:lin ang="5400000" scaled="0"/>
          </a:gradFill>
          <a:latin typeface="+mn-lt"/>
          <a:ea typeface="+mn-ea"/>
          <a:cs typeface="+mn-cs"/>
        </a:defRPr>
      </a:lvl2pPr>
      <a:lvl3pPr marL="798273" marR="0" indent="-225357" algn="l" defTabSz="914089" rtl="0" eaLnBrk="1" fontAlgn="auto" latinLnBrk="0" hangingPunct="1">
        <a:lnSpc>
          <a:spcPct val="90000"/>
        </a:lnSpc>
        <a:spcBef>
          <a:spcPct val="20000"/>
        </a:spcBef>
        <a:spcAft>
          <a:spcPts val="0"/>
        </a:spcAft>
        <a:buClrTx/>
        <a:buSzPct val="90000"/>
        <a:buFont typeface="Wingdings" pitchFamily="2" charset="2"/>
        <a:buChar char=""/>
        <a:tabLst>
          <a:tab pos="798273" algn="l"/>
        </a:tabLst>
        <a:defRPr sz="2399" kern="1200" spc="0" baseline="0">
          <a:gradFill>
            <a:gsLst>
              <a:gs pos="1250">
                <a:schemeClr val="bg2">
                  <a:lumMod val="50000"/>
                </a:schemeClr>
              </a:gs>
              <a:gs pos="100000">
                <a:schemeClr val="bg2">
                  <a:lumMod val="50000"/>
                </a:schemeClr>
              </a:gs>
            </a:gsLst>
            <a:lin ang="5400000" scaled="0"/>
          </a:gradFill>
          <a:latin typeface="+mn-lt"/>
          <a:ea typeface="+mn-ea"/>
          <a:cs typeface="+mn-cs"/>
        </a:defRPr>
      </a:lvl3pPr>
      <a:lvl4pPr marL="1029979" marR="0" indent="-231705" algn="l" defTabSz="914089" rtl="0" eaLnBrk="1" fontAlgn="auto" latinLnBrk="0" hangingPunct="1">
        <a:lnSpc>
          <a:spcPct val="90000"/>
        </a:lnSpc>
        <a:spcBef>
          <a:spcPct val="20000"/>
        </a:spcBef>
        <a:spcAft>
          <a:spcPts val="0"/>
        </a:spcAft>
        <a:buClrTx/>
        <a:buSzPct val="90000"/>
        <a:buFont typeface="Wingdings" pitchFamily="2" charset="2"/>
        <a:buChar char=""/>
        <a:tabLst/>
        <a:defRPr sz="1999" kern="1200" spc="0" baseline="0">
          <a:gradFill>
            <a:gsLst>
              <a:gs pos="1250">
                <a:schemeClr val="bg2">
                  <a:lumMod val="50000"/>
                </a:schemeClr>
              </a:gs>
              <a:gs pos="100000">
                <a:schemeClr val="bg2">
                  <a:lumMod val="50000"/>
                </a:schemeClr>
              </a:gs>
            </a:gsLst>
            <a:lin ang="5400000" scaled="0"/>
          </a:gradFill>
          <a:latin typeface="+mn-lt"/>
          <a:ea typeface="+mn-ea"/>
          <a:cs typeface="+mn-cs"/>
        </a:defRPr>
      </a:lvl4pPr>
      <a:lvl5pPr marL="1255336" marR="0" indent="-225357" algn="l" defTabSz="914089" rtl="0" eaLnBrk="1" fontAlgn="auto" latinLnBrk="0" hangingPunct="1">
        <a:lnSpc>
          <a:spcPct val="90000"/>
        </a:lnSpc>
        <a:spcBef>
          <a:spcPct val="20000"/>
        </a:spcBef>
        <a:spcAft>
          <a:spcPts val="0"/>
        </a:spcAft>
        <a:buClrTx/>
        <a:buSzPct val="90000"/>
        <a:buFont typeface="Wingdings" pitchFamily="2" charset="2"/>
        <a:buChar char=""/>
        <a:tabLst>
          <a:tab pos="1255336" algn="l"/>
        </a:tabLst>
        <a:defRPr sz="1999" kern="1200" spc="0" baseline="0">
          <a:gradFill>
            <a:gsLst>
              <a:gs pos="1250">
                <a:schemeClr val="bg2">
                  <a:lumMod val="50000"/>
                </a:schemeClr>
              </a:gs>
              <a:gs pos="100000">
                <a:schemeClr val="bg2">
                  <a:lumMod val="50000"/>
                </a:schemeClr>
              </a:gs>
            </a:gsLst>
            <a:lin ang="5400000" scaled="0"/>
          </a:gradFill>
          <a:latin typeface="+mn-lt"/>
          <a:ea typeface="+mn-ea"/>
          <a:cs typeface="+mn-cs"/>
        </a:defRPr>
      </a:lvl5pPr>
      <a:lvl6pPr marL="2513745" indent="-228522" algn="l" defTabSz="914089"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789" indent="-228522" algn="l" defTabSz="914089"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834" indent="-228522" algn="l" defTabSz="914089"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879" indent="-228522" algn="l" defTabSz="914089"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4089" rtl="0" eaLnBrk="1" latinLnBrk="0" hangingPunct="1">
        <a:defRPr sz="1799" kern="1200">
          <a:solidFill>
            <a:schemeClr val="tx1"/>
          </a:solidFill>
          <a:latin typeface="+mn-lt"/>
          <a:ea typeface="+mn-ea"/>
          <a:cs typeface="+mn-cs"/>
        </a:defRPr>
      </a:lvl1pPr>
      <a:lvl2pPr marL="457045" algn="l" defTabSz="914089" rtl="0" eaLnBrk="1" latinLnBrk="0" hangingPunct="1">
        <a:defRPr sz="1799" kern="1200">
          <a:solidFill>
            <a:schemeClr val="tx1"/>
          </a:solidFill>
          <a:latin typeface="+mn-lt"/>
          <a:ea typeface="+mn-ea"/>
          <a:cs typeface="+mn-cs"/>
        </a:defRPr>
      </a:lvl2pPr>
      <a:lvl3pPr marL="914089" algn="l" defTabSz="914089" rtl="0" eaLnBrk="1" latinLnBrk="0" hangingPunct="1">
        <a:defRPr sz="1799" kern="1200">
          <a:solidFill>
            <a:schemeClr val="tx1"/>
          </a:solidFill>
          <a:latin typeface="+mn-lt"/>
          <a:ea typeface="+mn-ea"/>
          <a:cs typeface="+mn-cs"/>
        </a:defRPr>
      </a:lvl3pPr>
      <a:lvl4pPr marL="1371134" algn="l" defTabSz="914089" rtl="0" eaLnBrk="1" latinLnBrk="0" hangingPunct="1">
        <a:defRPr sz="1799" kern="1200">
          <a:solidFill>
            <a:schemeClr val="tx1"/>
          </a:solidFill>
          <a:latin typeface="+mn-lt"/>
          <a:ea typeface="+mn-ea"/>
          <a:cs typeface="+mn-cs"/>
        </a:defRPr>
      </a:lvl4pPr>
      <a:lvl5pPr marL="1828178" algn="l" defTabSz="914089" rtl="0" eaLnBrk="1" latinLnBrk="0" hangingPunct="1">
        <a:defRPr sz="1799" kern="1200">
          <a:solidFill>
            <a:schemeClr val="tx1"/>
          </a:solidFill>
          <a:latin typeface="+mn-lt"/>
          <a:ea typeface="+mn-ea"/>
          <a:cs typeface="+mn-cs"/>
        </a:defRPr>
      </a:lvl5pPr>
      <a:lvl6pPr marL="2285223" algn="l" defTabSz="914089" rtl="0" eaLnBrk="1" latinLnBrk="0" hangingPunct="1">
        <a:defRPr sz="1799" kern="1200">
          <a:solidFill>
            <a:schemeClr val="tx1"/>
          </a:solidFill>
          <a:latin typeface="+mn-lt"/>
          <a:ea typeface="+mn-ea"/>
          <a:cs typeface="+mn-cs"/>
        </a:defRPr>
      </a:lvl6pPr>
      <a:lvl7pPr marL="2742267" algn="l" defTabSz="914089" rtl="0" eaLnBrk="1" latinLnBrk="0" hangingPunct="1">
        <a:defRPr sz="1799" kern="1200">
          <a:solidFill>
            <a:schemeClr val="tx1"/>
          </a:solidFill>
          <a:latin typeface="+mn-lt"/>
          <a:ea typeface="+mn-ea"/>
          <a:cs typeface="+mn-cs"/>
        </a:defRPr>
      </a:lvl7pPr>
      <a:lvl8pPr marL="3199312" algn="l" defTabSz="914089" rtl="0" eaLnBrk="1" latinLnBrk="0" hangingPunct="1">
        <a:defRPr sz="1799" kern="1200">
          <a:solidFill>
            <a:schemeClr val="tx1"/>
          </a:solidFill>
          <a:latin typeface="+mn-lt"/>
          <a:ea typeface="+mn-ea"/>
          <a:cs typeface="+mn-cs"/>
        </a:defRPr>
      </a:lvl8pPr>
      <a:lvl9pPr marL="3656357" algn="l" defTabSz="914089"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8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_rels/slide12.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13.xml"/><Relationship Id="rId7" Type="http://schemas.openxmlformats.org/officeDocument/2006/relationships/image" Target="../media/image51.png"/><Relationship Id="rId2" Type="http://schemas.openxmlformats.org/officeDocument/2006/relationships/customXml" Target="../../customXml/item6.xml"/><Relationship Id="rId1" Type="http://schemas.openxmlformats.org/officeDocument/2006/relationships/customXml" Target="../../customXml/item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13.xml"/><Relationship Id="rId7" Type="http://schemas.openxmlformats.org/officeDocument/2006/relationships/image" Target="../media/image50.png"/><Relationship Id="rId2" Type="http://schemas.openxmlformats.org/officeDocument/2006/relationships/customXml" Target="../../customXml/item7.xml"/><Relationship Id="rId1" Type="http://schemas.openxmlformats.org/officeDocument/2006/relationships/customXml" Target="../../customXml/item1.xml"/><Relationship Id="rId6" Type="http://schemas.openxmlformats.org/officeDocument/2006/relationships/image" Target="../media/image51.png"/><Relationship Id="rId5" Type="http://schemas.openxmlformats.org/officeDocument/2006/relationships/image" Target="../media/image49.png"/><Relationship Id="rId4"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13.xml"/><Relationship Id="rId7" Type="http://schemas.openxmlformats.org/officeDocument/2006/relationships/image" Target="../media/image50.png"/><Relationship Id="rId2" Type="http://schemas.openxmlformats.org/officeDocument/2006/relationships/customXml" Target="../../customXml/item3.xml"/><Relationship Id="rId1" Type="http://schemas.openxmlformats.org/officeDocument/2006/relationships/customXml" Target="../../customXml/item4.xml"/><Relationship Id="rId6" Type="http://schemas.openxmlformats.org/officeDocument/2006/relationships/image" Target="../media/image51.png"/><Relationship Id="rId5" Type="http://schemas.openxmlformats.org/officeDocument/2006/relationships/image" Target="../media/image49.png"/><Relationship Id="rId4"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124.xml"/><Relationship Id="rId4" Type="http://schemas.openxmlformats.org/officeDocument/2006/relationships/image" Target="../media/image5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7.xml"/></Relationships>
</file>

<file path=ppt/slides/_rels/slide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40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3.xml"/><Relationship Id="rId1" Type="http://schemas.openxmlformats.org/officeDocument/2006/relationships/slideLayout" Target="../slideLayouts/slideLayout28.xml"/><Relationship Id="rId5" Type="http://schemas.openxmlformats.org/officeDocument/2006/relationships/image" Target="../media/image55.png"/><Relationship Id="rId4" Type="http://schemas.openxmlformats.org/officeDocument/2006/relationships/image" Target="../media/image52.png"/></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4.xml"/><Relationship Id="rId1" Type="http://schemas.openxmlformats.org/officeDocument/2006/relationships/slideLayout" Target="../slideLayouts/slideLayout1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17.xml"/><Relationship Id="rId6" Type="http://schemas.openxmlformats.org/officeDocument/2006/relationships/image" Target="../media/image59.png"/><Relationship Id="rId5" Type="http://schemas.openxmlformats.org/officeDocument/2006/relationships/image" Target="../media/image61.png"/><Relationship Id="rId4" Type="http://schemas.openxmlformats.org/officeDocument/2006/relationships/image" Target="../media/image60.png"/></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17.xml"/><Relationship Id="rId6" Type="http://schemas.openxmlformats.org/officeDocument/2006/relationships/image" Target="../media/image57.png"/><Relationship Id="rId5" Type="http://schemas.openxmlformats.org/officeDocument/2006/relationships/image" Target="../media/image59.png"/><Relationship Id="rId4" Type="http://schemas.openxmlformats.org/officeDocument/2006/relationships/image" Target="../media/image6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29.xml"/><Relationship Id="rId5" Type="http://schemas.openxmlformats.org/officeDocument/2006/relationships/image" Target="../media/image33.png"/><Relationship Id="rId4" Type="http://schemas.openxmlformats.org/officeDocument/2006/relationships/image" Target="../media/image32.png"/></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28.xml"/><Relationship Id="rId5" Type="http://schemas.openxmlformats.org/officeDocument/2006/relationships/image" Target="../media/image36.png"/><Relationship Id="rId4" Type="http://schemas.openxmlformats.org/officeDocument/2006/relationships/image" Target="../media/image35.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94.xml"/></Relationships>
</file>

<file path=ppt/slides/_rels/slide5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9.xml"/><Relationship Id="rId1" Type="http://schemas.openxmlformats.org/officeDocument/2006/relationships/slideLayout" Target="../slideLayouts/slideLayout324.xml"/></Relationships>
</file>

<file path=ppt/slides/_rels/slide5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0.xml"/><Relationship Id="rId1" Type="http://schemas.openxmlformats.org/officeDocument/2006/relationships/slideLayout" Target="../slideLayouts/slideLayout37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75.xml"/><Relationship Id="rId5" Type="http://schemas.openxmlformats.org/officeDocument/2006/relationships/image" Target="../media/image36.pn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598" dirty="0"/>
              <a:t>Office 365 Fundamentals</a:t>
            </a:r>
          </a:p>
        </p:txBody>
      </p:sp>
      <p:sp>
        <p:nvSpPr>
          <p:cNvPr id="3" name="Text Placeholder 2"/>
          <p:cNvSpPr>
            <a:spLocks noGrp="1"/>
          </p:cNvSpPr>
          <p:nvPr>
            <p:ph type="body" sz="quarter" idx="12"/>
          </p:nvPr>
        </p:nvSpPr>
        <p:spPr/>
        <p:txBody>
          <a:bodyPr/>
          <a:lstStyle/>
          <a:p>
            <a:r>
              <a:rPr lang="en-US" dirty="0" smtClean="0"/>
              <a:t>March 2014</a:t>
            </a:r>
            <a:endParaRPr lang="en-US" dirty="0"/>
          </a:p>
        </p:txBody>
      </p:sp>
    </p:spTree>
    <p:extLst>
      <p:ext uri="{BB962C8B-B14F-4D97-AF65-F5344CB8AC3E}">
        <p14:creationId xmlns:p14="http://schemas.microsoft.com/office/powerpoint/2010/main" val="25040450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626530" y="1114089"/>
            <a:ext cx="1828800" cy="883369"/>
          </a:xfrm>
          <a:prstGeom prst="rect">
            <a:avLst/>
          </a:prstGeom>
          <a:solidFill>
            <a:srgbClr val="0088EE"/>
          </a:solidFill>
          <a:ln>
            <a:solidFill>
              <a:srgbClr val="0088EE"/>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4578" tIns="54578" rIns="54578" bIns="30480" numCol="1" spcCol="1270" anchor="ctr" anchorCtr="0">
            <a:noAutofit/>
          </a:bodyPr>
          <a:lstStyle/>
          <a:p>
            <a:pPr algn="ctr" defTabSz="711200">
              <a:lnSpc>
                <a:spcPct val="90000"/>
              </a:lnSpc>
              <a:spcBef>
                <a:spcPct val="0"/>
              </a:spcBef>
              <a:spcAft>
                <a:spcPct val="35000"/>
              </a:spcAft>
            </a:pPr>
            <a:r>
              <a:rPr lang="en-US" sz="1600" dirty="0">
                <a:solidFill>
                  <a:srgbClr val="FFFFFF"/>
                </a:solidFill>
              </a:rPr>
              <a:t>Identity</a:t>
            </a:r>
          </a:p>
        </p:txBody>
      </p:sp>
      <p:sp>
        <p:nvSpPr>
          <p:cNvPr id="16" name="Freeform 15"/>
          <p:cNvSpPr/>
          <p:nvPr/>
        </p:nvSpPr>
        <p:spPr>
          <a:xfrm>
            <a:off x="5455331" y="1114090"/>
            <a:ext cx="6400801" cy="886397"/>
          </a:xfrm>
          <a:custGeom>
            <a:avLst/>
            <a:gdLst>
              <a:gd name="connsiteX0" fmla="*/ 0 w 7073891"/>
              <a:gd name="connsiteY0" fmla="*/ 0 h 179995"/>
              <a:gd name="connsiteX1" fmla="*/ 7073891 w 7073891"/>
              <a:gd name="connsiteY1" fmla="*/ 0 h 179995"/>
              <a:gd name="connsiteX2" fmla="*/ 7073891 w 7073891"/>
              <a:gd name="connsiteY2" fmla="*/ 179995 h 179995"/>
              <a:gd name="connsiteX3" fmla="*/ 0 w 7073891"/>
              <a:gd name="connsiteY3" fmla="*/ 179995 h 179995"/>
              <a:gd name="connsiteX4" fmla="*/ 0 w 7073891"/>
              <a:gd name="connsiteY4" fmla="*/ 0 h 179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3891" h="179995">
                <a:moveTo>
                  <a:pt x="0" y="0"/>
                </a:moveTo>
                <a:lnTo>
                  <a:pt x="7073891" y="0"/>
                </a:lnTo>
                <a:lnTo>
                  <a:pt x="7073891" y="179995"/>
                </a:lnTo>
                <a:lnTo>
                  <a:pt x="0" y="179995"/>
                </a:lnTo>
                <a:lnTo>
                  <a:pt x="0" y="0"/>
                </a:lnTo>
                <a:close/>
              </a:path>
            </a:pathLst>
          </a:custGeom>
          <a:ln>
            <a:solidFill>
              <a:srgbClr val="0088EE"/>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spAutoFit/>
          </a:bodyPr>
          <a:lstStyle/>
          <a:p>
            <a:pPr marL="0" lvl="1" defTabSz="355600">
              <a:lnSpc>
                <a:spcPct val="90000"/>
              </a:lnSpc>
              <a:spcBef>
                <a:spcPct val="0"/>
              </a:spcBef>
              <a:spcAft>
                <a:spcPct val="15000"/>
              </a:spcAft>
            </a:pPr>
            <a:r>
              <a:rPr lang="en-US" sz="1200" b="1" dirty="0">
                <a:solidFill>
                  <a:srgbClr val="000000">
                    <a:lumMod val="75000"/>
                    <a:lumOff val="25000"/>
                  </a:srgbClr>
                </a:solidFill>
              </a:rPr>
              <a:t>What’s Required</a:t>
            </a:r>
          </a:p>
          <a:p>
            <a:pPr marL="0" lvl="1" defTabSz="355600">
              <a:lnSpc>
                <a:spcPct val="90000"/>
              </a:lnSpc>
              <a:spcBef>
                <a:spcPct val="0"/>
              </a:spcBef>
              <a:spcAft>
                <a:spcPct val="15000"/>
              </a:spcAft>
            </a:pPr>
            <a:r>
              <a:rPr lang="en-US" sz="1100" dirty="0">
                <a:solidFill>
                  <a:srgbClr val="000000">
                    <a:lumMod val="75000"/>
                    <a:lumOff val="25000"/>
                  </a:srgbClr>
                </a:solidFill>
              </a:rPr>
              <a:t>Directory Sync server/s</a:t>
            </a:r>
          </a:p>
          <a:p>
            <a:pPr marL="0" lvl="1" defTabSz="355600">
              <a:lnSpc>
                <a:spcPct val="90000"/>
              </a:lnSpc>
              <a:spcBef>
                <a:spcPct val="0"/>
              </a:spcBef>
              <a:spcAft>
                <a:spcPct val="15000"/>
              </a:spcAft>
            </a:pPr>
            <a:r>
              <a:rPr lang="en-US" sz="1100" dirty="0">
                <a:solidFill>
                  <a:srgbClr val="000000">
                    <a:lumMod val="75000"/>
                    <a:lumOff val="25000"/>
                  </a:srgbClr>
                </a:solidFill>
              </a:rPr>
              <a:t>AD meets service requirements for hygiene</a:t>
            </a:r>
          </a:p>
          <a:p>
            <a:pPr marL="0" lvl="1" defTabSz="355600">
              <a:lnSpc>
                <a:spcPct val="90000"/>
              </a:lnSpc>
              <a:spcBef>
                <a:spcPct val="0"/>
              </a:spcBef>
              <a:spcAft>
                <a:spcPct val="15000"/>
              </a:spcAft>
            </a:pPr>
            <a:r>
              <a:rPr lang="en-US" sz="1100" dirty="0">
                <a:solidFill>
                  <a:srgbClr val="000000">
                    <a:lumMod val="75000"/>
                    <a:lumOff val="25000"/>
                  </a:srgbClr>
                </a:solidFill>
              </a:rPr>
              <a:t>Same password on-prem and in cloud via password sync</a:t>
            </a:r>
          </a:p>
        </p:txBody>
      </p:sp>
      <p:sp>
        <p:nvSpPr>
          <p:cNvPr id="18" name="Rectangle 17"/>
          <p:cNvSpPr/>
          <p:nvPr/>
        </p:nvSpPr>
        <p:spPr>
          <a:xfrm>
            <a:off x="3626530" y="2091016"/>
            <a:ext cx="1828800" cy="886397"/>
          </a:xfrm>
          <a:prstGeom prst="rect">
            <a:avLst/>
          </a:prstGeom>
          <a:solidFill>
            <a:srgbClr val="0088EE"/>
          </a:solidFill>
          <a:ln>
            <a:solidFill>
              <a:srgbClr val="0088EE"/>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293" tIns="60293" rIns="60293" bIns="36195" numCol="1" spcCol="1270" anchor="ctr" anchorCtr="0">
            <a:noAutofit/>
          </a:bodyPr>
          <a:lstStyle/>
          <a:p>
            <a:pPr algn="ctr" defTabSz="844550">
              <a:lnSpc>
                <a:spcPct val="90000"/>
              </a:lnSpc>
              <a:spcBef>
                <a:spcPct val="0"/>
              </a:spcBef>
              <a:spcAft>
                <a:spcPct val="35000"/>
              </a:spcAft>
            </a:pPr>
            <a:r>
              <a:rPr lang="en-US" sz="1600" dirty="0">
                <a:solidFill>
                  <a:srgbClr val="FFFFFF"/>
                </a:solidFill>
              </a:rPr>
              <a:t>Network</a:t>
            </a:r>
          </a:p>
        </p:txBody>
      </p:sp>
      <p:sp>
        <p:nvSpPr>
          <p:cNvPr id="19" name="Freeform 18"/>
          <p:cNvSpPr/>
          <p:nvPr/>
        </p:nvSpPr>
        <p:spPr>
          <a:xfrm>
            <a:off x="5455330" y="2091017"/>
            <a:ext cx="6400801" cy="886397"/>
          </a:xfrm>
          <a:custGeom>
            <a:avLst/>
            <a:gdLst>
              <a:gd name="connsiteX0" fmla="*/ 0 w 7073891"/>
              <a:gd name="connsiteY0" fmla="*/ 0 h 606942"/>
              <a:gd name="connsiteX1" fmla="*/ 7073891 w 7073891"/>
              <a:gd name="connsiteY1" fmla="*/ 0 h 606942"/>
              <a:gd name="connsiteX2" fmla="*/ 7073891 w 7073891"/>
              <a:gd name="connsiteY2" fmla="*/ 606942 h 606942"/>
              <a:gd name="connsiteX3" fmla="*/ 0 w 7073891"/>
              <a:gd name="connsiteY3" fmla="*/ 606942 h 606942"/>
              <a:gd name="connsiteX4" fmla="*/ 0 w 7073891"/>
              <a:gd name="connsiteY4" fmla="*/ 0 h 606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3891" h="606942">
                <a:moveTo>
                  <a:pt x="0" y="0"/>
                </a:moveTo>
                <a:lnTo>
                  <a:pt x="7073891" y="0"/>
                </a:lnTo>
                <a:lnTo>
                  <a:pt x="7073891" y="606942"/>
                </a:lnTo>
                <a:lnTo>
                  <a:pt x="0" y="606942"/>
                </a:lnTo>
                <a:lnTo>
                  <a:pt x="0" y="0"/>
                </a:lnTo>
                <a:close/>
              </a:path>
            </a:pathLst>
          </a:custGeom>
          <a:ln>
            <a:solidFill>
              <a:srgbClr val="0088EE"/>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spAutoFit/>
          </a:bodyPr>
          <a:lstStyle/>
          <a:p>
            <a:pPr marL="0" lvl="1" defTabSz="355600">
              <a:lnSpc>
                <a:spcPct val="90000"/>
              </a:lnSpc>
              <a:spcBef>
                <a:spcPct val="0"/>
              </a:spcBef>
              <a:spcAft>
                <a:spcPct val="15000"/>
              </a:spcAft>
            </a:pPr>
            <a:r>
              <a:rPr lang="en-US" sz="1200" b="1" dirty="0">
                <a:solidFill>
                  <a:srgbClr val="000000">
                    <a:lumMod val="75000"/>
                    <a:lumOff val="25000"/>
                  </a:srgbClr>
                </a:solidFill>
              </a:rPr>
              <a:t>What you need to connect</a:t>
            </a:r>
          </a:p>
          <a:p>
            <a:pPr marL="0" lvl="1" defTabSz="355600">
              <a:lnSpc>
                <a:spcPct val="90000"/>
              </a:lnSpc>
              <a:spcBef>
                <a:spcPct val="0"/>
              </a:spcBef>
              <a:spcAft>
                <a:spcPct val="15000"/>
              </a:spcAft>
            </a:pPr>
            <a:r>
              <a:rPr lang="en-US" sz="1100" dirty="0">
                <a:solidFill>
                  <a:srgbClr val="000000">
                    <a:lumMod val="75000"/>
                    <a:lumOff val="25000"/>
                  </a:srgbClr>
                </a:solidFill>
              </a:rPr>
              <a:t>Network access to service from client end points</a:t>
            </a:r>
          </a:p>
          <a:p>
            <a:pPr marL="0" lvl="1" defTabSz="355600">
              <a:lnSpc>
                <a:spcPct val="90000"/>
              </a:lnSpc>
              <a:spcBef>
                <a:spcPct val="0"/>
              </a:spcBef>
              <a:spcAft>
                <a:spcPct val="15000"/>
              </a:spcAft>
            </a:pPr>
            <a:r>
              <a:rPr lang="en-US" sz="1100" dirty="0">
                <a:solidFill>
                  <a:srgbClr val="000000">
                    <a:lumMod val="75000"/>
                    <a:lumOff val="25000"/>
                  </a:srgbClr>
                </a:solidFill>
              </a:rPr>
              <a:t>Network bandwidth availability</a:t>
            </a:r>
          </a:p>
          <a:p>
            <a:pPr marL="0" lvl="1" defTabSz="355600">
              <a:lnSpc>
                <a:spcPct val="90000"/>
              </a:lnSpc>
              <a:spcBef>
                <a:spcPct val="0"/>
              </a:spcBef>
              <a:spcAft>
                <a:spcPct val="15000"/>
              </a:spcAft>
            </a:pPr>
            <a:r>
              <a:rPr lang="en-US" sz="1100" dirty="0">
                <a:solidFill>
                  <a:srgbClr val="000000">
                    <a:lumMod val="75000"/>
                    <a:lumOff val="25000"/>
                  </a:srgbClr>
                </a:solidFill>
              </a:rPr>
              <a:t>Access to maintain DNS entries for share domains</a:t>
            </a:r>
          </a:p>
        </p:txBody>
      </p:sp>
      <p:sp>
        <p:nvSpPr>
          <p:cNvPr id="30" name="Rectangle 29"/>
          <p:cNvSpPr/>
          <p:nvPr/>
        </p:nvSpPr>
        <p:spPr>
          <a:xfrm>
            <a:off x="3626530" y="4581465"/>
            <a:ext cx="1828800" cy="708656"/>
          </a:xfrm>
          <a:prstGeom prst="rect">
            <a:avLst/>
          </a:prstGeom>
          <a:solidFill>
            <a:srgbClr val="0088EE"/>
          </a:solidFill>
          <a:ln>
            <a:solidFill>
              <a:srgbClr val="0088EE"/>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293" tIns="60293" rIns="60293" bIns="36195" numCol="1" spcCol="1270" anchor="ctr" anchorCtr="0">
            <a:noAutofit/>
          </a:bodyPr>
          <a:lstStyle/>
          <a:p>
            <a:pPr algn="ctr" defTabSz="844550">
              <a:lnSpc>
                <a:spcPct val="90000"/>
              </a:lnSpc>
              <a:spcBef>
                <a:spcPct val="0"/>
              </a:spcBef>
              <a:spcAft>
                <a:spcPct val="35000"/>
              </a:spcAft>
            </a:pPr>
            <a:r>
              <a:rPr lang="en-US" sz="1600" dirty="0">
                <a:solidFill>
                  <a:srgbClr val="FFFFFF"/>
                </a:solidFill>
              </a:rPr>
              <a:t>Clients</a:t>
            </a:r>
          </a:p>
        </p:txBody>
      </p:sp>
      <p:sp>
        <p:nvSpPr>
          <p:cNvPr id="31" name="Freeform 30"/>
          <p:cNvSpPr/>
          <p:nvPr/>
        </p:nvSpPr>
        <p:spPr>
          <a:xfrm>
            <a:off x="5455329" y="4581465"/>
            <a:ext cx="6400802" cy="708656"/>
          </a:xfrm>
          <a:custGeom>
            <a:avLst/>
            <a:gdLst>
              <a:gd name="connsiteX0" fmla="*/ 0 w 7073891"/>
              <a:gd name="connsiteY0" fmla="*/ 0 h 467019"/>
              <a:gd name="connsiteX1" fmla="*/ 7073891 w 7073891"/>
              <a:gd name="connsiteY1" fmla="*/ 0 h 467019"/>
              <a:gd name="connsiteX2" fmla="*/ 7073891 w 7073891"/>
              <a:gd name="connsiteY2" fmla="*/ 467019 h 467019"/>
              <a:gd name="connsiteX3" fmla="*/ 0 w 7073891"/>
              <a:gd name="connsiteY3" fmla="*/ 467019 h 467019"/>
              <a:gd name="connsiteX4" fmla="*/ 0 w 7073891"/>
              <a:gd name="connsiteY4" fmla="*/ 0 h 467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3891" h="467019">
                <a:moveTo>
                  <a:pt x="0" y="0"/>
                </a:moveTo>
                <a:lnTo>
                  <a:pt x="7073891" y="0"/>
                </a:lnTo>
                <a:lnTo>
                  <a:pt x="7073891" y="467019"/>
                </a:lnTo>
                <a:lnTo>
                  <a:pt x="0" y="467019"/>
                </a:lnTo>
                <a:lnTo>
                  <a:pt x="0" y="0"/>
                </a:lnTo>
                <a:close/>
              </a:path>
            </a:pathLst>
          </a:custGeom>
          <a:ln>
            <a:solidFill>
              <a:srgbClr val="0088EE"/>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spAutoFit/>
          </a:bodyPr>
          <a:lstStyle/>
          <a:p>
            <a:pPr marL="0" lvl="1" defTabSz="355600">
              <a:lnSpc>
                <a:spcPct val="90000"/>
              </a:lnSpc>
              <a:spcBef>
                <a:spcPct val="0"/>
              </a:spcBef>
              <a:spcAft>
                <a:spcPct val="15000"/>
              </a:spcAft>
            </a:pPr>
            <a:r>
              <a:rPr lang="en-US" sz="1200" b="1" dirty="0">
                <a:solidFill>
                  <a:srgbClr val="000000">
                    <a:lumMod val="75000"/>
                    <a:lumOff val="25000"/>
                  </a:srgbClr>
                </a:solidFill>
              </a:rPr>
              <a:t>Required to connect and deploy</a:t>
            </a:r>
          </a:p>
          <a:p>
            <a:pPr marL="0" lvl="1" defTabSz="355600">
              <a:lnSpc>
                <a:spcPct val="90000"/>
              </a:lnSpc>
              <a:spcBef>
                <a:spcPct val="0"/>
              </a:spcBef>
              <a:spcAft>
                <a:spcPct val="15000"/>
              </a:spcAft>
            </a:pPr>
            <a:r>
              <a:rPr lang="en-US" sz="1100" dirty="0">
                <a:solidFill>
                  <a:srgbClr val="000000">
                    <a:lumMod val="75000"/>
                    <a:lumOff val="25000"/>
                  </a:srgbClr>
                </a:solidFill>
              </a:rPr>
              <a:t>Web client – minimum browser</a:t>
            </a:r>
          </a:p>
          <a:p>
            <a:pPr marL="0" lvl="1" defTabSz="355600">
              <a:lnSpc>
                <a:spcPct val="90000"/>
              </a:lnSpc>
              <a:spcBef>
                <a:spcPct val="0"/>
              </a:spcBef>
              <a:spcAft>
                <a:spcPct val="15000"/>
              </a:spcAft>
            </a:pPr>
            <a:r>
              <a:rPr lang="en-US" sz="1100" dirty="0">
                <a:solidFill>
                  <a:srgbClr val="000000">
                    <a:lumMod val="75000"/>
                    <a:lumOff val="25000"/>
                  </a:srgbClr>
                </a:solidFill>
              </a:rPr>
              <a:t>Office 365 Pro Plus – clients running Windows 7 +</a:t>
            </a:r>
          </a:p>
        </p:txBody>
      </p:sp>
      <p:sp>
        <p:nvSpPr>
          <p:cNvPr id="32" name="Text Placeholder 3"/>
          <p:cNvSpPr txBox="1">
            <a:spLocks/>
          </p:cNvSpPr>
          <p:nvPr/>
        </p:nvSpPr>
        <p:spPr>
          <a:xfrm>
            <a:off x="367349" y="1114088"/>
            <a:ext cx="3017520" cy="4176033"/>
          </a:xfrm>
          <a:prstGeom prst="rect">
            <a:avLst/>
          </a:prstGeom>
          <a:solidFill>
            <a:srgbClr val="C1E4FF"/>
          </a:solidFill>
        </p:spPr>
        <p:txBody>
          <a:bodyPr tIns="91440" bIns="91440"/>
          <a:lstStyle>
            <a:lvl1pPr marL="339725" marR="0" indent="-339725" algn="l" defTabSz="914363" rtl="0" eaLnBrk="1" fontAlgn="auto" latinLnBrk="0" hangingPunct="1">
              <a:lnSpc>
                <a:spcPct val="90000"/>
              </a:lnSpc>
              <a:spcBef>
                <a:spcPct val="20000"/>
              </a:spcBef>
              <a:spcAft>
                <a:spcPts val="0"/>
              </a:spcAft>
              <a:buClrTx/>
              <a:buSzPct val="80000"/>
              <a:buFont typeface="Arial" pitchFamily="34" charset="0"/>
              <a:buChar char="•"/>
              <a:tabLst/>
              <a:defRPr sz="3600" kern="1200" spc="-70" baseline="0">
                <a:gradFill>
                  <a:gsLst>
                    <a:gs pos="1250">
                      <a:schemeClr val="bg2"/>
                    </a:gs>
                    <a:gs pos="100000">
                      <a:schemeClr val="bg2"/>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bg2"/>
                    </a:gs>
                    <a:gs pos="100000">
                      <a:schemeClr val="bg2"/>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bg2"/>
                    </a:gs>
                    <a:gs pos="100000">
                      <a:schemeClr val="bg2"/>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800"/>
              </a:spcAft>
              <a:buNone/>
            </a:pPr>
            <a:r>
              <a:rPr lang="en-US" sz="2000" dirty="0">
                <a:solidFill>
                  <a:srgbClr val="000000">
                    <a:lumMod val="65000"/>
                    <a:lumOff val="35000"/>
                  </a:srgbClr>
                </a:solidFill>
                <a:latin typeface="Segoe UI"/>
              </a:rPr>
              <a:t>Unique requirements per mail platform</a:t>
            </a:r>
          </a:p>
          <a:p>
            <a:pPr marL="0" indent="0">
              <a:lnSpc>
                <a:spcPct val="100000"/>
              </a:lnSpc>
              <a:spcBef>
                <a:spcPts val="0"/>
              </a:spcBef>
              <a:spcAft>
                <a:spcPts val="1800"/>
              </a:spcAft>
              <a:buNone/>
            </a:pPr>
            <a:r>
              <a:rPr lang="en-US" sz="2000" dirty="0">
                <a:solidFill>
                  <a:srgbClr val="000000">
                    <a:lumMod val="65000"/>
                    <a:lumOff val="35000"/>
                  </a:srgbClr>
                </a:solidFill>
                <a:latin typeface="Segoe UI"/>
              </a:rPr>
              <a:t>Dedicated customer IT team</a:t>
            </a:r>
          </a:p>
          <a:p>
            <a:pPr marL="0" indent="0">
              <a:lnSpc>
                <a:spcPct val="100000"/>
              </a:lnSpc>
              <a:spcBef>
                <a:spcPts val="0"/>
              </a:spcBef>
              <a:spcAft>
                <a:spcPts val="1800"/>
              </a:spcAft>
              <a:buNone/>
            </a:pPr>
            <a:r>
              <a:rPr lang="en-US" sz="2000" dirty="0">
                <a:solidFill>
                  <a:srgbClr val="000000">
                    <a:lumMod val="65000"/>
                    <a:lumOff val="35000"/>
                  </a:srgbClr>
                </a:solidFill>
                <a:latin typeface="Segoe UI"/>
              </a:rPr>
              <a:t>Change management readiness</a:t>
            </a:r>
          </a:p>
          <a:p>
            <a:pPr marL="0" indent="0">
              <a:lnSpc>
                <a:spcPct val="100000"/>
              </a:lnSpc>
              <a:spcBef>
                <a:spcPts val="0"/>
              </a:spcBef>
              <a:spcAft>
                <a:spcPts val="1800"/>
              </a:spcAft>
              <a:buNone/>
            </a:pPr>
            <a:endParaRPr lang="en-US" sz="2400" dirty="0">
              <a:solidFill>
                <a:srgbClr val="000000">
                  <a:lumMod val="65000"/>
                  <a:lumOff val="35000"/>
                </a:srgbClr>
              </a:solidFill>
              <a:latin typeface="Segoe UI"/>
            </a:endParaRPr>
          </a:p>
        </p:txBody>
      </p:sp>
      <p:sp>
        <p:nvSpPr>
          <p:cNvPr id="36" name="Freeform 35"/>
          <p:cNvSpPr/>
          <p:nvPr/>
        </p:nvSpPr>
        <p:spPr>
          <a:xfrm>
            <a:off x="6469853" y="3019152"/>
            <a:ext cx="5257800" cy="320040"/>
          </a:xfrm>
          <a:custGeom>
            <a:avLst/>
            <a:gdLst>
              <a:gd name="connsiteX0" fmla="*/ 0 w 5234679"/>
              <a:gd name="connsiteY0" fmla="*/ 0 h 493551"/>
              <a:gd name="connsiteX1" fmla="*/ 5234679 w 5234679"/>
              <a:gd name="connsiteY1" fmla="*/ 0 h 493551"/>
              <a:gd name="connsiteX2" fmla="*/ 5234679 w 5234679"/>
              <a:gd name="connsiteY2" fmla="*/ 493551 h 493551"/>
              <a:gd name="connsiteX3" fmla="*/ 0 w 5234679"/>
              <a:gd name="connsiteY3" fmla="*/ 493551 h 493551"/>
              <a:gd name="connsiteX4" fmla="*/ 0 w 5234679"/>
              <a:gd name="connsiteY4" fmla="*/ 0 h 49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4679" h="493551">
                <a:moveTo>
                  <a:pt x="0" y="0"/>
                </a:moveTo>
                <a:lnTo>
                  <a:pt x="5234679" y="0"/>
                </a:lnTo>
                <a:lnTo>
                  <a:pt x="5234679" y="493551"/>
                </a:lnTo>
                <a:lnTo>
                  <a:pt x="0" y="49355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b" anchorCtr="0">
            <a:noAutofit/>
          </a:bodyPr>
          <a:lstStyle/>
          <a:p>
            <a:pPr defTabSz="977900">
              <a:lnSpc>
                <a:spcPct val="90000"/>
              </a:lnSpc>
              <a:spcBef>
                <a:spcPct val="0"/>
              </a:spcBef>
              <a:spcAft>
                <a:spcPct val="35000"/>
              </a:spcAft>
            </a:pPr>
            <a:endParaRPr lang="en-US" sz="1600" dirty="0">
              <a:solidFill>
                <a:srgbClr val="000000">
                  <a:hueOff val="0"/>
                  <a:satOff val="0"/>
                  <a:lumOff val="0"/>
                  <a:alphaOff val="0"/>
                </a:srgbClr>
              </a:solidFill>
            </a:endParaRPr>
          </a:p>
        </p:txBody>
      </p:sp>
      <p:sp>
        <p:nvSpPr>
          <p:cNvPr id="37" name="Rectangle 36"/>
          <p:cNvSpPr/>
          <p:nvPr/>
        </p:nvSpPr>
        <p:spPr>
          <a:xfrm>
            <a:off x="3626530" y="3067744"/>
            <a:ext cx="1828800" cy="1419252"/>
          </a:xfrm>
          <a:prstGeom prst="rect">
            <a:avLst/>
          </a:prstGeom>
          <a:solidFill>
            <a:srgbClr val="0088EE"/>
          </a:solidFill>
          <a:ln>
            <a:solidFill>
              <a:srgbClr val="0088EE"/>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293" tIns="60293" rIns="60293" bIns="36195" numCol="1" spcCol="1270" anchor="ctr" anchorCtr="0">
            <a:noAutofit/>
          </a:bodyPr>
          <a:lstStyle/>
          <a:p>
            <a:pPr algn="ctr" defTabSz="844550">
              <a:lnSpc>
                <a:spcPct val="90000"/>
              </a:lnSpc>
              <a:spcBef>
                <a:spcPct val="0"/>
              </a:spcBef>
              <a:spcAft>
                <a:spcPct val="35000"/>
              </a:spcAft>
            </a:pPr>
            <a:r>
              <a:rPr lang="en-US" sz="1600" dirty="0">
                <a:solidFill>
                  <a:srgbClr val="FFFFFF"/>
                </a:solidFill>
              </a:rPr>
              <a:t>Mail</a:t>
            </a:r>
          </a:p>
        </p:txBody>
      </p:sp>
      <p:sp>
        <p:nvSpPr>
          <p:cNvPr id="38" name="Freeform 37"/>
          <p:cNvSpPr/>
          <p:nvPr/>
        </p:nvSpPr>
        <p:spPr>
          <a:xfrm>
            <a:off x="5455330" y="3067744"/>
            <a:ext cx="6400801" cy="1419252"/>
          </a:xfrm>
          <a:custGeom>
            <a:avLst/>
            <a:gdLst>
              <a:gd name="connsiteX0" fmla="*/ 0 w 7073891"/>
              <a:gd name="connsiteY0" fmla="*/ 0 h 606942"/>
              <a:gd name="connsiteX1" fmla="*/ 7073891 w 7073891"/>
              <a:gd name="connsiteY1" fmla="*/ 0 h 606942"/>
              <a:gd name="connsiteX2" fmla="*/ 7073891 w 7073891"/>
              <a:gd name="connsiteY2" fmla="*/ 606942 h 606942"/>
              <a:gd name="connsiteX3" fmla="*/ 0 w 7073891"/>
              <a:gd name="connsiteY3" fmla="*/ 606942 h 606942"/>
              <a:gd name="connsiteX4" fmla="*/ 0 w 7073891"/>
              <a:gd name="connsiteY4" fmla="*/ 0 h 606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3891" h="606942">
                <a:moveTo>
                  <a:pt x="0" y="0"/>
                </a:moveTo>
                <a:lnTo>
                  <a:pt x="7073891" y="0"/>
                </a:lnTo>
                <a:lnTo>
                  <a:pt x="7073891" y="606942"/>
                </a:lnTo>
                <a:lnTo>
                  <a:pt x="0" y="606942"/>
                </a:lnTo>
                <a:lnTo>
                  <a:pt x="0" y="0"/>
                </a:lnTo>
                <a:close/>
              </a:path>
            </a:pathLst>
          </a:custGeom>
          <a:ln>
            <a:solidFill>
              <a:srgbClr val="0088EE"/>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noAutofit/>
          </a:bodyPr>
          <a:lstStyle/>
          <a:p>
            <a:pPr marL="0" lvl="1" defTabSz="355600">
              <a:lnSpc>
                <a:spcPct val="90000"/>
              </a:lnSpc>
              <a:spcBef>
                <a:spcPct val="0"/>
              </a:spcBef>
              <a:spcAft>
                <a:spcPct val="15000"/>
              </a:spcAft>
            </a:pPr>
            <a:r>
              <a:rPr lang="en-US" sz="1200" b="1" dirty="0">
                <a:solidFill>
                  <a:srgbClr val="000000">
                    <a:lumMod val="75000"/>
                    <a:lumOff val="25000"/>
                  </a:srgbClr>
                </a:solidFill>
              </a:rPr>
              <a:t>Required to setup and migrate</a:t>
            </a:r>
          </a:p>
          <a:p>
            <a:pPr marL="0" lvl="1" defTabSz="355600">
              <a:lnSpc>
                <a:spcPct val="90000"/>
              </a:lnSpc>
              <a:spcBef>
                <a:spcPct val="0"/>
              </a:spcBef>
              <a:spcAft>
                <a:spcPct val="15000"/>
              </a:spcAft>
            </a:pPr>
            <a:r>
              <a:rPr lang="en-US" sz="1100" dirty="0">
                <a:solidFill>
                  <a:srgbClr val="000000">
                    <a:lumMod val="75000"/>
                    <a:lumOff val="25000"/>
                  </a:srgbClr>
                </a:solidFill>
              </a:rPr>
              <a:t>Admin access</a:t>
            </a:r>
          </a:p>
        </p:txBody>
      </p:sp>
      <p:grpSp>
        <p:nvGrpSpPr>
          <p:cNvPr id="3" name="Group 2"/>
          <p:cNvGrpSpPr/>
          <p:nvPr/>
        </p:nvGrpSpPr>
        <p:grpSpPr>
          <a:xfrm>
            <a:off x="5522005" y="3621896"/>
            <a:ext cx="6270625" cy="772735"/>
            <a:chOff x="4661712" y="3640945"/>
            <a:chExt cx="6800283" cy="772735"/>
          </a:xfrm>
        </p:grpSpPr>
        <p:sp>
          <p:nvSpPr>
            <p:cNvPr id="39" name="Rectangle 38"/>
            <p:cNvSpPr/>
            <p:nvPr/>
          </p:nvSpPr>
          <p:spPr bwMode="auto">
            <a:xfrm>
              <a:off x="4661712" y="3640947"/>
              <a:ext cx="2240280" cy="772733"/>
            </a:xfrm>
            <a:prstGeom prst="rect">
              <a:avLst/>
            </a:prstGeom>
            <a:solidFill>
              <a:srgbClr val="0088E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defTabSz="914099" fontAlgn="base">
                <a:spcBef>
                  <a:spcPct val="0"/>
                </a:spcBef>
                <a:spcAft>
                  <a:spcPct val="0"/>
                </a:spcAft>
              </a:pPr>
              <a:r>
                <a:rPr lang="en-US" sz="1100" b="1" dirty="0">
                  <a:gradFill>
                    <a:gsLst>
                      <a:gs pos="0">
                        <a:srgbClr val="FFFFFF"/>
                      </a:gs>
                      <a:gs pos="100000">
                        <a:srgbClr val="FFFFFF"/>
                      </a:gs>
                    </a:gsLst>
                    <a:lin ang="5400000" scaled="0"/>
                  </a:gradFill>
                  <a:ea typeface="Segoe UI" pitchFamily="34" charset="0"/>
                  <a:cs typeface="Segoe UI" pitchFamily="34" charset="0"/>
                </a:rPr>
                <a:t>From EX 2010 Mail Servers</a:t>
              </a:r>
            </a:p>
            <a:p>
              <a:pPr defTabSz="914099" fontAlgn="base">
                <a:spcBef>
                  <a:spcPct val="0"/>
                </a:spcBef>
                <a:spcAft>
                  <a:spcPct val="0"/>
                </a:spcAft>
              </a:pPr>
              <a:r>
                <a:rPr lang="en-US" sz="1100" dirty="0">
                  <a:gradFill>
                    <a:gsLst>
                      <a:gs pos="0">
                        <a:srgbClr val="FFFFFF"/>
                      </a:gs>
                      <a:gs pos="100000">
                        <a:srgbClr val="FFFFFF"/>
                      </a:gs>
                    </a:gsLst>
                    <a:lin ang="5400000" scaled="0"/>
                  </a:gradFill>
                  <a:ea typeface="Segoe UI" pitchFamily="34" charset="0"/>
                  <a:cs typeface="Segoe UI" pitchFamily="34" charset="0"/>
                </a:rPr>
                <a:t>Exchange 2010 SP3</a:t>
              </a:r>
            </a:p>
            <a:p>
              <a:pPr defTabSz="914099" fontAlgn="base">
                <a:spcBef>
                  <a:spcPct val="0"/>
                </a:spcBef>
                <a:spcAft>
                  <a:spcPct val="0"/>
                </a:spcAft>
              </a:pPr>
              <a:r>
                <a:rPr lang="en-US" sz="1100" dirty="0">
                  <a:gradFill>
                    <a:gsLst>
                      <a:gs pos="0">
                        <a:srgbClr val="FFFFFF"/>
                      </a:gs>
                      <a:gs pos="100000">
                        <a:srgbClr val="FFFFFF"/>
                      </a:gs>
                    </a:gsLst>
                    <a:lin ang="5400000" scaled="0"/>
                  </a:gradFill>
                  <a:ea typeface="Segoe UI" pitchFamily="34" charset="0"/>
                  <a:cs typeface="Segoe UI" pitchFamily="34" charset="0"/>
                </a:rPr>
                <a:t>Certificates - public</a:t>
              </a:r>
            </a:p>
          </p:txBody>
        </p:sp>
        <p:sp>
          <p:nvSpPr>
            <p:cNvPr id="40" name="Rectangle 39"/>
            <p:cNvSpPr/>
            <p:nvPr/>
          </p:nvSpPr>
          <p:spPr bwMode="auto">
            <a:xfrm>
              <a:off x="6941714" y="3640946"/>
              <a:ext cx="2240280" cy="772733"/>
            </a:xfrm>
            <a:prstGeom prst="rect">
              <a:avLst/>
            </a:prstGeom>
            <a:solidFill>
              <a:srgbClr val="0088E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defTabSz="914099" fontAlgn="base">
                <a:spcBef>
                  <a:spcPct val="0"/>
                </a:spcBef>
                <a:spcAft>
                  <a:spcPct val="0"/>
                </a:spcAft>
              </a:pPr>
              <a:r>
                <a:rPr lang="en-US" sz="1100" b="1" dirty="0">
                  <a:gradFill>
                    <a:gsLst>
                      <a:gs pos="0">
                        <a:srgbClr val="FFFFFF"/>
                      </a:gs>
                      <a:gs pos="100000">
                        <a:srgbClr val="FFFFFF"/>
                      </a:gs>
                    </a:gsLst>
                    <a:lin ang="5400000" scaled="0"/>
                  </a:gradFill>
                  <a:ea typeface="Segoe UI" pitchFamily="34" charset="0"/>
                  <a:cs typeface="Segoe UI" pitchFamily="34" charset="0"/>
                </a:rPr>
                <a:t>From EX 2007/03 Mail Servers </a:t>
              </a:r>
              <a:endParaRPr lang="en-US" sz="1100" dirty="0">
                <a:gradFill>
                  <a:gsLst>
                    <a:gs pos="0">
                      <a:srgbClr val="FFFFFF"/>
                    </a:gs>
                    <a:gs pos="100000">
                      <a:srgbClr val="FFFFFF"/>
                    </a:gs>
                  </a:gsLst>
                  <a:lin ang="5400000" scaled="0"/>
                </a:gradFill>
                <a:ea typeface="Segoe UI" pitchFamily="34" charset="0"/>
                <a:cs typeface="Segoe UI" pitchFamily="34" charset="0"/>
              </a:endParaRPr>
            </a:p>
            <a:p>
              <a:pPr defTabSz="914099" fontAlgn="base">
                <a:spcBef>
                  <a:spcPct val="0"/>
                </a:spcBef>
                <a:spcAft>
                  <a:spcPct val="0"/>
                </a:spcAft>
              </a:pPr>
              <a:r>
                <a:rPr lang="en-US" sz="1100" dirty="0">
                  <a:gradFill>
                    <a:gsLst>
                      <a:gs pos="0">
                        <a:srgbClr val="FFFFFF"/>
                      </a:gs>
                      <a:gs pos="100000">
                        <a:srgbClr val="FFFFFF"/>
                      </a:gs>
                    </a:gsLst>
                    <a:lin ang="5400000" scaled="0"/>
                  </a:gradFill>
                  <a:ea typeface="Segoe UI" pitchFamily="34" charset="0"/>
                  <a:cs typeface="Segoe UI" pitchFamily="34" charset="0"/>
                </a:rPr>
                <a:t>Outlook Anywhere Access</a:t>
              </a:r>
            </a:p>
          </p:txBody>
        </p:sp>
        <p:sp>
          <p:nvSpPr>
            <p:cNvPr id="41" name="Rectangle 40"/>
            <p:cNvSpPr/>
            <p:nvPr/>
          </p:nvSpPr>
          <p:spPr bwMode="auto">
            <a:xfrm>
              <a:off x="9221715" y="3640945"/>
              <a:ext cx="2240280" cy="772733"/>
            </a:xfrm>
            <a:prstGeom prst="rect">
              <a:avLst/>
            </a:prstGeom>
            <a:solidFill>
              <a:srgbClr val="0088E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defTabSz="914099" fontAlgn="base">
                <a:spcBef>
                  <a:spcPct val="0"/>
                </a:spcBef>
                <a:spcAft>
                  <a:spcPct val="0"/>
                </a:spcAft>
              </a:pPr>
              <a:r>
                <a:rPr lang="en-US" sz="1100" b="1" dirty="0">
                  <a:gradFill>
                    <a:gsLst>
                      <a:gs pos="0">
                        <a:srgbClr val="FFFFFF"/>
                      </a:gs>
                      <a:gs pos="100000">
                        <a:srgbClr val="FFFFFF"/>
                      </a:gs>
                    </a:gsLst>
                    <a:lin ang="5400000" scaled="0"/>
                  </a:gradFill>
                  <a:ea typeface="Segoe UI" pitchFamily="34" charset="0"/>
                  <a:cs typeface="Segoe UI" pitchFamily="34" charset="0"/>
                </a:rPr>
                <a:t>From Others</a:t>
              </a:r>
            </a:p>
            <a:p>
              <a:pPr defTabSz="914099" fontAlgn="base">
                <a:spcBef>
                  <a:spcPct val="0"/>
                </a:spcBef>
                <a:spcAft>
                  <a:spcPct val="0"/>
                </a:spcAft>
              </a:pPr>
              <a:r>
                <a:rPr lang="en-US" sz="1100" dirty="0">
                  <a:gradFill>
                    <a:gsLst>
                      <a:gs pos="0">
                        <a:srgbClr val="FFFFFF"/>
                      </a:gs>
                      <a:gs pos="100000">
                        <a:srgbClr val="FFFFFF"/>
                      </a:gs>
                    </a:gsLst>
                    <a:lin ang="5400000" scaled="0"/>
                  </a:gradFill>
                  <a:ea typeface="Segoe UI" pitchFamily="34" charset="0"/>
                  <a:cs typeface="Segoe UI" pitchFamily="34" charset="0"/>
                </a:rPr>
                <a:t>PST requirement</a:t>
              </a:r>
            </a:p>
          </p:txBody>
        </p:sp>
      </p:grpSp>
      <p:sp>
        <p:nvSpPr>
          <p:cNvPr id="20" name="Title 1"/>
          <p:cNvSpPr txBox="1">
            <a:spLocks/>
          </p:cNvSpPr>
          <p:nvPr/>
        </p:nvSpPr>
        <p:spPr>
          <a:xfrm>
            <a:off x="367349" y="274321"/>
            <a:ext cx="11149013" cy="747897"/>
          </a:xfrm>
          <a:prstGeom prst="rect">
            <a:avLst/>
          </a:prstGeom>
        </p:spPr>
        <p:txBody>
          <a:bodyPr/>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r>
              <a:rPr sz="4800">
                <a:solidFill>
                  <a:srgbClr val="0088EE"/>
                </a:solidFill>
              </a:rPr>
              <a:t>Deploy – what’s required</a:t>
            </a:r>
          </a:p>
        </p:txBody>
      </p:sp>
    </p:spTree>
    <p:extLst>
      <p:ext uri="{BB962C8B-B14F-4D97-AF65-F5344CB8AC3E}">
        <p14:creationId xmlns:p14="http://schemas.microsoft.com/office/powerpoint/2010/main" val="17492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noProof="0" dirty="0" smtClean="0"/>
              <a:t>Verifying Your Domain</a:t>
            </a:r>
            <a:endParaRPr lang="en-US" noProof="0" dirty="0"/>
          </a:p>
        </p:txBody>
      </p:sp>
    </p:spTree>
    <p:extLst>
      <p:ext uri="{BB962C8B-B14F-4D97-AF65-F5344CB8AC3E}">
        <p14:creationId xmlns:p14="http://schemas.microsoft.com/office/powerpoint/2010/main" val="278621624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noProof="0" dirty="0" smtClean="0">
                <a:solidFill>
                  <a:srgbClr val="0070C0"/>
                </a:solidFill>
              </a:rPr>
              <a:t>Add and Verify a Domain</a:t>
            </a:r>
            <a:endParaRPr lang="en-US" noProof="0" dirty="0">
              <a:solidFill>
                <a:srgbClr val="0070C0"/>
              </a:solidFill>
            </a:endParaRPr>
          </a:p>
        </p:txBody>
      </p:sp>
      <p:sp>
        <p:nvSpPr>
          <p:cNvPr id="7" name="Text Placeholder 6"/>
          <p:cNvSpPr>
            <a:spLocks noGrp="1"/>
          </p:cNvSpPr>
          <p:nvPr>
            <p:ph type="body" sz="quarter" idx="10"/>
          </p:nvPr>
        </p:nvSpPr>
        <p:spPr>
          <a:xfrm>
            <a:off x="520836" y="1447801"/>
            <a:ext cx="5396365" cy="4567404"/>
          </a:xfrm>
        </p:spPr>
        <p:txBody>
          <a:bodyPr/>
          <a:lstStyle/>
          <a:p>
            <a:pPr>
              <a:buClr>
                <a:srgbClr val="0070C0"/>
              </a:buClr>
            </a:pPr>
            <a:r>
              <a:rPr lang="en-US" sz="2800" noProof="0" dirty="0"/>
              <a:t>Logon to </a:t>
            </a:r>
            <a:r>
              <a:rPr lang="en-US" sz="2800" noProof="0" dirty="0" smtClean="0"/>
              <a:t>the Portal</a:t>
            </a:r>
            <a:endParaRPr lang="en-US" sz="2800" noProof="0" dirty="0"/>
          </a:p>
          <a:p>
            <a:pPr>
              <a:buClr>
                <a:srgbClr val="0070C0"/>
              </a:buClr>
            </a:pPr>
            <a:r>
              <a:rPr lang="en-US" sz="2800" noProof="0" dirty="0" smtClean="0"/>
              <a:t>Select domains</a:t>
            </a:r>
            <a:endParaRPr lang="en-US" sz="2800" noProof="0" dirty="0"/>
          </a:p>
          <a:p>
            <a:pPr>
              <a:buClr>
                <a:srgbClr val="0070C0"/>
              </a:buClr>
            </a:pPr>
            <a:r>
              <a:rPr lang="en-US" sz="2800" noProof="0" dirty="0" smtClean="0"/>
              <a:t>Select Add </a:t>
            </a:r>
            <a:r>
              <a:rPr lang="en-US" sz="2800" noProof="0" dirty="0"/>
              <a:t>Domain</a:t>
            </a:r>
          </a:p>
          <a:p>
            <a:pPr>
              <a:buClr>
                <a:srgbClr val="0070C0"/>
              </a:buClr>
            </a:pPr>
            <a:r>
              <a:rPr lang="en-US" sz="2800" noProof="0" dirty="0" smtClean="0"/>
              <a:t>Start Step 1 and specify domain </a:t>
            </a:r>
            <a:r>
              <a:rPr lang="en-US" sz="2800" noProof="0" dirty="0"/>
              <a:t>name</a:t>
            </a:r>
          </a:p>
          <a:p>
            <a:pPr>
              <a:buClr>
                <a:srgbClr val="0070C0"/>
              </a:buClr>
            </a:pPr>
            <a:r>
              <a:rPr lang="en-US" sz="2800" noProof="0" dirty="0"/>
              <a:t>Select preferred instructions</a:t>
            </a:r>
          </a:p>
          <a:p>
            <a:pPr>
              <a:buClr>
                <a:srgbClr val="0070C0"/>
              </a:buClr>
            </a:pPr>
            <a:r>
              <a:rPr lang="en-US" sz="2800" noProof="0" dirty="0" smtClean="0"/>
              <a:t>Add </a:t>
            </a:r>
            <a:r>
              <a:rPr lang="en-US" sz="2800" noProof="0" dirty="0"/>
              <a:t>verification DNS </a:t>
            </a:r>
            <a:r>
              <a:rPr lang="en-US" sz="2800" noProof="0" dirty="0" smtClean="0"/>
              <a:t>record</a:t>
            </a:r>
          </a:p>
          <a:p>
            <a:pPr>
              <a:buClr>
                <a:srgbClr val="0070C0"/>
              </a:buClr>
            </a:pPr>
            <a:r>
              <a:rPr lang="en-US" sz="2800" noProof="0" dirty="0" smtClean="0"/>
              <a:t>Verify domain</a:t>
            </a:r>
          </a:p>
          <a:p>
            <a:pPr>
              <a:buClr>
                <a:srgbClr val="0070C0"/>
              </a:buClr>
            </a:pPr>
            <a:r>
              <a:rPr lang="en-US" sz="2800" noProof="0" dirty="0" smtClean="0"/>
              <a:t>Complete domain configuration</a:t>
            </a:r>
            <a:endParaRPr lang="en-US" sz="2800" noProof="0" dirty="0"/>
          </a:p>
        </p:txBody>
      </p:sp>
      <p:pic>
        <p:nvPicPr>
          <p:cNvPr id="9" name="Picture 8"/>
          <p:cNvPicPr>
            <a:picLocks noChangeAspect="1"/>
          </p:cNvPicPr>
          <p:nvPr/>
        </p:nvPicPr>
        <p:blipFill>
          <a:blip r:embed="rId3"/>
          <a:stretch>
            <a:fillRect/>
          </a:stretch>
        </p:blipFill>
        <p:spPr>
          <a:xfrm>
            <a:off x="6095206" y="1070011"/>
            <a:ext cx="4965477" cy="3806789"/>
          </a:xfrm>
          <a:prstGeom prst="rect">
            <a:avLst/>
          </a:prstGeom>
        </p:spPr>
      </p:pic>
      <p:pic>
        <p:nvPicPr>
          <p:cNvPr id="11" name="Picture 10"/>
          <p:cNvPicPr>
            <a:picLocks noChangeAspect="1"/>
          </p:cNvPicPr>
          <p:nvPr/>
        </p:nvPicPr>
        <p:blipFill>
          <a:blip r:embed="rId4"/>
          <a:stretch>
            <a:fillRect/>
          </a:stretch>
        </p:blipFill>
        <p:spPr>
          <a:xfrm>
            <a:off x="6010234" y="1004864"/>
            <a:ext cx="5763320" cy="4309405"/>
          </a:xfrm>
          <a:prstGeom prst="rect">
            <a:avLst/>
          </a:prstGeom>
        </p:spPr>
      </p:pic>
      <p:pic>
        <p:nvPicPr>
          <p:cNvPr id="15" name="Picture 14"/>
          <p:cNvPicPr>
            <a:picLocks noChangeAspect="1"/>
          </p:cNvPicPr>
          <p:nvPr/>
        </p:nvPicPr>
        <p:blipFill>
          <a:blip r:embed="rId5"/>
          <a:stretch>
            <a:fillRect/>
          </a:stretch>
        </p:blipFill>
        <p:spPr>
          <a:xfrm>
            <a:off x="5987953" y="1610355"/>
            <a:ext cx="5683212" cy="3026310"/>
          </a:xfrm>
          <a:prstGeom prst="rect">
            <a:avLst/>
          </a:prstGeom>
        </p:spPr>
      </p:pic>
      <p:pic>
        <p:nvPicPr>
          <p:cNvPr id="18" name="Picture 17"/>
          <p:cNvPicPr>
            <a:picLocks noChangeAspect="1"/>
          </p:cNvPicPr>
          <p:nvPr/>
        </p:nvPicPr>
        <p:blipFill>
          <a:blip r:embed="rId6"/>
          <a:stretch>
            <a:fillRect/>
          </a:stretch>
        </p:blipFill>
        <p:spPr>
          <a:xfrm>
            <a:off x="5987954" y="1607370"/>
            <a:ext cx="5683212" cy="3026310"/>
          </a:xfrm>
          <a:prstGeom prst="rect">
            <a:avLst/>
          </a:prstGeom>
        </p:spPr>
      </p:pic>
      <p:pic>
        <p:nvPicPr>
          <p:cNvPr id="19" name="Picture 18"/>
          <p:cNvPicPr>
            <a:picLocks noChangeAspect="1"/>
          </p:cNvPicPr>
          <p:nvPr/>
        </p:nvPicPr>
        <p:blipFill>
          <a:blip r:embed="rId7"/>
          <a:stretch>
            <a:fillRect/>
          </a:stretch>
        </p:blipFill>
        <p:spPr>
          <a:xfrm>
            <a:off x="7090093" y="1513857"/>
            <a:ext cx="3603602" cy="3087461"/>
          </a:xfrm>
          <a:prstGeom prst="rect">
            <a:avLst/>
          </a:prstGeom>
        </p:spPr>
      </p:pic>
      <p:pic>
        <p:nvPicPr>
          <p:cNvPr id="20" name="Picture 19"/>
          <p:cNvPicPr>
            <a:picLocks noChangeAspect="1"/>
          </p:cNvPicPr>
          <p:nvPr/>
        </p:nvPicPr>
        <p:blipFill>
          <a:blip r:embed="rId8"/>
          <a:stretch>
            <a:fillRect/>
          </a:stretch>
        </p:blipFill>
        <p:spPr>
          <a:xfrm>
            <a:off x="7090093" y="1513856"/>
            <a:ext cx="3603602" cy="3087461"/>
          </a:xfrm>
          <a:prstGeom prst="rect">
            <a:avLst/>
          </a:prstGeom>
        </p:spPr>
      </p:pic>
      <p:pic>
        <p:nvPicPr>
          <p:cNvPr id="21" name="Picture 20"/>
          <p:cNvPicPr>
            <a:picLocks noChangeAspect="1"/>
          </p:cNvPicPr>
          <p:nvPr/>
        </p:nvPicPr>
        <p:blipFill>
          <a:blip r:embed="rId9"/>
          <a:stretch>
            <a:fillRect/>
          </a:stretch>
        </p:blipFill>
        <p:spPr>
          <a:xfrm>
            <a:off x="7090093" y="1510871"/>
            <a:ext cx="3603602" cy="3087461"/>
          </a:xfrm>
          <a:prstGeom prst="rect">
            <a:avLst/>
          </a:prstGeom>
        </p:spPr>
      </p:pic>
      <p:pic>
        <p:nvPicPr>
          <p:cNvPr id="22" name="Picture 21"/>
          <p:cNvPicPr>
            <a:picLocks noChangeAspect="1"/>
          </p:cNvPicPr>
          <p:nvPr/>
        </p:nvPicPr>
        <p:blipFill>
          <a:blip r:embed="rId10"/>
          <a:stretch>
            <a:fillRect/>
          </a:stretch>
        </p:blipFill>
        <p:spPr>
          <a:xfrm>
            <a:off x="6010234" y="976498"/>
            <a:ext cx="6037971" cy="4678068"/>
          </a:xfrm>
          <a:prstGeom prst="rect">
            <a:avLst/>
          </a:prstGeom>
        </p:spPr>
      </p:pic>
      <p:pic>
        <p:nvPicPr>
          <p:cNvPr id="23" name="Picture 22"/>
          <p:cNvPicPr>
            <a:picLocks noChangeAspect="1"/>
          </p:cNvPicPr>
          <p:nvPr/>
        </p:nvPicPr>
        <p:blipFill>
          <a:blip r:embed="rId11"/>
          <a:stretch>
            <a:fillRect/>
          </a:stretch>
        </p:blipFill>
        <p:spPr>
          <a:xfrm>
            <a:off x="7090811" y="1752052"/>
            <a:ext cx="4356117" cy="2892285"/>
          </a:xfrm>
          <a:prstGeom prst="rect">
            <a:avLst/>
          </a:prstGeom>
        </p:spPr>
      </p:pic>
      <p:pic>
        <p:nvPicPr>
          <p:cNvPr id="25" name="Picture 24"/>
          <p:cNvPicPr>
            <a:picLocks noChangeAspect="1"/>
          </p:cNvPicPr>
          <p:nvPr/>
        </p:nvPicPr>
        <p:blipFill>
          <a:blip r:embed="rId12"/>
          <a:stretch>
            <a:fillRect/>
          </a:stretch>
        </p:blipFill>
        <p:spPr>
          <a:xfrm>
            <a:off x="6300671" y="1458251"/>
            <a:ext cx="4997232" cy="3051407"/>
          </a:xfrm>
          <a:prstGeom prst="rect">
            <a:avLst/>
          </a:prstGeom>
        </p:spPr>
      </p:pic>
      <p:pic>
        <p:nvPicPr>
          <p:cNvPr id="27" name="Picture 26"/>
          <p:cNvPicPr>
            <a:picLocks noChangeAspect="1"/>
          </p:cNvPicPr>
          <p:nvPr/>
        </p:nvPicPr>
        <p:blipFill>
          <a:blip r:embed="rId13"/>
          <a:stretch>
            <a:fillRect/>
          </a:stretch>
        </p:blipFill>
        <p:spPr>
          <a:xfrm>
            <a:off x="6010234" y="976499"/>
            <a:ext cx="6037971" cy="4678068"/>
          </a:xfrm>
          <a:prstGeom prst="rect">
            <a:avLst/>
          </a:prstGeom>
        </p:spPr>
      </p:pic>
      <p:pic>
        <p:nvPicPr>
          <p:cNvPr id="2" name="Picture 1"/>
          <p:cNvPicPr>
            <a:picLocks noChangeAspect="1"/>
          </p:cNvPicPr>
          <p:nvPr/>
        </p:nvPicPr>
        <p:blipFill>
          <a:blip r:embed="rId14"/>
          <a:stretch>
            <a:fillRect/>
          </a:stretch>
        </p:blipFill>
        <p:spPr>
          <a:xfrm>
            <a:off x="6010235" y="976497"/>
            <a:ext cx="6037970" cy="4678067"/>
          </a:xfrm>
          <a:prstGeom prst="rect">
            <a:avLst/>
          </a:prstGeom>
        </p:spPr>
      </p:pic>
    </p:spTree>
    <p:extLst>
      <p:ext uri="{BB962C8B-B14F-4D97-AF65-F5344CB8AC3E}">
        <p14:creationId xmlns:p14="http://schemas.microsoft.com/office/powerpoint/2010/main" val="28303192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15"/>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18"/>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xit" presetSubtype="0" fill="hold" nodeType="withEffect">
                                  <p:stCondLst>
                                    <p:cond delay="0"/>
                                  </p:stCondLst>
                                  <p:childTnLst>
                                    <p:set>
                                      <p:cBhvr>
                                        <p:cTn id="42" dur="1" fill="hold">
                                          <p:stCondLst>
                                            <p:cond delay="0"/>
                                          </p:stCondLst>
                                        </p:cTn>
                                        <p:tgtEl>
                                          <p:spTgt spid="1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20"/>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xEl>
                                              <p:pRg st="5" end="5"/>
                                            </p:txEl>
                                          </p:spTgt>
                                        </p:tgtEl>
                                        <p:attrNameLst>
                                          <p:attrName>style.visibility</p:attrName>
                                        </p:attrNameLst>
                                      </p:cBhvr>
                                      <p:to>
                                        <p:strVal val="visible"/>
                                      </p:to>
                                    </p:set>
                                  </p:childTnLst>
                                </p:cTn>
                              </p:par>
                              <p:par>
                                <p:cTn id="55" presetID="1" presetClass="exit" presetSubtype="0" fill="hold" nodeType="withEffect">
                                  <p:stCondLst>
                                    <p:cond delay="0"/>
                                  </p:stCondLst>
                                  <p:childTnLst>
                                    <p:set>
                                      <p:cBhvr>
                                        <p:cTn id="56" dur="1" fill="hold">
                                          <p:stCondLst>
                                            <p:cond delay="0"/>
                                          </p:stCondLst>
                                        </p:cTn>
                                        <p:tgtEl>
                                          <p:spTgt spid="21"/>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
                                            <p:txEl>
                                              <p:pRg st="6" end="6"/>
                                            </p:txEl>
                                          </p:spTgt>
                                        </p:tgtEl>
                                        <p:attrNameLst>
                                          <p:attrName>style.visibility</p:attrName>
                                        </p:attrNameLst>
                                      </p:cBhvr>
                                      <p:to>
                                        <p:strVal val="visible"/>
                                      </p:to>
                                    </p:set>
                                  </p:childTnLst>
                                </p:cTn>
                              </p:par>
                              <p:par>
                                <p:cTn id="63" presetID="1" presetClass="exit" presetSubtype="0" fill="hold" nodeType="withEffect">
                                  <p:stCondLst>
                                    <p:cond delay="0"/>
                                  </p:stCondLst>
                                  <p:childTnLst>
                                    <p:set>
                                      <p:cBhvr>
                                        <p:cTn id="64" dur="1" fill="hold">
                                          <p:stCondLst>
                                            <p:cond delay="0"/>
                                          </p:stCondLst>
                                        </p:cTn>
                                        <p:tgtEl>
                                          <p:spTgt spid="22"/>
                                        </p:tgtEl>
                                        <p:attrNameLst>
                                          <p:attrName>style.visibility</p:attrName>
                                        </p:attrNameLst>
                                      </p:cBhvr>
                                      <p:to>
                                        <p:strVal val="hidden"/>
                                      </p:to>
                                    </p:set>
                                  </p:childTnLst>
                                </p:cTn>
                              </p:par>
                              <p:par>
                                <p:cTn id="65" presetID="1" presetClass="entr" presetSubtype="0" fill="hold" nodeType="with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23"/>
                                        </p:tgtEl>
                                        <p:attrNameLst>
                                          <p:attrName>style.visibility</p:attrName>
                                        </p:attrNameLst>
                                      </p:cBhvr>
                                      <p:to>
                                        <p:strVal val="hidden"/>
                                      </p:to>
                                    </p:set>
                                  </p:childTnLst>
                                </p:cTn>
                              </p:par>
                              <p:par>
                                <p:cTn id="71" presetID="1" presetClass="entr" presetSubtype="0" fill="hold" nodeType="withEffect">
                                  <p:stCondLst>
                                    <p:cond delay="0"/>
                                  </p:stCondLst>
                                  <p:childTnLst>
                                    <p:set>
                                      <p:cBhvr>
                                        <p:cTn id="72" dur="1" fill="hold">
                                          <p:stCondLst>
                                            <p:cond delay="0"/>
                                          </p:stCondLst>
                                        </p:cTn>
                                        <p:tgtEl>
                                          <p:spTgt spid="2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7">
                                            <p:txEl>
                                              <p:pRg st="7" end="7"/>
                                            </p:txEl>
                                          </p:spTgt>
                                        </p:tgtEl>
                                        <p:attrNameLst>
                                          <p:attrName>style.visibility</p:attrName>
                                        </p:attrNameLst>
                                      </p:cBhvr>
                                      <p:to>
                                        <p:strVal val="visible"/>
                                      </p:to>
                                    </p:set>
                                  </p:childTnLst>
                                </p:cTn>
                              </p:par>
                              <p:par>
                                <p:cTn id="77" presetID="1" presetClass="exit" presetSubtype="0" fill="hold" nodeType="withEffect">
                                  <p:stCondLst>
                                    <p:cond delay="0"/>
                                  </p:stCondLst>
                                  <p:childTnLst>
                                    <p:set>
                                      <p:cBhvr>
                                        <p:cTn id="78" dur="1" fill="hold">
                                          <p:stCondLst>
                                            <p:cond delay="0"/>
                                          </p:stCondLst>
                                        </p:cTn>
                                        <p:tgtEl>
                                          <p:spTgt spid="25"/>
                                        </p:tgtEl>
                                        <p:attrNameLst>
                                          <p:attrName>style.visibility</p:attrName>
                                        </p:attrNameLst>
                                      </p:cBhvr>
                                      <p:to>
                                        <p:strVal val="hidden"/>
                                      </p:to>
                                    </p:set>
                                  </p:childTnLst>
                                </p:cTn>
                              </p:par>
                              <p:par>
                                <p:cTn id="79" presetID="1" presetClass="entr" presetSubtype="0" fill="hold" nodeType="withEffect">
                                  <p:stCondLst>
                                    <p:cond delay="0"/>
                                  </p:stCondLst>
                                  <p:childTnLst>
                                    <p:set>
                                      <p:cBhvr>
                                        <p:cTn id="80" dur="1" fill="hold">
                                          <p:stCondLst>
                                            <p:cond delay="0"/>
                                          </p:stCondLst>
                                        </p:cTn>
                                        <p:tgtEl>
                                          <p:spTgt spid="27"/>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nodeType="clickEffect">
                                  <p:stCondLst>
                                    <p:cond delay="0"/>
                                  </p:stCondLst>
                                  <p:childTnLst>
                                    <p:set>
                                      <p:cBhvr>
                                        <p:cTn id="84" dur="1" fill="hold">
                                          <p:stCondLst>
                                            <p:cond delay="0"/>
                                          </p:stCondLst>
                                        </p:cTn>
                                        <p:tgtEl>
                                          <p:spTgt spid="27"/>
                                        </p:tgtEl>
                                        <p:attrNameLst>
                                          <p:attrName>style.visibility</p:attrName>
                                        </p:attrNameLst>
                                      </p:cBhvr>
                                      <p:to>
                                        <p:strVal val="hidden"/>
                                      </p:to>
                                    </p:set>
                                  </p:childTnLst>
                                </p:cTn>
                              </p:par>
                              <p:par>
                                <p:cTn id="85" presetID="1" presetClass="entr" presetSubtype="0" fill="hold" nodeType="withEffect">
                                  <p:stCondLst>
                                    <p:cond delay="0"/>
                                  </p:stCondLst>
                                  <p:childTnLst>
                                    <p:set>
                                      <p:cBhvr>
                                        <p:cTn id="8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Identity Management</a:t>
            </a:r>
            <a:br>
              <a:rPr lang="en-US" dirty="0" smtClean="0"/>
            </a:br>
            <a:r>
              <a:rPr lang="en-US" dirty="0" smtClean="0"/>
              <a:t>Quick Overview</a:t>
            </a:r>
            <a:endParaRPr lang="en-US" dirty="0"/>
          </a:p>
        </p:txBody>
      </p:sp>
    </p:spTree>
    <p:extLst>
      <p:ext uri="{BB962C8B-B14F-4D97-AF65-F5344CB8AC3E}">
        <p14:creationId xmlns:p14="http://schemas.microsoft.com/office/powerpoint/2010/main" val="298049839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1558" y="1860257"/>
            <a:ext cx="11653523" cy="4495722"/>
          </a:xfrm>
        </p:spPr>
        <p:txBody>
          <a:bodyPr/>
          <a:lstStyle/>
          <a:p>
            <a:pPr marL="0" indent="0">
              <a:spcBef>
                <a:spcPts val="1200"/>
              </a:spcBef>
              <a:buNone/>
            </a:pPr>
            <a:r>
              <a:rPr lang="en-US" sz="2353" dirty="0">
                <a:gradFill>
                  <a:gsLst>
                    <a:gs pos="1250">
                      <a:srgbClr val="797A7D"/>
                    </a:gs>
                    <a:gs pos="100000">
                      <a:srgbClr val="797A7D"/>
                    </a:gs>
                  </a:gsLst>
                  <a:lin ang="5400000" scaled="0"/>
                </a:gradFill>
                <a:latin typeface="Segoe UI"/>
              </a:rPr>
              <a:t>What it is:</a:t>
            </a:r>
          </a:p>
          <a:p>
            <a:pPr>
              <a:spcBef>
                <a:spcPts val="1200"/>
              </a:spcBef>
            </a:pPr>
            <a:r>
              <a:rPr lang="en-US" sz="2353" dirty="0">
                <a:gradFill>
                  <a:gsLst>
                    <a:gs pos="1250">
                      <a:srgbClr val="797A7D"/>
                    </a:gs>
                    <a:gs pos="100000">
                      <a:srgbClr val="797A7D"/>
                    </a:gs>
                  </a:gsLst>
                  <a:lin ang="5400000" scaled="0"/>
                </a:gradFill>
                <a:latin typeface="Segoe UI"/>
              </a:rPr>
              <a:t>the identity platform behind Office 365 &amp; other Microsoft Cloud Services</a:t>
            </a:r>
          </a:p>
          <a:p>
            <a:pPr>
              <a:spcBef>
                <a:spcPts val="1200"/>
              </a:spcBef>
            </a:pPr>
            <a:r>
              <a:rPr lang="en-US" sz="2353" dirty="0">
                <a:gradFill>
                  <a:gsLst>
                    <a:gs pos="1250">
                      <a:srgbClr val="797A7D"/>
                    </a:gs>
                    <a:gs pos="100000">
                      <a:srgbClr val="797A7D"/>
                    </a:gs>
                  </a:gsLst>
                  <a:lin ang="5400000" scaled="0"/>
                </a:gradFill>
                <a:latin typeface="Segoe UI"/>
              </a:rPr>
              <a:t>Able to integrate with enterprise identity platforms</a:t>
            </a:r>
          </a:p>
          <a:p>
            <a:pPr>
              <a:spcBef>
                <a:spcPts val="1200"/>
              </a:spcBef>
            </a:pPr>
            <a:r>
              <a:rPr lang="en-US" sz="2353" dirty="0">
                <a:gradFill>
                  <a:gsLst>
                    <a:gs pos="1250">
                      <a:srgbClr val="797A7D"/>
                    </a:gs>
                    <a:gs pos="100000">
                      <a:srgbClr val="797A7D"/>
                    </a:gs>
                  </a:gsLst>
                  <a:lin ang="5400000" scaled="0"/>
                </a:gradFill>
                <a:latin typeface="Segoe UI"/>
              </a:rPr>
              <a:t>Enabler of single sign-on for Office 365 and other apps</a:t>
            </a:r>
          </a:p>
          <a:p>
            <a:pPr marL="0" indent="0">
              <a:spcBef>
                <a:spcPts val="1200"/>
              </a:spcBef>
              <a:buNone/>
            </a:pPr>
            <a:endParaRPr lang="en-US" sz="2353" dirty="0">
              <a:gradFill>
                <a:gsLst>
                  <a:gs pos="1250">
                    <a:srgbClr val="797A7D"/>
                  </a:gs>
                  <a:gs pos="100000">
                    <a:srgbClr val="797A7D"/>
                  </a:gs>
                </a:gsLst>
                <a:lin ang="5400000" scaled="0"/>
              </a:gradFill>
              <a:latin typeface="Segoe UI"/>
            </a:endParaRPr>
          </a:p>
          <a:p>
            <a:pPr marL="0" indent="0">
              <a:spcBef>
                <a:spcPts val="1200"/>
              </a:spcBef>
              <a:buNone/>
            </a:pPr>
            <a:r>
              <a:rPr lang="en-US" sz="2353" dirty="0">
                <a:gradFill>
                  <a:gsLst>
                    <a:gs pos="1250">
                      <a:srgbClr val="797A7D"/>
                    </a:gs>
                    <a:gs pos="100000">
                      <a:srgbClr val="797A7D"/>
                    </a:gs>
                  </a:gsLst>
                  <a:lin ang="5400000" scaled="0"/>
                </a:gradFill>
                <a:latin typeface="Segoe UI"/>
              </a:rPr>
              <a:t>What it isn’t:</a:t>
            </a:r>
          </a:p>
          <a:p>
            <a:pPr>
              <a:spcBef>
                <a:spcPts val="1200"/>
              </a:spcBef>
            </a:pPr>
            <a:r>
              <a:rPr lang="en-US" sz="2353" dirty="0">
                <a:gradFill>
                  <a:gsLst>
                    <a:gs pos="1250">
                      <a:srgbClr val="797A7D"/>
                    </a:gs>
                    <a:gs pos="100000">
                      <a:srgbClr val="797A7D"/>
                    </a:gs>
                  </a:gsLst>
                  <a:lin ang="5400000" scaled="0"/>
                </a:gradFill>
                <a:latin typeface="Segoe UI"/>
              </a:rPr>
              <a:t>Windows Azure Active Directory is </a:t>
            </a:r>
            <a:r>
              <a:rPr lang="en-US" sz="2353" b="1" dirty="0">
                <a:gradFill>
                  <a:gsLst>
                    <a:gs pos="1250">
                      <a:srgbClr val="797A7D"/>
                    </a:gs>
                    <a:gs pos="100000">
                      <a:srgbClr val="797A7D"/>
                    </a:gs>
                  </a:gsLst>
                  <a:lin ang="5400000" scaled="0"/>
                </a:gradFill>
                <a:latin typeface="Segoe UI"/>
              </a:rPr>
              <a:t>not </a:t>
            </a:r>
            <a:r>
              <a:rPr lang="en-US" sz="2353" dirty="0">
                <a:gradFill>
                  <a:gsLst>
                    <a:gs pos="1250">
                      <a:srgbClr val="797A7D"/>
                    </a:gs>
                    <a:gs pos="100000">
                      <a:srgbClr val="797A7D"/>
                    </a:gs>
                  </a:gsLst>
                  <a:lin ang="5400000" scaled="0"/>
                </a:gradFill>
                <a:latin typeface="Segoe UI"/>
              </a:rPr>
              <a:t>your AD Domain Controllers running in the Windows Azure</a:t>
            </a:r>
          </a:p>
          <a:p>
            <a:pPr>
              <a:spcBef>
                <a:spcPts val="1200"/>
              </a:spcBef>
            </a:pPr>
            <a:r>
              <a:rPr lang="en-US" sz="2353" dirty="0">
                <a:gradFill>
                  <a:gsLst>
                    <a:gs pos="1250">
                      <a:srgbClr val="797A7D"/>
                    </a:gs>
                    <a:gs pos="100000">
                      <a:srgbClr val="797A7D"/>
                    </a:gs>
                  </a:gsLst>
                  <a:lin ang="5400000" scaled="0"/>
                </a:gradFill>
                <a:latin typeface="Segoe UI"/>
              </a:rPr>
              <a:t>We do support AD running as a role on a VM in Windows Azure </a:t>
            </a:r>
            <a:r>
              <a:rPr lang="en-US" sz="2353" dirty="0" err="1">
                <a:gradFill>
                  <a:gsLst>
                    <a:gs pos="1250">
                      <a:srgbClr val="797A7D"/>
                    </a:gs>
                    <a:gs pos="100000">
                      <a:srgbClr val="797A7D"/>
                    </a:gs>
                  </a:gsLst>
                  <a:lin ang="5400000" scaled="0"/>
                </a:gradFill>
                <a:latin typeface="Segoe UI"/>
              </a:rPr>
              <a:t>IaaS</a:t>
            </a:r>
            <a:r>
              <a:rPr lang="en-US" sz="2353" dirty="0">
                <a:gradFill>
                  <a:gsLst>
                    <a:gs pos="1250">
                      <a:srgbClr val="797A7D"/>
                    </a:gs>
                    <a:gs pos="100000">
                      <a:srgbClr val="797A7D"/>
                    </a:gs>
                  </a:gsLst>
                  <a:lin ang="5400000" scaled="0"/>
                </a:gradFill>
                <a:latin typeface="Segoe UI"/>
              </a:rPr>
              <a:t> – but that is a separate discussion</a:t>
            </a:r>
          </a:p>
        </p:txBody>
      </p:sp>
      <p:sp>
        <p:nvSpPr>
          <p:cNvPr id="2" name="Title 1"/>
          <p:cNvSpPr>
            <a:spLocks noGrp="1"/>
          </p:cNvSpPr>
          <p:nvPr>
            <p:ph type="title"/>
          </p:nvPr>
        </p:nvSpPr>
        <p:spPr/>
        <p:txBody>
          <a:bodyPr/>
          <a:lstStyle/>
          <a:p>
            <a:r>
              <a:rPr lang="en-US" sz="4800" dirty="0"/>
              <a:t/>
            </a:r>
            <a:br>
              <a:rPr lang="en-US" sz="4800" dirty="0"/>
            </a:br>
            <a:r>
              <a:rPr lang="en-US" sz="3529" dirty="0">
                <a:solidFill>
                  <a:schemeClr val="tx1"/>
                </a:solidFill>
              </a:rPr>
              <a:t>One Cloud Directory for every organization</a:t>
            </a:r>
          </a:p>
        </p:txBody>
      </p:sp>
      <p:sp>
        <p:nvSpPr>
          <p:cNvPr id="4" name="Title 33"/>
          <p:cNvSpPr txBox="1">
            <a:spLocks/>
          </p:cNvSpPr>
          <p:nvPr/>
        </p:nvSpPr>
        <p:spPr>
          <a:xfrm>
            <a:off x="367349" y="274321"/>
            <a:ext cx="11149013" cy="747897"/>
          </a:xfrm>
          <a:prstGeom prst="rect">
            <a:avLst/>
          </a:prstGeom>
        </p:spPr>
        <p:txBody>
          <a:bodyPr/>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r>
              <a:rPr lang="en-US" sz="4800" dirty="0">
                <a:solidFill>
                  <a:srgbClr val="0088EE"/>
                </a:solidFill>
              </a:rPr>
              <a:t>Windows Azure Active Directory</a:t>
            </a:r>
            <a:endParaRPr sz="4800" dirty="0">
              <a:solidFill>
                <a:srgbClr val="0088EE"/>
              </a:solidFill>
            </a:endParaRPr>
          </a:p>
        </p:txBody>
      </p:sp>
    </p:spTree>
    <p:extLst>
      <p:ext uri="{BB962C8B-B14F-4D97-AF65-F5344CB8AC3E}">
        <p14:creationId xmlns:p14="http://schemas.microsoft.com/office/powerpoint/2010/main" val="297348183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7" name="Rectangle 56"/>
          <p:cNvSpPr/>
          <p:nvPr/>
        </p:nvSpPr>
        <p:spPr bwMode="auto">
          <a:xfrm>
            <a:off x="700678" y="1511548"/>
            <a:ext cx="2914999" cy="2413767"/>
          </a:xfrm>
          <a:prstGeom prst="rect">
            <a:avLst/>
          </a:prstGeom>
          <a:solidFill>
            <a:schemeClr val="accent1">
              <a:alpha val="14902"/>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0" tIns="45705" rIns="91410" bIns="45705" numCol="1" rtlCol="0" anchor="ctr" anchorCtr="0" compatLnSpc="1">
            <a:prstTxWarp prst="textNoShape">
              <a:avLst/>
            </a:prstTxWarp>
          </a:bodyPr>
          <a:lstStyle/>
          <a:p>
            <a:pPr algn="ctr" defTabSz="913748"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62" name="Picture 6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406" y="1484704"/>
            <a:ext cx="1585537" cy="548562"/>
          </a:xfrm>
          <a:prstGeom prst="rect">
            <a:avLst/>
          </a:prstGeom>
        </p:spPr>
      </p:pic>
      <p:sp>
        <p:nvSpPr>
          <p:cNvPr id="6" name="Title 5"/>
          <p:cNvSpPr>
            <a:spLocks noGrp="1"/>
          </p:cNvSpPr>
          <p:nvPr>
            <p:ph type="title"/>
          </p:nvPr>
        </p:nvSpPr>
        <p:spPr/>
        <p:txBody>
          <a:bodyPr/>
          <a:lstStyle/>
          <a:p>
            <a:r>
              <a:rPr lang="en-US" sz="4705" dirty="0">
                <a:solidFill>
                  <a:schemeClr val="bg1"/>
                </a:solidFill>
              </a:rPr>
              <a:t>Cloud Identity Management</a:t>
            </a:r>
          </a:p>
        </p:txBody>
      </p:sp>
      <p:grpSp>
        <p:nvGrpSpPr>
          <p:cNvPr id="87" name="Group 86"/>
          <p:cNvGrpSpPr/>
          <p:nvPr/>
        </p:nvGrpSpPr>
        <p:grpSpPr>
          <a:xfrm>
            <a:off x="8207599" y="3952159"/>
            <a:ext cx="2432048" cy="2391285"/>
            <a:chOff x="6797714" y="3952236"/>
            <a:chExt cx="2432393" cy="2391624"/>
          </a:xfrm>
        </p:grpSpPr>
        <p:sp>
          <p:nvSpPr>
            <p:cNvPr id="88" name="Down Arrow 87"/>
            <p:cNvSpPr/>
            <p:nvPr/>
          </p:nvSpPr>
          <p:spPr bwMode="auto">
            <a:xfrm rot="10800000">
              <a:off x="7291196" y="3952236"/>
              <a:ext cx="480668" cy="1517078"/>
            </a:xfrm>
            <a:prstGeom prst="downArrow">
              <a:avLst>
                <a:gd name="adj1" fmla="val 42122"/>
                <a:gd name="adj2" fmla="val 62085"/>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0" tIns="45705" rIns="91410" bIns="45705" numCol="1" rtlCol="0" anchor="ctr" anchorCtr="0" compatLnSpc="1">
              <a:prstTxWarp prst="textNoShape">
                <a:avLst/>
              </a:prstTxWarp>
            </a:bodyPr>
            <a:lstStyle/>
            <a:p>
              <a:pPr algn="ctr" defTabSz="913748" fontAlgn="base">
                <a:spcBef>
                  <a:spcPct val="0"/>
                </a:spcBef>
                <a:spcAft>
                  <a:spcPct val="0"/>
                </a:spcAft>
              </a:pPr>
              <a:endParaRPr lang="en-US" sz="2200" dirty="0">
                <a:gradFill>
                  <a:gsLst>
                    <a:gs pos="0">
                      <a:srgbClr val="FFFFFF"/>
                    </a:gs>
                    <a:gs pos="100000">
                      <a:srgbClr val="FFFFFF"/>
                    </a:gs>
                  </a:gsLst>
                  <a:lin ang="5400000" scaled="0"/>
                </a:gradFill>
              </a:endParaRPr>
            </a:p>
          </p:txBody>
        </p:sp>
        <p:grpSp>
          <p:nvGrpSpPr>
            <p:cNvPr id="89" name="Group 88"/>
            <p:cNvGrpSpPr/>
            <p:nvPr/>
          </p:nvGrpSpPr>
          <p:grpSpPr>
            <a:xfrm>
              <a:off x="6797714" y="5401412"/>
              <a:ext cx="1851601" cy="942448"/>
              <a:chOff x="2385720" y="4641068"/>
              <a:chExt cx="1855687" cy="1474585"/>
            </a:xfrm>
          </p:grpSpPr>
          <p:sp>
            <p:nvSpPr>
              <p:cNvPr id="91" name="Rectangle 90"/>
              <p:cNvSpPr/>
              <p:nvPr/>
            </p:nvSpPr>
            <p:spPr bwMode="auto">
              <a:xfrm>
                <a:off x="2385720" y="4641068"/>
                <a:ext cx="1467590" cy="1474585"/>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0" tIns="45705" rIns="91410" bIns="45705" numCol="1" rtlCol="0" anchor="ctr" anchorCtr="0" compatLnSpc="1">
                <a:prstTxWarp prst="textNoShape">
                  <a:avLst/>
                </a:prstTxWarp>
              </a:bodyPr>
              <a:lstStyle/>
              <a:p>
                <a:pPr algn="ctr" defTabSz="913748"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92" name="TextBox 91"/>
              <p:cNvSpPr txBox="1"/>
              <p:nvPr/>
            </p:nvSpPr>
            <p:spPr>
              <a:xfrm>
                <a:off x="2482632" y="5161659"/>
                <a:ext cx="1758775" cy="433463"/>
              </a:xfrm>
              <a:prstGeom prst="rect">
                <a:avLst/>
              </a:prstGeom>
              <a:noFill/>
            </p:spPr>
            <p:txBody>
              <a:bodyPr wrap="square" lIns="0" tIns="0" rIns="0" bIns="0" rtlCol="0">
                <a:spAutoFit/>
              </a:bodyPr>
              <a:lstStyle/>
              <a:p>
                <a:pPr defTabSz="1218519">
                  <a:buSzPct val="80000"/>
                </a:pPr>
                <a:r>
                  <a:rPr lang="en-US" dirty="0">
                    <a:gradFill>
                      <a:gsLst>
                        <a:gs pos="0">
                          <a:srgbClr val="FFFFFF"/>
                        </a:gs>
                        <a:gs pos="100000">
                          <a:srgbClr val="FFFFFF"/>
                        </a:gs>
                      </a:gsLst>
                      <a:lin ang="5400000" scaled="0"/>
                    </a:gradFill>
                  </a:rPr>
                  <a:t>Spreadsheet</a:t>
                </a:r>
              </a:p>
            </p:txBody>
          </p:sp>
        </p:grpSp>
        <p:sp>
          <p:nvSpPr>
            <p:cNvPr id="90" name="TextBox 89"/>
            <p:cNvSpPr txBox="1"/>
            <p:nvPr/>
          </p:nvSpPr>
          <p:spPr>
            <a:xfrm>
              <a:off x="7475558" y="4744325"/>
              <a:ext cx="1754549" cy="385618"/>
            </a:xfrm>
            <a:prstGeom prst="rect">
              <a:avLst/>
            </a:prstGeom>
            <a:noFill/>
          </p:spPr>
          <p:txBody>
            <a:bodyPr wrap="square" lIns="91427" tIns="91427" rIns="91427" bIns="91427" rtlCol="0">
              <a:spAutoFit/>
            </a:bodyPr>
            <a:lstStyle/>
            <a:p>
              <a:pPr algn="ctr" defTabSz="1218519">
                <a:lnSpc>
                  <a:spcPct val="80000"/>
                </a:lnSpc>
                <a:buSzPct val="80000"/>
              </a:pPr>
              <a:r>
                <a:rPr lang="en-US" sz="1600" dirty="0">
                  <a:gradFill>
                    <a:gsLst>
                      <a:gs pos="0">
                        <a:srgbClr val="FFFFFF"/>
                      </a:gs>
                      <a:gs pos="100000">
                        <a:srgbClr val="FFFFFF"/>
                      </a:gs>
                    </a:gsLst>
                    <a:lin ang="5400000" scaled="0"/>
                  </a:gradFill>
                </a:rPr>
                <a:t>CSV Import</a:t>
              </a:r>
            </a:p>
          </p:txBody>
        </p:sp>
      </p:grpSp>
      <p:sp>
        <p:nvSpPr>
          <p:cNvPr id="2" name="Rectangle 1"/>
          <p:cNvSpPr/>
          <p:nvPr/>
        </p:nvSpPr>
        <p:spPr bwMode="auto">
          <a:xfrm>
            <a:off x="1143149" y="2617903"/>
            <a:ext cx="2255589" cy="3727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3" tIns="45713" rIns="45713" bIns="45713" numCol="1" spcCol="0" rtlCol="0" fromWordArt="0" anchor="ctr" anchorCtr="0" forceAA="0" compatLnSpc="1">
            <a:prstTxWarp prst="textNoShape">
              <a:avLst/>
            </a:prstTxWarp>
            <a:noAutofit/>
          </a:bodyPr>
          <a:lstStyle/>
          <a:p>
            <a:pPr algn="ctr" defTabSz="913924" fontAlgn="base">
              <a:spcBef>
                <a:spcPct val="0"/>
              </a:spcBef>
              <a:spcAft>
                <a:spcPct val="0"/>
              </a:spcAft>
            </a:pPr>
            <a:r>
              <a:rPr lang="en-US" sz="1400" dirty="0">
                <a:gradFill>
                  <a:gsLst>
                    <a:gs pos="0">
                      <a:srgbClr val="FFFFFF"/>
                    </a:gs>
                    <a:gs pos="100000">
                      <a:srgbClr val="FFFFFF"/>
                    </a:gs>
                  </a:gsLst>
                  <a:lin ang="5400000" scaled="0"/>
                </a:gradFill>
                <a:ea typeface="Segoe UI" pitchFamily="34" charset="0"/>
                <a:cs typeface="Segoe UI" pitchFamily="34" charset="0"/>
              </a:rPr>
              <a:t>Office Activation Service</a:t>
            </a:r>
          </a:p>
        </p:txBody>
      </p:sp>
      <p:sp>
        <p:nvSpPr>
          <p:cNvPr id="61" name="Rectangle 60"/>
          <p:cNvSpPr/>
          <p:nvPr/>
        </p:nvSpPr>
        <p:spPr bwMode="auto">
          <a:xfrm>
            <a:off x="1143149" y="2175333"/>
            <a:ext cx="2255589" cy="3727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3" tIns="45713" rIns="45713" bIns="45713" numCol="1" spcCol="0" rtlCol="0" fromWordArt="0" anchor="ctr" anchorCtr="0" forceAA="0" compatLnSpc="1">
            <a:prstTxWarp prst="textNoShape">
              <a:avLst/>
            </a:prstTxWarp>
            <a:noAutofit/>
          </a:bodyPr>
          <a:lstStyle/>
          <a:p>
            <a:pPr algn="ctr" defTabSz="913924" fontAlgn="base">
              <a:spcBef>
                <a:spcPct val="0"/>
              </a:spcBef>
              <a:spcAft>
                <a:spcPct val="0"/>
              </a:spcAft>
            </a:pPr>
            <a:r>
              <a:rPr lang="en-US" sz="1400" dirty="0">
                <a:gradFill>
                  <a:gsLst>
                    <a:gs pos="0">
                      <a:srgbClr val="FFFFFF"/>
                    </a:gs>
                    <a:gs pos="100000">
                      <a:srgbClr val="FFFFFF"/>
                    </a:gs>
                  </a:gsLst>
                  <a:lin ang="5400000" scaled="0"/>
                </a:gradFill>
                <a:ea typeface="Segoe UI" pitchFamily="34" charset="0"/>
                <a:cs typeface="Segoe UI" pitchFamily="34" charset="0"/>
              </a:rPr>
              <a:t>Office 365 Admin Portal</a:t>
            </a:r>
          </a:p>
        </p:txBody>
      </p:sp>
      <p:sp>
        <p:nvSpPr>
          <p:cNvPr id="63" name="Rectangle 62"/>
          <p:cNvSpPr/>
          <p:nvPr/>
        </p:nvSpPr>
        <p:spPr bwMode="auto">
          <a:xfrm>
            <a:off x="1143754" y="3060911"/>
            <a:ext cx="2255589" cy="3727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3" tIns="45713" rIns="45713" bIns="45713" numCol="1" spcCol="0" rtlCol="0" fromWordArt="0" anchor="ctr" anchorCtr="0" forceAA="0" compatLnSpc="1">
            <a:prstTxWarp prst="textNoShape">
              <a:avLst/>
            </a:prstTxWarp>
            <a:noAutofit/>
          </a:bodyPr>
          <a:lstStyle/>
          <a:p>
            <a:pPr algn="ctr" defTabSz="913924" fontAlgn="base">
              <a:spcBef>
                <a:spcPct val="0"/>
              </a:spcBef>
              <a:spcAft>
                <a:spcPct val="0"/>
              </a:spcAft>
            </a:pPr>
            <a:r>
              <a:rPr lang="en-US" sz="1400" dirty="0">
                <a:gradFill>
                  <a:gsLst>
                    <a:gs pos="0">
                      <a:srgbClr val="FFFFFF"/>
                    </a:gs>
                    <a:gs pos="100000">
                      <a:srgbClr val="FFFFFF"/>
                    </a:gs>
                  </a:gsLst>
                  <a:lin ang="5400000" scaled="0"/>
                </a:gradFill>
                <a:ea typeface="Segoe UI" pitchFamily="34" charset="0"/>
                <a:cs typeface="Segoe UI" pitchFamily="34" charset="0"/>
              </a:rPr>
              <a:t>Exchange Mailbox Access</a:t>
            </a:r>
          </a:p>
        </p:txBody>
      </p:sp>
      <p:sp>
        <p:nvSpPr>
          <p:cNvPr id="64" name="Rectangle 63"/>
          <p:cNvSpPr/>
          <p:nvPr/>
        </p:nvSpPr>
        <p:spPr bwMode="auto">
          <a:xfrm>
            <a:off x="1143149" y="3501397"/>
            <a:ext cx="2255589" cy="3727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3" tIns="45713" rIns="45713" bIns="45713" numCol="1" spcCol="0" rtlCol="0" fromWordArt="0" anchor="ctr" anchorCtr="0" forceAA="0" compatLnSpc="1">
            <a:prstTxWarp prst="textNoShape">
              <a:avLst/>
            </a:prstTxWarp>
            <a:noAutofit/>
          </a:bodyPr>
          <a:lstStyle/>
          <a:p>
            <a:pPr algn="ctr" defTabSz="913924" fontAlgn="base">
              <a:spcBef>
                <a:spcPct val="0"/>
              </a:spcBef>
              <a:spcAft>
                <a:spcPct val="0"/>
              </a:spcAft>
            </a:pPr>
            <a:r>
              <a:rPr lang="en-US" sz="1400" dirty="0">
                <a:gradFill>
                  <a:gsLst>
                    <a:gs pos="0">
                      <a:srgbClr val="FFFFFF"/>
                    </a:gs>
                    <a:gs pos="100000">
                      <a:srgbClr val="FFFFFF"/>
                    </a:gs>
                  </a:gsLst>
                  <a:lin ang="5400000" scaled="0"/>
                </a:gradFill>
                <a:ea typeface="Segoe UI" pitchFamily="34" charset="0"/>
                <a:cs typeface="Segoe UI" pitchFamily="34" charset="0"/>
              </a:rPr>
              <a:t>…</a:t>
            </a:r>
          </a:p>
        </p:txBody>
      </p:sp>
      <p:pic>
        <p:nvPicPr>
          <p:cNvPr id="65" name="Picture 64"/>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1340765" y="4832700"/>
            <a:ext cx="1811751" cy="1811751"/>
          </a:xfrm>
          <a:prstGeom prst="rect">
            <a:avLst/>
          </a:prstGeom>
        </p:spPr>
      </p:pic>
      <p:sp>
        <p:nvSpPr>
          <p:cNvPr id="66" name="Down Arrow 65"/>
          <p:cNvSpPr/>
          <p:nvPr/>
        </p:nvSpPr>
        <p:spPr bwMode="auto">
          <a:xfrm rot="10800000">
            <a:off x="2022696" y="3952159"/>
            <a:ext cx="480600" cy="875772"/>
          </a:xfrm>
          <a:prstGeom prst="downArrow">
            <a:avLst>
              <a:gd name="adj1" fmla="val 42122"/>
              <a:gd name="adj2" fmla="val 62085"/>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0" tIns="45705" rIns="91410" bIns="45705" numCol="1" rtlCol="0" anchor="ctr" anchorCtr="0" compatLnSpc="1">
            <a:prstTxWarp prst="textNoShape">
              <a:avLst/>
            </a:prstTxWarp>
          </a:bodyPr>
          <a:lstStyle/>
          <a:p>
            <a:pPr algn="ctr" defTabSz="913748" fontAlgn="base">
              <a:spcBef>
                <a:spcPct val="0"/>
              </a:spcBef>
              <a:spcAft>
                <a:spcPct val="0"/>
              </a:spcAft>
            </a:pPr>
            <a:endParaRPr lang="en-US" sz="2200" dirty="0">
              <a:gradFill>
                <a:gsLst>
                  <a:gs pos="0">
                    <a:srgbClr val="FFFFFF"/>
                  </a:gs>
                  <a:gs pos="100000">
                    <a:srgbClr val="FFFFFF"/>
                  </a:gs>
                </a:gsLst>
                <a:lin ang="5400000" scaled="0"/>
              </a:gradFill>
            </a:endParaRPr>
          </a:p>
        </p:txBody>
      </p:sp>
      <p:grpSp>
        <p:nvGrpSpPr>
          <p:cNvPr id="5" name="Group 4"/>
          <p:cNvGrpSpPr/>
          <p:nvPr/>
        </p:nvGrpSpPr>
        <p:grpSpPr>
          <a:xfrm>
            <a:off x="3600859" y="1511549"/>
            <a:ext cx="8437899" cy="2417589"/>
            <a:chOff x="3600505" y="1511276"/>
            <a:chExt cx="8439095" cy="2417932"/>
          </a:xfrm>
        </p:grpSpPr>
        <p:sp>
          <p:nvSpPr>
            <p:cNvPr id="42" name="Down Arrow 41"/>
            <p:cNvSpPr/>
            <p:nvPr/>
          </p:nvSpPr>
          <p:spPr bwMode="auto">
            <a:xfrm rot="5400000">
              <a:off x="5340724" y="363846"/>
              <a:ext cx="480668" cy="3961106"/>
            </a:xfrm>
            <a:prstGeom prst="downArrow">
              <a:avLst>
                <a:gd name="adj1" fmla="val 42122"/>
                <a:gd name="adj2" fmla="val 62085"/>
              </a:avLst>
            </a:prstGeom>
            <a:solidFill>
              <a:srgbClr val="00B0F0">
                <a:alpha val="5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0" tIns="45705" rIns="91410" bIns="45705" numCol="1" rtlCol="0" anchor="ctr" anchorCtr="0" compatLnSpc="1">
              <a:prstTxWarp prst="textNoShape">
                <a:avLst/>
              </a:prstTxWarp>
            </a:bodyPr>
            <a:lstStyle/>
            <a:p>
              <a:pPr algn="ctr" defTabSz="913748" fontAlgn="base">
                <a:spcBef>
                  <a:spcPct val="0"/>
                </a:spcBef>
                <a:spcAft>
                  <a:spcPct val="0"/>
                </a:spcAft>
              </a:pPr>
              <a:endParaRPr lang="en-US" sz="2200" dirty="0">
                <a:gradFill>
                  <a:gsLst>
                    <a:gs pos="0">
                      <a:srgbClr val="FFFFFF"/>
                    </a:gs>
                    <a:gs pos="100000">
                      <a:srgbClr val="FFFFFF"/>
                    </a:gs>
                  </a:gsLst>
                  <a:lin ang="5400000" scaled="0"/>
                </a:gradFill>
              </a:endParaRPr>
            </a:p>
          </p:txBody>
        </p:sp>
        <p:grpSp>
          <p:nvGrpSpPr>
            <p:cNvPr id="12" name="Group 11"/>
            <p:cNvGrpSpPr/>
            <p:nvPr/>
          </p:nvGrpSpPr>
          <p:grpSpPr>
            <a:xfrm>
              <a:off x="5891107" y="1511276"/>
              <a:ext cx="6148493" cy="2417932"/>
              <a:chOff x="4389120" y="1632383"/>
              <a:chExt cx="6148493" cy="2417932"/>
            </a:xfrm>
          </p:grpSpPr>
          <p:grpSp>
            <p:nvGrpSpPr>
              <p:cNvPr id="3" name="Group 2"/>
              <p:cNvGrpSpPr/>
              <p:nvPr/>
            </p:nvGrpSpPr>
            <p:grpSpPr>
              <a:xfrm>
                <a:off x="4389120" y="1634063"/>
                <a:ext cx="6148493" cy="2416252"/>
                <a:chOff x="5575659" y="1084864"/>
                <a:chExt cx="6149365" cy="1831752"/>
              </a:xfrm>
            </p:grpSpPr>
            <p:sp>
              <p:nvSpPr>
                <p:cNvPr id="4" name="Rectangle 3"/>
                <p:cNvSpPr/>
                <p:nvPr/>
              </p:nvSpPr>
              <p:spPr bwMode="auto">
                <a:xfrm>
                  <a:off x="5575659" y="1084864"/>
                  <a:ext cx="6149365" cy="1831752"/>
                </a:xfrm>
                <a:prstGeom prst="rect">
                  <a:avLst/>
                </a:prstGeom>
                <a:solidFill>
                  <a:srgbClr val="00B0F0">
                    <a:alpha val="14902"/>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0" tIns="45705" rIns="91410" bIns="45705" numCol="1" rtlCol="0" anchor="ctr" anchorCtr="0" compatLnSpc="1">
                  <a:prstTxWarp prst="textNoShape">
                    <a:avLst/>
                  </a:prstTxWarp>
                </a:bodyPr>
                <a:lstStyle/>
                <a:p>
                  <a:pPr algn="ctr" defTabSz="913748"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39" name="Rectangle 38"/>
                <p:cNvSpPr/>
                <p:nvPr/>
              </p:nvSpPr>
              <p:spPr bwMode="auto">
                <a:xfrm>
                  <a:off x="7247248" y="1488146"/>
                  <a:ext cx="2581493" cy="1330977"/>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0" tIns="45705" rIns="91410" bIns="45705" numCol="1" rtlCol="0" anchor="ctr" anchorCtr="0" compatLnSpc="1">
                  <a:prstTxWarp prst="textNoShape">
                    <a:avLst/>
                  </a:prstTxWarp>
                </a:bodyPr>
                <a:lstStyle/>
                <a:p>
                  <a:pPr algn="ctr" defTabSz="913748" fontAlgn="base">
                    <a:spcBef>
                      <a:spcPct val="0"/>
                    </a:spcBef>
                    <a:spcAft>
                      <a:spcPct val="0"/>
                    </a:spcAft>
                  </a:pPr>
                  <a:r>
                    <a:rPr lang="en-US" sz="2000" dirty="0">
                      <a:gradFill>
                        <a:gsLst>
                          <a:gs pos="0">
                            <a:srgbClr val="FFFFFF"/>
                          </a:gs>
                          <a:gs pos="100000">
                            <a:srgbClr val="FFFFFF"/>
                          </a:gs>
                        </a:gsLst>
                        <a:lin ang="5400000" scaled="0"/>
                      </a:gradFill>
                    </a:rPr>
                    <a:t>Windows Azure Active Directory</a:t>
                  </a:r>
                </a:p>
              </p:txBody>
            </p:sp>
          </p:grpSp>
          <p:pic>
            <p:nvPicPr>
              <p:cNvPr id="33" name="Picture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25203" y="1632383"/>
                <a:ext cx="2280708" cy="547147"/>
              </a:xfrm>
              <a:prstGeom prst="rect">
                <a:avLst/>
              </a:prstGeom>
            </p:spPr>
          </p:pic>
          <p:grpSp>
            <p:nvGrpSpPr>
              <p:cNvPr id="30" name="Group 29"/>
              <p:cNvGrpSpPr/>
              <p:nvPr>
                <p:custDataLst>
                  <p:custData r:id="rId1"/>
                </p:custDataLst>
              </p:nvPr>
            </p:nvGrpSpPr>
            <p:grpSpPr>
              <a:xfrm>
                <a:off x="5052308" y="2166029"/>
                <a:ext cx="5149451" cy="1718649"/>
                <a:chOff x="4419733" y="2003257"/>
                <a:chExt cx="5252709" cy="1753112"/>
              </a:xfrm>
            </p:grpSpPr>
            <p:grpSp>
              <p:nvGrpSpPr>
                <p:cNvPr id="34" name="Group 33"/>
                <p:cNvGrpSpPr/>
                <p:nvPr/>
              </p:nvGrpSpPr>
              <p:grpSpPr>
                <a:xfrm>
                  <a:off x="8095353" y="2349405"/>
                  <a:ext cx="789225" cy="197428"/>
                  <a:chOff x="4571341" y="3662771"/>
                  <a:chExt cx="789225" cy="197428"/>
                </a:xfrm>
                <a:solidFill>
                  <a:schemeClr val="tx1"/>
                </a:solidFill>
              </p:grpSpPr>
              <p:sp>
                <p:nvSpPr>
                  <p:cNvPr id="54" name="Oval 53"/>
                  <p:cNvSpPr/>
                  <p:nvPr/>
                </p:nvSpPr>
                <p:spPr>
                  <a:xfrm>
                    <a:off x="5163138" y="3662771"/>
                    <a:ext cx="197428" cy="197428"/>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5"/>
                    <a:endParaRPr lang="en-US" sz="1765">
                      <a:solidFill>
                        <a:srgbClr val="FFFFFF"/>
                      </a:solidFill>
                    </a:endParaRPr>
                  </a:p>
                </p:txBody>
              </p:sp>
              <p:cxnSp>
                <p:nvCxnSpPr>
                  <p:cNvPr id="55" name="Straight Connector 54"/>
                  <p:cNvCxnSpPr>
                    <a:endCxn id="54" idx="2"/>
                  </p:cNvCxnSpPr>
                  <p:nvPr/>
                </p:nvCxnSpPr>
                <p:spPr>
                  <a:xfrm>
                    <a:off x="4571341" y="3756291"/>
                    <a:ext cx="591797" cy="5195"/>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35" name="TextBox 34"/>
                <p:cNvSpPr txBox="1"/>
                <p:nvPr/>
              </p:nvSpPr>
              <p:spPr>
                <a:xfrm>
                  <a:off x="8112184" y="2003257"/>
                  <a:ext cx="896912" cy="345212"/>
                </a:xfrm>
                <a:prstGeom prst="rect">
                  <a:avLst/>
                </a:prstGeom>
                <a:noFill/>
              </p:spPr>
              <p:txBody>
                <a:bodyPr wrap="none" rtlCol="0">
                  <a:spAutoFit/>
                </a:bodyPr>
                <a:lstStyle/>
                <a:p>
                  <a:pPr defTabSz="914225"/>
                  <a:r>
                    <a:rPr lang="en-US" sz="1567" dirty="0">
                      <a:solidFill>
                        <a:srgbClr val="FFFFFF"/>
                      </a:solidFill>
                    </a:rPr>
                    <a:t>OAuth2</a:t>
                  </a:r>
                </a:p>
              </p:txBody>
            </p:sp>
            <p:grpSp>
              <p:nvGrpSpPr>
                <p:cNvPr id="37" name="Group 36"/>
                <p:cNvGrpSpPr/>
                <p:nvPr/>
              </p:nvGrpSpPr>
              <p:grpSpPr>
                <a:xfrm>
                  <a:off x="8095353" y="2952569"/>
                  <a:ext cx="789225" cy="197428"/>
                  <a:chOff x="4571341" y="3662771"/>
                  <a:chExt cx="789225" cy="197428"/>
                </a:xfrm>
                <a:solidFill>
                  <a:schemeClr val="tx1"/>
                </a:solidFill>
              </p:grpSpPr>
              <p:sp>
                <p:nvSpPr>
                  <p:cNvPr id="52" name="Oval 51"/>
                  <p:cNvSpPr/>
                  <p:nvPr/>
                </p:nvSpPr>
                <p:spPr>
                  <a:xfrm>
                    <a:off x="5163138" y="3662771"/>
                    <a:ext cx="197428" cy="197428"/>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5"/>
                    <a:endParaRPr lang="en-US" sz="1765">
                      <a:solidFill>
                        <a:srgbClr val="FFFFFF"/>
                      </a:solidFill>
                    </a:endParaRPr>
                  </a:p>
                </p:txBody>
              </p:sp>
              <p:cxnSp>
                <p:nvCxnSpPr>
                  <p:cNvPr id="53" name="Straight Connector 52"/>
                  <p:cNvCxnSpPr>
                    <a:endCxn id="52" idx="2"/>
                  </p:cNvCxnSpPr>
                  <p:nvPr/>
                </p:nvCxnSpPr>
                <p:spPr>
                  <a:xfrm>
                    <a:off x="4571341" y="3756291"/>
                    <a:ext cx="591797" cy="5195"/>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43" name="TextBox 42"/>
                <p:cNvSpPr txBox="1"/>
                <p:nvPr/>
              </p:nvSpPr>
              <p:spPr>
                <a:xfrm>
                  <a:off x="8112184" y="2606421"/>
                  <a:ext cx="922551" cy="345212"/>
                </a:xfrm>
                <a:prstGeom prst="rect">
                  <a:avLst/>
                </a:prstGeom>
                <a:noFill/>
              </p:spPr>
              <p:txBody>
                <a:bodyPr wrap="none" rtlCol="0">
                  <a:spAutoFit/>
                </a:bodyPr>
                <a:lstStyle/>
                <a:p>
                  <a:pPr defTabSz="914225"/>
                  <a:r>
                    <a:rPr lang="en-US" sz="1567" dirty="0">
                      <a:solidFill>
                        <a:srgbClr val="FFFFFF"/>
                      </a:solidFill>
                    </a:rPr>
                    <a:t>SAML-P</a:t>
                  </a:r>
                </a:p>
              </p:txBody>
            </p:sp>
            <p:grpSp>
              <p:nvGrpSpPr>
                <p:cNvPr id="44" name="Group 43"/>
                <p:cNvGrpSpPr/>
                <p:nvPr/>
              </p:nvGrpSpPr>
              <p:grpSpPr>
                <a:xfrm>
                  <a:off x="8095353" y="3558941"/>
                  <a:ext cx="789225" cy="197428"/>
                  <a:chOff x="4571341" y="3662771"/>
                  <a:chExt cx="789225" cy="197428"/>
                </a:xfrm>
                <a:solidFill>
                  <a:schemeClr val="tx1"/>
                </a:solidFill>
              </p:grpSpPr>
              <p:sp>
                <p:nvSpPr>
                  <p:cNvPr id="50" name="Oval 49"/>
                  <p:cNvSpPr/>
                  <p:nvPr/>
                </p:nvSpPr>
                <p:spPr>
                  <a:xfrm>
                    <a:off x="5163138" y="3662771"/>
                    <a:ext cx="197428" cy="197428"/>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5"/>
                    <a:endParaRPr lang="en-US" sz="1765">
                      <a:solidFill>
                        <a:srgbClr val="FFFFFF"/>
                      </a:solidFill>
                    </a:endParaRPr>
                  </a:p>
                </p:txBody>
              </p:sp>
              <p:cxnSp>
                <p:nvCxnSpPr>
                  <p:cNvPr id="51" name="Straight Connector 50"/>
                  <p:cNvCxnSpPr>
                    <a:endCxn id="50" idx="2"/>
                  </p:cNvCxnSpPr>
                  <p:nvPr/>
                </p:nvCxnSpPr>
                <p:spPr>
                  <a:xfrm>
                    <a:off x="4571341" y="3756290"/>
                    <a:ext cx="591797" cy="5195"/>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45" name="TextBox 44"/>
                <p:cNvSpPr txBox="1"/>
                <p:nvPr/>
              </p:nvSpPr>
              <p:spPr>
                <a:xfrm>
                  <a:off x="8112184" y="3212792"/>
                  <a:ext cx="1560258" cy="345212"/>
                </a:xfrm>
                <a:prstGeom prst="rect">
                  <a:avLst/>
                </a:prstGeom>
                <a:noFill/>
              </p:spPr>
              <p:txBody>
                <a:bodyPr wrap="none" rtlCol="0">
                  <a:spAutoFit/>
                </a:bodyPr>
                <a:lstStyle/>
                <a:p>
                  <a:pPr defTabSz="914225"/>
                  <a:r>
                    <a:rPr lang="en-US" sz="1567" dirty="0">
                      <a:solidFill>
                        <a:srgbClr val="FFFFFF"/>
                      </a:solidFill>
                    </a:rPr>
                    <a:t>WS-Federation</a:t>
                  </a:r>
                </a:p>
              </p:txBody>
            </p:sp>
            <p:grpSp>
              <p:nvGrpSpPr>
                <p:cNvPr id="46" name="Group 45"/>
                <p:cNvGrpSpPr/>
                <p:nvPr/>
              </p:nvGrpSpPr>
              <p:grpSpPr>
                <a:xfrm>
                  <a:off x="4680410" y="2910813"/>
                  <a:ext cx="791326" cy="197428"/>
                  <a:chOff x="1156398" y="2399613"/>
                  <a:chExt cx="791326" cy="197428"/>
                </a:xfrm>
                <a:solidFill>
                  <a:schemeClr val="tx1"/>
                </a:solidFill>
              </p:grpSpPr>
              <p:sp>
                <p:nvSpPr>
                  <p:cNvPr id="48" name="Oval 47"/>
                  <p:cNvSpPr/>
                  <p:nvPr/>
                </p:nvSpPr>
                <p:spPr>
                  <a:xfrm>
                    <a:off x="1156398" y="2399613"/>
                    <a:ext cx="197428" cy="197428"/>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5"/>
                    <a:endParaRPr lang="en-US" sz="1765">
                      <a:solidFill>
                        <a:srgbClr val="FFFFFF"/>
                      </a:solidFill>
                    </a:endParaRPr>
                  </a:p>
                </p:txBody>
              </p:sp>
              <p:cxnSp>
                <p:nvCxnSpPr>
                  <p:cNvPr id="49" name="Straight Connector 48"/>
                  <p:cNvCxnSpPr/>
                  <p:nvPr/>
                </p:nvCxnSpPr>
                <p:spPr>
                  <a:xfrm>
                    <a:off x="1355927" y="2493851"/>
                    <a:ext cx="591797" cy="5195"/>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4419733" y="2580331"/>
                  <a:ext cx="1068078" cy="345212"/>
                </a:xfrm>
                <a:prstGeom prst="rect">
                  <a:avLst/>
                </a:prstGeom>
                <a:noFill/>
              </p:spPr>
              <p:txBody>
                <a:bodyPr wrap="none" rtlCol="0">
                  <a:spAutoFit/>
                </a:bodyPr>
                <a:lstStyle/>
                <a:p>
                  <a:pPr defTabSz="914225"/>
                  <a:r>
                    <a:rPr lang="en-US" sz="1567" dirty="0">
                      <a:solidFill>
                        <a:srgbClr val="FFFFFF"/>
                      </a:solidFill>
                    </a:rPr>
                    <a:t>Metadata</a:t>
                  </a:r>
                </a:p>
              </p:txBody>
            </p:sp>
          </p:grpSp>
          <p:grpSp>
            <p:nvGrpSpPr>
              <p:cNvPr id="71" name="Group 70"/>
              <p:cNvGrpSpPr/>
              <p:nvPr>
                <p:custDataLst>
                  <p:custData r:id="rId2"/>
                </p:custDataLst>
              </p:nvPr>
            </p:nvGrpSpPr>
            <p:grpSpPr>
              <a:xfrm>
                <a:off x="4991159" y="3351355"/>
                <a:ext cx="1095172" cy="509618"/>
                <a:chOff x="3226080" y="3155390"/>
                <a:chExt cx="1117132" cy="519837"/>
              </a:xfrm>
            </p:grpSpPr>
            <p:grpSp>
              <p:nvGrpSpPr>
                <p:cNvPr id="72" name="Group 71"/>
                <p:cNvGrpSpPr/>
                <p:nvPr/>
              </p:nvGrpSpPr>
              <p:grpSpPr>
                <a:xfrm flipH="1">
                  <a:off x="3551237" y="3477799"/>
                  <a:ext cx="789225" cy="197428"/>
                  <a:chOff x="4572000" y="3022238"/>
                  <a:chExt cx="789225" cy="197428"/>
                </a:xfrm>
                <a:solidFill>
                  <a:schemeClr val="tx1"/>
                </a:solidFill>
              </p:grpSpPr>
              <p:sp>
                <p:nvSpPr>
                  <p:cNvPr id="74" name="Oval 73"/>
                  <p:cNvSpPr/>
                  <p:nvPr/>
                </p:nvSpPr>
                <p:spPr>
                  <a:xfrm>
                    <a:off x="5163797" y="3022238"/>
                    <a:ext cx="197428" cy="197428"/>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5"/>
                    <a:endParaRPr lang="en-US" sz="1765">
                      <a:solidFill>
                        <a:srgbClr val="FFFFFF"/>
                      </a:solidFill>
                    </a:endParaRPr>
                  </a:p>
                </p:txBody>
              </p:sp>
              <p:cxnSp>
                <p:nvCxnSpPr>
                  <p:cNvPr id="75" name="Straight Connector 74"/>
                  <p:cNvCxnSpPr>
                    <a:endCxn id="74" idx="2"/>
                  </p:cNvCxnSpPr>
                  <p:nvPr/>
                </p:nvCxnSpPr>
                <p:spPr>
                  <a:xfrm>
                    <a:off x="4572000" y="3115757"/>
                    <a:ext cx="591797" cy="5195"/>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73" name="TextBox 72"/>
                <p:cNvSpPr txBox="1"/>
                <p:nvPr/>
              </p:nvSpPr>
              <p:spPr>
                <a:xfrm>
                  <a:off x="3226080" y="3155390"/>
                  <a:ext cx="1117132" cy="345212"/>
                </a:xfrm>
                <a:prstGeom prst="rect">
                  <a:avLst/>
                </a:prstGeom>
                <a:noFill/>
              </p:spPr>
              <p:txBody>
                <a:bodyPr wrap="none" rtlCol="0">
                  <a:spAutoFit/>
                </a:bodyPr>
                <a:lstStyle/>
                <a:p>
                  <a:pPr algn="r" defTabSz="914225"/>
                  <a:r>
                    <a:rPr lang="en-US" sz="1567" dirty="0">
                      <a:solidFill>
                        <a:srgbClr val="FFFFFF"/>
                      </a:solidFill>
                    </a:rPr>
                    <a:t>Graph API</a:t>
                  </a:r>
                </a:p>
              </p:txBody>
            </p:sp>
          </p:grpSp>
        </p:grpSp>
        <p:sp>
          <p:nvSpPr>
            <p:cNvPr id="67" name="TextBox 66"/>
            <p:cNvSpPr txBox="1"/>
            <p:nvPr/>
          </p:nvSpPr>
          <p:spPr>
            <a:xfrm>
              <a:off x="4107776" y="1886932"/>
              <a:ext cx="1672568" cy="385618"/>
            </a:xfrm>
            <a:prstGeom prst="rect">
              <a:avLst/>
            </a:prstGeom>
            <a:noFill/>
          </p:spPr>
          <p:txBody>
            <a:bodyPr wrap="square" lIns="91427" tIns="91427" rIns="91427" bIns="91427" rtlCol="0">
              <a:spAutoFit/>
            </a:bodyPr>
            <a:lstStyle/>
            <a:p>
              <a:pPr algn="ctr" defTabSz="1218519">
                <a:lnSpc>
                  <a:spcPct val="80000"/>
                </a:lnSpc>
                <a:buSzPct val="80000"/>
              </a:pPr>
              <a:r>
                <a:rPr lang="en-US" sz="1600" dirty="0">
                  <a:gradFill>
                    <a:gsLst>
                      <a:gs pos="0">
                        <a:srgbClr val="FFFFFF"/>
                      </a:gs>
                      <a:gs pos="100000">
                        <a:srgbClr val="FFFFFF"/>
                      </a:gs>
                    </a:gsLst>
                    <a:lin ang="5400000" scaled="0"/>
                  </a:gradFill>
                </a:rPr>
                <a:t>Authentication</a:t>
              </a:r>
              <a:endParaRPr lang="en-US" dirty="0">
                <a:gradFill>
                  <a:gsLst>
                    <a:gs pos="0">
                      <a:srgbClr val="FFFFFF"/>
                    </a:gs>
                    <a:gs pos="100000">
                      <a:srgbClr val="FFFFFF"/>
                    </a:gs>
                  </a:gsLst>
                  <a:lin ang="5400000" scaled="0"/>
                </a:gradFill>
              </a:endParaRPr>
            </a:p>
          </p:txBody>
        </p:sp>
      </p:grpSp>
      <p:sp>
        <p:nvSpPr>
          <p:cNvPr id="68" name="TextBox 67"/>
          <p:cNvSpPr txBox="1"/>
          <p:nvPr/>
        </p:nvSpPr>
        <p:spPr>
          <a:xfrm rot="16200000">
            <a:off x="101821" y="2796449"/>
            <a:ext cx="1672330" cy="410632"/>
          </a:xfrm>
          <a:prstGeom prst="rect">
            <a:avLst/>
          </a:prstGeom>
          <a:noFill/>
        </p:spPr>
        <p:txBody>
          <a:bodyPr wrap="square" lIns="91427" tIns="91427" rIns="91427" bIns="91427" rtlCol="0">
            <a:spAutoFit/>
          </a:bodyPr>
          <a:lstStyle/>
          <a:p>
            <a:pPr algn="ctr" defTabSz="1218519">
              <a:lnSpc>
                <a:spcPct val="80000"/>
              </a:lnSpc>
              <a:buSzPct val="80000"/>
            </a:pPr>
            <a:r>
              <a:rPr lang="en-US" dirty="0">
                <a:gradFill>
                  <a:gsLst>
                    <a:gs pos="0">
                      <a:srgbClr val="FFFFFF"/>
                    </a:gs>
                    <a:gs pos="100000">
                      <a:srgbClr val="FFFFFF"/>
                    </a:gs>
                  </a:gsLst>
                  <a:lin ang="5400000" scaled="0"/>
                </a:gradFill>
              </a:rPr>
              <a:t>Authorization</a:t>
            </a:r>
          </a:p>
        </p:txBody>
      </p:sp>
    </p:spTree>
    <p:extLst>
      <p:ext uri="{BB962C8B-B14F-4D97-AF65-F5344CB8AC3E}">
        <p14:creationId xmlns:p14="http://schemas.microsoft.com/office/powerpoint/2010/main" val="20401853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fade">
                                      <p:cBhvr>
                                        <p:cTn id="15" dur="500"/>
                                        <p:tgtEl>
                                          <p:spTgt spid="6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fade">
                                      <p:cBhvr>
                                        <p:cTn id="18" dur="500"/>
                                        <p:tgtEl>
                                          <p:spTgt spid="6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fade">
                                      <p:cBhvr>
                                        <p:cTn id="21" dur="500"/>
                                        <p:tgtEl>
                                          <p:spTgt spid="6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8"/>
                                        </p:tgtEl>
                                        <p:attrNameLst>
                                          <p:attrName>style.visibility</p:attrName>
                                        </p:attrNameLst>
                                      </p:cBhvr>
                                      <p:to>
                                        <p:strVal val="visible"/>
                                      </p:to>
                                    </p:set>
                                    <p:animEffect transition="in" filter="fade">
                                      <p:cBhvr>
                                        <p:cTn id="24" dur="500"/>
                                        <p:tgtEl>
                                          <p:spTgt spid="6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7"/>
                                        </p:tgtEl>
                                        <p:attrNameLst>
                                          <p:attrName>style.visibility</p:attrName>
                                        </p:attrNameLst>
                                      </p:cBhvr>
                                      <p:to>
                                        <p:strVal val="visible"/>
                                      </p:to>
                                    </p:set>
                                    <p:animEffect transition="in" filter="fade">
                                      <p:cBhvr>
                                        <p:cTn id="29"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1" grpId="0" animBg="1"/>
      <p:bldP spid="63" grpId="0" animBg="1"/>
      <p:bldP spid="64" grpId="0" animBg="1"/>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2" name="Down Arrow 41"/>
          <p:cNvSpPr/>
          <p:nvPr/>
        </p:nvSpPr>
        <p:spPr bwMode="auto">
          <a:xfrm rot="5400000">
            <a:off x="5340831" y="364281"/>
            <a:ext cx="480600" cy="3960544"/>
          </a:xfrm>
          <a:prstGeom prst="downArrow">
            <a:avLst>
              <a:gd name="adj1" fmla="val 42122"/>
              <a:gd name="adj2" fmla="val 62085"/>
            </a:avLst>
          </a:prstGeom>
          <a:solidFill>
            <a:srgbClr val="00B0F0">
              <a:alpha val="5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0" tIns="45705" rIns="91410" bIns="45705" numCol="1" rtlCol="0" anchor="ctr" anchorCtr="0" compatLnSpc="1">
            <a:prstTxWarp prst="textNoShape">
              <a:avLst/>
            </a:prstTxWarp>
          </a:bodyPr>
          <a:lstStyle/>
          <a:p>
            <a:pPr algn="ctr" defTabSz="913748" fontAlgn="base">
              <a:spcBef>
                <a:spcPct val="0"/>
              </a:spcBef>
              <a:spcAft>
                <a:spcPct val="0"/>
              </a:spcAft>
            </a:pPr>
            <a:endParaRPr lang="en-US" sz="2200" dirty="0">
              <a:gradFill>
                <a:gsLst>
                  <a:gs pos="0">
                    <a:srgbClr val="FFFFFF"/>
                  </a:gs>
                  <a:gs pos="100000">
                    <a:srgbClr val="FFFFFF"/>
                  </a:gs>
                </a:gsLst>
                <a:lin ang="5400000" scaled="0"/>
              </a:gradFill>
            </a:endParaRPr>
          </a:p>
        </p:txBody>
      </p:sp>
      <p:grpSp>
        <p:nvGrpSpPr>
          <p:cNvPr id="10" name="Group 9"/>
          <p:cNvGrpSpPr/>
          <p:nvPr/>
        </p:nvGrpSpPr>
        <p:grpSpPr>
          <a:xfrm>
            <a:off x="5891135" y="4683750"/>
            <a:ext cx="6147623" cy="1900779"/>
            <a:chOff x="6414458" y="4683927"/>
            <a:chExt cx="5341249" cy="1901049"/>
          </a:xfrm>
        </p:grpSpPr>
        <p:sp>
          <p:nvSpPr>
            <p:cNvPr id="36" name="Rectangle 35"/>
            <p:cNvSpPr/>
            <p:nvPr/>
          </p:nvSpPr>
          <p:spPr bwMode="auto">
            <a:xfrm>
              <a:off x="6414458" y="4683927"/>
              <a:ext cx="5341249" cy="1901049"/>
            </a:xfrm>
            <a:prstGeom prst="rect">
              <a:avLst/>
            </a:prstGeom>
            <a:solidFill>
              <a:schemeClr val="accent2">
                <a:alpha val="14902"/>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0" tIns="45705" rIns="91410" bIns="45705" numCol="1" rtlCol="0" anchor="ctr" anchorCtr="0" compatLnSpc="1">
              <a:prstTxWarp prst="textNoShape">
                <a:avLst/>
              </a:prstTxWarp>
            </a:bodyPr>
            <a:lstStyle/>
            <a:p>
              <a:pPr algn="ctr" defTabSz="913748"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6" name="TextBox 25"/>
            <p:cNvSpPr txBox="1"/>
            <p:nvPr/>
          </p:nvSpPr>
          <p:spPr>
            <a:xfrm>
              <a:off x="6451903" y="4769866"/>
              <a:ext cx="1790281" cy="246256"/>
            </a:xfrm>
            <a:prstGeom prst="rect">
              <a:avLst/>
            </a:prstGeom>
            <a:noFill/>
          </p:spPr>
          <p:txBody>
            <a:bodyPr wrap="square" lIns="0" tIns="0" rIns="0" bIns="0" rtlCol="0">
              <a:spAutoFit/>
            </a:bodyPr>
            <a:lstStyle/>
            <a:p>
              <a:pPr defTabSz="1218519">
                <a:lnSpc>
                  <a:spcPct val="80000"/>
                </a:lnSpc>
                <a:buSzPct val="80000"/>
              </a:pPr>
              <a:r>
                <a:rPr lang="en-US" sz="2000" dirty="0">
                  <a:gradFill>
                    <a:gsLst>
                      <a:gs pos="0">
                        <a:srgbClr val="FFFFFF"/>
                      </a:gs>
                      <a:gs pos="100000">
                        <a:srgbClr val="FFFFFF"/>
                      </a:gs>
                    </a:gsLst>
                    <a:lin ang="5400000" scaled="0"/>
                  </a:gradFill>
                </a:rPr>
                <a:t>On Premises</a:t>
              </a:r>
            </a:p>
          </p:txBody>
        </p:sp>
      </p:grpSp>
      <p:sp>
        <p:nvSpPr>
          <p:cNvPr id="57" name="Rectangle 56"/>
          <p:cNvSpPr/>
          <p:nvPr/>
        </p:nvSpPr>
        <p:spPr bwMode="auto">
          <a:xfrm>
            <a:off x="700678" y="1511548"/>
            <a:ext cx="2914999" cy="2413767"/>
          </a:xfrm>
          <a:prstGeom prst="rect">
            <a:avLst/>
          </a:prstGeom>
          <a:solidFill>
            <a:schemeClr val="accent1">
              <a:alpha val="14902"/>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0" tIns="45705" rIns="91410" bIns="45705" numCol="1" rtlCol="0" anchor="ctr" anchorCtr="0" compatLnSpc="1">
            <a:prstTxWarp prst="textNoShape">
              <a:avLst/>
            </a:prstTxWarp>
          </a:bodyPr>
          <a:lstStyle/>
          <a:p>
            <a:pPr algn="ctr" defTabSz="913748"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62" name="Picture 6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406" y="1484704"/>
            <a:ext cx="1585537" cy="548562"/>
          </a:xfrm>
          <a:prstGeom prst="rect">
            <a:avLst/>
          </a:prstGeom>
        </p:spPr>
      </p:pic>
      <p:sp>
        <p:nvSpPr>
          <p:cNvPr id="6" name="Title 5"/>
          <p:cNvSpPr>
            <a:spLocks noGrp="1"/>
          </p:cNvSpPr>
          <p:nvPr>
            <p:ph type="title"/>
          </p:nvPr>
        </p:nvSpPr>
        <p:spPr/>
        <p:txBody>
          <a:bodyPr/>
          <a:lstStyle/>
          <a:p>
            <a:r>
              <a:rPr lang="en-US" sz="4705" dirty="0">
                <a:solidFill>
                  <a:schemeClr val="bg1"/>
                </a:solidFill>
              </a:rPr>
              <a:t>Directory &amp; Password Hash </a:t>
            </a:r>
            <a:r>
              <a:rPr lang="en-US" sz="4705" dirty="0" smtClean="0">
                <a:solidFill>
                  <a:schemeClr val="bg1"/>
                </a:solidFill>
              </a:rPr>
              <a:t>Synchronization</a:t>
            </a:r>
            <a:endParaRPr lang="en-US" sz="4705" dirty="0">
              <a:solidFill>
                <a:schemeClr val="bg1"/>
              </a:solidFill>
            </a:endParaRPr>
          </a:p>
        </p:txBody>
      </p:sp>
      <p:sp>
        <p:nvSpPr>
          <p:cNvPr id="29" name="Down Arrow 28"/>
          <p:cNvSpPr/>
          <p:nvPr/>
        </p:nvSpPr>
        <p:spPr bwMode="auto">
          <a:xfrm rot="10800000">
            <a:off x="8650386" y="3818137"/>
            <a:ext cx="480600" cy="1620595"/>
          </a:xfrm>
          <a:prstGeom prst="downArrow">
            <a:avLst>
              <a:gd name="adj1" fmla="val 42122"/>
              <a:gd name="adj2" fmla="val 62085"/>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0" tIns="45705" rIns="91410" bIns="45705" numCol="1" rtlCol="0" anchor="ctr" anchorCtr="0" compatLnSpc="1">
            <a:prstTxWarp prst="textNoShape">
              <a:avLst/>
            </a:prstTxWarp>
          </a:bodyPr>
          <a:lstStyle/>
          <a:p>
            <a:pPr algn="ctr" defTabSz="913748" fontAlgn="base">
              <a:spcBef>
                <a:spcPct val="0"/>
              </a:spcBef>
              <a:spcAft>
                <a:spcPct val="0"/>
              </a:spcAft>
            </a:pPr>
            <a:endParaRPr lang="en-US" sz="2200" dirty="0">
              <a:gradFill>
                <a:gsLst>
                  <a:gs pos="0">
                    <a:srgbClr val="FFFFFF"/>
                  </a:gs>
                  <a:gs pos="100000">
                    <a:srgbClr val="FFFFFF"/>
                  </a:gs>
                </a:gsLst>
                <a:lin ang="5400000" scaled="0"/>
              </a:gradFill>
            </a:endParaRPr>
          </a:p>
        </p:txBody>
      </p:sp>
      <p:grpSp>
        <p:nvGrpSpPr>
          <p:cNvPr id="58" name="Group 57"/>
          <p:cNvGrpSpPr/>
          <p:nvPr/>
        </p:nvGrpSpPr>
        <p:grpSpPr>
          <a:xfrm>
            <a:off x="7539759" y="5398496"/>
            <a:ext cx="2701851" cy="942315"/>
            <a:chOff x="2243844" y="4636942"/>
            <a:chExt cx="2708199" cy="1474585"/>
          </a:xfrm>
        </p:grpSpPr>
        <p:sp>
          <p:nvSpPr>
            <p:cNvPr id="59" name="Rectangle 58"/>
            <p:cNvSpPr/>
            <p:nvPr/>
          </p:nvSpPr>
          <p:spPr bwMode="auto">
            <a:xfrm>
              <a:off x="2243844" y="4636942"/>
              <a:ext cx="2708199" cy="1474585"/>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0" tIns="45705" rIns="91410" bIns="45705" numCol="1" rtlCol="0" anchor="ctr" anchorCtr="0" compatLnSpc="1">
              <a:prstTxWarp prst="textNoShape">
                <a:avLst/>
              </a:prstTxWarp>
            </a:bodyPr>
            <a:lstStyle/>
            <a:p>
              <a:pPr algn="ctr" defTabSz="913748"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60" name="TextBox 59"/>
            <p:cNvSpPr txBox="1"/>
            <p:nvPr/>
          </p:nvSpPr>
          <p:spPr>
            <a:xfrm>
              <a:off x="2265539" y="5158444"/>
              <a:ext cx="2686504" cy="433463"/>
            </a:xfrm>
            <a:prstGeom prst="rect">
              <a:avLst/>
            </a:prstGeom>
            <a:noFill/>
          </p:spPr>
          <p:txBody>
            <a:bodyPr wrap="square" lIns="0" tIns="0" rIns="0" bIns="0" rtlCol="0">
              <a:spAutoFit/>
            </a:bodyPr>
            <a:lstStyle/>
            <a:p>
              <a:pPr algn="ctr" defTabSz="1218519">
                <a:buSzPct val="80000"/>
              </a:pPr>
              <a:r>
                <a:rPr lang="en-US" dirty="0">
                  <a:gradFill>
                    <a:gsLst>
                      <a:gs pos="0">
                        <a:srgbClr val="FFFFFF"/>
                      </a:gs>
                      <a:gs pos="100000">
                        <a:srgbClr val="FFFFFF"/>
                      </a:gs>
                    </a:gsLst>
                    <a:lin ang="5400000" scaled="0"/>
                  </a:gradFill>
                </a:rPr>
                <a:t>Active Directory</a:t>
              </a:r>
            </a:p>
          </p:txBody>
        </p:sp>
      </p:grpSp>
      <p:sp>
        <p:nvSpPr>
          <p:cNvPr id="69" name="TextBox 68"/>
          <p:cNvSpPr txBox="1"/>
          <p:nvPr/>
        </p:nvSpPr>
        <p:spPr>
          <a:xfrm>
            <a:off x="8973410" y="4857222"/>
            <a:ext cx="1043367" cy="385564"/>
          </a:xfrm>
          <a:prstGeom prst="rect">
            <a:avLst/>
          </a:prstGeom>
          <a:noFill/>
        </p:spPr>
        <p:txBody>
          <a:bodyPr wrap="square" lIns="91427" tIns="91427" rIns="91427" bIns="91427" rtlCol="0">
            <a:spAutoFit/>
          </a:bodyPr>
          <a:lstStyle/>
          <a:p>
            <a:pPr algn="ctr" defTabSz="1218519">
              <a:lnSpc>
                <a:spcPct val="80000"/>
              </a:lnSpc>
              <a:buSzPct val="80000"/>
            </a:pPr>
            <a:r>
              <a:rPr lang="en-US" sz="1600" dirty="0" err="1">
                <a:gradFill>
                  <a:gsLst>
                    <a:gs pos="0">
                      <a:srgbClr val="FFFFFF"/>
                    </a:gs>
                    <a:gs pos="100000">
                      <a:srgbClr val="FFFFFF"/>
                    </a:gs>
                  </a:gsLst>
                  <a:lin ang="5400000" scaled="0"/>
                </a:gradFill>
              </a:rPr>
              <a:t>DirSync</a:t>
            </a:r>
            <a:endParaRPr lang="en-US" dirty="0">
              <a:gradFill>
                <a:gsLst>
                  <a:gs pos="0">
                    <a:srgbClr val="FFFFFF"/>
                  </a:gs>
                  <a:gs pos="100000">
                    <a:srgbClr val="FFFFFF"/>
                  </a:gs>
                </a:gsLst>
                <a:lin ang="5400000" scaled="0"/>
              </a:gradFill>
            </a:endParaRPr>
          </a:p>
        </p:txBody>
      </p:sp>
      <p:grpSp>
        <p:nvGrpSpPr>
          <p:cNvPr id="12" name="Group 11"/>
          <p:cNvGrpSpPr/>
          <p:nvPr/>
        </p:nvGrpSpPr>
        <p:grpSpPr>
          <a:xfrm>
            <a:off x="5891136" y="1511549"/>
            <a:ext cx="6147621" cy="2417589"/>
            <a:chOff x="4389120" y="1632383"/>
            <a:chExt cx="6148493" cy="2417932"/>
          </a:xfrm>
        </p:grpSpPr>
        <p:grpSp>
          <p:nvGrpSpPr>
            <p:cNvPr id="3" name="Group 2"/>
            <p:cNvGrpSpPr/>
            <p:nvPr/>
          </p:nvGrpSpPr>
          <p:grpSpPr>
            <a:xfrm>
              <a:off x="4389120" y="1634063"/>
              <a:ext cx="6148493" cy="2416252"/>
              <a:chOff x="5575659" y="1084864"/>
              <a:chExt cx="6149365" cy="1831752"/>
            </a:xfrm>
          </p:grpSpPr>
          <p:sp>
            <p:nvSpPr>
              <p:cNvPr id="4" name="Rectangle 3"/>
              <p:cNvSpPr/>
              <p:nvPr/>
            </p:nvSpPr>
            <p:spPr bwMode="auto">
              <a:xfrm>
                <a:off x="5575659" y="1084864"/>
                <a:ext cx="6149365" cy="1831752"/>
              </a:xfrm>
              <a:prstGeom prst="rect">
                <a:avLst/>
              </a:prstGeom>
              <a:solidFill>
                <a:srgbClr val="00B0F0">
                  <a:alpha val="14902"/>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0" tIns="45705" rIns="91410" bIns="45705" numCol="1" rtlCol="0" anchor="ctr" anchorCtr="0" compatLnSpc="1">
                <a:prstTxWarp prst="textNoShape">
                  <a:avLst/>
                </a:prstTxWarp>
              </a:bodyPr>
              <a:lstStyle/>
              <a:p>
                <a:pPr algn="ctr" defTabSz="913748"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39" name="Rectangle 38"/>
              <p:cNvSpPr/>
              <p:nvPr/>
            </p:nvSpPr>
            <p:spPr bwMode="auto">
              <a:xfrm>
                <a:off x="7247248" y="1488146"/>
                <a:ext cx="2581493" cy="1330977"/>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0" tIns="45705" rIns="91410" bIns="45705" numCol="1" rtlCol="0" anchor="ctr" anchorCtr="0" compatLnSpc="1">
                <a:prstTxWarp prst="textNoShape">
                  <a:avLst/>
                </a:prstTxWarp>
              </a:bodyPr>
              <a:lstStyle/>
              <a:p>
                <a:pPr algn="ctr" defTabSz="913748" fontAlgn="base">
                  <a:spcBef>
                    <a:spcPct val="0"/>
                  </a:spcBef>
                  <a:spcAft>
                    <a:spcPct val="0"/>
                  </a:spcAft>
                </a:pPr>
                <a:r>
                  <a:rPr lang="en-US" sz="2000" dirty="0">
                    <a:gradFill>
                      <a:gsLst>
                        <a:gs pos="0">
                          <a:srgbClr val="FFFFFF"/>
                        </a:gs>
                        <a:gs pos="100000">
                          <a:srgbClr val="FFFFFF"/>
                        </a:gs>
                      </a:gsLst>
                      <a:lin ang="5400000" scaled="0"/>
                    </a:gradFill>
                  </a:rPr>
                  <a:t>Windows Azure Active Directory</a:t>
                </a:r>
              </a:p>
            </p:txBody>
          </p:sp>
        </p:grpSp>
        <p:pic>
          <p:nvPicPr>
            <p:cNvPr id="33" name="Picture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25203" y="1632383"/>
              <a:ext cx="2280708" cy="547147"/>
            </a:xfrm>
            <a:prstGeom prst="rect">
              <a:avLst/>
            </a:prstGeom>
          </p:spPr>
        </p:pic>
        <p:grpSp>
          <p:nvGrpSpPr>
            <p:cNvPr id="30" name="Group 29"/>
            <p:cNvGrpSpPr/>
            <p:nvPr>
              <p:custDataLst>
                <p:custData r:id="rId1"/>
              </p:custDataLst>
            </p:nvPr>
          </p:nvGrpSpPr>
          <p:grpSpPr>
            <a:xfrm>
              <a:off x="5052308" y="2166029"/>
              <a:ext cx="5149451" cy="1718649"/>
              <a:chOff x="4419733" y="2003257"/>
              <a:chExt cx="5252709" cy="1753112"/>
            </a:xfrm>
          </p:grpSpPr>
          <p:grpSp>
            <p:nvGrpSpPr>
              <p:cNvPr id="34" name="Group 33"/>
              <p:cNvGrpSpPr/>
              <p:nvPr/>
            </p:nvGrpSpPr>
            <p:grpSpPr>
              <a:xfrm>
                <a:off x="8095353" y="2349405"/>
                <a:ext cx="789225" cy="197428"/>
                <a:chOff x="4571341" y="3662771"/>
                <a:chExt cx="789225" cy="197428"/>
              </a:xfrm>
              <a:solidFill>
                <a:schemeClr val="tx1"/>
              </a:solidFill>
            </p:grpSpPr>
            <p:sp>
              <p:nvSpPr>
                <p:cNvPr id="54" name="Oval 53"/>
                <p:cNvSpPr/>
                <p:nvPr/>
              </p:nvSpPr>
              <p:spPr>
                <a:xfrm>
                  <a:off x="5163138" y="3662771"/>
                  <a:ext cx="197428" cy="197428"/>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5"/>
                  <a:endParaRPr lang="en-US" sz="1765">
                    <a:solidFill>
                      <a:srgbClr val="FFFFFF"/>
                    </a:solidFill>
                  </a:endParaRPr>
                </a:p>
              </p:txBody>
            </p:sp>
            <p:cxnSp>
              <p:nvCxnSpPr>
                <p:cNvPr id="55" name="Straight Connector 54"/>
                <p:cNvCxnSpPr>
                  <a:endCxn id="54" idx="2"/>
                </p:cNvCxnSpPr>
                <p:nvPr/>
              </p:nvCxnSpPr>
              <p:spPr>
                <a:xfrm>
                  <a:off x="4571341" y="3756291"/>
                  <a:ext cx="591797" cy="5195"/>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35" name="TextBox 34"/>
              <p:cNvSpPr txBox="1"/>
              <p:nvPr/>
            </p:nvSpPr>
            <p:spPr>
              <a:xfrm>
                <a:off x="8112184" y="2003257"/>
                <a:ext cx="896912" cy="345212"/>
              </a:xfrm>
              <a:prstGeom prst="rect">
                <a:avLst/>
              </a:prstGeom>
              <a:noFill/>
            </p:spPr>
            <p:txBody>
              <a:bodyPr wrap="none" rtlCol="0">
                <a:spAutoFit/>
              </a:bodyPr>
              <a:lstStyle/>
              <a:p>
                <a:pPr defTabSz="914225"/>
                <a:r>
                  <a:rPr lang="en-US" sz="1567" dirty="0">
                    <a:solidFill>
                      <a:srgbClr val="FFFFFF"/>
                    </a:solidFill>
                  </a:rPr>
                  <a:t>OAuth2</a:t>
                </a:r>
              </a:p>
            </p:txBody>
          </p:sp>
          <p:grpSp>
            <p:nvGrpSpPr>
              <p:cNvPr id="37" name="Group 36"/>
              <p:cNvGrpSpPr/>
              <p:nvPr/>
            </p:nvGrpSpPr>
            <p:grpSpPr>
              <a:xfrm>
                <a:off x="8095353" y="2952569"/>
                <a:ext cx="789225" cy="197428"/>
                <a:chOff x="4571341" y="3662771"/>
                <a:chExt cx="789225" cy="197428"/>
              </a:xfrm>
              <a:solidFill>
                <a:schemeClr val="tx1"/>
              </a:solidFill>
            </p:grpSpPr>
            <p:sp>
              <p:nvSpPr>
                <p:cNvPr id="52" name="Oval 51"/>
                <p:cNvSpPr/>
                <p:nvPr/>
              </p:nvSpPr>
              <p:spPr>
                <a:xfrm>
                  <a:off x="5163138" y="3662771"/>
                  <a:ext cx="197428" cy="197428"/>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5"/>
                  <a:endParaRPr lang="en-US" sz="1765">
                    <a:solidFill>
                      <a:srgbClr val="FFFFFF"/>
                    </a:solidFill>
                  </a:endParaRPr>
                </a:p>
              </p:txBody>
            </p:sp>
            <p:cxnSp>
              <p:nvCxnSpPr>
                <p:cNvPr id="53" name="Straight Connector 52"/>
                <p:cNvCxnSpPr>
                  <a:endCxn id="52" idx="2"/>
                </p:cNvCxnSpPr>
                <p:nvPr/>
              </p:nvCxnSpPr>
              <p:spPr>
                <a:xfrm>
                  <a:off x="4571341" y="3756291"/>
                  <a:ext cx="591797" cy="5195"/>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43" name="TextBox 42"/>
              <p:cNvSpPr txBox="1"/>
              <p:nvPr/>
            </p:nvSpPr>
            <p:spPr>
              <a:xfrm>
                <a:off x="8112184" y="2606421"/>
                <a:ext cx="922551" cy="345212"/>
              </a:xfrm>
              <a:prstGeom prst="rect">
                <a:avLst/>
              </a:prstGeom>
              <a:noFill/>
            </p:spPr>
            <p:txBody>
              <a:bodyPr wrap="none" rtlCol="0">
                <a:spAutoFit/>
              </a:bodyPr>
              <a:lstStyle/>
              <a:p>
                <a:pPr defTabSz="914225"/>
                <a:r>
                  <a:rPr lang="en-US" sz="1567" dirty="0">
                    <a:solidFill>
                      <a:srgbClr val="FFFFFF"/>
                    </a:solidFill>
                  </a:rPr>
                  <a:t>SAML-P</a:t>
                </a:r>
              </a:p>
            </p:txBody>
          </p:sp>
          <p:grpSp>
            <p:nvGrpSpPr>
              <p:cNvPr id="44" name="Group 43"/>
              <p:cNvGrpSpPr/>
              <p:nvPr/>
            </p:nvGrpSpPr>
            <p:grpSpPr>
              <a:xfrm>
                <a:off x="8095353" y="3558941"/>
                <a:ext cx="789225" cy="197428"/>
                <a:chOff x="4571341" y="3662771"/>
                <a:chExt cx="789225" cy="197428"/>
              </a:xfrm>
              <a:solidFill>
                <a:schemeClr val="tx1"/>
              </a:solidFill>
            </p:grpSpPr>
            <p:sp>
              <p:nvSpPr>
                <p:cNvPr id="50" name="Oval 49"/>
                <p:cNvSpPr/>
                <p:nvPr/>
              </p:nvSpPr>
              <p:spPr>
                <a:xfrm>
                  <a:off x="5163138" y="3662771"/>
                  <a:ext cx="197428" cy="197428"/>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5"/>
                  <a:endParaRPr lang="en-US" sz="1765">
                    <a:solidFill>
                      <a:srgbClr val="FFFFFF"/>
                    </a:solidFill>
                  </a:endParaRPr>
                </a:p>
              </p:txBody>
            </p:sp>
            <p:cxnSp>
              <p:nvCxnSpPr>
                <p:cNvPr id="51" name="Straight Connector 50"/>
                <p:cNvCxnSpPr>
                  <a:endCxn id="50" idx="2"/>
                </p:cNvCxnSpPr>
                <p:nvPr/>
              </p:nvCxnSpPr>
              <p:spPr>
                <a:xfrm>
                  <a:off x="4571341" y="3756290"/>
                  <a:ext cx="591797" cy="5195"/>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45" name="TextBox 44"/>
              <p:cNvSpPr txBox="1"/>
              <p:nvPr/>
            </p:nvSpPr>
            <p:spPr>
              <a:xfrm>
                <a:off x="8112184" y="3212792"/>
                <a:ext cx="1560258" cy="345212"/>
              </a:xfrm>
              <a:prstGeom prst="rect">
                <a:avLst/>
              </a:prstGeom>
              <a:noFill/>
            </p:spPr>
            <p:txBody>
              <a:bodyPr wrap="none" rtlCol="0">
                <a:spAutoFit/>
              </a:bodyPr>
              <a:lstStyle/>
              <a:p>
                <a:pPr defTabSz="914225"/>
                <a:r>
                  <a:rPr lang="en-US" sz="1567" dirty="0">
                    <a:solidFill>
                      <a:srgbClr val="FFFFFF"/>
                    </a:solidFill>
                  </a:rPr>
                  <a:t>WS-Federation</a:t>
                </a:r>
              </a:p>
            </p:txBody>
          </p:sp>
          <p:grpSp>
            <p:nvGrpSpPr>
              <p:cNvPr id="46" name="Group 45"/>
              <p:cNvGrpSpPr/>
              <p:nvPr/>
            </p:nvGrpSpPr>
            <p:grpSpPr>
              <a:xfrm>
                <a:off x="4680410" y="2910813"/>
                <a:ext cx="791326" cy="197428"/>
                <a:chOff x="1156398" y="2399613"/>
                <a:chExt cx="791326" cy="197428"/>
              </a:xfrm>
              <a:solidFill>
                <a:schemeClr val="tx1"/>
              </a:solidFill>
            </p:grpSpPr>
            <p:sp>
              <p:nvSpPr>
                <p:cNvPr id="48" name="Oval 47"/>
                <p:cNvSpPr/>
                <p:nvPr/>
              </p:nvSpPr>
              <p:spPr>
                <a:xfrm>
                  <a:off x="1156398" y="2399613"/>
                  <a:ext cx="197428" cy="197428"/>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5"/>
                  <a:endParaRPr lang="en-US" sz="1765">
                    <a:solidFill>
                      <a:srgbClr val="FFFFFF"/>
                    </a:solidFill>
                  </a:endParaRPr>
                </a:p>
              </p:txBody>
            </p:sp>
            <p:cxnSp>
              <p:nvCxnSpPr>
                <p:cNvPr id="49" name="Straight Connector 48"/>
                <p:cNvCxnSpPr/>
                <p:nvPr/>
              </p:nvCxnSpPr>
              <p:spPr>
                <a:xfrm>
                  <a:off x="1355927" y="2493851"/>
                  <a:ext cx="591797" cy="5195"/>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4419733" y="2580331"/>
                <a:ext cx="1068078" cy="345212"/>
              </a:xfrm>
              <a:prstGeom prst="rect">
                <a:avLst/>
              </a:prstGeom>
              <a:noFill/>
            </p:spPr>
            <p:txBody>
              <a:bodyPr wrap="none" rtlCol="0">
                <a:spAutoFit/>
              </a:bodyPr>
              <a:lstStyle/>
              <a:p>
                <a:pPr defTabSz="914225"/>
                <a:r>
                  <a:rPr lang="en-US" sz="1567" dirty="0">
                    <a:solidFill>
                      <a:srgbClr val="FFFFFF"/>
                    </a:solidFill>
                  </a:rPr>
                  <a:t>Metadata</a:t>
                </a:r>
              </a:p>
            </p:txBody>
          </p:sp>
        </p:grpSp>
        <p:grpSp>
          <p:nvGrpSpPr>
            <p:cNvPr id="71" name="Group 70"/>
            <p:cNvGrpSpPr/>
            <p:nvPr>
              <p:custDataLst>
                <p:custData r:id="rId2"/>
              </p:custDataLst>
            </p:nvPr>
          </p:nvGrpSpPr>
          <p:grpSpPr>
            <a:xfrm>
              <a:off x="4991159" y="3351355"/>
              <a:ext cx="1095172" cy="509618"/>
              <a:chOff x="3226080" y="3155390"/>
              <a:chExt cx="1117132" cy="519837"/>
            </a:xfrm>
          </p:grpSpPr>
          <p:grpSp>
            <p:nvGrpSpPr>
              <p:cNvPr id="72" name="Group 71"/>
              <p:cNvGrpSpPr/>
              <p:nvPr/>
            </p:nvGrpSpPr>
            <p:grpSpPr>
              <a:xfrm flipH="1">
                <a:off x="3551237" y="3477799"/>
                <a:ext cx="789225" cy="197428"/>
                <a:chOff x="4572000" y="3022238"/>
                <a:chExt cx="789225" cy="197428"/>
              </a:xfrm>
              <a:solidFill>
                <a:schemeClr val="tx1"/>
              </a:solidFill>
            </p:grpSpPr>
            <p:sp>
              <p:nvSpPr>
                <p:cNvPr id="74" name="Oval 73"/>
                <p:cNvSpPr/>
                <p:nvPr/>
              </p:nvSpPr>
              <p:spPr>
                <a:xfrm>
                  <a:off x="5163797" y="3022238"/>
                  <a:ext cx="197428" cy="197428"/>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5"/>
                  <a:endParaRPr lang="en-US" sz="1765">
                    <a:solidFill>
                      <a:srgbClr val="FFFFFF"/>
                    </a:solidFill>
                  </a:endParaRPr>
                </a:p>
              </p:txBody>
            </p:sp>
            <p:cxnSp>
              <p:nvCxnSpPr>
                <p:cNvPr id="75" name="Straight Connector 74"/>
                <p:cNvCxnSpPr>
                  <a:endCxn id="74" idx="2"/>
                </p:cNvCxnSpPr>
                <p:nvPr/>
              </p:nvCxnSpPr>
              <p:spPr>
                <a:xfrm>
                  <a:off x="4572000" y="3115757"/>
                  <a:ext cx="591797" cy="5195"/>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73" name="TextBox 72"/>
              <p:cNvSpPr txBox="1"/>
              <p:nvPr/>
            </p:nvSpPr>
            <p:spPr>
              <a:xfrm>
                <a:off x="3226080" y="3155390"/>
                <a:ext cx="1117132" cy="345212"/>
              </a:xfrm>
              <a:prstGeom prst="rect">
                <a:avLst/>
              </a:prstGeom>
              <a:noFill/>
            </p:spPr>
            <p:txBody>
              <a:bodyPr wrap="none" rtlCol="0">
                <a:spAutoFit/>
              </a:bodyPr>
              <a:lstStyle/>
              <a:p>
                <a:pPr algn="r" defTabSz="914225"/>
                <a:r>
                  <a:rPr lang="en-US" sz="1567" dirty="0">
                    <a:solidFill>
                      <a:srgbClr val="FFFFFF"/>
                    </a:solidFill>
                  </a:rPr>
                  <a:t>Graph API</a:t>
                </a:r>
              </a:p>
            </p:txBody>
          </p:sp>
        </p:grpSp>
      </p:grpSp>
      <p:sp>
        <p:nvSpPr>
          <p:cNvPr id="2" name="Rectangle 1"/>
          <p:cNvSpPr/>
          <p:nvPr/>
        </p:nvSpPr>
        <p:spPr bwMode="auto">
          <a:xfrm>
            <a:off x="1143149" y="2617903"/>
            <a:ext cx="2255589" cy="3727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3" tIns="45713" rIns="45713" bIns="45713" numCol="1" spcCol="0" rtlCol="0" fromWordArt="0" anchor="ctr" anchorCtr="0" forceAA="0" compatLnSpc="1">
            <a:prstTxWarp prst="textNoShape">
              <a:avLst/>
            </a:prstTxWarp>
            <a:noAutofit/>
          </a:bodyPr>
          <a:lstStyle/>
          <a:p>
            <a:pPr algn="ctr" defTabSz="913924" fontAlgn="base">
              <a:spcBef>
                <a:spcPct val="0"/>
              </a:spcBef>
              <a:spcAft>
                <a:spcPct val="0"/>
              </a:spcAft>
            </a:pPr>
            <a:r>
              <a:rPr lang="en-US" sz="1400" dirty="0">
                <a:gradFill>
                  <a:gsLst>
                    <a:gs pos="0">
                      <a:srgbClr val="FFFFFF"/>
                    </a:gs>
                    <a:gs pos="100000">
                      <a:srgbClr val="FFFFFF"/>
                    </a:gs>
                  </a:gsLst>
                  <a:lin ang="5400000" scaled="0"/>
                </a:gradFill>
                <a:ea typeface="Segoe UI" pitchFamily="34" charset="0"/>
                <a:cs typeface="Segoe UI" pitchFamily="34" charset="0"/>
              </a:rPr>
              <a:t>Office Activation Service</a:t>
            </a:r>
          </a:p>
        </p:txBody>
      </p:sp>
      <p:sp>
        <p:nvSpPr>
          <p:cNvPr id="61" name="Rectangle 60"/>
          <p:cNvSpPr/>
          <p:nvPr/>
        </p:nvSpPr>
        <p:spPr bwMode="auto">
          <a:xfrm>
            <a:off x="1143149" y="2175333"/>
            <a:ext cx="2255589" cy="3727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3" tIns="45713" rIns="45713" bIns="45713" numCol="1" spcCol="0" rtlCol="0" fromWordArt="0" anchor="ctr" anchorCtr="0" forceAA="0" compatLnSpc="1">
            <a:prstTxWarp prst="textNoShape">
              <a:avLst/>
            </a:prstTxWarp>
            <a:noAutofit/>
          </a:bodyPr>
          <a:lstStyle/>
          <a:p>
            <a:pPr algn="ctr" defTabSz="913924" fontAlgn="base">
              <a:spcBef>
                <a:spcPct val="0"/>
              </a:spcBef>
              <a:spcAft>
                <a:spcPct val="0"/>
              </a:spcAft>
            </a:pPr>
            <a:r>
              <a:rPr lang="en-US" sz="1400" dirty="0">
                <a:gradFill>
                  <a:gsLst>
                    <a:gs pos="0">
                      <a:srgbClr val="FFFFFF"/>
                    </a:gs>
                    <a:gs pos="100000">
                      <a:srgbClr val="FFFFFF"/>
                    </a:gs>
                  </a:gsLst>
                  <a:lin ang="5400000" scaled="0"/>
                </a:gradFill>
                <a:ea typeface="Segoe UI" pitchFamily="34" charset="0"/>
                <a:cs typeface="Segoe UI" pitchFamily="34" charset="0"/>
              </a:rPr>
              <a:t>Office 365 Admin Portal</a:t>
            </a:r>
          </a:p>
        </p:txBody>
      </p:sp>
      <p:sp>
        <p:nvSpPr>
          <p:cNvPr id="63" name="Rectangle 62"/>
          <p:cNvSpPr/>
          <p:nvPr/>
        </p:nvSpPr>
        <p:spPr bwMode="auto">
          <a:xfrm>
            <a:off x="1143754" y="3060911"/>
            <a:ext cx="2255589" cy="3727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3" tIns="45713" rIns="45713" bIns="45713" numCol="1" spcCol="0" rtlCol="0" fromWordArt="0" anchor="ctr" anchorCtr="0" forceAA="0" compatLnSpc="1">
            <a:prstTxWarp prst="textNoShape">
              <a:avLst/>
            </a:prstTxWarp>
            <a:noAutofit/>
          </a:bodyPr>
          <a:lstStyle/>
          <a:p>
            <a:pPr algn="ctr" defTabSz="913924" fontAlgn="base">
              <a:spcBef>
                <a:spcPct val="0"/>
              </a:spcBef>
              <a:spcAft>
                <a:spcPct val="0"/>
              </a:spcAft>
            </a:pPr>
            <a:r>
              <a:rPr lang="en-US" sz="1400" dirty="0">
                <a:gradFill>
                  <a:gsLst>
                    <a:gs pos="0">
                      <a:srgbClr val="FFFFFF"/>
                    </a:gs>
                    <a:gs pos="100000">
                      <a:srgbClr val="FFFFFF"/>
                    </a:gs>
                  </a:gsLst>
                  <a:lin ang="5400000" scaled="0"/>
                </a:gradFill>
                <a:ea typeface="Segoe UI" pitchFamily="34" charset="0"/>
                <a:cs typeface="Segoe UI" pitchFamily="34" charset="0"/>
              </a:rPr>
              <a:t>Exchange Mailbox Access</a:t>
            </a:r>
          </a:p>
        </p:txBody>
      </p:sp>
      <p:sp>
        <p:nvSpPr>
          <p:cNvPr id="64" name="Rectangle 63"/>
          <p:cNvSpPr/>
          <p:nvPr/>
        </p:nvSpPr>
        <p:spPr bwMode="auto">
          <a:xfrm>
            <a:off x="1143149" y="3501397"/>
            <a:ext cx="2255589" cy="3727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3" tIns="45713" rIns="45713" bIns="45713" numCol="1" spcCol="0" rtlCol="0" fromWordArt="0" anchor="ctr" anchorCtr="0" forceAA="0" compatLnSpc="1">
            <a:prstTxWarp prst="textNoShape">
              <a:avLst/>
            </a:prstTxWarp>
            <a:noAutofit/>
          </a:bodyPr>
          <a:lstStyle/>
          <a:p>
            <a:pPr algn="ctr" defTabSz="913924" fontAlgn="base">
              <a:spcBef>
                <a:spcPct val="0"/>
              </a:spcBef>
              <a:spcAft>
                <a:spcPct val="0"/>
              </a:spcAft>
            </a:pPr>
            <a:r>
              <a:rPr lang="en-US" sz="1400" dirty="0">
                <a:gradFill>
                  <a:gsLst>
                    <a:gs pos="0">
                      <a:srgbClr val="FFFFFF"/>
                    </a:gs>
                    <a:gs pos="100000">
                      <a:srgbClr val="FFFFFF"/>
                    </a:gs>
                  </a:gsLst>
                  <a:lin ang="5400000" scaled="0"/>
                </a:gradFill>
                <a:ea typeface="Segoe UI" pitchFamily="34" charset="0"/>
                <a:cs typeface="Segoe UI" pitchFamily="34" charset="0"/>
              </a:rPr>
              <a:t>…</a:t>
            </a:r>
          </a:p>
        </p:txBody>
      </p:sp>
      <p:pic>
        <p:nvPicPr>
          <p:cNvPr id="65" name="Picture 64"/>
          <p:cNvPicPr>
            <a:picLocks noChangeAspect="1"/>
          </p:cNvPicPr>
          <p:nvPr/>
        </p:nvPicPr>
        <p:blipFill>
          <a:blip r:embed="rId7" cstate="print">
            <a:biLevel thresh="25000"/>
            <a:extLst>
              <a:ext uri="{28A0092B-C50C-407E-A947-70E740481C1C}">
                <a14:useLocalDpi xmlns:a14="http://schemas.microsoft.com/office/drawing/2010/main" val="0"/>
              </a:ext>
            </a:extLst>
          </a:blip>
          <a:stretch>
            <a:fillRect/>
          </a:stretch>
        </p:blipFill>
        <p:spPr>
          <a:xfrm>
            <a:off x="1340765" y="4832700"/>
            <a:ext cx="1811751" cy="1811751"/>
          </a:xfrm>
          <a:prstGeom prst="rect">
            <a:avLst/>
          </a:prstGeom>
        </p:spPr>
      </p:pic>
      <p:sp>
        <p:nvSpPr>
          <p:cNvPr id="66" name="Down Arrow 65"/>
          <p:cNvSpPr/>
          <p:nvPr/>
        </p:nvSpPr>
        <p:spPr bwMode="auto">
          <a:xfrm rot="10800000">
            <a:off x="2022696" y="3952159"/>
            <a:ext cx="480600" cy="875772"/>
          </a:xfrm>
          <a:prstGeom prst="downArrow">
            <a:avLst>
              <a:gd name="adj1" fmla="val 42122"/>
              <a:gd name="adj2" fmla="val 62085"/>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0" tIns="45705" rIns="91410" bIns="45705" numCol="1" rtlCol="0" anchor="ctr" anchorCtr="0" compatLnSpc="1">
            <a:prstTxWarp prst="textNoShape">
              <a:avLst/>
            </a:prstTxWarp>
          </a:bodyPr>
          <a:lstStyle/>
          <a:p>
            <a:pPr algn="ctr" defTabSz="913748"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67" name="TextBox 66"/>
          <p:cNvSpPr txBox="1"/>
          <p:nvPr/>
        </p:nvSpPr>
        <p:spPr>
          <a:xfrm>
            <a:off x="4108059" y="1887151"/>
            <a:ext cx="1672330" cy="385564"/>
          </a:xfrm>
          <a:prstGeom prst="rect">
            <a:avLst/>
          </a:prstGeom>
          <a:noFill/>
        </p:spPr>
        <p:txBody>
          <a:bodyPr wrap="square" lIns="91427" tIns="91427" rIns="91427" bIns="91427" rtlCol="0">
            <a:spAutoFit/>
          </a:bodyPr>
          <a:lstStyle/>
          <a:p>
            <a:pPr algn="ctr" defTabSz="1218519">
              <a:lnSpc>
                <a:spcPct val="80000"/>
              </a:lnSpc>
              <a:buSzPct val="80000"/>
            </a:pPr>
            <a:r>
              <a:rPr lang="en-US" sz="1600" dirty="0">
                <a:gradFill>
                  <a:gsLst>
                    <a:gs pos="0">
                      <a:srgbClr val="FFFFFF"/>
                    </a:gs>
                    <a:gs pos="100000">
                      <a:srgbClr val="FFFFFF"/>
                    </a:gs>
                  </a:gsLst>
                  <a:lin ang="5400000" scaled="0"/>
                </a:gradFill>
              </a:rPr>
              <a:t>Authentication</a:t>
            </a:r>
            <a:endParaRPr lang="en-US" dirty="0">
              <a:gradFill>
                <a:gsLst>
                  <a:gs pos="0">
                    <a:srgbClr val="FFFFFF"/>
                  </a:gs>
                  <a:gs pos="100000">
                    <a:srgbClr val="FFFFFF"/>
                  </a:gs>
                </a:gsLst>
                <a:lin ang="5400000" scaled="0"/>
              </a:gradFill>
            </a:endParaRPr>
          </a:p>
        </p:txBody>
      </p:sp>
      <p:sp>
        <p:nvSpPr>
          <p:cNvPr id="68" name="TextBox 67"/>
          <p:cNvSpPr txBox="1"/>
          <p:nvPr/>
        </p:nvSpPr>
        <p:spPr>
          <a:xfrm rot="16200000">
            <a:off x="101821" y="2796449"/>
            <a:ext cx="1672330" cy="410632"/>
          </a:xfrm>
          <a:prstGeom prst="rect">
            <a:avLst/>
          </a:prstGeom>
          <a:noFill/>
        </p:spPr>
        <p:txBody>
          <a:bodyPr wrap="square" lIns="91427" tIns="91427" rIns="91427" bIns="91427" rtlCol="0">
            <a:spAutoFit/>
          </a:bodyPr>
          <a:lstStyle/>
          <a:p>
            <a:pPr algn="ctr" defTabSz="1218519">
              <a:lnSpc>
                <a:spcPct val="80000"/>
              </a:lnSpc>
              <a:buSzPct val="80000"/>
            </a:pPr>
            <a:r>
              <a:rPr lang="en-US" dirty="0">
                <a:gradFill>
                  <a:gsLst>
                    <a:gs pos="0">
                      <a:srgbClr val="FFFFFF"/>
                    </a:gs>
                    <a:gs pos="100000">
                      <a:srgbClr val="FFFFFF"/>
                    </a:gs>
                  </a:gsLst>
                  <a:lin ang="5400000" scaled="0"/>
                </a:gradFill>
              </a:rPr>
              <a:t>Authorization</a:t>
            </a:r>
          </a:p>
        </p:txBody>
      </p:sp>
    </p:spTree>
    <p:extLst>
      <p:ext uri="{BB962C8B-B14F-4D97-AF65-F5344CB8AC3E}">
        <p14:creationId xmlns:p14="http://schemas.microsoft.com/office/powerpoint/2010/main" val="40094286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500"/>
                                        <p:tgtEl>
                                          <p:spTgt spid="5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fade">
                                      <p:cBhvr>
                                        <p:cTn id="23"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9" grpId="0" animBg="1"/>
      <p:bldP spid="6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2" name="Down Arrow 41"/>
          <p:cNvSpPr/>
          <p:nvPr/>
        </p:nvSpPr>
        <p:spPr bwMode="auto">
          <a:xfrm rot="5400000">
            <a:off x="5340831" y="364281"/>
            <a:ext cx="480600" cy="3960544"/>
          </a:xfrm>
          <a:prstGeom prst="downArrow">
            <a:avLst>
              <a:gd name="adj1" fmla="val 42122"/>
              <a:gd name="adj2" fmla="val 62085"/>
            </a:avLst>
          </a:prstGeom>
          <a:solidFill>
            <a:srgbClr val="00B0F0">
              <a:alpha val="5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0" tIns="45705" rIns="91410" bIns="45705" numCol="1" rtlCol="0" anchor="ctr" anchorCtr="0" compatLnSpc="1">
            <a:prstTxWarp prst="textNoShape">
              <a:avLst/>
            </a:prstTxWarp>
          </a:bodyPr>
          <a:lstStyle/>
          <a:p>
            <a:pPr algn="ctr" defTabSz="913748" fontAlgn="base">
              <a:spcBef>
                <a:spcPct val="0"/>
              </a:spcBef>
              <a:spcAft>
                <a:spcPct val="0"/>
              </a:spcAft>
            </a:pPr>
            <a:endParaRPr lang="en-US" sz="2200" dirty="0">
              <a:gradFill>
                <a:gsLst>
                  <a:gs pos="0">
                    <a:srgbClr val="FFFFFF"/>
                  </a:gs>
                  <a:gs pos="100000">
                    <a:srgbClr val="FFFFFF"/>
                  </a:gs>
                </a:gsLst>
                <a:lin ang="5400000" scaled="0"/>
              </a:gradFill>
            </a:endParaRPr>
          </a:p>
        </p:txBody>
      </p:sp>
      <p:grpSp>
        <p:nvGrpSpPr>
          <p:cNvPr id="10" name="Group 9"/>
          <p:cNvGrpSpPr/>
          <p:nvPr/>
        </p:nvGrpSpPr>
        <p:grpSpPr>
          <a:xfrm>
            <a:off x="5891135" y="4683750"/>
            <a:ext cx="6147623" cy="1900779"/>
            <a:chOff x="6414458" y="4683927"/>
            <a:chExt cx="5341249" cy="1901049"/>
          </a:xfrm>
        </p:grpSpPr>
        <p:sp>
          <p:nvSpPr>
            <p:cNvPr id="36" name="Rectangle 35"/>
            <p:cNvSpPr/>
            <p:nvPr/>
          </p:nvSpPr>
          <p:spPr bwMode="auto">
            <a:xfrm>
              <a:off x="6414458" y="4683927"/>
              <a:ext cx="5341249" cy="1901049"/>
            </a:xfrm>
            <a:prstGeom prst="rect">
              <a:avLst/>
            </a:prstGeom>
            <a:solidFill>
              <a:schemeClr val="accent2">
                <a:alpha val="14902"/>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0" tIns="45705" rIns="91410" bIns="45705" numCol="1" rtlCol="0" anchor="ctr" anchorCtr="0" compatLnSpc="1">
              <a:prstTxWarp prst="textNoShape">
                <a:avLst/>
              </a:prstTxWarp>
            </a:bodyPr>
            <a:lstStyle/>
            <a:p>
              <a:pPr algn="ctr" defTabSz="913748"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6" name="TextBox 25"/>
            <p:cNvSpPr txBox="1"/>
            <p:nvPr/>
          </p:nvSpPr>
          <p:spPr>
            <a:xfrm>
              <a:off x="6451903" y="4769866"/>
              <a:ext cx="1790281" cy="246256"/>
            </a:xfrm>
            <a:prstGeom prst="rect">
              <a:avLst/>
            </a:prstGeom>
            <a:noFill/>
          </p:spPr>
          <p:txBody>
            <a:bodyPr wrap="square" lIns="0" tIns="0" rIns="0" bIns="0" rtlCol="0">
              <a:spAutoFit/>
            </a:bodyPr>
            <a:lstStyle/>
            <a:p>
              <a:pPr defTabSz="1218519">
                <a:lnSpc>
                  <a:spcPct val="80000"/>
                </a:lnSpc>
                <a:buSzPct val="80000"/>
              </a:pPr>
              <a:r>
                <a:rPr lang="en-US" sz="2000" dirty="0">
                  <a:gradFill>
                    <a:gsLst>
                      <a:gs pos="0">
                        <a:srgbClr val="FFFFFF"/>
                      </a:gs>
                      <a:gs pos="100000">
                        <a:srgbClr val="FFFFFF"/>
                      </a:gs>
                    </a:gsLst>
                    <a:lin ang="5400000" scaled="0"/>
                  </a:gradFill>
                </a:rPr>
                <a:t>On Premises</a:t>
              </a:r>
            </a:p>
          </p:txBody>
        </p:sp>
      </p:grpSp>
      <p:sp>
        <p:nvSpPr>
          <p:cNvPr id="57" name="Rectangle 56"/>
          <p:cNvSpPr/>
          <p:nvPr/>
        </p:nvSpPr>
        <p:spPr bwMode="auto">
          <a:xfrm>
            <a:off x="700678" y="1511548"/>
            <a:ext cx="2914999" cy="2413767"/>
          </a:xfrm>
          <a:prstGeom prst="rect">
            <a:avLst/>
          </a:prstGeom>
          <a:solidFill>
            <a:schemeClr val="accent1">
              <a:alpha val="14902"/>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0" tIns="45705" rIns="91410" bIns="45705" numCol="1" rtlCol="0" anchor="ctr" anchorCtr="0" compatLnSpc="1">
            <a:prstTxWarp prst="textNoShape">
              <a:avLst/>
            </a:prstTxWarp>
          </a:bodyPr>
          <a:lstStyle/>
          <a:p>
            <a:pPr algn="ctr" defTabSz="913748"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62" name="Picture 6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406" y="1484704"/>
            <a:ext cx="1585537" cy="548562"/>
          </a:xfrm>
          <a:prstGeom prst="rect">
            <a:avLst/>
          </a:prstGeom>
        </p:spPr>
      </p:pic>
      <p:sp>
        <p:nvSpPr>
          <p:cNvPr id="6" name="Title 5"/>
          <p:cNvSpPr>
            <a:spLocks noGrp="1"/>
          </p:cNvSpPr>
          <p:nvPr>
            <p:ph type="title"/>
          </p:nvPr>
        </p:nvSpPr>
        <p:spPr/>
        <p:txBody>
          <a:bodyPr/>
          <a:lstStyle/>
          <a:p>
            <a:r>
              <a:rPr lang="en-US" sz="4705" dirty="0">
                <a:solidFill>
                  <a:schemeClr val="bg1"/>
                </a:solidFill>
              </a:rPr>
              <a:t>Identity Federation</a:t>
            </a:r>
          </a:p>
        </p:txBody>
      </p:sp>
      <p:grpSp>
        <p:nvGrpSpPr>
          <p:cNvPr id="11" name="Group 10"/>
          <p:cNvGrpSpPr/>
          <p:nvPr/>
        </p:nvGrpSpPr>
        <p:grpSpPr>
          <a:xfrm>
            <a:off x="8972925" y="3800457"/>
            <a:ext cx="2701853" cy="2542991"/>
            <a:chOff x="6431280" y="3800509"/>
            <a:chExt cx="2702236" cy="2543351"/>
          </a:xfrm>
        </p:grpSpPr>
        <p:sp>
          <p:nvSpPr>
            <p:cNvPr id="29" name="Down Arrow 28"/>
            <p:cNvSpPr/>
            <p:nvPr/>
          </p:nvSpPr>
          <p:spPr bwMode="auto">
            <a:xfrm rot="10800000">
              <a:off x="6517264" y="3800509"/>
              <a:ext cx="480668" cy="1620825"/>
            </a:xfrm>
            <a:prstGeom prst="downArrow">
              <a:avLst>
                <a:gd name="adj1" fmla="val 42122"/>
                <a:gd name="adj2" fmla="val 62085"/>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0" tIns="45705" rIns="91410" bIns="45705" numCol="1" rtlCol="0" anchor="ctr" anchorCtr="0" compatLnSpc="1">
              <a:prstTxWarp prst="textNoShape">
                <a:avLst/>
              </a:prstTxWarp>
            </a:bodyPr>
            <a:lstStyle/>
            <a:p>
              <a:pPr algn="ctr" defTabSz="913748" fontAlgn="base">
                <a:spcBef>
                  <a:spcPct val="0"/>
                </a:spcBef>
                <a:spcAft>
                  <a:spcPct val="0"/>
                </a:spcAft>
              </a:pPr>
              <a:endParaRPr lang="en-US" sz="2200" dirty="0">
                <a:gradFill>
                  <a:gsLst>
                    <a:gs pos="0">
                      <a:srgbClr val="FFFFFF"/>
                    </a:gs>
                    <a:gs pos="100000">
                      <a:srgbClr val="FFFFFF"/>
                    </a:gs>
                  </a:gsLst>
                  <a:lin ang="5400000" scaled="0"/>
                </a:gradFill>
              </a:endParaRPr>
            </a:p>
          </p:txBody>
        </p:sp>
        <p:grpSp>
          <p:nvGrpSpPr>
            <p:cNvPr id="58" name="Group 57"/>
            <p:cNvGrpSpPr/>
            <p:nvPr/>
          </p:nvGrpSpPr>
          <p:grpSpPr>
            <a:xfrm>
              <a:off x="6431280" y="5401412"/>
              <a:ext cx="2702236" cy="942448"/>
              <a:chOff x="2018478" y="4641068"/>
              <a:chExt cx="2708199" cy="1474585"/>
            </a:xfrm>
          </p:grpSpPr>
          <p:sp>
            <p:nvSpPr>
              <p:cNvPr id="59" name="Rectangle 58"/>
              <p:cNvSpPr/>
              <p:nvPr/>
            </p:nvSpPr>
            <p:spPr bwMode="auto">
              <a:xfrm>
                <a:off x="2018478" y="4641068"/>
                <a:ext cx="2708199" cy="1474585"/>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0" tIns="45705" rIns="91410" bIns="45705" numCol="1" rtlCol="0" anchor="ctr" anchorCtr="0" compatLnSpc="1">
                <a:prstTxWarp prst="textNoShape">
                  <a:avLst/>
                </a:prstTxWarp>
              </a:bodyPr>
              <a:lstStyle/>
              <a:p>
                <a:pPr algn="ctr" defTabSz="913748"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60" name="TextBox 59"/>
              <p:cNvSpPr txBox="1"/>
              <p:nvPr/>
            </p:nvSpPr>
            <p:spPr>
              <a:xfrm>
                <a:off x="2104652" y="5119832"/>
                <a:ext cx="2482637" cy="433463"/>
              </a:xfrm>
              <a:prstGeom prst="rect">
                <a:avLst/>
              </a:prstGeom>
              <a:noFill/>
            </p:spPr>
            <p:txBody>
              <a:bodyPr wrap="square" lIns="0" tIns="0" rIns="0" bIns="0" rtlCol="0">
                <a:spAutoFit/>
              </a:bodyPr>
              <a:lstStyle/>
              <a:p>
                <a:pPr algn="ctr" defTabSz="1218519">
                  <a:buSzPct val="80000"/>
                </a:pPr>
                <a:r>
                  <a:rPr lang="en-US" dirty="0">
                    <a:gradFill>
                      <a:gsLst>
                        <a:gs pos="0">
                          <a:srgbClr val="FFFFFF"/>
                        </a:gs>
                        <a:gs pos="100000">
                          <a:srgbClr val="FFFFFF"/>
                        </a:gs>
                      </a:gsLst>
                      <a:lin ang="5400000" scaled="0"/>
                    </a:gradFill>
                  </a:rPr>
                  <a:t>Active Directory</a:t>
                </a:r>
              </a:p>
            </p:txBody>
          </p:sp>
        </p:grpSp>
        <p:sp>
          <p:nvSpPr>
            <p:cNvPr id="69" name="TextBox 68"/>
            <p:cNvSpPr txBox="1"/>
            <p:nvPr/>
          </p:nvSpPr>
          <p:spPr>
            <a:xfrm>
              <a:off x="6885610" y="4970320"/>
              <a:ext cx="1043515" cy="385618"/>
            </a:xfrm>
            <a:prstGeom prst="rect">
              <a:avLst/>
            </a:prstGeom>
            <a:noFill/>
          </p:spPr>
          <p:txBody>
            <a:bodyPr wrap="square" lIns="91427" tIns="91427" rIns="91427" bIns="91427" rtlCol="0">
              <a:spAutoFit/>
            </a:bodyPr>
            <a:lstStyle/>
            <a:p>
              <a:pPr algn="ctr" defTabSz="1218519">
                <a:lnSpc>
                  <a:spcPct val="80000"/>
                </a:lnSpc>
                <a:buSzPct val="80000"/>
              </a:pPr>
              <a:r>
                <a:rPr lang="en-US" sz="1600" dirty="0" err="1">
                  <a:gradFill>
                    <a:gsLst>
                      <a:gs pos="0">
                        <a:srgbClr val="FFFFFF"/>
                      </a:gs>
                      <a:gs pos="100000">
                        <a:srgbClr val="FFFFFF"/>
                      </a:gs>
                    </a:gsLst>
                    <a:lin ang="5400000" scaled="0"/>
                  </a:gradFill>
                </a:rPr>
                <a:t>DirSync</a:t>
              </a:r>
              <a:endParaRPr lang="en-US" sz="1600" dirty="0">
                <a:gradFill>
                  <a:gsLst>
                    <a:gs pos="0">
                      <a:srgbClr val="FFFFFF"/>
                    </a:gs>
                    <a:gs pos="100000">
                      <a:srgbClr val="FFFFFF"/>
                    </a:gs>
                  </a:gsLst>
                  <a:lin ang="5400000" scaled="0"/>
                </a:gradFill>
              </a:endParaRPr>
            </a:p>
          </p:txBody>
        </p:sp>
      </p:grpSp>
      <p:grpSp>
        <p:nvGrpSpPr>
          <p:cNvPr id="12" name="Group 11"/>
          <p:cNvGrpSpPr/>
          <p:nvPr/>
        </p:nvGrpSpPr>
        <p:grpSpPr>
          <a:xfrm>
            <a:off x="5891136" y="1511549"/>
            <a:ext cx="6147621" cy="2417589"/>
            <a:chOff x="4389120" y="1632383"/>
            <a:chExt cx="6148493" cy="2417932"/>
          </a:xfrm>
        </p:grpSpPr>
        <p:grpSp>
          <p:nvGrpSpPr>
            <p:cNvPr id="3" name="Group 2"/>
            <p:cNvGrpSpPr/>
            <p:nvPr/>
          </p:nvGrpSpPr>
          <p:grpSpPr>
            <a:xfrm>
              <a:off x="4389120" y="1634063"/>
              <a:ext cx="6148493" cy="2416252"/>
              <a:chOff x="5575659" y="1084864"/>
              <a:chExt cx="6149365" cy="1831752"/>
            </a:xfrm>
          </p:grpSpPr>
          <p:sp>
            <p:nvSpPr>
              <p:cNvPr id="4" name="Rectangle 3"/>
              <p:cNvSpPr/>
              <p:nvPr/>
            </p:nvSpPr>
            <p:spPr bwMode="auto">
              <a:xfrm>
                <a:off x="5575659" y="1084864"/>
                <a:ext cx="6149365" cy="1831752"/>
              </a:xfrm>
              <a:prstGeom prst="rect">
                <a:avLst/>
              </a:prstGeom>
              <a:solidFill>
                <a:srgbClr val="00B0F0">
                  <a:alpha val="14902"/>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0" tIns="45705" rIns="91410" bIns="45705" numCol="1" rtlCol="0" anchor="ctr" anchorCtr="0" compatLnSpc="1">
                <a:prstTxWarp prst="textNoShape">
                  <a:avLst/>
                </a:prstTxWarp>
              </a:bodyPr>
              <a:lstStyle/>
              <a:p>
                <a:pPr algn="ctr" defTabSz="913748"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39" name="Rectangle 38"/>
              <p:cNvSpPr/>
              <p:nvPr/>
            </p:nvSpPr>
            <p:spPr bwMode="auto">
              <a:xfrm>
                <a:off x="7247248" y="1488146"/>
                <a:ext cx="2581493" cy="1330977"/>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0" tIns="45705" rIns="91410" bIns="45705" numCol="1" rtlCol="0" anchor="ctr" anchorCtr="0" compatLnSpc="1">
                <a:prstTxWarp prst="textNoShape">
                  <a:avLst/>
                </a:prstTxWarp>
              </a:bodyPr>
              <a:lstStyle/>
              <a:p>
                <a:pPr algn="ctr" defTabSz="913748" fontAlgn="base">
                  <a:spcBef>
                    <a:spcPct val="0"/>
                  </a:spcBef>
                  <a:spcAft>
                    <a:spcPct val="0"/>
                  </a:spcAft>
                </a:pPr>
                <a:r>
                  <a:rPr lang="en-US" sz="2000" dirty="0">
                    <a:gradFill>
                      <a:gsLst>
                        <a:gs pos="0">
                          <a:srgbClr val="FFFFFF"/>
                        </a:gs>
                        <a:gs pos="100000">
                          <a:srgbClr val="FFFFFF"/>
                        </a:gs>
                      </a:gsLst>
                      <a:lin ang="5400000" scaled="0"/>
                    </a:gradFill>
                  </a:rPr>
                  <a:t>Windows Azure Active Directory</a:t>
                </a:r>
              </a:p>
            </p:txBody>
          </p:sp>
        </p:grpSp>
        <p:pic>
          <p:nvPicPr>
            <p:cNvPr id="33" name="Picture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25203" y="1632383"/>
              <a:ext cx="2280708" cy="547147"/>
            </a:xfrm>
            <a:prstGeom prst="rect">
              <a:avLst/>
            </a:prstGeom>
          </p:spPr>
        </p:pic>
        <p:grpSp>
          <p:nvGrpSpPr>
            <p:cNvPr id="30" name="Group 29"/>
            <p:cNvGrpSpPr/>
            <p:nvPr>
              <p:custDataLst>
                <p:custData r:id="rId1"/>
              </p:custDataLst>
            </p:nvPr>
          </p:nvGrpSpPr>
          <p:grpSpPr>
            <a:xfrm>
              <a:off x="5052308" y="2166029"/>
              <a:ext cx="5149451" cy="1718649"/>
              <a:chOff x="4419733" y="2003257"/>
              <a:chExt cx="5252709" cy="1753112"/>
            </a:xfrm>
          </p:grpSpPr>
          <p:grpSp>
            <p:nvGrpSpPr>
              <p:cNvPr id="34" name="Group 33"/>
              <p:cNvGrpSpPr/>
              <p:nvPr/>
            </p:nvGrpSpPr>
            <p:grpSpPr>
              <a:xfrm>
                <a:off x="8095353" y="2349405"/>
                <a:ext cx="789225" cy="197428"/>
                <a:chOff x="4571341" y="3662771"/>
                <a:chExt cx="789225" cy="197428"/>
              </a:xfrm>
              <a:solidFill>
                <a:schemeClr val="tx1"/>
              </a:solidFill>
            </p:grpSpPr>
            <p:sp>
              <p:nvSpPr>
                <p:cNvPr id="54" name="Oval 53"/>
                <p:cNvSpPr/>
                <p:nvPr/>
              </p:nvSpPr>
              <p:spPr>
                <a:xfrm>
                  <a:off x="5163138" y="3662771"/>
                  <a:ext cx="197428" cy="197428"/>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5"/>
                  <a:endParaRPr lang="en-US" sz="1765">
                    <a:solidFill>
                      <a:srgbClr val="FFFFFF"/>
                    </a:solidFill>
                  </a:endParaRPr>
                </a:p>
              </p:txBody>
            </p:sp>
            <p:cxnSp>
              <p:nvCxnSpPr>
                <p:cNvPr id="55" name="Straight Connector 54"/>
                <p:cNvCxnSpPr>
                  <a:endCxn id="54" idx="2"/>
                </p:cNvCxnSpPr>
                <p:nvPr/>
              </p:nvCxnSpPr>
              <p:spPr>
                <a:xfrm>
                  <a:off x="4571341" y="3756291"/>
                  <a:ext cx="591797" cy="5195"/>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35" name="TextBox 34"/>
              <p:cNvSpPr txBox="1"/>
              <p:nvPr/>
            </p:nvSpPr>
            <p:spPr>
              <a:xfrm>
                <a:off x="8112184" y="2003257"/>
                <a:ext cx="896912" cy="345212"/>
              </a:xfrm>
              <a:prstGeom prst="rect">
                <a:avLst/>
              </a:prstGeom>
              <a:noFill/>
            </p:spPr>
            <p:txBody>
              <a:bodyPr wrap="none" rtlCol="0">
                <a:spAutoFit/>
              </a:bodyPr>
              <a:lstStyle/>
              <a:p>
                <a:pPr defTabSz="914225"/>
                <a:r>
                  <a:rPr lang="en-US" sz="1567" dirty="0">
                    <a:solidFill>
                      <a:srgbClr val="FFFFFF"/>
                    </a:solidFill>
                  </a:rPr>
                  <a:t>OAuth2</a:t>
                </a:r>
              </a:p>
            </p:txBody>
          </p:sp>
          <p:grpSp>
            <p:nvGrpSpPr>
              <p:cNvPr id="37" name="Group 36"/>
              <p:cNvGrpSpPr/>
              <p:nvPr/>
            </p:nvGrpSpPr>
            <p:grpSpPr>
              <a:xfrm>
                <a:off x="8095353" y="2952569"/>
                <a:ext cx="789225" cy="197428"/>
                <a:chOff x="4571341" y="3662771"/>
                <a:chExt cx="789225" cy="197428"/>
              </a:xfrm>
              <a:solidFill>
                <a:schemeClr val="tx1"/>
              </a:solidFill>
            </p:grpSpPr>
            <p:sp>
              <p:nvSpPr>
                <p:cNvPr id="52" name="Oval 51"/>
                <p:cNvSpPr/>
                <p:nvPr/>
              </p:nvSpPr>
              <p:spPr>
                <a:xfrm>
                  <a:off x="5163138" y="3662771"/>
                  <a:ext cx="197428" cy="197428"/>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5"/>
                  <a:endParaRPr lang="en-US" sz="1765">
                    <a:solidFill>
                      <a:srgbClr val="FFFFFF"/>
                    </a:solidFill>
                  </a:endParaRPr>
                </a:p>
              </p:txBody>
            </p:sp>
            <p:cxnSp>
              <p:nvCxnSpPr>
                <p:cNvPr id="53" name="Straight Connector 52"/>
                <p:cNvCxnSpPr>
                  <a:endCxn id="52" idx="2"/>
                </p:cNvCxnSpPr>
                <p:nvPr/>
              </p:nvCxnSpPr>
              <p:spPr>
                <a:xfrm>
                  <a:off x="4571341" y="3756291"/>
                  <a:ext cx="591797" cy="5195"/>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43" name="TextBox 42"/>
              <p:cNvSpPr txBox="1"/>
              <p:nvPr/>
            </p:nvSpPr>
            <p:spPr>
              <a:xfrm>
                <a:off x="8112184" y="2606421"/>
                <a:ext cx="922551" cy="345212"/>
              </a:xfrm>
              <a:prstGeom prst="rect">
                <a:avLst/>
              </a:prstGeom>
              <a:noFill/>
            </p:spPr>
            <p:txBody>
              <a:bodyPr wrap="none" rtlCol="0">
                <a:spAutoFit/>
              </a:bodyPr>
              <a:lstStyle/>
              <a:p>
                <a:pPr defTabSz="914225"/>
                <a:r>
                  <a:rPr lang="en-US" sz="1567" dirty="0">
                    <a:solidFill>
                      <a:srgbClr val="FFFFFF"/>
                    </a:solidFill>
                  </a:rPr>
                  <a:t>SAML-P</a:t>
                </a:r>
              </a:p>
            </p:txBody>
          </p:sp>
          <p:grpSp>
            <p:nvGrpSpPr>
              <p:cNvPr id="44" name="Group 43"/>
              <p:cNvGrpSpPr/>
              <p:nvPr/>
            </p:nvGrpSpPr>
            <p:grpSpPr>
              <a:xfrm>
                <a:off x="8095353" y="3558941"/>
                <a:ext cx="789225" cy="197428"/>
                <a:chOff x="4571341" y="3662771"/>
                <a:chExt cx="789225" cy="197428"/>
              </a:xfrm>
              <a:solidFill>
                <a:schemeClr val="tx1"/>
              </a:solidFill>
            </p:grpSpPr>
            <p:sp>
              <p:nvSpPr>
                <p:cNvPr id="50" name="Oval 49"/>
                <p:cNvSpPr/>
                <p:nvPr/>
              </p:nvSpPr>
              <p:spPr>
                <a:xfrm>
                  <a:off x="5163138" y="3662771"/>
                  <a:ext cx="197428" cy="197428"/>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5"/>
                  <a:endParaRPr lang="en-US" sz="1765">
                    <a:solidFill>
                      <a:srgbClr val="FFFFFF"/>
                    </a:solidFill>
                  </a:endParaRPr>
                </a:p>
              </p:txBody>
            </p:sp>
            <p:cxnSp>
              <p:nvCxnSpPr>
                <p:cNvPr id="51" name="Straight Connector 50"/>
                <p:cNvCxnSpPr>
                  <a:endCxn id="50" idx="2"/>
                </p:cNvCxnSpPr>
                <p:nvPr/>
              </p:nvCxnSpPr>
              <p:spPr>
                <a:xfrm>
                  <a:off x="4571341" y="3756290"/>
                  <a:ext cx="591797" cy="5195"/>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45" name="TextBox 44"/>
              <p:cNvSpPr txBox="1"/>
              <p:nvPr/>
            </p:nvSpPr>
            <p:spPr>
              <a:xfrm>
                <a:off x="8112184" y="3212792"/>
                <a:ext cx="1560258" cy="345212"/>
              </a:xfrm>
              <a:prstGeom prst="rect">
                <a:avLst/>
              </a:prstGeom>
              <a:noFill/>
            </p:spPr>
            <p:txBody>
              <a:bodyPr wrap="none" rtlCol="0">
                <a:spAutoFit/>
              </a:bodyPr>
              <a:lstStyle/>
              <a:p>
                <a:pPr defTabSz="914225"/>
                <a:r>
                  <a:rPr lang="en-US" sz="1567" dirty="0">
                    <a:solidFill>
                      <a:srgbClr val="FFFFFF"/>
                    </a:solidFill>
                  </a:rPr>
                  <a:t>WS-Federation</a:t>
                </a:r>
              </a:p>
            </p:txBody>
          </p:sp>
          <p:grpSp>
            <p:nvGrpSpPr>
              <p:cNvPr id="46" name="Group 45"/>
              <p:cNvGrpSpPr/>
              <p:nvPr/>
            </p:nvGrpSpPr>
            <p:grpSpPr>
              <a:xfrm>
                <a:off x="4680410" y="2910813"/>
                <a:ext cx="791326" cy="197428"/>
                <a:chOff x="1156398" y="2399613"/>
                <a:chExt cx="791326" cy="197428"/>
              </a:xfrm>
              <a:solidFill>
                <a:schemeClr val="tx1"/>
              </a:solidFill>
            </p:grpSpPr>
            <p:sp>
              <p:nvSpPr>
                <p:cNvPr id="48" name="Oval 47"/>
                <p:cNvSpPr/>
                <p:nvPr/>
              </p:nvSpPr>
              <p:spPr>
                <a:xfrm>
                  <a:off x="1156398" y="2399613"/>
                  <a:ext cx="197428" cy="197428"/>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5"/>
                  <a:endParaRPr lang="en-US" sz="1765">
                    <a:solidFill>
                      <a:srgbClr val="FFFFFF"/>
                    </a:solidFill>
                  </a:endParaRPr>
                </a:p>
              </p:txBody>
            </p:sp>
            <p:cxnSp>
              <p:nvCxnSpPr>
                <p:cNvPr id="49" name="Straight Connector 48"/>
                <p:cNvCxnSpPr/>
                <p:nvPr/>
              </p:nvCxnSpPr>
              <p:spPr>
                <a:xfrm>
                  <a:off x="1355927" y="2493851"/>
                  <a:ext cx="591797" cy="5195"/>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4419733" y="2580331"/>
                <a:ext cx="1068078" cy="345212"/>
              </a:xfrm>
              <a:prstGeom prst="rect">
                <a:avLst/>
              </a:prstGeom>
              <a:noFill/>
            </p:spPr>
            <p:txBody>
              <a:bodyPr wrap="none" rtlCol="0">
                <a:spAutoFit/>
              </a:bodyPr>
              <a:lstStyle/>
              <a:p>
                <a:pPr defTabSz="914225"/>
                <a:r>
                  <a:rPr lang="en-US" sz="1567" dirty="0">
                    <a:solidFill>
                      <a:srgbClr val="FFFFFF"/>
                    </a:solidFill>
                  </a:rPr>
                  <a:t>Metadata</a:t>
                </a:r>
              </a:p>
            </p:txBody>
          </p:sp>
        </p:grpSp>
        <p:grpSp>
          <p:nvGrpSpPr>
            <p:cNvPr id="71" name="Group 70"/>
            <p:cNvGrpSpPr/>
            <p:nvPr>
              <p:custDataLst>
                <p:custData r:id="rId2"/>
              </p:custDataLst>
            </p:nvPr>
          </p:nvGrpSpPr>
          <p:grpSpPr>
            <a:xfrm>
              <a:off x="4991159" y="3351355"/>
              <a:ext cx="1095172" cy="509618"/>
              <a:chOff x="3226080" y="3155390"/>
              <a:chExt cx="1117132" cy="519837"/>
            </a:xfrm>
          </p:grpSpPr>
          <p:grpSp>
            <p:nvGrpSpPr>
              <p:cNvPr id="72" name="Group 71"/>
              <p:cNvGrpSpPr/>
              <p:nvPr/>
            </p:nvGrpSpPr>
            <p:grpSpPr>
              <a:xfrm flipH="1">
                <a:off x="3551237" y="3477799"/>
                <a:ext cx="789225" cy="197428"/>
                <a:chOff x="4572000" y="3022238"/>
                <a:chExt cx="789225" cy="197428"/>
              </a:xfrm>
              <a:solidFill>
                <a:schemeClr val="tx1"/>
              </a:solidFill>
            </p:grpSpPr>
            <p:sp>
              <p:nvSpPr>
                <p:cNvPr id="74" name="Oval 73"/>
                <p:cNvSpPr/>
                <p:nvPr/>
              </p:nvSpPr>
              <p:spPr>
                <a:xfrm>
                  <a:off x="5163797" y="3022238"/>
                  <a:ext cx="197428" cy="197428"/>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5"/>
                  <a:endParaRPr lang="en-US" sz="1765">
                    <a:solidFill>
                      <a:srgbClr val="FFFFFF"/>
                    </a:solidFill>
                  </a:endParaRPr>
                </a:p>
              </p:txBody>
            </p:sp>
            <p:cxnSp>
              <p:nvCxnSpPr>
                <p:cNvPr id="75" name="Straight Connector 74"/>
                <p:cNvCxnSpPr>
                  <a:endCxn id="74" idx="2"/>
                </p:cNvCxnSpPr>
                <p:nvPr/>
              </p:nvCxnSpPr>
              <p:spPr>
                <a:xfrm>
                  <a:off x="4572000" y="3115757"/>
                  <a:ext cx="591797" cy="5195"/>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73" name="TextBox 72"/>
              <p:cNvSpPr txBox="1"/>
              <p:nvPr/>
            </p:nvSpPr>
            <p:spPr>
              <a:xfrm>
                <a:off x="3226080" y="3155390"/>
                <a:ext cx="1117132" cy="345212"/>
              </a:xfrm>
              <a:prstGeom prst="rect">
                <a:avLst/>
              </a:prstGeom>
              <a:noFill/>
            </p:spPr>
            <p:txBody>
              <a:bodyPr wrap="none" rtlCol="0">
                <a:spAutoFit/>
              </a:bodyPr>
              <a:lstStyle/>
              <a:p>
                <a:pPr algn="r" defTabSz="914225"/>
                <a:r>
                  <a:rPr lang="en-US" sz="1567" dirty="0">
                    <a:solidFill>
                      <a:srgbClr val="FFFFFF"/>
                    </a:solidFill>
                  </a:rPr>
                  <a:t>Graph API</a:t>
                </a:r>
              </a:p>
            </p:txBody>
          </p:sp>
        </p:grpSp>
      </p:grpSp>
      <p:grpSp>
        <p:nvGrpSpPr>
          <p:cNvPr id="81" name="Group 80"/>
          <p:cNvGrpSpPr/>
          <p:nvPr/>
        </p:nvGrpSpPr>
        <p:grpSpPr>
          <a:xfrm>
            <a:off x="6567970" y="3800456"/>
            <a:ext cx="2361442" cy="2542892"/>
            <a:chOff x="6431280" y="3800608"/>
            <a:chExt cx="2361777" cy="2543252"/>
          </a:xfrm>
        </p:grpSpPr>
        <p:sp>
          <p:nvSpPr>
            <p:cNvPr id="82" name="Down Arrow 81"/>
            <p:cNvSpPr/>
            <p:nvPr/>
          </p:nvSpPr>
          <p:spPr bwMode="auto">
            <a:xfrm>
              <a:off x="8230464" y="3800608"/>
              <a:ext cx="480668" cy="1600803"/>
            </a:xfrm>
            <a:prstGeom prst="downArrow">
              <a:avLst>
                <a:gd name="adj1" fmla="val 42122"/>
                <a:gd name="adj2" fmla="val 62085"/>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0" tIns="45705" rIns="91410" bIns="45705" numCol="1" rtlCol="0" anchor="ctr" anchorCtr="0" compatLnSpc="1">
              <a:prstTxWarp prst="textNoShape">
                <a:avLst/>
              </a:prstTxWarp>
            </a:bodyPr>
            <a:lstStyle/>
            <a:p>
              <a:pPr algn="ctr" defTabSz="913748" fontAlgn="base">
                <a:spcBef>
                  <a:spcPct val="0"/>
                </a:spcBef>
                <a:spcAft>
                  <a:spcPct val="0"/>
                </a:spcAft>
              </a:pPr>
              <a:endParaRPr lang="en-US" sz="2200" dirty="0">
                <a:gradFill>
                  <a:gsLst>
                    <a:gs pos="0">
                      <a:srgbClr val="FFFFFF"/>
                    </a:gs>
                    <a:gs pos="100000">
                      <a:srgbClr val="FFFFFF"/>
                    </a:gs>
                  </a:gsLst>
                  <a:lin ang="5400000" scaled="0"/>
                </a:gradFill>
              </a:endParaRPr>
            </a:p>
          </p:txBody>
        </p:sp>
        <p:grpSp>
          <p:nvGrpSpPr>
            <p:cNvPr id="83" name="Group 82"/>
            <p:cNvGrpSpPr/>
            <p:nvPr/>
          </p:nvGrpSpPr>
          <p:grpSpPr>
            <a:xfrm>
              <a:off x="6431280" y="5401412"/>
              <a:ext cx="2361777" cy="942448"/>
              <a:chOff x="2018478" y="4641068"/>
              <a:chExt cx="2366989" cy="1474585"/>
            </a:xfrm>
          </p:grpSpPr>
          <p:sp>
            <p:nvSpPr>
              <p:cNvPr id="85" name="Rectangle 84"/>
              <p:cNvSpPr/>
              <p:nvPr/>
            </p:nvSpPr>
            <p:spPr bwMode="auto">
              <a:xfrm>
                <a:off x="2018478" y="4641068"/>
                <a:ext cx="2366989" cy="1474585"/>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0" tIns="45705" rIns="91410" bIns="45705" numCol="1" rtlCol="0" anchor="ctr" anchorCtr="0" compatLnSpc="1">
                <a:prstTxWarp prst="textNoShape">
                  <a:avLst/>
                </a:prstTxWarp>
              </a:bodyPr>
              <a:lstStyle/>
              <a:p>
                <a:pPr algn="ctr" defTabSz="913748"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86" name="TextBox 85"/>
              <p:cNvSpPr txBox="1"/>
              <p:nvPr/>
            </p:nvSpPr>
            <p:spPr>
              <a:xfrm>
                <a:off x="2200414" y="4903286"/>
                <a:ext cx="2012071" cy="866926"/>
              </a:xfrm>
              <a:prstGeom prst="rect">
                <a:avLst/>
              </a:prstGeom>
              <a:noFill/>
            </p:spPr>
            <p:txBody>
              <a:bodyPr wrap="square" lIns="0" tIns="0" rIns="0" bIns="0" rtlCol="0">
                <a:spAutoFit/>
              </a:bodyPr>
              <a:lstStyle/>
              <a:p>
                <a:pPr defTabSz="1218519">
                  <a:buSzPct val="80000"/>
                </a:pPr>
                <a:r>
                  <a:rPr lang="en-US" dirty="0">
                    <a:gradFill>
                      <a:gsLst>
                        <a:gs pos="0">
                          <a:srgbClr val="FFFFFF"/>
                        </a:gs>
                        <a:gs pos="100000">
                          <a:srgbClr val="FFFFFF"/>
                        </a:gs>
                      </a:gsLst>
                      <a:lin ang="5400000" scaled="0"/>
                    </a:gradFill>
                  </a:rPr>
                  <a:t>Active Directory Federation Services</a:t>
                </a:r>
              </a:p>
            </p:txBody>
          </p:sp>
        </p:grpSp>
        <p:sp>
          <p:nvSpPr>
            <p:cNvPr id="84" name="TextBox 83"/>
            <p:cNvSpPr txBox="1"/>
            <p:nvPr/>
          </p:nvSpPr>
          <p:spPr>
            <a:xfrm>
              <a:off x="6672125" y="4013905"/>
              <a:ext cx="1880085" cy="385618"/>
            </a:xfrm>
            <a:prstGeom prst="rect">
              <a:avLst/>
            </a:prstGeom>
            <a:noFill/>
          </p:spPr>
          <p:txBody>
            <a:bodyPr wrap="square" lIns="91427" tIns="91427" rIns="91427" bIns="91427" rtlCol="0">
              <a:spAutoFit/>
            </a:bodyPr>
            <a:lstStyle/>
            <a:p>
              <a:pPr algn="ctr" defTabSz="1218519">
                <a:lnSpc>
                  <a:spcPct val="80000"/>
                </a:lnSpc>
                <a:buSzPct val="80000"/>
              </a:pPr>
              <a:r>
                <a:rPr lang="en-US" sz="1600" dirty="0">
                  <a:gradFill>
                    <a:gsLst>
                      <a:gs pos="0">
                        <a:srgbClr val="FFFFFF"/>
                      </a:gs>
                      <a:gs pos="100000">
                        <a:srgbClr val="FFFFFF"/>
                      </a:gs>
                    </a:gsLst>
                    <a:lin ang="5400000" scaled="0"/>
                  </a:gradFill>
                </a:rPr>
                <a:t>One way trust</a:t>
              </a:r>
            </a:p>
          </p:txBody>
        </p:sp>
      </p:grpSp>
      <p:sp>
        <p:nvSpPr>
          <p:cNvPr id="2" name="Rectangle 1"/>
          <p:cNvSpPr/>
          <p:nvPr/>
        </p:nvSpPr>
        <p:spPr bwMode="auto">
          <a:xfrm>
            <a:off x="1143149" y="2617903"/>
            <a:ext cx="2255589" cy="3727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3" tIns="45713" rIns="45713" bIns="45713" numCol="1" spcCol="0" rtlCol="0" fromWordArt="0" anchor="ctr" anchorCtr="0" forceAA="0" compatLnSpc="1">
            <a:prstTxWarp prst="textNoShape">
              <a:avLst/>
            </a:prstTxWarp>
            <a:noAutofit/>
          </a:bodyPr>
          <a:lstStyle/>
          <a:p>
            <a:pPr algn="ctr" defTabSz="913924" fontAlgn="base">
              <a:spcBef>
                <a:spcPct val="0"/>
              </a:spcBef>
              <a:spcAft>
                <a:spcPct val="0"/>
              </a:spcAft>
            </a:pPr>
            <a:r>
              <a:rPr lang="en-US" sz="1400" dirty="0">
                <a:gradFill>
                  <a:gsLst>
                    <a:gs pos="0">
                      <a:srgbClr val="FFFFFF"/>
                    </a:gs>
                    <a:gs pos="100000">
                      <a:srgbClr val="FFFFFF"/>
                    </a:gs>
                  </a:gsLst>
                  <a:lin ang="5400000" scaled="0"/>
                </a:gradFill>
                <a:ea typeface="Segoe UI" pitchFamily="34" charset="0"/>
                <a:cs typeface="Segoe UI" pitchFamily="34" charset="0"/>
              </a:rPr>
              <a:t>Office Activation Service</a:t>
            </a:r>
          </a:p>
        </p:txBody>
      </p:sp>
      <p:sp>
        <p:nvSpPr>
          <p:cNvPr id="61" name="Rectangle 60"/>
          <p:cNvSpPr/>
          <p:nvPr/>
        </p:nvSpPr>
        <p:spPr bwMode="auto">
          <a:xfrm>
            <a:off x="1143149" y="2175333"/>
            <a:ext cx="2255589" cy="3727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3" tIns="45713" rIns="45713" bIns="45713" numCol="1" spcCol="0" rtlCol="0" fromWordArt="0" anchor="ctr" anchorCtr="0" forceAA="0" compatLnSpc="1">
            <a:prstTxWarp prst="textNoShape">
              <a:avLst/>
            </a:prstTxWarp>
            <a:noAutofit/>
          </a:bodyPr>
          <a:lstStyle/>
          <a:p>
            <a:pPr algn="ctr" defTabSz="913924" fontAlgn="base">
              <a:spcBef>
                <a:spcPct val="0"/>
              </a:spcBef>
              <a:spcAft>
                <a:spcPct val="0"/>
              </a:spcAft>
            </a:pPr>
            <a:r>
              <a:rPr lang="en-US" sz="1400" dirty="0">
                <a:gradFill>
                  <a:gsLst>
                    <a:gs pos="0">
                      <a:srgbClr val="FFFFFF"/>
                    </a:gs>
                    <a:gs pos="100000">
                      <a:srgbClr val="FFFFFF"/>
                    </a:gs>
                  </a:gsLst>
                  <a:lin ang="5400000" scaled="0"/>
                </a:gradFill>
                <a:ea typeface="Segoe UI" pitchFamily="34" charset="0"/>
                <a:cs typeface="Segoe UI" pitchFamily="34" charset="0"/>
              </a:rPr>
              <a:t>Office 365 Admin Portal</a:t>
            </a:r>
          </a:p>
        </p:txBody>
      </p:sp>
      <p:sp>
        <p:nvSpPr>
          <p:cNvPr id="63" name="Rectangle 62"/>
          <p:cNvSpPr/>
          <p:nvPr/>
        </p:nvSpPr>
        <p:spPr bwMode="auto">
          <a:xfrm>
            <a:off x="1143754" y="3060911"/>
            <a:ext cx="2255589" cy="3727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3" tIns="45713" rIns="45713" bIns="45713" numCol="1" spcCol="0" rtlCol="0" fromWordArt="0" anchor="ctr" anchorCtr="0" forceAA="0" compatLnSpc="1">
            <a:prstTxWarp prst="textNoShape">
              <a:avLst/>
            </a:prstTxWarp>
            <a:noAutofit/>
          </a:bodyPr>
          <a:lstStyle/>
          <a:p>
            <a:pPr algn="ctr" defTabSz="913924" fontAlgn="base">
              <a:spcBef>
                <a:spcPct val="0"/>
              </a:spcBef>
              <a:spcAft>
                <a:spcPct val="0"/>
              </a:spcAft>
            </a:pPr>
            <a:r>
              <a:rPr lang="en-US" sz="1400" dirty="0">
                <a:gradFill>
                  <a:gsLst>
                    <a:gs pos="0">
                      <a:srgbClr val="FFFFFF"/>
                    </a:gs>
                    <a:gs pos="100000">
                      <a:srgbClr val="FFFFFF"/>
                    </a:gs>
                  </a:gsLst>
                  <a:lin ang="5400000" scaled="0"/>
                </a:gradFill>
                <a:ea typeface="Segoe UI" pitchFamily="34" charset="0"/>
                <a:cs typeface="Segoe UI" pitchFamily="34" charset="0"/>
              </a:rPr>
              <a:t>Exchange Mailbox Access</a:t>
            </a:r>
          </a:p>
        </p:txBody>
      </p:sp>
      <p:sp>
        <p:nvSpPr>
          <p:cNvPr id="64" name="Rectangle 63"/>
          <p:cNvSpPr/>
          <p:nvPr/>
        </p:nvSpPr>
        <p:spPr bwMode="auto">
          <a:xfrm>
            <a:off x="1143149" y="3501397"/>
            <a:ext cx="2255589" cy="3727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3" tIns="45713" rIns="45713" bIns="45713" numCol="1" spcCol="0" rtlCol="0" fromWordArt="0" anchor="ctr" anchorCtr="0" forceAA="0" compatLnSpc="1">
            <a:prstTxWarp prst="textNoShape">
              <a:avLst/>
            </a:prstTxWarp>
            <a:noAutofit/>
          </a:bodyPr>
          <a:lstStyle/>
          <a:p>
            <a:pPr algn="ctr" defTabSz="913924" fontAlgn="base">
              <a:spcBef>
                <a:spcPct val="0"/>
              </a:spcBef>
              <a:spcAft>
                <a:spcPct val="0"/>
              </a:spcAft>
            </a:pPr>
            <a:r>
              <a:rPr lang="en-US" sz="1400" dirty="0">
                <a:gradFill>
                  <a:gsLst>
                    <a:gs pos="0">
                      <a:srgbClr val="FFFFFF"/>
                    </a:gs>
                    <a:gs pos="100000">
                      <a:srgbClr val="FFFFFF"/>
                    </a:gs>
                  </a:gsLst>
                  <a:lin ang="5400000" scaled="0"/>
                </a:gradFill>
                <a:ea typeface="Segoe UI" pitchFamily="34" charset="0"/>
                <a:cs typeface="Segoe UI" pitchFamily="34" charset="0"/>
              </a:rPr>
              <a:t>…</a:t>
            </a:r>
          </a:p>
        </p:txBody>
      </p:sp>
      <p:pic>
        <p:nvPicPr>
          <p:cNvPr id="65" name="Picture 64"/>
          <p:cNvPicPr>
            <a:picLocks noChangeAspect="1"/>
          </p:cNvPicPr>
          <p:nvPr/>
        </p:nvPicPr>
        <p:blipFill>
          <a:blip r:embed="rId7" cstate="print">
            <a:biLevel thresh="25000"/>
            <a:extLst>
              <a:ext uri="{28A0092B-C50C-407E-A947-70E740481C1C}">
                <a14:useLocalDpi xmlns:a14="http://schemas.microsoft.com/office/drawing/2010/main" val="0"/>
              </a:ext>
            </a:extLst>
          </a:blip>
          <a:stretch>
            <a:fillRect/>
          </a:stretch>
        </p:blipFill>
        <p:spPr>
          <a:xfrm>
            <a:off x="1340765" y="4832700"/>
            <a:ext cx="1811751" cy="1811751"/>
          </a:xfrm>
          <a:prstGeom prst="rect">
            <a:avLst/>
          </a:prstGeom>
        </p:spPr>
      </p:pic>
      <p:sp>
        <p:nvSpPr>
          <p:cNvPr id="66" name="Down Arrow 65"/>
          <p:cNvSpPr/>
          <p:nvPr/>
        </p:nvSpPr>
        <p:spPr bwMode="auto">
          <a:xfrm rot="10800000">
            <a:off x="2022696" y="3952159"/>
            <a:ext cx="480600" cy="875772"/>
          </a:xfrm>
          <a:prstGeom prst="downArrow">
            <a:avLst>
              <a:gd name="adj1" fmla="val 42122"/>
              <a:gd name="adj2" fmla="val 62085"/>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0" tIns="45705" rIns="91410" bIns="45705" numCol="1" rtlCol="0" anchor="ctr" anchorCtr="0" compatLnSpc="1">
            <a:prstTxWarp prst="textNoShape">
              <a:avLst/>
            </a:prstTxWarp>
          </a:bodyPr>
          <a:lstStyle/>
          <a:p>
            <a:pPr algn="ctr" defTabSz="913748"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67" name="TextBox 66"/>
          <p:cNvSpPr txBox="1"/>
          <p:nvPr/>
        </p:nvSpPr>
        <p:spPr>
          <a:xfrm>
            <a:off x="4108059" y="1887151"/>
            <a:ext cx="1672330" cy="385564"/>
          </a:xfrm>
          <a:prstGeom prst="rect">
            <a:avLst/>
          </a:prstGeom>
          <a:noFill/>
        </p:spPr>
        <p:txBody>
          <a:bodyPr wrap="square" lIns="91427" tIns="91427" rIns="91427" bIns="91427" rtlCol="0">
            <a:spAutoFit/>
          </a:bodyPr>
          <a:lstStyle/>
          <a:p>
            <a:pPr algn="ctr" defTabSz="1218519">
              <a:lnSpc>
                <a:spcPct val="80000"/>
              </a:lnSpc>
              <a:buSzPct val="80000"/>
            </a:pPr>
            <a:r>
              <a:rPr lang="en-US" sz="1600" dirty="0">
                <a:gradFill>
                  <a:gsLst>
                    <a:gs pos="0">
                      <a:srgbClr val="FFFFFF"/>
                    </a:gs>
                    <a:gs pos="100000">
                      <a:srgbClr val="FFFFFF"/>
                    </a:gs>
                  </a:gsLst>
                  <a:lin ang="5400000" scaled="0"/>
                </a:gradFill>
              </a:rPr>
              <a:t>Authentication</a:t>
            </a:r>
            <a:endParaRPr lang="en-US" dirty="0">
              <a:gradFill>
                <a:gsLst>
                  <a:gs pos="0">
                    <a:srgbClr val="FFFFFF"/>
                  </a:gs>
                  <a:gs pos="100000">
                    <a:srgbClr val="FFFFFF"/>
                  </a:gs>
                </a:gsLst>
                <a:lin ang="5400000" scaled="0"/>
              </a:gradFill>
            </a:endParaRPr>
          </a:p>
        </p:txBody>
      </p:sp>
      <p:sp>
        <p:nvSpPr>
          <p:cNvPr id="68" name="TextBox 67"/>
          <p:cNvSpPr txBox="1"/>
          <p:nvPr/>
        </p:nvSpPr>
        <p:spPr>
          <a:xfrm rot="16200000">
            <a:off x="101821" y="2796449"/>
            <a:ext cx="1672330" cy="410632"/>
          </a:xfrm>
          <a:prstGeom prst="rect">
            <a:avLst/>
          </a:prstGeom>
          <a:noFill/>
        </p:spPr>
        <p:txBody>
          <a:bodyPr wrap="square" lIns="91427" tIns="91427" rIns="91427" bIns="91427" rtlCol="0">
            <a:spAutoFit/>
          </a:bodyPr>
          <a:lstStyle/>
          <a:p>
            <a:pPr algn="ctr" defTabSz="1218519">
              <a:lnSpc>
                <a:spcPct val="80000"/>
              </a:lnSpc>
              <a:buSzPct val="80000"/>
            </a:pPr>
            <a:r>
              <a:rPr lang="en-US" dirty="0">
                <a:gradFill>
                  <a:gsLst>
                    <a:gs pos="0">
                      <a:srgbClr val="FFFFFF"/>
                    </a:gs>
                    <a:gs pos="100000">
                      <a:srgbClr val="FFFFFF"/>
                    </a:gs>
                  </a:gsLst>
                  <a:lin ang="5400000" scaled="0"/>
                </a:gradFill>
              </a:rPr>
              <a:t>Authorization</a:t>
            </a:r>
          </a:p>
        </p:txBody>
      </p:sp>
      <p:sp>
        <p:nvSpPr>
          <p:cNvPr id="93" name="Down Arrow 92"/>
          <p:cNvSpPr/>
          <p:nvPr/>
        </p:nvSpPr>
        <p:spPr bwMode="auto">
          <a:xfrm rot="5400000">
            <a:off x="4534179" y="4088732"/>
            <a:ext cx="463564" cy="3604018"/>
          </a:xfrm>
          <a:prstGeom prst="downArrow">
            <a:avLst>
              <a:gd name="adj1" fmla="val 42122"/>
              <a:gd name="adj2" fmla="val 62085"/>
            </a:avLst>
          </a:prstGeom>
          <a:solidFill>
            <a:schemeClr val="accent3">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0" tIns="45705" rIns="91410" bIns="45705" numCol="1" rtlCol="0" anchor="ctr" anchorCtr="0" compatLnSpc="1">
            <a:prstTxWarp prst="textNoShape">
              <a:avLst/>
            </a:prstTxWarp>
          </a:bodyPr>
          <a:lstStyle/>
          <a:p>
            <a:pPr algn="ctr" defTabSz="913748" fontAlgn="base">
              <a:spcBef>
                <a:spcPct val="0"/>
              </a:spcBef>
              <a:spcAft>
                <a:spcPct val="0"/>
              </a:spcAft>
            </a:pPr>
            <a:endParaRPr lang="en-US" sz="22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3991457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500"/>
                                        <p:tgtEl>
                                          <p:spTgt spid="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2"/>
                                        </p:tgtEl>
                                      </p:cBhvr>
                                    </p:animEffect>
                                    <p:set>
                                      <p:cBhvr>
                                        <p:cTn id="12" dur="1" fill="hold">
                                          <p:stCondLst>
                                            <p:cond delay="499"/>
                                          </p:stCondLst>
                                        </p:cTn>
                                        <p:tgtEl>
                                          <p:spTgt spid="42"/>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67"/>
                                        </p:tgtEl>
                                      </p:cBhvr>
                                    </p:animEffect>
                                    <p:set>
                                      <p:cBhvr>
                                        <p:cTn id="15" dur="1" fill="hold">
                                          <p:stCondLst>
                                            <p:cond delay="499"/>
                                          </p:stCondLst>
                                        </p:cTn>
                                        <p:tgtEl>
                                          <p:spTgt spid="6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67" grpId="0"/>
      <p:bldP spid="9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603590" y="1690810"/>
            <a:ext cx="3488966" cy="4678960"/>
            <a:chOff x="251761" y="1018778"/>
            <a:chExt cx="2834640" cy="4678960"/>
          </a:xfrm>
        </p:grpSpPr>
        <p:sp>
          <p:nvSpPr>
            <p:cNvPr id="13" name="Rectangle 12"/>
            <p:cNvSpPr/>
            <p:nvPr/>
          </p:nvSpPr>
          <p:spPr bwMode="auto">
            <a:xfrm>
              <a:off x="251761" y="3406681"/>
              <a:ext cx="2834640" cy="2291057"/>
            </a:xfrm>
            <a:custGeom>
              <a:avLst/>
              <a:gdLst>
                <a:gd name="connsiteX0" fmla="*/ 0 w 2827509"/>
                <a:gd name="connsiteY0" fmla="*/ 0 h 5181957"/>
                <a:gd name="connsiteX1" fmla="*/ 2827509 w 2827509"/>
                <a:gd name="connsiteY1" fmla="*/ 0 h 5181957"/>
                <a:gd name="connsiteX2" fmla="*/ 2827509 w 2827509"/>
                <a:gd name="connsiteY2" fmla="*/ 5181957 h 5181957"/>
                <a:gd name="connsiteX3" fmla="*/ 0 w 2827509"/>
                <a:gd name="connsiteY3" fmla="*/ 5181957 h 5181957"/>
                <a:gd name="connsiteX4" fmla="*/ 0 w 2827509"/>
                <a:gd name="connsiteY4" fmla="*/ 0 h 5181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7509" h="5181957">
                  <a:moveTo>
                    <a:pt x="0" y="0"/>
                  </a:moveTo>
                  <a:lnTo>
                    <a:pt x="2827509" y="0"/>
                  </a:lnTo>
                  <a:lnTo>
                    <a:pt x="2827509" y="5181957"/>
                  </a:lnTo>
                  <a:lnTo>
                    <a:pt x="0" y="5181957"/>
                  </a:lnTo>
                  <a:lnTo>
                    <a:pt x="0" y="0"/>
                  </a:lnTo>
                  <a:close/>
                </a:path>
              </a:pathLst>
            </a:custGeom>
            <a:solidFill>
              <a:schemeClr val="bg1">
                <a:lumMod val="95000"/>
              </a:schemeClr>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75" tIns="3656576" rIns="76175" bIns="76179" numCol="1" rtlCol="0" anchor="t" anchorCtr="0" compatLnSpc="1">
              <a:prstTxWarp prst="textNoShape">
                <a:avLst/>
              </a:prstTxWarp>
            </a:bodyPr>
            <a:lstStyle/>
            <a:p>
              <a:pPr algn="ctr" defTabSz="761536">
                <a:spcAft>
                  <a:spcPts val="250"/>
                </a:spcAft>
              </a:pPr>
              <a:endParaRPr lang="en-US" sz="1400" spc="-40" dirty="0">
                <a:solidFill>
                  <a:srgbClr val="000000"/>
                </a:solidFill>
              </a:endParaRPr>
            </a:p>
            <a:p>
              <a:pPr algn="ctr" defTabSz="761536">
                <a:spcAft>
                  <a:spcPts val="250"/>
                </a:spcAft>
              </a:pPr>
              <a:endParaRPr lang="en-US" sz="1400" spc="-40" dirty="0">
                <a:solidFill>
                  <a:srgbClr val="000000"/>
                </a:solidFill>
              </a:endParaRPr>
            </a:p>
            <a:p>
              <a:pPr algn="ctr" defTabSz="761536">
                <a:spcAft>
                  <a:spcPts val="250"/>
                </a:spcAft>
              </a:pPr>
              <a:endParaRPr lang="en-US" sz="1400" spc="-40" dirty="0">
                <a:solidFill>
                  <a:srgbClr val="000000"/>
                </a:solidFill>
              </a:endParaRPr>
            </a:p>
          </p:txBody>
        </p:sp>
        <p:sp>
          <p:nvSpPr>
            <p:cNvPr id="18" name="Rectangle 17"/>
            <p:cNvSpPr/>
            <p:nvPr/>
          </p:nvSpPr>
          <p:spPr bwMode="auto">
            <a:xfrm>
              <a:off x="251761" y="1018778"/>
              <a:ext cx="2834640" cy="953486"/>
            </a:xfrm>
            <a:prstGeom prst="rect">
              <a:avLst/>
            </a:prstGeom>
            <a:solidFill>
              <a:schemeClr val="bg2"/>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75" tIns="38088" rIns="76175" bIns="38088" numCol="1" rtlCol="0" anchor="ctr" anchorCtr="0" compatLnSpc="1">
              <a:prstTxWarp prst="textNoShape">
                <a:avLst/>
              </a:prstTxWarp>
            </a:bodyPr>
            <a:lstStyle/>
            <a:p>
              <a:pPr algn="ctr" defTabSz="761536"/>
              <a:r>
                <a:rPr lang="en-US" sz="2400" spc="-40">
                  <a:solidFill>
                    <a:srgbClr val="FFFFFF"/>
                  </a:solidFill>
                </a:rPr>
                <a:t>Cloud</a:t>
              </a:r>
              <a:r>
                <a:rPr lang="en-US" sz="2000" spc="-40">
                  <a:solidFill>
                    <a:srgbClr val="FFFFFF"/>
                  </a:solidFill>
                </a:rPr>
                <a:t> </a:t>
              </a:r>
              <a:r>
                <a:rPr lang="en-US" sz="2400" spc="-40" dirty="0">
                  <a:solidFill>
                    <a:srgbClr val="FFFFFF"/>
                  </a:solidFill>
                </a:rPr>
                <a:t>I</a:t>
              </a:r>
              <a:r>
                <a:rPr lang="en-US" sz="2400" spc="-40">
                  <a:solidFill>
                    <a:srgbClr val="FFFFFF"/>
                  </a:solidFill>
                </a:rPr>
                <a:t>dentity</a:t>
              </a:r>
              <a:endParaRPr lang="en-US" sz="2400" spc="-40" dirty="0">
                <a:solidFill>
                  <a:srgbClr val="FFFFFF"/>
                </a:solidFill>
              </a:endParaRPr>
            </a:p>
          </p:txBody>
        </p:sp>
        <p:sp>
          <p:nvSpPr>
            <p:cNvPr id="3" name="TextBox 2"/>
            <p:cNvSpPr txBox="1"/>
            <p:nvPr/>
          </p:nvSpPr>
          <p:spPr>
            <a:xfrm>
              <a:off x="381706" y="5283684"/>
              <a:ext cx="2638569" cy="276999"/>
            </a:xfrm>
            <a:prstGeom prst="rect">
              <a:avLst/>
            </a:prstGeom>
            <a:noFill/>
          </p:spPr>
          <p:txBody>
            <a:bodyPr wrap="square" lIns="0" tIns="0" rIns="0" bIns="0" rtlCol="0">
              <a:spAutoFit/>
            </a:bodyPr>
            <a:lstStyle/>
            <a:p>
              <a:pPr marL="0" lvl="1" algn="ctr" defTabSz="914363"/>
              <a:r>
                <a:rPr lang="en-US" spc="-40" dirty="0">
                  <a:solidFill>
                    <a:srgbClr val="000000">
                      <a:lumMod val="75000"/>
                      <a:lumOff val="25000"/>
                    </a:srgbClr>
                  </a:solidFill>
                </a:rPr>
                <a:t>Single identity in the cloud</a:t>
              </a:r>
            </a:p>
          </p:txBody>
        </p:sp>
        <p:grpSp>
          <p:nvGrpSpPr>
            <p:cNvPr id="24" name="Group 23"/>
            <p:cNvGrpSpPr/>
            <p:nvPr/>
          </p:nvGrpSpPr>
          <p:grpSpPr>
            <a:xfrm>
              <a:off x="251761" y="1912696"/>
              <a:ext cx="2834640" cy="1076562"/>
              <a:chOff x="245159" y="1950796"/>
              <a:chExt cx="2834640" cy="1076562"/>
            </a:xfrm>
          </p:grpSpPr>
          <p:sp>
            <p:nvSpPr>
              <p:cNvPr id="76" name="Rectangle 75"/>
              <p:cNvSpPr/>
              <p:nvPr/>
            </p:nvSpPr>
            <p:spPr bwMode="auto">
              <a:xfrm>
                <a:off x="245159" y="1950796"/>
                <a:ext cx="2834640" cy="1076562"/>
              </a:xfrm>
              <a:custGeom>
                <a:avLst/>
                <a:gdLst>
                  <a:gd name="connsiteX0" fmla="*/ 0 w 2843784"/>
                  <a:gd name="connsiteY0" fmla="*/ 0 h 1076562"/>
                  <a:gd name="connsiteX1" fmla="*/ 2843784 w 2843784"/>
                  <a:gd name="connsiteY1" fmla="*/ 0 h 1076562"/>
                  <a:gd name="connsiteX2" fmla="*/ 2843784 w 2843784"/>
                  <a:gd name="connsiteY2" fmla="*/ 1076562 h 1076562"/>
                  <a:gd name="connsiteX3" fmla="*/ 0 w 2843784"/>
                  <a:gd name="connsiteY3" fmla="*/ 1076562 h 1076562"/>
                  <a:gd name="connsiteX4" fmla="*/ 0 w 2843784"/>
                  <a:gd name="connsiteY4" fmla="*/ 0 h 1076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3784" h="1076562">
                    <a:moveTo>
                      <a:pt x="0" y="0"/>
                    </a:moveTo>
                    <a:lnTo>
                      <a:pt x="2843784" y="0"/>
                    </a:lnTo>
                    <a:lnTo>
                      <a:pt x="2843784" y="1076562"/>
                    </a:lnTo>
                    <a:lnTo>
                      <a:pt x="0" y="1076562"/>
                    </a:lnTo>
                    <a:lnTo>
                      <a:pt x="0" y="0"/>
                    </a:lnTo>
                    <a:close/>
                  </a:path>
                </a:pathLst>
              </a:custGeom>
              <a:solidFill>
                <a:schemeClr val="bg2"/>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75" tIns="38088" rIns="76175" bIns="38088" numCol="1" rtlCol="0" anchor="ctr" anchorCtr="0" compatLnSpc="1">
                <a:prstTxWarp prst="textNoShape">
                  <a:avLst/>
                </a:prstTxWarp>
              </a:bodyPr>
              <a:lstStyle/>
              <a:p>
                <a:pPr marL="144158" indent="-144158" algn="ctr" defTabSz="761536">
                  <a:buFont typeface="Arial" pitchFamily="34" charset="0"/>
                  <a:buChar char="•"/>
                </a:pPr>
                <a:endParaRPr lang="en-US" spc="-40" dirty="0">
                  <a:solidFill>
                    <a:srgbClr val="000000"/>
                  </a:solidFill>
                </a:endParaRPr>
              </a:p>
            </p:txBody>
          </p:sp>
          <p:pic>
            <p:nvPicPr>
              <p:cNvPr id="75"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86759" y="1989853"/>
                <a:ext cx="1560584" cy="872295"/>
              </a:xfrm>
              <a:prstGeom prst="rect">
                <a:avLst/>
              </a:prstGeom>
              <a:noFill/>
              <a:extLst/>
            </p:spPr>
          </p:pic>
        </p:grpSp>
        <p:sp>
          <p:nvSpPr>
            <p:cNvPr id="61" name="Rectangle 60"/>
            <p:cNvSpPr/>
            <p:nvPr/>
          </p:nvSpPr>
          <p:spPr bwMode="auto">
            <a:xfrm>
              <a:off x="251761" y="2922049"/>
              <a:ext cx="2834640" cy="484632"/>
            </a:xfrm>
            <a:custGeom>
              <a:avLst/>
              <a:gdLst>
                <a:gd name="connsiteX0" fmla="*/ 0 w 2843784"/>
                <a:gd name="connsiteY0" fmla="*/ 0 h 484632"/>
                <a:gd name="connsiteX1" fmla="*/ 2843784 w 2843784"/>
                <a:gd name="connsiteY1" fmla="*/ 0 h 484632"/>
                <a:gd name="connsiteX2" fmla="*/ 2843784 w 2843784"/>
                <a:gd name="connsiteY2" fmla="*/ 484632 h 484632"/>
                <a:gd name="connsiteX3" fmla="*/ 0 w 2843784"/>
                <a:gd name="connsiteY3" fmla="*/ 484632 h 484632"/>
                <a:gd name="connsiteX4" fmla="*/ 0 w 2843784"/>
                <a:gd name="connsiteY4" fmla="*/ 0 h 484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3784" h="484632">
                  <a:moveTo>
                    <a:pt x="0" y="0"/>
                  </a:moveTo>
                  <a:lnTo>
                    <a:pt x="2843784" y="0"/>
                  </a:lnTo>
                  <a:lnTo>
                    <a:pt x="2843784" y="484632"/>
                  </a:lnTo>
                  <a:lnTo>
                    <a:pt x="0" y="484632"/>
                  </a:lnTo>
                  <a:lnTo>
                    <a:pt x="0" y="0"/>
                  </a:lnTo>
                  <a:close/>
                </a:path>
              </a:pathLst>
            </a:custGeom>
            <a:solidFill>
              <a:srgbClr val="0088EE"/>
            </a:solidFill>
            <a:ln w="25400" cap="flat" cmpd="sng" algn="ctr">
              <a:noFill/>
              <a:prstDash val="solid"/>
            </a:ln>
            <a:effectLst/>
          </p:spPr>
          <p:txBody>
            <a:bodyPr lIns="76174" tIns="38088" rIns="76174" bIns="38088" rtlCol="0" anchor="ctr"/>
            <a:lstStyle/>
            <a:p>
              <a:pPr algn="ctr" defTabSz="761748"/>
              <a:r>
                <a:rPr lang="en-US" sz="1500" kern="0" spc="-40" dirty="0">
                  <a:ln>
                    <a:solidFill>
                      <a:srgbClr val="FFFFFF">
                        <a:alpha val="0"/>
                      </a:srgbClr>
                    </a:solidFill>
                  </a:ln>
                  <a:solidFill>
                    <a:srgbClr val="FFFFFF"/>
                  </a:solidFill>
                </a:rPr>
                <a:t>Windows Azure Active Directory</a:t>
              </a:r>
            </a:p>
          </p:txBody>
        </p:sp>
      </p:grpSp>
      <p:grpSp>
        <p:nvGrpSpPr>
          <p:cNvPr id="29" name="Group 28"/>
          <p:cNvGrpSpPr/>
          <p:nvPr/>
        </p:nvGrpSpPr>
        <p:grpSpPr>
          <a:xfrm>
            <a:off x="4287498" y="1690810"/>
            <a:ext cx="3483195" cy="4678961"/>
            <a:chOff x="6195502" y="1018778"/>
            <a:chExt cx="2834641" cy="4678961"/>
          </a:xfrm>
        </p:grpSpPr>
        <p:sp>
          <p:nvSpPr>
            <p:cNvPr id="59" name="Rectangle 58"/>
            <p:cNvSpPr/>
            <p:nvPr/>
          </p:nvSpPr>
          <p:spPr bwMode="auto">
            <a:xfrm>
              <a:off x="6195503" y="1018780"/>
              <a:ext cx="2834640" cy="4678959"/>
            </a:xfrm>
            <a:prstGeom prst="rect">
              <a:avLst/>
            </a:prstGeom>
            <a:solidFill>
              <a:schemeClr val="bg1">
                <a:lumMod val="95000"/>
              </a:schemeClr>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75" tIns="3656576" rIns="76175" bIns="76179" numCol="1" rtlCol="0" anchor="t" anchorCtr="0" compatLnSpc="1">
              <a:prstTxWarp prst="textNoShape">
                <a:avLst/>
              </a:prstTxWarp>
            </a:bodyPr>
            <a:lstStyle/>
            <a:p>
              <a:pPr algn="ctr" defTabSz="761536">
                <a:spcAft>
                  <a:spcPts val="250"/>
                </a:spcAft>
              </a:pPr>
              <a:endParaRPr lang="en-US" sz="1400" spc="-40" dirty="0">
                <a:solidFill>
                  <a:srgbClr val="000000"/>
                </a:solidFill>
              </a:endParaRPr>
            </a:p>
            <a:p>
              <a:pPr algn="ctr" defTabSz="761536">
                <a:spcAft>
                  <a:spcPts val="250"/>
                </a:spcAft>
              </a:pPr>
              <a:endParaRPr lang="en-US" sz="1400" spc="-40" dirty="0">
                <a:solidFill>
                  <a:srgbClr val="000000"/>
                </a:solidFill>
              </a:endParaRPr>
            </a:p>
            <a:p>
              <a:pPr algn="ctr" defTabSz="761536">
                <a:spcAft>
                  <a:spcPts val="250"/>
                </a:spcAft>
              </a:pPr>
              <a:endParaRPr lang="en-US" sz="1400" spc="-40" dirty="0">
                <a:solidFill>
                  <a:srgbClr val="000000"/>
                </a:solidFill>
              </a:endParaRPr>
            </a:p>
          </p:txBody>
        </p:sp>
        <p:sp>
          <p:nvSpPr>
            <p:cNvPr id="67" name="Rounded Rectangle 66"/>
            <p:cNvSpPr/>
            <p:nvPr/>
          </p:nvSpPr>
          <p:spPr bwMode="auto">
            <a:xfrm>
              <a:off x="6195502" y="4610825"/>
              <a:ext cx="2834640" cy="365031"/>
            </a:xfrm>
            <a:prstGeom prst="roundRect">
              <a:avLst/>
            </a:prstGeom>
            <a:solidFill>
              <a:schemeClr val="accent2"/>
            </a:solidFill>
            <a:ln w="25400" cap="flat" cmpd="sng" algn="ctr">
              <a:noFill/>
              <a:prstDash val="solid"/>
            </a:ln>
            <a:effectLst/>
          </p:spPr>
          <p:txBody>
            <a:bodyPr lIns="76174" tIns="38088" rIns="76174" bIns="38088" rtlCol="0" anchor="ctr"/>
            <a:lstStyle/>
            <a:p>
              <a:pPr algn="ctr" defTabSz="761748"/>
              <a:r>
                <a:rPr lang="en-US" sz="1500" kern="0" spc="-40" dirty="0">
                  <a:ln>
                    <a:solidFill>
                      <a:srgbClr val="FFFFFF">
                        <a:alpha val="0"/>
                      </a:srgbClr>
                    </a:solidFill>
                  </a:ln>
                  <a:solidFill>
                    <a:srgbClr val="FFFFFF"/>
                  </a:solidFill>
                </a:rPr>
                <a:t>On-Premises Identity</a:t>
              </a:r>
            </a:p>
          </p:txBody>
        </p:sp>
        <p:cxnSp>
          <p:nvCxnSpPr>
            <p:cNvPr id="72" name="Straight Arrow Connector 71"/>
            <p:cNvCxnSpPr/>
            <p:nvPr/>
          </p:nvCxnSpPr>
          <p:spPr>
            <a:xfrm>
              <a:off x="7612822" y="3419257"/>
              <a:ext cx="0" cy="301752"/>
            </a:xfrm>
            <a:prstGeom prst="straightConnector1">
              <a:avLst/>
            </a:prstGeom>
            <a:ln w="38100">
              <a:solidFill>
                <a:schemeClr val="tx1">
                  <a:lumMod val="65000"/>
                  <a:lumOff val="3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3" name="Rounded Rectangle 72"/>
            <p:cNvSpPr/>
            <p:nvPr/>
          </p:nvSpPr>
          <p:spPr bwMode="auto">
            <a:xfrm>
              <a:off x="6195502" y="3762528"/>
              <a:ext cx="2834640" cy="437122"/>
            </a:xfrm>
            <a:prstGeom prst="roundRect">
              <a:avLst/>
            </a:prstGeom>
            <a:solidFill>
              <a:schemeClr val="accent1"/>
            </a:solidFill>
            <a:ln w="25400" cap="flat" cmpd="sng" algn="ctr">
              <a:noFill/>
              <a:prstDash val="solid"/>
            </a:ln>
            <a:effectLst/>
          </p:spPr>
          <p:txBody>
            <a:bodyPr lIns="91435" tIns="45718" rIns="91435" bIns="45718" rtlCol="0" anchor="ctr"/>
            <a:lstStyle/>
            <a:p>
              <a:pPr algn="ctr" defTabSz="761748"/>
              <a:r>
                <a:rPr lang="en-US" sz="1300" kern="0" dirty="0" err="1">
                  <a:ln>
                    <a:solidFill>
                      <a:srgbClr val="FFFFFF">
                        <a:alpha val="0"/>
                      </a:srgbClr>
                    </a:solidFill>
                  </a:ln>
                  <a:solidFill>
                    <a:srgbClr val="FFFFFF"/>
                  </a:solidFill>
                </a:rPr>
                <a:t>Dirsync</a:t>
              </a:r>
              <a:r>
                <a:rPr lang="en-US" sz="1300" kern="0" dirty="0">
                  <a:ln>
                    <a:solidFill>
                      <a:srgbClr val="FFFFFF">
                        <a:alpha val="0"/>
                      </a:srgbClr>
                    </a:solidFill>
                  </a:ln>
                  <a:solidFill>
                    <a:srgbClr val="FFFFFF"/>
                  </a:solidFill>
                </a:rPr>
                <a:t> &amp; Password Sync</a:t>
              </a:r>
            </a:p>
          </p:txBody>
        </p:sp>
        <p:cxnSp>
          <p:nvCxnSpPr>
            <p:cNvPr id="74" name="Straight Arrow Connector 73"/>
            <p:cNvCxnSpPr/>
            <p:nvPr/>
          </p:nvCxnSpPr>
          <p:spPr>
            <a:xfrm>
              <a:off x="7612822" y="4264157"/>
              <a:ext cx="0" cy="296818"/>
            </a:xfrm>
            <a:prstGeom prst="straightConnector1">
              <a:avLst/>
            </a:prstGeom>
            <a:ln w="38100">
              <a:solidFill>
                <a:schemeClr val="tx1">
                  <a:lumMod val="65000"/>
                  <a:lumOff val="3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1" name="Rectangle 80"/>
            <p:cNvSpPr/>
            <p:nvPr/>
          </p:nvSpPr>
          <p:spPr bwMode="auto">
            <a:xfrm>
              <a:off x="6195502" y="1018778"/>
              <a:ext cx="2834640" cy="953489"/>
            </a:xfrm>
            <a:prstGeom prst="rect">
              <a:avLst/>
            </a:prstGeom>
            <a:solidFill>
              <a:schemeClr val="bg2"/>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75" tIns="38088" rIns="76175" bIns="38088" numCol="1" rtlCol="0" anchor="ctr" anchorCtr="0" compatLnSpc="1">
              <a:prstTxWarp prst="textNoShape">
                <a:avLst/>
              </a:prstTxWarp>
            </a:bodyPr>
            <a:lstStyle/>
            <a:p>
              <a:pPr algn="ctr" defTabSz="761536">
                <a:lnSpc>
                  <a:spcPct val="90000"/>
                </a:lnSpc>
              </a:pPr>
              <a:r>
                <a:rPr lang="en-US" sz="2100" spc="-40" dirty="0">
                  <a:solidFill>
                    <a:srgbClr val="FFFFFF"/>
                  </a:solidFill>
                </a:rPr>
                <a:t>Directory &amp; Password Synchronization </a:t>
              </a:r>
            </a:p>
          </p:txBody>
        </p:sp>
        <p:sp>
          <p:nvSpPr>
            <p:cNvPr id="80" name="TextBox 79"/>
            <p:cNvSpPr txBox="1"/>
            <p:nvPr/>
          </p:nvSpPr>
          <p:spPr>
            <a:xfrm>
              <a:off x="6261229" y="5283685"/>
              <a:ext cx="2715493" cy="276999"/>
            </a:xfrm>
            <a:prstGeom prst="rect">
              <a:avLst/>
            </a:prstGeom>
            <a:noFill/>
          </p:spPr>
          <p:txBody>
            <a:bodyPr wrap="square" lIns="0" tIns="0" rIns="0" bIns="0" rtlCol="0">
              <a:spAutoFit/>
            </a:bodyPr>
            <a:lstStyle/>
            <a:p>
              <a:pPr algn="ctr" defTabSz="914363"/>
              <a:r>
                <a:rPr lang="en-US" spc="-40" dirty="0">
                  <a:solidFill>
                    <a:srgbClr val="000000">
                      <a:lumMod val="75000"/>
                      <a:lumOff val="25000"/>
                    </a:srgbClr>
                  </a:solidFill>
                </a:rPr>
                <a:t>Single identity without federation</a:t>
              </a:r>
            </a:p>
          </p:txBody>
        </p:sp>
        <p:grpSp>
          <p:nvGrpSpPr>
            <p:cNvPr id="96" name="Group 95"/>
            <p:cNvGrpSpPr/>
            <p:nvPr/>
          </p:nvGrpSpPr>
          <p:grpSpPr>
            <a:xfrm>
              <a:off x="6195502" y="1912696"/>
              <a:ext cx="2834640" cy="1076562"/>
              <a:chOff x="245159" y="1950796"/>
              <a:chExt cx="2834640" cy="1076562"/>
            </a:xfrm>
          </p:grpSpPr>
          <p:sp>
            <p:nvSpPr>
              <p:cNvPr id="97" name="Rectangle 75"/>
              <p:cNvSpPr/>
              <p:nvPr/>
            </p:nvSpPr>
            <p:spPr bwMode="auto">
              <a:xfrm>
                <a:off x="245159" y="1950796"/>
                <a:ext cx="2834640" cy="1076562"/>
              </a:xfrm>
              <a:custGeom>
                <a:avLst/>
                <a:gdLst>
                  <a:gd name="connsiteX0" fmla="*/ 0 w 2843784"/>
                  <a:gd name="connsiteY0" fmla="*/ 0 h 1076562"/>
                  <a:gd name="connsiteX1" fmla="*/ 2843784 w 2843784"/>
                  <a:gd name="connsiteY1" fmla="*/ 0 h 1076562"/>
                  <a:gd name="connsiteX2" fmla="*/ 2843784 w 2843784"/>
                  <a:gd name="connsiteY2" fmla="*/ 1076562 h 1076562"/>
                  <a:gd name="connsiteX3" fmla="*/ 0 w 2843784"/>
                  <a:gd name="connsiteY3" fmla="*/ 1076562 h 1076562"/>
                  <a:gd name="connsiteX4" fmla="*/ 0 w 2843784"/>
                  <a:gd name="connsiteY4" fmla="*/ 0 h 1076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3784" h="1076562">
                    <a:moveTo>
                      <a:pt x="0" y="0"/>
                    </a:moveTo>
                    <a:lnTo>
                      <a:pt x="2843784" y="0"/>
                    </a:lnTo>
                    <a:lnTo>
                      <a:pt x="2843784" y="1076562"/>
                    </a:lnTo>
                    <a:lnTo>
                      <a:pt x="0" y="1076562"/>
                    </a:lnTo>
                    <a:lnTo>
                      <a:pt x="0" y="0"/>
                    </a:lnTo>
                    <a:close/>
                  </a:path>
                </a:pathLst>
              </a:custGeom>
              <a:solidFill>
                <a:schemeClr val="bg2"/>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75" tIns="38088" rIns="76175" bIns="38088" numCol="1" rtlCol="0" anchor="ctr" anchorCtr="0" compatLnSpc="1">
                <a:prstTxWarp prst="textNoShape">
                  <a:avLst/>
                </a:prstTxWarp>
              </a:bodyPr>
              <a:lstStyle/>
              <a:p>
                <a:pPr marL="144158" indent="-144158" algn="ctr" defTabSz="761536">
                  <a:buFont typeface="Arial" pitchFamily="34" charset="0"/>
                  <a:buChar char="•"/>
                </a:pPr>
                <a:endParaRPr lang="en-US" spc="-40" dirty="0">
                  <a:solidFill>
                    <a:srgbClr val="000000"/>
                  </a:solidFill>
                </a:endParaRPr>
              </a:p>
            </p:txBody>
          </p:sp>
          <p:pic>
            <p:nvPicPr>
              <p:cNvPr id="99"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86759" y="1989853"/>
                <a:ext cx="1560584" cy="872295"/>
              </a:xfrm>
              <a:prstGeom prst="rect">
                <a:avLst/>
              </a:prstGeom>
              <a:noFill/>
              <a:extLst/>
            </p:spPr>
          </p:pic>
        </p:grpSp>
        <p:sp>
          <p:nvSpPr>
            <p:cNvPr id="78" name="Rectangle 77"/>
            <p:cNvSpPr/>
            <p:nvPr/>
          </p:nvSpPr>
          <p:spPr bwMode="auto">
            <a:xfrm>
              <a:off x="6195502" y="2922521"/>
              <a:ext cx="2834640" cy="484160"/>
            </a:xfrm>
            <a:prstGeom prst="rect">
              <a:avLst/>
            </a:prstGeom>
            <a:solidFill>
              <a:srgbClr val="0088EE"/>
            </a:solidFill>
            <a:ln w="25400" cap="flat" cmpd="sng" algn="ctr">
              <a:noFill/>
              <a:prstDash val="solid"/>
            </a:ln>
            <a:effectLst/>
          </p:spPr>
          <p:txBody>
            <a:bodyPr lIns="76174" tIns="38088" rIns="76174" bIns="38088" rtlCol="0" anchor="ctr"/>
            <a:lstStyle/>
            <a:p>
              <a:pPr algn="ctr" defTabSz="761748"/>
              <a:r>
                <a:rPr lang="en-US" sz="1500" kern="0" spc="-40" dirty="0">
                  <a:ln>
                    <a:solidFill>
                      <a:srgbClr val="FFFFFF">
                        <a:alpha val="0"/>
                      </a:srgbClr>
                    </a:solidFill>
                  </a:ln>
                  <a:solidFill>
                    <a:srgbClr val="FFFFFF"/>
                  </a:solidFill>
                </a:rPr>
                <a:t>Windows Azure Active Directory</a:t>
              </a:r>
            </a:p>
          </p:txBody>
        </p:sp>
      </p:grpSp>
      <p:grpSp>
        <p:nvGrpSpPr>
          <p:cNvPr id="2" name="Group 1"/>
          <p:cNvGrpSpPr/>
          <p:nvPr/>
        </p:nvGrpSpPr>
        <p:grpSpPr>
          <a:xfrm>
            <a:off x="7962302" y="1690809"/>
            <a:ext cx="3393529" cy="4678962"/>
            <a:chOff x="7960713" y="1018778"/>
            <a:chExt cx="3393529" cy="4678962"/>
          </a:xfrm>
        </p:grpSpPr>
        <p:grpSp>
          <p:nvGrpSpPr>
            <p:cNvPr id="30" name="Group 29"/>
            <p:cNvGrpSpPr/>
            <p:nvPr/>
          </p:nvGrpSpPr>
          <p:grpSpPr>
            <a:xfrm>
              <a:off x="7960713" y="1018778"/>
              <a:ext cx="3393529" cy="4678962"/>
              <a:chOff x="9104444" y="1018778"/>
              <a:chExt cx="2847340" cy="4678962"/>
            </a:xfrm>
          </p:grpSpPr>
          <p:sp>
            <p:nvSpPr>
              <p:cNvPr id="58" name="Rectangle 57"/>
              <p:cNvSpPr/>
              <p:nvPr/>
            </p:nvSpPr>
            <p:spPr bwMode="auto">
              <a:xfrm>
                <a:off x="9117144" y="1018782"/>
                <a:ext cx="2834640" cy="4678958"/>
              </a:xfrm>
              <a:prstGeom prst="rect">
                <a:avLst/>
              </a:prstGeom>
              <a:solidFill>
                <a:schemeClr val="bg1">
                  <a:lumMod val="95000"/>
                </a:schemeClr>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75" tIns="3656576" rIns="76175" bIns="76179" numCol="1" rtlCol="0" anchor="t" anchorCtr="0" compatLnSpc="1">
                <a:prstTxWarp prst="textNoShape">
                  <a:avLst/>
                </a:prstTxWarp>
              </a:bodyPr>
              <a:lstStyle/>
              <a:p>
                <a:pPr algn="ctr" defTabSz="761536">
                  <a:spcAft>
                    <a:spcPts val="250"/>
                  </a:spcAft>
                </a:pPr>
                <a:endParaRPr lang="en-US" sz="1400" spc="-40" dirty="0">
                  <a:solidFill>
                    <a:srgbClr val="000000"/>
                  </a:solidFill>
                </a:endParaRPr>
              </a:p>
              <a:p>
                <a:pPr algn="ctr" defTabSz="761536">
                  <a:spcAft>
                    <a:spcPts val="250"/>
                  </a:spcAft>
                </a:pPr>
                <a:endParaRPr lang="en-US" sz="1400" spc="-40" dirty="0">
                  <a:solidFill>
                    <a:srgbClr val="000000"/>
                  </a:solidFill>
                </a:endParaRPr>
              </a:p>
              <a:p>
                <a:pPr algn="ctr" defTabSz="761536">
                  <a:spcAft>
                    <a:spcPts val="250"/>
                  </a:spcAft>
                </a:pPr>
                <a:endParaRPr lang="en-US" sz="1400" spc="-40" dirty="0">
                  <a:solidFill>
                    <a:srgbClr val="000000"/>
                  </a:solidFill>
                </a:endParaRPr>
              </a:p>
            </p:txBody>
          </p:sp>
          <p:sp>
            <p:nvSpPr>
              <p:cNvPr id="20" name="Rectangle 19"/>
              <p:cNvSpPr/>
              <p:nvPr/>
            </p:nvSpPr>
            <p:spPr bwMode="auto">
              <a:xfrm>
                <a:off x="9117144" y="1018778"/>
                <a:ext cx="2834640" cy="953486"/>
              </a:xfrm>
              <a:prstGeom prst="rect">
                <a:avLst/>
              </a:prstGeom>
              <a:solidFill>
                <a:schemeClr val="bg2"/>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75" tIns="38088" rIns="76175" bIns="38088" numCol="1" rtlCol="0" anchor="ctr" anchorCtr="0" compatLnSpc="1">
                <a:prstTxWarp prst="textNoShape">
                  <a:avLst/>
                </a:prstTxWarp>
              </a:bodyPr>
              <a:lstStyle/>
              <a:p>
                <a:pPr algn="ctr" defTabSz="761536"/>
                <a:r>
                  <a:rPr lang="en-US" sz="2400" spc="-40" dirty="0">
                    <a:solidFill>
                      <a:srgbClr val="FFFFFF"/>
                    </a:solidFill>
                  </a:rPr>
                  <a:t>Federated Identity</a:t>
                </a:r>
              </a:p>
            </p:txBody>
          </p:sp>
          <p:sp>
            <p:nvSpPr>
              <p:cNvPr id="26" name="Rounded Rectangle 25"/>
              <p:cNvSpPr/>
              <p:nvPr/>
            </p:nvSpPr>
            <p:spPr bwMode="auto">
              <a:xfrm>
                <a:off x="9104444" y="4606286"/>
                <a:ext cx="2834640" cy="365760"/>
              </a:xfrm>
              <a:prstGeom prst="roundRect">
                <a:avLst/>
              </a:prstGeom>
              <a:solidFill>
                <a:schemeClr val="accent2"/>
              </a:solidFill>
              <a:ln w="25400" cap="flat" cmpd="sng" algn="ctr">
                <a:noFill/>
                <a:prstDash val="solid"/>
              </a:ln>
              <a:effectLst/>
            </p:spPr>
            <p:txBody>
              <a:bodyPr lIns="76174" tIns="38088" rIns="76174" bIns="38088" rtlCol="0" anchor="ctr"/>
              <a:lstStyle/>
              <a:p>
                <a:pPr algn="ctr" defTabSz="761748"/>
                <a:r>
                  <a:rPr lang="en-US" sz="1500" kern="0" spc="-40" dirty="0">
                    <a:ln>
                      <a:solidFill>
                        <a:srgbClr val="FFFFFF">
                          <a:alpha val="0"/>
                        </a:srgbClr>
                      </a:solidFill>
                    </a:ln>
                    <a:solidFill>
                      <a:srgbClr val="FFFFFF"/>
                    </a:solidFill>
                  </a:rPr>
                  <a:t>On-Premises Identity</a:t>
                </a:r>
              </a:p>
            </p:txBody>
          </p:sp>
          <p:cxnSp>
            <p:nvCxnSpPr>
              <p:cNvPr id="38" name="Straight Arrow Connector 37"/>
              <p:cNvCxnSpPr/>
              <p:nvPr/>
            </p:nvCxnSpPr>
            <p:spPr>
              <a:xfrm>
                <a:off x="9770277" y="3419257"/>
                <a:ext cx="0" cy="301752"/>
              </a:xfrm>
              <a:prstGeom prst="straightConnector1">
                <a:avLst/>
              </a:prstGeom>
              <a:ln w="38100">
                <a:solidFill>
                  <a:schemeClr val="tx1">
                    <a:lumMod val="65000"/>
                    <a:lumOff val="3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bwMode="auto">
              <a:xfrm>
                <a:off x="9200591" y="3782223"/>
                <a:ext cx="1139372" cy="438912"/>
              </a:xfrm>
              <a:prstGeom prst="roundRect">
                <a:avLst/>
              </a:prstGeom>
              <a:solidFill>
                <a:schemeClr val="accent2"/>
              </a:solidFill>
              <a:ln w="25400" cap="flat" cmpd="sng" algn="ctr">
                <a:noFill/>
                <a:prstDash val="solid"/>
              </a:ln>
              <a:effectLst/>
            </p:spPr>
            <p:txBody>
              <a:bodyPr lIns="76174" tIns="38088" rIns="76174" bIns="38088" rtlCol="0" anchor="ctr"/>
              <a:lstStyle/>
              <a:p>
                <a:pPr algn="ctr" defTabSz="761748"/>
                <a:r>
                  <a:rPr lang="en-US" sz="1400" kern="0" spc="-40" dirty="0">
                    <a:ln>
                      <a:solidFill>
                        <a:srgbClr val="FFFFFF">
                          <a:alpha val="0"/>
                        </a:srgbClr>
                      </a:solidFill>
                    </a:ln>
                    <a:solidFill>
                      <a:srgbClr val="FFFFFF"/>
                    </a:solidFill>
                  </a:rPr>
                  <a:t>Federation</a:t>
                </a:r>
              </a:p>
            </p:txBody>
          </p:sp>
          <p:cxnSp>
            <p:nvCxnSpPr>
              <p:cNvPr id="40" name="Straight Arrow Connector 39"/>
              <p:cNvCxnSpPr/>
              <p:nvPr/>
            </p:nvCxnSpPr>
            <p:spPr>
              <a:xfrm>
                <a:off x="9770277" y="4264157"/>
                <a:ext cx="0" cy="296818"/>
              </a:xfrm>
              <a:prstGeom prst="straightConnector1">
                <a:avLst/>
              </a:prstGeom>
              <a:ln w="38100">
                <a:solidFill>
                  <a:schemeClr val="tx1">
                    <a:lumMod val="65000"/>
                    <a:lumOff val="3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11201763" y="3419257"/>
                <a:ext cx="0" cy="301752"/>
              </a:xfrm>
              <a:prstGeom prst="straightConnector1">
                <a:avLst/>
              </a:prstGeom>
              <a:ln w="38100">
                <a:solidFill>
                  <a:schemeClr val="tx1">
                    <a:lumMod val="65000"/>
                    <a:lumOff val="3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11201763" y="4264157"/>
                <a:ext cx="0" cy="296818"/>
              </a:xfrm>
              <a:prstGeom prst="straightConnector1">
                <a:avLst/>
              </a:prstGeom>
              <a:ln w="38100">
                <a:solidFill>
                  <a:schemeClr val="tx1">
                    <a:lumMod val="65000"/>
                    <a:lumOff val="3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9195335" y="5143741"/>
                <a:ext cx="2738492" cy="553998"/>
              </a:xfrm>
              <a:prstGeom prst="rect">
                <a:avLst/>
              </a:prstGeom>
              <a:noFill/>
            </p:spPr>
            <p:txBody>
              <a:bodyPr wrap="square" lIns="0" tIns="0" rIns="0" bIns="0" rtlCol="0">
                <a:spAutoFit/>
              </a:bodyPr>
              <a:lstStyle/>
              <a:p>
                <a:pPr algn="ctr" defTabSz="914363"/>
                <a:r>
                  <a:rPr lang="en-US" spc="-40" dirty="0">
                    <a:solidFill>
                      <a:srgbClr val="000000">
                        <a:lumMod val="75000"/>
                        <a:lumOff val="25000"/>
                      </a:srgbClr>
                    </a:solidFill>
                  </a:rPr>
                  <a:t>Single federated identity </a:t>
                </a:r>
                <a:br>
                  <a:rPr lang="en-US" spc="-40" dirty="0">
                    <a:solidFill>
                      <a:srgbClr val="000000">
                        <a:lumMod val="75000"/>
                        <a:lumOff val="25000"/>
                      </a:srgbClr>
                    </a:solidFill>
                  </a:rPr>
                </a:br>
                <a:r>
                  <a:rPr lang="en-US" spc="-40" dirty="0">
                    <a:solidFill>
                      <a:srgbClr val="000000">
                        <a:lumMod val="75000"/>
                        <a:lumOff val="25000"/>
                      </a:srgbClr>
                    </a:solidFill>
                  </a:rPr>
                  <a:t>and credentials</a:t>
                </a:r>
              </a:p>
            </p:txBody>
          </p:sp>
          <p:grpSp>
            <p:nvGrpSpPr>
              <p:cNvPr id="101" name="Group 100"/>
              <p:cNvGrpSpPr/>
              <p:nvPr/>
            </p:nvGrpSpPr>
            <p:grpSpPr>
              <a:xfrm>
                <a:off x="9117144" y="1912696"/>
                <a:ext cx="2834640" cy="1076562"/>
                <a:chOff x="245159" y="1950796"/>
                <a:chExt cx="2834640" cy="1076562"/>
              </a:xfrm>
            </p:grpSpPr>
            <p:sp>
              <p:nvSpPr>
                <p:cNvPr id="102" name="Rectangle 75"/>
                <p:cNvSpPr/>
                <p:nvPr/>
              </p:nvSpPr>
              <p:spPr bwMode="auto">
                <a:xfrm>
                  <a:off x="245159" y="1950796"/>
                  <a:ext cx="2834640" cy="1076562"/>
                </a:xfrm>
                <a:custGeom>
                  <a:avLst/>
                  <a:gdLst>
                    <a:gd name="connsiteX0" fmla="*/ 0 w 2843784"/>
                    <a:gd name="connsiteY0" fmla="*/ 0 h 1076562"/>
                    <a:gd name="connsiteX1" fmla="*/ 2843784 w 2843784"/>
                    <a:gd name="connsiteY1" fmla="*/ 0 h 1076562"/>
                    <a:gd name="connsiteX2" fmla="*/ 2843784 w 2843784"/>
                    <a:gd name="connsiteY2" fmla="*/ 1076562 h 1076562"/>
                    <a:gd name="connsiteX3" fmla="*/ 0 w 2843784"/>
                    <a:gd name="connsiteY3" fmla="*/ 1076562 h 1076562"/>
                    <a:gd name="connsiteX4" fmla="*/ 0 w 2843784"/>
                    <a:gd name="connsiteY4" fmla="*/ 0 h 1076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3784" h="1076562">
                      <a:moveTo>
                        <a:pt x="0" y="0"/>
                      </a:moveTo>
                      <a:lnTo>
                        <a:pt x="2843784" y="0"/>
                      </a:lnTo>
                      <a:lnTo>
                        <a:pt x="2843784" y="1076562"/>
                      </a:lnTo>
                      <a:lnTo>
                        <a:pt x="0" y="1076562"/>
                      </a:lnTo>
                      <a:lnTo>
                        <a:pt x="0" y="0"/>
                      </a:lnTo>
                      <a:close/>
                    </a:path>
                  </a:pathLst>
                </a:custGeom>
                <a:solidFill>
                  <a:schemeClr val="bg2"/>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75" tIns="38088" rIns="76175" bIns="38088" numCol="1" rtlCol="0" anchor="ctr" anchorCtr="0" compatLnSpc="1">
                  <a:prstTxWarp prst="textNoShape">
                    <a:avLst/>
                  </a:prstTxWarp>
                </a:bodyPr>
                <a:lstStyle/>
                <a:p>
                  <a:pPr marL="144158" indent="-144158" algn="ctr" defTabSz="761536">
                    <a:buFont typeface="Arial" pitchFamily="34" charset="0"/>
                    <a:buChar char="•"/>
                  </a:pPr>
                  <a:endParaRPr lang="en-US" spc="-40" dirty="0">
                    <a:solidFill>
                      <a:srgbClr val="000000"/>
                    </a:solidFill>
                  </a:endParaRPr>
                </a:p>
              </p:txBody>
            </p:sp>
            <p:pic>
              <p:nvPicPr>
                <p:cNvPr id="104"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86759" y="1989853"/>
                  <a:ext cx="1560584" cy="872295"/>
                </a:xfrm>
                <a:prstGeom prst="rect">
                  <a:avLst/>
                </a:prstGeom>
                <a:noFill/>
                <a:extLst/>
              </p:spPr>
            </p:pic>
          </p:grpSp>
          <p:sp>
            <p:nvSpPr>
              <p:cNvPr id="63" name="Rectangle 62"/>
              <p:cNvSpPr/>
              <p:nvPr/>
            </p:nvSpPr>
            <p:spPr bwMode="auto">
              <a:xfrm>
                <a:off x="9117144" y="2922520"/>
                <a:ext cx="2834640" cy="484161"/>
              </a:xfrm>
              <a:prstGeom prst="rect">
                <a:avLst/>
              </a:prstGeom>
              <a:solidFill>
                <a:srgbClr val="0088EE"/>
              </a:solidFill>
              <a:ln w="25400" cap="flat" cmpd="sng" algn="ctr">
                <a:noFill/>
                <a:prstDash val="solid"/>
              </a:ln>
              <a:effectLst/>
            </p:spPr>
            <p:txBody>
              <a:bodyPr lIns="76174" tIns="38088" rIns="76174" bIns="38088" rtlCol="0" anchor="ctr"/>
              <a:lstStyle/>
              <a:p>
                <a:pPr algn="ctr" defTabSz="761748"/>
                <a:r>
                  <a:rPr lang="en-US" sz="1500" kern="0" spc="-40" dirty="0">
                    <a:ln>
                      <a:solidFill>
                        <a:srgbClr val="FFFFFF">
                          <a:alpha val="0"/>
                        </a:srgbClr>
                      </a:solidFill>
                    </a:ln>
                    <a:solidFill>
                      <a:srgbClr val="FFFFFF"/>
                    </a:solidFill>
                  </a:rPr>
                  <a:t>Windows Azure Active Directory</a:t>
                </a:r>
              </a:p>
            </p:txBody>
          </p:sp>
        </p:grpSp>
        <p:sp>
          <p:nvSpPr>
            <p:cNvPr id="44" name="Rounded Rectangle 43"/>
            <p:cNvSpPr/>
            <p:nvPr/>
          </p:nvSpPr>
          <p:spPr bwMode="auto">
            <a:xfrm>
              <a:off x="9684470" y="3795063"/>
              <a:ext cx="1551757" cy="437122"/>
            </a:xfrm>
            <a:prstGeom prst="roundRect">
              <a:avLst/>
            </a:prstGeom>
            <a:solidFill>
              <a:schemeClr val="accent1"/>
            </a:solidFill>
            <a:ln w="25400" cap="flat" cmpd="sng" algn="ctr">
              <a:noFill/>
              <a:prstDash val="solid"/>
            </a:ln>
            <a:effectLst/>
          </p:spPr>
          <p:txBody>
            <a:bodyPr lIns="91435" tIns="45718" rIns="91435" bIns="45718" rtlCol="0" anchor="ctr"/>
            <a:lstStyle/>
            <a:p>
              <a:pPr algn="ctr" defTabSz="761748"/>
              <a:r>
                <a:rPr lang="en-US" sz="1300" kern="0" dirty="0">
                  <a:ln>
                    <a:solidFill>
                      <a:srgbClr val="FFFFFF">
                        <a:alpha val="0"/>
                      </a:srgbClr>
                    </a:solidFill>
                  </a:ln>
                  <a:solidFill>
                    <a:srgbClr val="FFFFFF"/>
                  </a:solidFill>
                </a:rPr>
                <a:t>Directory Sync</a:t>
              </a:r>
            </a:p>
          </p:txBody>
        </p:sp>
      </p:grpSp>
      <p:sp>
        <p:nvSpPr>
          <p:cNvPr id="46" name="Title 33"/>
          <p:cNvSpPr txBox="1">
            <a:spLocks/>
          </p:cNvSpPr>
          <p:nvPr/>
        </p:nvSpPr>
        <p:spPr>
          <a:xfrm>
            <a:off x="367349" y="274321"/>
            <a:ext cx="11149013" cy="747897"/>
          </a:xfrm>
          <a:prstGeom prst="rect">
            <a:avLst/>
          </a:prstGeom>
        </p:spPr>
        <p:txBody>
          <a:bodyPr/>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r>
              <a:rPr sz="4800" dirty="0">
                <a:solidFill>
                  <a:srgbClr val="0088EE"/>
                </a:solidFill>
              </a:rPr>
              <a:t>Deploy Identity Scenario</a:t>
            </a:r>
          </a:p>
        </p:txBody>
      </p:sp>
      <p:sp>
        <p:nvSpPr>
          <p:cNvPr id="50" name="Rectangle 49"/>
          <p:cNvSpPr/>
          <p:nvPr/>
        </p:nvSpPr>
        <p:spPr>
          <a:xfrm>
            <a:off x="4287500" y="1225949"/>
            <a:ext cx="3483193" cy="627864"/>
          </a:xfrm>
          <a:prstGeom prst="rect">
            <a:avLst/>
          </a:prstGeom>
          <a:solidFill>
            <a:srgbClr val="0088EE"/>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b" anchorCtr="0" compatLnSpc="1">
            <a:prstTxWarp prst="textNoShape">
              <a:avLst/>
            </a:prstTxWarp>
            <a:spAutoFit/>
          </a:bodyPr>
          <a:lstStyle/>
          <a:p>
            <a:pPr defTabSz="913554" fontAlgn="base">
              <a:lnSpc>
                <a:spcPct val="90000"/>
              </a:lnSpc>
              <a:spcBef>
                <a:spcPct val="0"/>
              </a:spcBef>
              <a:spcAft>
                <a:spcPct val="0"/>
              </a:spcAft>
            </a:pPr>
            <a:r>
              <a:rPr lang="en-US" sz="3200" dirty="0">
                <a:solidFill>
                  <a:srgbClr val="FFFFFF"/>
                </a:solidFill>
                <a:latin typeface="Segoe UI Light"/>
                <a:ea typeface="Segoe UI" pitchFamily="34" charset="0"/>
                <a:cs typeface="Segoe UI" pitchFamily="34" charset="0"/>
              </a:rPr>
              <a:t>      Deploy</a:t>
            </a:r>
          </a:p>
        </p:txBody>
      </p:sp>
      <p:sp>
        <p:nvSpPr>
          <p:cNvPr id="51" name="Rectangle 50"/>
          <p:cNvSpPr/>
          <p:nvPr/>
        </p:nvSpPr>
        <p:spPr>
          <a:xfrm>
            <a:off x="7962610" y="1225949"/>
            <a:ext cx="3393220" cy="627864"/>
          </a:xfrm>
          <a:prstGeom prst="rect">
            <a:avLst/>
          </a:prstGeom>
          <a:solidFill>
            <a:srgbClr val="F68C1E"/>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b" anchorCtr="0" compatLnSpc="1">
            <a:prstTxWarp prst="textNoShape">
              <a:avLst/>
            </a:prstTxWarp>
            <a:spAutoFit/>
          </a:bodyPr>
          <a:lstStyle/>
          <a:p>
            <a:pPr defTabSz="913554" fontAlgn="base">
              <a:lnSpc>
                <a:spcPct val="90000"/>
              </a:lnSpc>
              <a:spcBef>
                <a:spcPct val="0"/>
              </a:spcBef>
              <a:spcAft>
                <a:spcPct val="0"/>
              </a:spcAft>
            </a:pPr>
            <a:r>
              <a:rPr lang="en-US" sz="3200" dirty="0">
                <a:solidFill>
                  <a:srgbClr val="FFFFFF"/>
                </a:solidFill>
                <a:latin typeface="Segoe UI Light"/>
                <a:ea typeface="Segoe UI" pitchFamily="34" charset="0"/>
                <a:cs typeface="Segoe UI" pitchFamily="34" charset="0"/>
              </a:rPr>
              <a:t>     Enhance</a:t>
            </a:r>
          </a:p>
        </p:txBody>
      </p:sp>
      <p:sp>
        <p:nvSpPr>
          <p:cNvPr id="52" name="Rectangle 51"/>
          <p:cNvSpPr/>
          <p:nvPr/>
        </p:nvSpPr>
        <p:spPr bwMode="auto">
          <a:xfrm>
            <a:off x="603591" y="1225949"/>
            <a:ext cx="3488965" cy="627864"/>
          </a:xfrm>
          <a:prstGeom prst="rect">
            <a:avLst/>
          </a:prstGeom>
          <a:solidFill>
            <a:srgbClr val="E93F2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b" anchorCtr="0" compatLnSpc="1">
            <a:prstTxWarp prst="textNoShape">
              <a:avLst/>
            </a:prstTxWarp>
            <a:spAutoFit/>
          </a:bodyPr>
          <a:lstStyle/>
          <a:p>
            <a:pPr defTabSz="913554" fontAlgn="base">
              <a:lnSpc>
                <a:spcPct val="90000"/>
              </a:lnSpc>
              <a:spcBef>
                <a:spcPct val="0"/>
              </a:spcBef>
              <a:spcAft>
                <a:spcPct val="0"/>
              </a:spcAft>
            </a:pPr>
            <a:r>
              <a:rPr lang="en-US" sz="3200" dirty="0">
                <a:solidFill>
                  <a:srgbClr val="FFFFFF"/>
                </a:solidFill>
                <a:latin typeface="Segoe UI Light"/>
                <a:ea typeface="Segoe UI" pitchFamily="34" charset="0"/>
                <a:cs typeface="Segoe UI" pitchFamily="34" charset="0"/>
              </a:rPr>
              <a:t>      Pilot</a:t>
            </a:r>
          </a:p>
        </p:txBody>
      </p:sp>
      <p:sp>
        <p:nvSpPr>
          <p:cNvPr id="53" name="Oval 52"/>
          <p:cNvSpPr/>
          <p:nvPr/>
        </p:nvSpPr>
        <p:spPr bwMode="auto">
          <a:xfrm>
            <a:off x="760722" y="1330181"/>
            <a:ext cx="398845" cy="419400"/>
          </a:xfrm>
          <a:prstGeom prst="ellipse">
            <a:avLst/>
          </a:prstGeom>
          <a:solidFill>
            <a:schemeClr val="accent1"/>
          </a:solid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1</a:t>
            </a:r>
          </a:p>
        </p:txBody>
      </p:sp>
      <p:sp>
        <p:nvSpPr>
          <p:cNvPr id="54" name="Oval 53"/>
          <p:cNvSpPr/>
          <p:nvPr/>
        </p:nvSpPr>
        <p:spPr bwMode="auto">
          <a:xfrm>
            <a:off x="4448453" y="1330181"/>
            <a:ext cx="397602" cy="419400"/>
          </a:xfrm>
          <a:prstGeom prst="ellipse">
            <a:avLst/>
          </a:prstGeom>
          <a:solidFill>
            <a:srgbClr val="0062AC"/>
          </a:solid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 tIns="0" rIns="0" bIns="9144"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2</a:t>
            </a:r>
          </a:p>
        </p:txBody>
      </p:sp>
      <p:sp>
        <p:nvSpPr>
          <p:cNvPr id="56" name="Oval 55"/>
          <p:cNvSpPr/>
          <p:nvPr/>
        </p:nvSpPr>
        <p:spPr bwMode="auto">
          <a:xfrm>
            <a:off x="8121957" y="1330181"/>
            <a:ext cx="388373" cy="419400"/>
          </a:xfrm>
          <a:prstGeom prst="ellipse">
            <a:avLst/>
          </a:prstGeom>
          <a:solidFill>
            <a:srgbClr val="F07D0A"/>
          </a:solid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 tIns="0" rIns="0" bIns="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3</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4613" y="3128258"/>
            <a:ext cx="1218522" cy="268488"/>
          </a:xfrm>
          <a:prstGeom prst="rect">
            <a:avLst/>
          </a:prstGeom>
        </p:spPr>
      </p:pic>
      <p:pic>
        <p:nvPicPr>
          <p:cNvPr id="60" name="Picture 5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3957" y="3131043"/>
            <a:ext cx="1218522" cy="268488"/>
          </a:xfrm>
          <a:prstGeom prst="rect">
            <a:avLst/>
          </a:prstGeom>
        </p:spPr>
      </p:pic>
      <p:pic>
        <p:nvPicPr>
          <p:cNvPr id="62" name="Picture 6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39729" y="3138292"/>
            <a:ext cx="1218522" cy="268488"/>
          </a:xfrm>
          <a:prstGeom prst="rect">
            <a:avLst/>
          </a:prstGeom>
        </p:spPr>
      </p:pic>
      <p:sp>
        <p:nvSpPr>
          <p:cNvPr id="57" name="Rectangle 56"/>
          <p:cNvSpPr/>
          <p:nvPr/>
        </p:nvSpPr>
        <p:spPr bwMode="auto">
          <a:xfrm>
            <a:off x="7962611" y="1225950"/>
            <a:ext cx="3401099" cy="5143821"/>
          </a:xfrm>
          <a:prstGeom prst="rect">
            <a:avLst/>
          </a:prstGeom>
          <a:solidFill>
            <a:schemeClr val="bg1">
              <a:alpha val="74902"/>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343186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Directory Remediation</a:t>
            </a:r>
            <a:endParaRPr lang="en-US" dirty="0"/>
          </a:p>
        </p:txBody>
      </p:sp>
      <p:sp>
        <p:nvSpPr>
          <p:cNvPr id="3" name="Text Placeholder 2"/>
          <p:cNvSpPr>
            <a:spLocks noGrp="1"/>
          </p:cNvSpPr>
          <p:nvPr>
            <p:ph type="body" sz="quarter" idx="4294967295"/>
          </p:nvPr>
        </p:nvSpPr>
        <p:spPr>
          <a:xfrm>
            <a:off x="358139" y="4538663"/>
            <a:ext cx="10236200" cy="727700"/>
          </a:xfrm>
        </p:spPr>
        <p:txBody>
          <a:bodyPr/>
          <a:lstStyle/>
          <a:p>
            <a:pPr marL="0" indent="0">
              <a:buNone/>
            </a:pPr>
            <a:r>
              <a:rPr lang="en-US" dirty="0" smtClean="0">
                <a:solidFill>
                  <a:schemeClr val="tx1"/>
                </a:solidFill>
              </a:rPr>
              <a:t>Engineering service adoption enhancements</a:t>
            </a:r>
            <a:endParaRPr lang="en-US" dirty="0">
              <a:solidFill>
                <a:schemeClr val="tx1"/>
              </a:solidFill>
            </a:endParaRPr>
          </a:p>
        </p:txBody>
      </p:sp>
    </p:spTree>
    <p:extLst>
      <p:ext uri="{BB962C8B-B14F-4D97-AF65-F5344CB8AC3E}">
        <p14:creationId xmlns:p14="http://schemas.microsoft.com/office/powerpoint/2010/main" val="1786747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4196" r="9740"/>
          <a:stretch/>
        </p:blipFill>
        <p:spPr>
          <a:xfrm>
            <a:off x="9096328" y="767088"/>
            <a:ext cx="2393009" cy="2569251"/>
          </a:xfrm>
          <a:prstGeom prst="rect">
            <a:avLst/>
          </a:prstGeom>
        </p:spPr>
      </p:pic>
      <p:sp>
        <p:nvSpPr>
          <p:cNvPr id="2" name="Title 1"/>
          <p:cNvSpPr>
            <a:spLocks noGrp="1"/>
          </p:cNvSpPr>
          <p:nvPr>
            <p:ph type="title"/>
          </p:nvPr>
        </p:nvSpPr>
        <p:spPr>
          <a:xfrm>
            <a:off x="623541" y="313190"/>
            <a:ext cx="10232456" cy="996676"/>
          </a:xfrm>
        </p:spPr>
        <p:txBody>
          <a:bodyPr/>
          <a:lstStyle/>
          <a:p>
            <a:r>
              <a:rPr lang="en-US" dirty="0" smtClean="0"/>
              <a:t>About the Presenters</a:t>
            </a:r>
            <a:endParaRPr lang="en-US" dirty="0"/>
          </a:p>
        </p:txBody>
      </p:sp>
      <p:sp>
        <p:nvSpPr>
          <p:cNvPr id="4" name="Text Placeholder 2"/>
          <p:cNvSpPr txBox="1">
            <a:spLocks/>
          </p:cNvSpPr>
          <p:nvPr/>
        </p:nvSpPr>
        <p:spPr>
          <a:xfrm>
            <a:off x="713059" y="1226344"/>
            <a:ext cx="7768840" cy="498339"/>
          </a:xfrm>
          <a:prstGeom prst="rect">
            <a:avLst/>
          </a:prstGeom>
        </p:spPr>
        <p:txBody>
          <a:bodyPr>
            <a:noAutofit/>
          </a:bodyPr>
          <a:lstStyle>
            <a:lvl1pPr marL="0" marR="0" indent="0" algn="l" defTabSz="914363" rtl="0" eaLnBrk="1" fontAlgn="auto" latinLnBrk="0" hangingPunct="1">
              <a:lnSpc>
                <a:spcPct val="90000"/>
              </a:lnSpc>
              <a:spcBef>
                <a:spcPts val="0"/>
              </a:spcBef>
              <a:spcAft>
                <a:spcPts val="0"/>
              </a:spcAft>
              <a:buClrTx/>
              <a:buSzPct val="90000"/>
              <a:buFont typeface="Arial" pitchFamily="34" charset="0"/>
              <a:buNone/>
              <a:tabLst/>
              <a:defRPr sz="3600" kern="1200" spc="-70" baseline="0">
                <a:gradFill>
                  <a:gsLst>
                    <a:gs pos="0">
                      <a:schemeClr val="tx1"/>
                    </a:gs>
                    <a:gs pos="100000">
                      <a:schemeClr val="tx1"/>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tx1"/>
                    </a:gs>
                    <a:gs pos="100000">
                      <a:schemeClr val="tx1"/>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tx1"/>
                    </a:gs>
                    <a:gs pos="100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598" dirty="0">
                <a:gradFill>
                  <a:gsLst>
                    <a:gs pos="0">
                      <a:srgbClr val="FFFFFF"/>
                    </a:gs>
                    <a:gs pos="100000">
                      <a:srgbClr val="FFFFFF"/>
                    </a:gs>
                  </a:gsLst>
                  <a:lin ang="5400000" scaled="0"/>
                </a:gradFill>
              </a:rPr>
              <a:t>Jeff Medford</a:t>
            </a:r>
          </a:p>
          <a:p>
            <a:r>
              <a:rPr lang="en-US" sz="2399" dirty="0">
                <a:gradFill>
                  <a:gsLst>
                    <a:gs pos="0">
                      <a:srgbClr val="FFFFFF"/>
                    </a:gs>
                    <a:gs pos="100000">
                      <a:srgbClr val="FFFFFF"/>
                    </a:gs>
                  </a:gsLst>
                  <a:lin ang="5400000" scaled="0"/>
                </a:gradFill>
              </a:rPr>
              <a:t>Senior Technical Product Manager</a:t>
            </a:r>
          </a:p>
          <a:p>
            <a:r>
              <a:rPr lang="en-US" sz="2399" dirty="0">
                <a:gradFill>
                  <a:gsLst>
                    <a:gs pos="0">
                      <a:srgbClr val="FFFFFF"/>
                    </a:gs>
                    <a:gs pos="100000">
                      <a:srgbClr val="FFFFFF"/>
                    </a:gs>
                  </a:gsLst>
                  <a:lin ang="5400000" scaled="0"/>
                </a:gradFill>
              </a:rPr>
              <a:t>Office Deployment, Adoption &amp; Readiness Team</a:t>
            </a:r>
          </a:p>
          <a:p>
            <a:r>
              <a:rPr lang="en-US" sz="2399" dirty="0">
                <a:gradFill>
                  <a:gsLst>
                    <a:gs pos="0">
                      <a:srgbClr val="FFFFFF"/>
                    </a:gs>
                    <a:gs pos="100000">
                      <a:srgbClr val="FFFFFF"/>
                    </a:gs>
                  </a:gsLst>
                  <a:lin ang="5400000" scaled="0"/>
                </a:gradFill>
              </a:rPr>
              <a:t>Microsoft Corporation</a:t>
            </a:r>
          </a:p>
        </p:txBody>
      </p:sp>
      <p:sp>
        <p:nvSpPr>
          <p:cNvPr id="8" name="Rectangle 2"/>
          <p:cNvSpPr>
            <a:spLocks noChangeArrowheads="1"/>
          </p:cNvSpPr>
          <p:nvPr/>
        </p:nvSpPr>
        <p:spPr bwMode="auto">
          <a:xfrm>
            <a:off x="810888" y="3398830"/>
            <a:ext cx="7861418" cy="1476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anchor="ctr" anchorCtr="0" compatLnSpc="1">
            <a:prstTxWarp prst="textNoShape">
              <a:avLst/>
            </a:prstTxWarp>
            <a:spAutoFit/>
          </a:bodyPr>
          <a:lstStyle/>
          <a:p>
            <a:pPr marL="171357" indent="-171357" defTabSz="913897" eaLnBrk="0" fontAlgn="base" hangingPunct="0">
              <a:spcBef>
                <a:spcPct val="0"/>
              </a:spcBef>
              <a:spcAft>
                <a:spcPct val="0"/>
              </a:spcAft>
              <a:buFont typeface="Arial" panose="020B0604020202020204" pitchFamily="34" charset="0"/>
              <a:buChar char="•"/>
            </a:pPr>
            <a:r>
              <a:rPr lang="en-US" sz="1799" dirty="0">
                <a:solidFill>
                  <a:srgbClr val="FFFFFF"/>
                </a:solidFill>
                <a:latin typeface="Arial" panose="020B0604020202020204" pitchFamily="34" charset="0"/>
                <a:ea typeface="Calibri" panose="020F0502020204030204" pitchFamily="34" charset="0"/>
                <a:cs typeface="Times New Roman" panose="02020603050405020304" pitchFamily="18" charset="0"/>
              </a:rPr>
              <a:t>Bullet</a:t>
            </a:r>
          </a:p>
          <a:p>
            <a:pPr marL="171357" indent="-171357" defTabSz="913897" eaLnBrk="0" fontAlgn="base" hangingPunct="0">
              <a:spcBef>
                <a:spcPct val="0"/>
              </a:spcBef>
              <a:spcAft>
                <a:spcPct val="0"/>
              </a:spcAft>
              <a:buFont typeface="Arial" panose="020B0604020202020204" pitchFamily="34" charset="0"/>
              <a:buChar char="•"/>
            </a:pPr>
            <a:endParaRPr lang="en-US" sz="1799" dirty="0">
              <a:solidFill>
                <a:srgbClr val="FFFFFF"/>
              </a:solidFill>
              <a:latin typeface="Arial" panose="020B0604020202020204" pitchFamily="34" charset="0"/>
              <a:ea typeface="Calibri" panose="020F0502020204030204" pitchFamily="34" charset="0"/>
              <a:cs typeface="Times New Roman" panose="02020603050405020304" pitchFamily="18" charset="0"/>
            </a:endParaRPr>
          </a:p>
          <a:p>
            <a:pPr marL="171357" indent="-171357" defTabSz="913897" eaLnBrk="0" fontAlgn="base" hangingPunct="0">
              <a:spcBef>
                <a:spcPct val="0"/>
              </a:spcBef>
              <a:spcAft>
                <a:spcPct val="0"/>
              </a:spcAft>
              <a:buFont typeface="Arial" panose="020B0604020202020204" pitchFamily="34" charset="0"/>
              <a:buChar char="•"/>
            </a:pPr>
            <a:r>
              <a:rPr lang="en-US" sz="1799" dirty="0">
                <a:solidFill>
                  <a:srgbClr val="FFFFFF"/>
                </a:solidFill>
                <a:latin typeface="Arial" panose="020B0604020202020204" pitchFamily="34" charset="0"/>
                <a:ea typeface="Calibri" panose="020F0502020204030204" pitchFamily="34" charset="0"/>
                <a:cs typeface="Times New Roman" panose="02020603050405020304" pitchFamily="18" charset="0"/>
              </a:rPr>
              <a:t>Bullet</a:t>
            </a:r>
          </a:p>
          <a:p>
            <a:pPr marL="171357" indent="-171357" defTabSz="913897" eaLnBrk="0" fontAlgn="base" hangingPunct="0">
              <a:spcBef>
                <a:spcPct val="0"/>
              </a:spcBef>
              <a:spcAft>
                <a:spcPct val="0"/>
              </a:spcAft>
              <a:buFont typeface="Arial" panose="020B0604020202020204" pitchFamily="34" charset="0"/>
              <a:buChar char="•"/>
            </a:pPr>
            <a:endParaRPr lang="en-US" sz="1799" dirty="0">
              <a:solidFill>
                <a:srgbClr val="FFFFFF"/>
              </a:solidFill>
              <a:latin typeface="Arial" panose="020B0604020202020204" pitchFamily="34" charset="0"/>
              <a:ea typeface="Calibri" panose="020F0502020204030204" pitchFamily="34" charset="0"/>
              <a:cs typeface="Times New Roman" panose="02020603050405020304" pitchFamily="18" charset="0"/>
            </a:endParaRPr>
          </a:p>
          <a:p>
            <a:pPr marL="171357" indent="-171357" defTabSz="913897" eaLnBrk="0" fontAlgn="base" hangingPunct="0">
              <a:spcBef>
                <a:spcPct val="0"/>
              </a:spcBef>
              <a:spcAft>
                <a:spcPct val="0"/>
              </a:spcAft>
              <a:buFont typeface="Arial" panose="020B0604020202020204" pitchFamily="34" charset="0"/>
              <a:buChar char="•"/>
            </a:pPr>
            <a:r>
              <a:rPr lang="en-US" sz="1799" dirty="0">
                <a:solidFill>
                  <a:srgbClr val="FFFFFF"/>
                </a:solidFill>
                <a:latin typeface="Arial" panose="020B0604020202020204" pitchFamily="34" charset="0"/>
                <a:ea typeface="Calibri" panose="020F0502020204030204" pitchFamily="34" charset="0"/>
                <a:cs typeface="Times New Roman" panose="02020603050405020304" pitchFamily="18" charset="0"/>
              </a:rPr>
              <a:t>Bullet</a:t>
            </a:r>
            <a:endParaRPr lang="en-US" sz="1999" dirty="0">
              <a:solidFill>
                <a:srgbClr val="FFFFFF"/>
              </a:solidFill>
              <a:latin typeface="Arial" panose="020B0604020202020204" pitchFamily="34" charset="0"/>
            </a:endParaRPr>
          </a:p>
        </p:txBody>
      </p:sp>
      <p:sp>
        <p:nvSpPr>
          <p:cNvPr id="6" name="TextBox 5"/>
          <p:cNvSpPr txBox="1"/>
          <p:nvPr/>
        </p:nvSpPr>
        <p:spPr>
          <a:xfrm>
            <a:off x="887649" y="5959732"/>
            <a:ext cx="5756117" cy="246157"/>
          </a:xfrm>
          <a:prstGeom prst="rect">
            <a:avLst/>
          </a:prstGeom>
          <a:noFill/>
        </p:spPr>
        <p:txBody>
          <a:bodyPr wrap="square" lIns="0" tIns="0" rIns="0" bIns="0" rtlCol="0">
            <a:spAutoFit/>
          </a:bodyPr>
          <a:lstStyle/>
          <a:p>
            <a:pPr defTabSz="913755"/>
            <a:r>
              <a:rPr lang="en-US" sz="1600" u="sng" dirty="0">
                <a:solidFill>
                  <a:srgbClr val="FFFFFF"/>
                </a:solidFill>
              </a:rPr>
              <a:t>Optional link about you</a:t>
            </a:r>
            <a:endParaRPr lang="en-US" sz="1600" spc="-93" dirty="0">
              <a:gradFill>
                <a:gsLst>
                  <a:gs pos="2917">
                    <a:srgbClr val="FFFFFF"/>
                  </a:gs>
                  <a:gs pos="30000">
                    <a:srgbClr val="FFFFFF"/>
                  </a:gs>
                </a:gsLst>
                <a:lin ang="5400000" scaled="0"/>
              </a:gradFill>
            </a:endParaRPr>
          </a:p>
        </p:txBody>
      </p:sp>
    </p:spTree>
    <p:extLst>
      <p:ext uri="{BB962C8B-B14F-4D97-AF65-F5344CB8AC3E}">
        <p14:creationId xmlns:p14="http://schemas.microsoft.com/office/powerpoint/2010/main" val="312706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3" name="Straight Connector 62"/>
          <p:cNvCxnSpPr/>
          <p:nvPr/>
        </p:nvCxnSpPr>
        <p:spPr>
          <a:xfrm flipH="1">
            <a:off x="2011741" y="4003859"/>
            <a:ext cx="998016" cy="0"/>
          </a:xfrm>
          <a:prstGeom prst="line">
            <a:avLst/>
          </a:prstGeom>
          <a:ln w="28575">
            <a:solidFill>
              <a:srgbClr val="7F7F7F"/>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18" name="Freeform 13"/>
          <p:cNvSpPr>
            <a:spLocks noEditPoints="1"/>
          </p:cNvSpPr>
          <p:nvPr/>
        </p:nvSpPr>
        <p:spPr bwMode="auto">
          <a:xfrm>
            <a:off x="2921225" y="3510126"/>
            <a:ext cx="2806695" cy="2611274"/>
          </a:xfrm>
          <a:custGeom>
            <a:avLst/>
            <a:gdLst>
              <a:gd name="T0" fmla="*/ 272 w 286"/>
              <a:gd name="T1" fmla="*/ 0 h 185"/>
              <a:gd name="T2" fmla="*/ 14 w 286"/>
              <a:gd name="T3" fmla="*/ 0 h 185"/>
              <a:gd name="T4" fmla="*/ 0 w 286"/>
              <a:gd name="T5" fmla="*/ 14 h 185"/>
              <a:gd name="T6" fmla="*/ 0 w 286"/>
              <a:gd name="T7" fmla="*/ 171 h 185"/>
              <a:gd name="T8" fmla="*/ 14 w 286"/>
              <a:gd name="T9" fmla="*/ 185 h 185"/>
              <a:gd name="T10" fmla="*/ 272 w 286"/>
              <a:gd name="T11" fmla="*/ 185 h 185"/>
              <a:gd name="T12" fmla="*/ 286 w 286"/>
              <a:gd name="T13" fmla="*/ 171 h 185"/>
              <a:gd name="T14" fmla="*/ 286 w 286"/>
              <a:gd name="T15" fmla="*/ 14 h 185"/>
              <a:gd name="T16" fmla="*/ 272 w 286"/>
              <a:gd name="T17" fmla="*/ 0 h 185"/>
              <a:gd name="T18" fmla="*/ 272 w 286"/>
              <a:gd name="T19" fmla="*/ 171 h 185"/>
              <a:gd name="T20" fmla="*/ 272 w 286"/>
              <a:gd name="T21" fmla="*/ 171 h 185"/>
              <a:gd name="T22" fmla="*/ 14 w 286"/>
              <a:gd name="T23" fmla="*/ 171 h 185"/>
              <a:gd name="T24" fmla="*/ 14 w 286"/>
              <a:gd name="T25" fmla="*/ 171 h 185"/>
              <a:gd name="T26" fmla="*/ 14 w 286"/>
              <a:gd name="T27" fmla="*/ 14 h 185"/>
              <a:gd name="T28" fmla="*/ 14 w 286"/>
              <a:gd name="T29" fmla="*/ 14 h 185"/>
              <a:gd name="T30" fmla="*/ 272 w 286"/>
              <a:gd name="T31" fmla="*/ 14 h 185"/>
              <a:gd name="T32" fmla="*/ 272 w 286"/>
              <a:gd name="T33" fmla="*/ 14 h 185"/>
              <a:gd name="T34" fmla="*/ 272 w 286"/>
              <a:gd name="T35" fmla="*/ 171 h 185"/>
              <a:gd name="T36" fmla="*/ 272 w 286"/>
              <a:gd name="T37" fmla="*/ 17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6" h="185">
                <a:moveTo>
                  <a:pt x="272" y="0"/>
                </a:moveTo>
                <a:cubicBezTo>
                  <a:pt x="14" y="0"/>
                  <a:pt x="14" y="0"/>
                  <a:pt x="14" y="0"/>
                </a:cubicBezTo>
                <a:cubicBezTo>
                  <a:pt x="6" y="0"/>
                  <a:pt x="0" y="6"/>
                  <a:pt x="0" y="14"/>
                </a:cubicBezTo>
                <a:cubicBezTo>
                  <a:pt x="0" y="171"/>
                  <a:pt x="0" y="171"/>
                  <a:pt x="0" y="171"/>
                </a:cubicBezTo>
                <a:cubicBezTo>
                  <a:pt x="0" y="179"/>
                  <a:pt x="6" y="185"/>
                  <a:pt x="14" y="185"/>
                </a:cubicBezTo>
                <a:cubicBezTo>
                  <a:pt x="272" y="185"/>
                  <a:pt x="272" y="185"/>
                  <a:pt x="272" y="185"/>
                </a:cubicBezTo>
                <a:cubicBezTo>
                  <a:pt x="280" y="185"/>
                  <a:pt x="286" y="179"/>
                  <a:pt x="286" y="171"/>
                </a:cubicBezTo>
                <a:cubicBezTo>
                  <a:pt x="286" y="14"/>
                  <a:pt x="286" y="14"/>
                  <a:pt x="286" y="14"/>
                </a:cubicBezTo>
                <a:cubicBezTo>
                  <a:pt x="286" y="6"/>
                  <a:pt x="280" y="0"/>
                  <a:pt x="272" y="0"/>
                </a:cubicBezTo>
                <a:close/>
                <a:moveTo>
                  <a:pt x="272" y="171"/>
                </a:moveTo>
                <a:cubicBezTo>
                  <a:pt x="272" y="171"/>
                  <a:pt x="272" y="171"/>
                  <a:pt x="272" y="171"/>
                </a:cubicBezTo>
                <a:cubicBezTo>
                  <a:pt x="14" y="171"/>
                  <a:pt x="14" y="171"/>
                  <a:pt x="14" y="171"/>
                </a:cubicBezTo>
                <a:cubicBezTo>
                  <a:pt x="14" y="171"/>
                  <a:pt x="14" y="171"/>
                  <a:pt x="14" y="171"/>
                </a:cubicBezTo>
                <a:cubicBezTo>
                  <a:pt x="14" y="14"/>
                  <a:pt x="14" y="14"/>
                  <a:pt x="14" y="14"/>
                </a:cubicBezTo>
                <a:cubicBezTo>
                  <a:pt x="14" y="14"/>
                  <a:pt x="14" y="14"/>
                  <a:pt x="14" y="14"/>
                </a:cubicBezTo>
                <a:cubicBezTo>
                  <a:pt x="272" y="14"/>
                  <a:pt x="272" y="14"/>
                  <a:pt x="272" y="14"/>
                </a:cubicBezTo>
                <a:cubicBezTo>
                  <a:pt x="272" y="14"/>
                  <a:pt x="272" y="14"/>
                  <a:pt x="272" y="14"/>
                </a:cubicBezTo>
                <a:cubicBezTo>
                  <a:pt x="272" y="171"/>
                  <a:pt x="272" y="171"/>
                  <a:pt x="272" y="171"/>
                </a:cubicBezTo>
                <a:cubicBezTo>
                  <a:pt x="272" y="171"/>
                  <a:pt x="272" y="171"/>
                  <a:pt x="272" y="171"/>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defTabSz="914363"/>
            <a:endParaRPr lang="en-US">
              <a:solidFill>
                <a:srgbClr val="000000"/>
              </a:solidFill>
            </a:endParaRPr>
          </a:p>
        </p:txBody>
      </p:sp>
      <p:sp>
        <p:nvSpPr>
          <p:cNvPr id="19" name="Freeform 14"/>
          <p:cNvSpPr>
            <a:spLocks noEditPoints="1"/>
          </p:cNvSpPr>
          <p:nvPr/>
        </p:nvSpPr>
        <p:spPr bwMode="auto">
          <a:xfrm>
            <a:off x="2921225" y="3149033"/>
            <a:ext cx="2806695" cy="324165"/>
          </a:xfrm>
          <a:custGeom>
            <a:avLst/>
            <a:gdLst>
              <a:gd name="T0" fmla="*/ 272 w 286"/>
              <a:gd name="T1" fmla="*/ 0 h 33"/>
              <a:gd name="T2" fmla="*/ 14 w 286"/>
              <a:gd name="T3" fmla="*/ 0 h 33"/>
              <a:gd name="T4" fmla="*/ 0 w 286"/>
              <a:gd name="T5" fmla="*/ 14 h 33"/>
              <a:gd name="T6" fmla="*/ 0 w 286"/>
              <a:gd name="T7" fmla="*/ 32 h 33"/>
              <a:gd name="T8" fmla="*/ 10 w 286"/>
              <a:gd name="T9" fmla="*/ 28 h 33"/>
              <a:gd name="T10" fmla="*/ 275 w 286"/>
              <a:gd name="T11" fmla="*/ 28 h 33"/>
              <a:gd name="T12" fmla="*/ 286 w 286"/>
              <a:gd name="T13" fmla="*/ 33 h 33"/>
              <a:gd name="T14" fmla="*/ 286 w 286"/>
              <a:gd name="T15" fmla="*/ 14 h 33"/>
              <a:gd name="T16" fmla="*/ 272 w 286"/>
              <a:gd name="T17" fmla="*/ 0 h 33"/>
              <a:gd name="T18" fmla="*/ 229 w 286"/>
              <a:gd name="T19" fmla="*/ 20 h 33"/>
              <a:gd name="T20" fmla="*/ 216 w 286"/>
              <a:gd name="T21" fmla="*/ 20 h 33"/>
              <a:gd name="T22" fmla="*/ 216 w 286"/>
              <a:gd name="T23" fmla="*/ 17 h 33"/>
              <a:gd name="T24" fmla="*/ 229 w 286"/>
              <a:gd name="T25" fmla="*/ 17 h 33"/>
              <a:gd name="T26" fmla="*/ 229 w 286"/>
              <a:gd name="T27" fmla="*/ 20 h 33"/>
              <a:gd name="T28" fmla="*/ 246 w 286"/>
              <a:gd name="T29" fmla="*/ 20 h 33"/>
              <a:gd name="T30" fmla="*/ 236 w 286"/>
              <a:gd name="T31" fmla="*/ 20 h 33"/>
              <a:gd name="T32" fmla="*/ 236 w 286"/>
              <a:gd name="T33" fmla="*/ 9 h 33"/>
              <a:gd name="T34" fmla="*/ 246 w 286"/>
              <a:gd name="T35" fmla="*/ 9 h 33"/>
              <a:gd name="T36" fmla="*/ 246 w 286"/>
              <a:gd name="T37" fmla="*/ 20 h 33"/>
              <a:gd name="T38" fmla="*/ 269 w 286"/>
              <a:gd name="T39" fmla="*/ 20 h 33"/>
              <a:gd name="T40" fmla="*/ 266 w 286"/>
              <a:gd name="T41" fmla="*/ 20 h 33"/>
              <a:gd name="T42" fmla="*/ 264 w 286"/>
              <a:gd name="T43" fmla="*/ 18 h 33"/>
              <a:gd name="T44" fmla="*/ 262 w 286"/>
              <a:gd name="T45" fmla="*/ 16 h 33"/>
              <a:gd name="T46" fmla="*/ 259 w 286"/>
              <a:gd name="T47" fmla="*/ 20 h 33"/>
              <a:gd name="T48" fmla="*/ 259 w 286"/>
              <a:gd name="T49" fmla="*/ 20 h 33"/>
              <a:gd name="T50" fmla="*/ 255 w 286"/>
              <a:gd name="T51" fmla="*/ 20 h 33"/>
              <a:gd name="T52" fmla="*/ 260 w 286"/>
              <a:gd name="T53" fmla="*/ 14 h 33"/>
              <a:gd name="T54" fmla="*/ 255 w 286"/>
              <a:gd name="T55" fmla="*/ 9 h 33"/>
              <a:gd name="T56" fmla="*/ 259 w 286"/>
              <a:gd name="T57" fmla="*/ 9 h 33"/>
              <a:gd name="T58" fmla="*/ 262 w 286"/>
              <a:gd name="T59" fmla="*/ 13 h 33"/>
              <a:gd name="T60" fmla="*/ 266 w 286"/>
              <a:gd name="T61" fmla="*/ 9 h 33"/>
              <a:gd name="T62" fmla="*/ 269 w 286"/>
              <a:gd name="T63" fmla="*/ 9 h 33"/>
              <a:gd name="T64" fmla="*/ 264 w 286"/>
              <a:gd name="T65" fmla="*/ 14 h 33"/>
              <a:gd name="T66" fmla="*/ 269 w 286"/>
              <a:gd name="T67" fmla="*/ 20 h 33"/>
              <a:gd name="T68" fmla="*/ 245 w 286"/>
              <a:gd name="T69" fmla="*/ 11 h 33"/>
              <a:gd name="T70" fmla="*/ 238 w 286"/>
              <a:gd name="T71" fmla="*/ 11 h 33"/>
              <a:gd name="T72" fmla="*/ 238 w 286"/>
              <a:gd name="T73" fmla="*/ 18 h 33"/>
              <a:gd name="T74" fmla="*/ 245 w 286"/>
              <a:gd name="T75" fmla="*/ 18 h 33"/>
              <a:gd name="T76" fmla="*/ 245 w 286"/>
              <a:gd name="T77" fmla="*/ 1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 h="33">
                <a:moveTo>
                  <a:pt x="272" y="0"/>
                </a:moveTo>
                <a:cubicBezTo>
                  <a:pt x="14" y="0"/>
                  <a:pt x="14" y="0"/>
                  <a:pt x="14" y="0"/>
                </a:cubicBezTo>
                <a:cubicBezTo>
                  <a:pt x="6" y="0"/>
                  <a:pt x="0" y="6"/>
                  <a:pt x="0" y="14"/>
                </a:cubicBezTo>
                <a:cubicBezTo>
                  <a:pt x="0" y="32"/>
                  <a:pt x="0" y="32"/>
                  <a:pt x="0" y="32"/>
                </a:cubicBezTo>
                <a:cubicBezTo>
                  <a:pt x="3" y="30"/>
                  <a:pt x="6" y="28"/>
                  <a:pt x="10" y="28"/>
                </a:cubicBezTo>
                <a:cubicBezTo>
                  <a:pt x="275" y="28"/>
                  <a:pt x="275" y="28"/>
                  <a:pt x="275" y="28"/>
                </a:cubicBezTo>
                <a:cubicBezTo>
                  <a:pt x="279" y="28"/>
                  <a:pt x="283" y="30"/>
                  <a:pt x="286" y="33"/>
                </a:cubicBezTo>
                <a:cubicBezTo>
                  <a:pt x="286" y="14"/>
                  <a:pt x="286" y="14"/>
                  <a:pt x="286" y="14"/>
                </a:cubicBezTo>
                <a:cubicBezTo>
                  <a:pt x="286" y="6"/>
                  <a:pt x="280" y="0"/>
                  <a:pt x="272" y="0"/>
                </a:cubicBezTo>
                <a:close/>
                <a:moveTo>
                  <a:pt x="229" y="20"/>
                </a:moveTo>
                <a:cubicBezTo>
                  <a:pt x="216" y="20"/>
                  <a:pt x="216" y="20"/>
                  <a:pt x="216" y="20"/>
                </a:cubicBezTo>
                <a:cubicBezTo>
                  <a:pt x="216" y="17"/>
                  <a:pt x="216" y="17"/>
                  <a:pt x="216" y="17"/>
                </a:cubicBezTo>
                <a:cubicBezTo>
                  <a:pt x="229" y="17"/>
                  <a:pt x="229" y="17"/>
                  <a:pt x="229" y="17"/>
                </a:cubicBezTo>
                <a:lnTo>
                  <a:pt x="229" y="20"/>
                </a:lnTo>
                <a:close/>
                <a:moveTo>
                  <a:pt x="246" y="20"/>
                </a:moveTo>
                <a:cubicBezTo>
                  <a:pt x="236" y="20"/>
                  <a:pt x="236" y="20"/>
                  <a:pt x="236" y="20"/>
                </a:cubicBezTo>
                <a:cubicBezTo>
                  <a:pt x="236" y="9"/>
                  <a:pt x="236" y="9"/>
                  <a:pt x="236" y="9"/>
                </a:cubicBezTo>
                <a:cubicBezTo>
                  <a:pt x="246" y="9"/>
                  <a:pt x="246" y="9"/>
                  <a:pt x="246" y="9"/>
                </a:cubicBezTo>
                <a:lnTo>
                  <a:pt x="246" y="20"/>
                </a:lnTo>
                <a:close/>
                <a:moveTo>
                  <a:pt x="269" y="20"/>
                </a:moveTo>
                <a:cubicBezTo>
                  <a:pt x="266" y="20"/>
                  <a:pt x="266" y="20"/>
                  <a:pt x="266" y="20"/>
                </a:cubicBezTo>
                <a:cubicBezTo>
                  <a:pt x="264" y="18"/>
                  <a:pt x="264" y="18"/>
                  <a:pt x="264" y="18"/>
                </a:cubicBezTo>
                <a:cubicBezTo>
                  <a:pt x="262" y="16"/>
                  <a:pt x="262" y="16"/>
                  <a:pt x="262" y="16"/>
                </a:cubicBezTo>
                <a:cubicBezTo>
                  <a:pt x="259" y="20"/>
                  <a:pt x="259" y="20"/>
                  <a:pt x="259" y="20"/>
                </a:cubicBezTo>
                <a:cubicBezTo>
                  <a:pt x="259" y="20"/>
                  <a:pt x="259" y="20"/>
                  <a:pt x="259" y="20"/>
                </a:cubicBezTo>
                <a:cubicBezTo>
                  <a:pt x="255" y="20"/>
                  <a:pt x="255" y="20"/>
                  <a:pt x="255" y="20"/>
                </a:cubicBezTo>
                <a:cubicBezTo>
                  <a:pt x="260" y="14"/>
                  <a:pt x="260" y="14"/>
                  <a:pt x="260" y="14"/>
                </a:cubicBezTo>
                <a:cubicBezTo>
                  <a:pt x="255" y="9"/>
                  <a:pt x="255" y="9"/>
                  <a:pt x="255" y="9"/>
                </a:cubicBezTo>
                <a:cubicBezTo>
                  <a:pt x="259" y="9"/>
                  <a:pt x="259" y="9"/>
                  <a:pt x="259" y="9"/>
                </a:cubicBezTo>
                <a:cubicBezTo>
                  <a:pt x="262" y="13"/>
                  <a:pt x="262" y="13"/>
                  <a:pt x="262" y="13"/>
                </a:cubicBezTo>
                <a:cubicBezTo>
                  <a:pt x="266" y="9"/>
                  <a:pt x="266" y="9"/>
                  <a:pt x="266" y="9"/>
                </a:cubicBezTo>
                <a:cubicBezTo>
                  <a:pt x="269" y="9"/>
                  <a:pt x="269" y="9"/>
                  <a:pt x="269" y="9"/>
                </a:cubicBezTo>
                <a:cubicBezTo>
                  <a:pt x="264" y="14"/>
                  <a:pt x="264" y="14"/>
                  <a:pt x="264" y="14"/>
                </a:cubicBezTo>
                <a:lnTo>
                  <a:pt x="269" y="20"/>
                </a:lnTo>
                <a:close/>
                <a:moveTo>
                  <a:pt x="245" y="11"/>
                </a:moveTo>
                <a:cubicBezTo>
                  <a:pt x="238" y="11"/>
                  <a:pt x="238" y="11"/>
                  <a:pt x="238" y="11"/>
                </a:cubicBezTo>
                <a:cubicBezTo>
                  <a:pt x="238" y="18"/>
                  <a:pt x="238" y="18"/>
                  <a:pt x="238" y="18"/>
                </a:cubicBezTo>
                <a:cubicBezTo>
                  <a:pt x="245" y="18"/>
                  <a:pt x="245" y="18"/>
                  <a:pt x="245" y="18"/>
                </a:cubicBezTo>
                <a:lnTo>
                  <a:pt x="245" y="11"/>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defTabSz="914363"/>
            <a:endParaRPr lang="en-US">
              <a:solidFill>
                <a:srgbClr val="000000"/>
              </a:solidFill>
            </a:endParaRPr>
          </a:p>
        </p:txBody>
      </p:sp>
      <p:grpSp>
        <p:nvGrpSpPr>
          <p:cNvPr id="27" name="Group 26"/>
          <p:cNvGrpSpPr/>
          <p:nvPr/>
        </p:nvGrpSpPr>
        <p:grpSpPr>
          <a:xfrm>
            <a:off x="3147553" y="3858747"/>
            <a:ext cx="309314" cy="306394"/>
            <a:chOff x="5521643" y="5171145"/>
            <a:chExt cx="235475" cy="233252"/>
          </a:xfrm>
          <a:solidFill>
            <a:srgbClr val="DC3216"/>
          </a:solidFill>
        </p:grpSpPr>
        <p:sp>
          <p:nvSpPr>
            <p:cNvPr id="25" name="Freeform 88"/>
            <p:cNvSpPr>
              <a:spLocks/>
            </p:cNvSpPr>
            <p:nvPr/>
          </p:nvSpPr>
          <p:spPr bwMode="black">
            <a:xfrm>
              <a:off x="5526088" y="5171145"/>
              <a:ext cx="226588" cy="233252"/>
            </a:xfrm>
            <a:custGeom>
              <a:avLst/>
              <a:gdLst>
                <a:gd name="T0" fmla="*/ 13 w 102"/>
                <a:gd name="T1" fmla="*/ 105 h 105"/>
                <a:gd name="T2" fmla="*/ 102 w 102"/>
                <a:gd name="T3" fmla="*/ 15 h 105"/>
                <a:gd name="T4" fmla="*/ 89 w 102"/>
                <a:gd name="T5" fmla="*/ 0 h 105"/>
                <a:gd name="T6" fmla="*/ 0 w 102"/>
                <a:gd name="T7" fmla="*/ 91 h 105"/>
                <a:gd name="T8" fmla="*/ 13 w 102"/>
                <a:gd name="T9" fmla="*/ 105 h 105"/>
              </a:gdLst>
              <a:ahLst/>
              <a:cxnLst>
                <a:cxn ang="0">
                  <a:pos x="T0" y="T1"/>
                </a:cxn>
                <a:cxn ang="0">
                  <a:pos x="T2" y="T3"/>
                </a:cxn>
                <a:cxn ang="0">
                  <a:pos x="T4" y="T5"/>
                </a:cxn>
                <a:cxn ang="0">
                  <a:pos x="T6" y="T7"/>
                </a:cxn>
                <a:cxn ang="0">
                  <a:pos x="T8" y="T9"/>
                </a:cxn>
              </a:cxnLst>
              <a:rect l="0" t="0" r="r" b="b"/>
              <a:pathLst>
                <a:path w="102" h="105">
                  <a:moveTo>
                    <a:pt x="13" y="105"/>
                  </a:moveTo>
                  <a:lnTo>
                    <a:pt x="102" y="15"/>
                  </a:lnTo>
                  <a:lnTo>
                    <a:pt x="89" y="0"/>
                  </a:lnTo>
                  <a:lnTo>
                    <a:pt x="0" y="91"/>
                  </a:lnTo>
                  <a:lnTo>
                    <a:pt x="13" y="105"/>
                  </a:lnTo>
                  <a:close/>
                </a:path>
              </a:pathLst>
            </a:custGeom>
            <a:grpFill/>
            <a:ln>
              <a:noFill/>
            </a:ln>
            <a:extLst/>
          </p:spPr>
          <p:txBody>
            <a:bodyPr vert="horz" wrap="square" lIns="91440" tIns="45720" rIns="91440" bIns="45720" numCol="1" anchor="t" anchorCtr="0" compatLnSpc="1">
              <a:prstTxWarp prst="textNoShape">
                <a:avLst/>
              </a:prstTxWarp>
            </a:bodyPr>
            <a:lstStyle/>
            <a:p>
              <a:pPr defTabSz="914363"/>
              <a:endParaRPr lang="en-US">
                <a:solidFill>
                  <a:srgbClr val="000000"/>
                </a:solidFill>
              </a:endParaRPr>
            </a:p>
          </p:txBody>
        </p:sp>
        <p:sp>
          <p:nvSpPr>
            <p:cNvPr id="26" name="Freeform 89"/>
            <p:cNvSpPr>
              <a:spLocks/>
            </p:cNvSpPr>
            <p:nvPr/>
          </p:nvSpPr>
          <p:spPr bwMode="black">
            <a:xfrm>
              <a:off x="5521643" y="5171145"/>
              <a:ext cx="235475" cy="233252"/>
            </a:xfrm>
            <a:custGeom>
              <a:avLst/>
              <a:gdLst>
                <a:gd name="T0" fmla="*/ 106 w 106"/>
                <a:gd name="T1" fmla="*/ 91 h 105"/>
                <a:gd name="T2" fmla="*/ 15 w 106"/>
                <a:gd name="T3" fmla="*/ 0 h 105"/>
                <a:gd name="T4" fmla="*/ 0 w 106"/>
                <a:gd name="T5" fmla="*/ 14 h 105"/>
                <a:gd name="T6" fmla="*/ 91 w 106"/>
                <a:gd name="T7" fmla="*/ 105 h 105"/>
                <a:gd name="T8" fmla="*/ 106 w 106"/>
                <a:gd name="T9" fmla="*/ 91 h 105"/>
              </a:gdLst>
              <a:ahLst/>
              <a:cxnLst>
                <a:cxn ang="0">
                  <a:pos x="T0" y="T1"/>
                </a:cxn>
                <a:cxn ang="0">
                  <a:pos x="T2" y="T3"/>
                </a:cxn>
                <a:cxn ang="0">
                  <a:pos x="T4" y="T5"/>
                </a:cxn>
                <a:cxn ang="0">
                  <a:pos x="T6" y="T7"/>
                </a:cxn>
                <a:cxn ang="0">
                  <a:pos x="T8" y="T9"/>
                </a:cxn>
              </a:cxnLst>
              <a:rect l="0" t="0" r="r" b="b"/>
              <a:pathLst>
                <a:path w="106" h="105">
                  <a:moveTo>
                    <a:pt x="106" y="91"/>
                  </a:moveTo>
                  <a:lnTo>
                    <a:pt x="15" y="0"/>
                  </a:lnTo>
                  <a:lnTo>
                    <a:pt x="0" y="14"/>
                  </a:lnTo>
                  <a:lnTo>
                    <a:pt x="91" y="105"/>
                  </a:lnTo>
                  <a:lnTo>
                    <a:pt x="106" y="91"/>
                  </a:lnTo>
                  <a:close/>
                </a:path>
              </a:pathLst>
            </a:custGeom>
            <a:grpFill/>
            <a:ln>
              <a:noFill/>
            </a:ln>
            <a:extLst/>
          </p:spPr>
          <p:txBody>
            <a:bodyPr vert="horz" wrap="square" lIns="91440" tIns="45720" rIns="91440" bIns="45720" numCol="1" anchor="t" anchorCtr="0" compatLnSpc="1">
              <a:prstTxWarp prst="textNoShape">
                <a:avLst/>
              </a:prstTxWarp>
            </a:bodyPr>
            <a:lstStyle/>
            <a:p>
              <a:pPr defTabSz="914363"/>
              <a:endParaRPr lang="en-US">
                <a:solidFill>
                  <a:srgbClr val="000000"/>
                </a:solidFill>
              </a:endParaRPr>
            </a:p>
          </p:txBody>
        </p:sp>
      </p:grpSp>
      <p:sp>
        <p:nvSpPr>
          <p:cNvPr id="28" name="TextBox 27"/>
          <p:cNvSpPr txBox="1"/>
          <p:nvPr/>
        </p:nvSpPr>
        <p:spPr>
          <a:xfrm>
            <a:off x="3543792" y="3851203"/>
            <a:ext cx="1897380" cy="1938992"/>
          </a:xfrm>
          <a:prstGeom prst="rect">
            <a:avLst/>
          </a:prstGeom>
          <a:noFill/>
        </p:spPr>
        <p:txBody>
          <a:bodyPr wrap="square" lIns="0" tIns="0" rIns="0" bIns="0" rtlCol="0">
            <a:spAutoFit/>
          </a:bodyPr>
          <a:lstStyle/>
          <a:p>
            <a:pPr defTabSz="914363">
              <a:spcAft>
                <a:spcPts val="1200"/>
              </a:spcAft>
            </a:pPr>
            <a:r>
              <a:rPr lang="en-US" sz="2400" spc="-70" dirty="0" err="1">
                <a:gradFill>
                  <a:gsLst>
                    <a:gs pos="2917">
                      <a:srgbClr val="797A7D"/>
                    </a:gs>
                    <a:gs pos="95000">
                      <a:srgbClr val="797A7D"/>
                    </a:gs>
                  </a:gsLst>
                  <a:lin ang="5400000" scaled="0"/>
                </a:gradFill>
              </a:rPr>
              <a:t>JoE</a:t>
            </a:r>
            <a:r>
              <a:rPr lang="en-US" sz="2400" spc="-70" dirty="0">
                <a:gradFill>
                  <a:gsLst>
                    <a:gs pos="2917">
                      <a:srgbClr val="797A7D"/>
                    </a:gs>
                    <a:gs pos="95000">
                      <a:srgbClr val="797A7D"/>
                    </a:gs>
                  </a:gsLst>
                  <a:lin ang="5400000" scaled="0"/>
                </a:gradFill>
              </a:rPr>
              <a:t> </a:t>
            </a:r>
            <a:r>
              <a:rPr lang="en-US" sz="2400" spc="-70" dirty="0" err="1">
                <a:gradFill>
                  <a:gsLst>
                    <a:gs pos="2917">
                      <a:srgbClr val="797A7D"/>
                    </a:gs>
                    <a:gs pos="95000">
                      <a:srgbClr val="797A7D"/>
                    </a:gs>
                  </a:gsLst>
                  <a:lin ang="5400000" scaled="0"/>
                </a:gradFill>
              </a:rPr>
              <a:t>SmoTh</a:t>
            </a:r>
            <a:endParaRPr lang="en-US" sz="2400" spc="-70" dirty="0">
              <a:gradFill>
                <a:gsLst>
                  <a:gs pos="2917">
                    <a:srgbClr val="797A7D"/>
                  </a:gs>
                  <a:gs pos="95000">
                    <a:srgbClr val="797A7D"/>
                  </a:gs>
                </a:gsLst>
                <a:lin ang="5400000" scaled="0"/>
              </a:gradFill>
            </a:endParaRPr>
          </a:p>
          <a:p>
            <a:pPr defTabSz="914363">
              <a:spcAft>
                <a:spcPts val="1200"/>
              </a:spcAft>
            </a:pPr>
            <a:r>
              <a:rPr lang="en-US" sz="2400" spc="-70" dirty="0" err="1">
                <a:gradFill>
                  <a:gsLst>
                    <a:gs pos="2917">
                      <a:srgbClr val="797A7D"/>
                    </a:gs>
                    <a:gs pos="95000">
                      <a:srgbClr val="797A7D"/>
                    </a:gs>
                  </a:gsLst>
                  <a:lin ang="5400000" scaled="0"/>
                </a:gradFill>
              </a:rPr>
              <a:t>tIm</a:t>
            </a:r>
            <a:r>
              <a:rPr lang="en-US" sz="2400" spc="-70" dirty="0">
                <a:gradFill>
                  <a:gsLst>
                    <a:gs pos="2917">
                      <a:srgbClr val="797A7D"/>
                    </a:gs>
                    <a:gs pos="95000">
                      <a:srgbClr val="797A7D"/>
                    </a:gs>
                  </a:gsLst>
                  <a:lin ang="5400000" scaled="0"/>
                </a:gradFill>
              </a:rPr>
              <a:t> </a:t>
            </a:r>
            <a:r>
              <a:rPr lang="en-US" sz="2400" spc="-70" dirty="0" err="1">
                <a:gradFill>
                  <a:gsLst>
                    <a:gs pos="2917">
                      <a:srgbClr val="797A7D"/>
                    </a:gs>
                    <a:gs pos="95000">
                      <a:srgbClr val="797A7D"/>
                    </a:gs>
                  </a:gsLst>
                  <a:lin ang="5400000" scaled="0"/>
                </a:gradFill>
              </a:rPr>
              <a:t>CLarK</a:t>
            </a:r>
            <a:r>
              <a:rPr lang="en-US" sz="2400" spc="-70" dirty="0">
                <a:gradFill>
                  <a:gsLst>
                    <a:gs pos="2917">
                      <a:srgbClr val="797A7D"/>
                    </a:gs>
                    <a:gs pos="95000">
                      <a:srgbClr val="797A7D"/>
                    </a:gs>
                  </a:gsLst>
                  <a:lin ang="5400000" scaled="0"/>
                </a:gradFill>
              </a:rPr>
              <a:t>??</a:t>
            </a:r>
          </a:p>
          <a:p>
            <a:pPr defTabSz="914363">
              <a:spcAft>
                <a:spcPts val="1200"/>
              </a:spcAft>
            </a:pPr>
            <a:r>
              <a:rPr lang="en-US" sz="2400" spc="-70" dirty="0" err="1">
                <a:gradFill>
                  <a:gsLst>
                    <a:gs pos="2917">
                      <a:srgbClr val="797A7D"/>
                    </a:gs>
                    <a:gs pos="95000">
                      <a:srgbClr val="797A7D"/>
                    </a:gs>
                  </a:gsLst>
                  <a:lin ang="5400000" scaled="0"/>
                </a:gradFill>
              </a:rPr>
              <a:t>Ca’RLy</a:t>
            </a:r>
            <a:r>
              <a:rPr lang="en-US" sz="2400" spc="-70" dirty="0">
                <a:gradFill>
                  <a:gsLst>
                    <a:gs pos="2917">
                      <a:srgbClr val="797A7D"/>
                    </a:gs>
                    <a:gs pos="95000">
                      <a:srgbClr val="797A7D"/>
                    </a:gs>
                  </a:gsLst>
                  <a:lin ang="5400000" scaled="0"/>
                </a:gradFill>
              </a:rPr>
              <a:t> </a:t>
            </a:r>
            <a:r>
              <a:rPr lang="en-US" sz="2400" spc="-70" dirty="0" err="1">
                <a:gradFill>
                  <a:gsLst>
                    <a:gs pos="2917">
                      <a:srgbClr val="797A7D"/>
                    </a:gs>
                    <a:gs pos="95000">
                      <a:srgbClr val="797A7D"/>
                    </a:gs>
                  </a:gsLst>
                  <a:lin ang="5400000" scaled="0"/>
                </a:gradFill>
              </a:rPr>
              <a:t>RobErts</a:t>
            </a:r>
            <a:endParaRPr lang="en-US" sz="2400" spc="-70" dirty="0">
              <a:gradFill>
                <a:gsLst>
                  <a:gs pos="2917">
                    <a:srgbClr val="797A7D"/>
                  </a:gs>
                  <a:gs pos="95000">
                    <a:srgbClr val="797A7D"/>
                  </a:gs>
                </a:gsLst>
                <a:lin ang="5400000" scaled="0"/>
              </a:gradFill>
            </a:endParaRPr>
          </a:p>
          <a:p>
            <a:pPr defTabSz="914363">
              <a:spcAft>
                <a:spcPts val="1200"/>
              </a:spcAft>
            </a:pPr>
            <a:r>
              <a:rPr lang="en-US" sz="2400" spc="-70" dirty="0" err="1">
                <a:gradFill>
                  <a:gsLst>
                    <a:gs pos="2917">
                      <a:srgbClr val="797A7D"/>
                    </a:gs>
                    <a:gs pos="95000">
                      <a:srgbClr val="797A7D"/>
                    </a:gs>
                  </a:gsLst>
                  <a:lin ang="5400000" scaled="0"/>
                </a:gradFill>
              </a:rPr>
              <a:t>KeVIn</a:t>
            </a:r>
            <a:r>
              <a:rPr lang="en-US" sz="2400" spc="-70" dirty="0">
                <a:gradFill>
                  <a:gsLst>
                    <a:gs pos="2917">
                      <a:srgbClr val="797A7D"/>
                    </a:gs>
                    <a:gs pos="95000">
                      <a:srgbClr val="797A7D"/>
                    </a:gs>
                  </a:gsLst>
                  <a:lin ang="5400000" scaled="0"/>
                </a:gradFill>
              </a:rPr>
              <a:t> S*to*</a:t>
            </a:r>
            <a:r>
              <a:rPr lang="en-US" sz="2400" spc="-70" dirty="0" err="1">
                <a:gradFill>
                  <a:gsLst>
                    <a:gs pos="2917">
                      <a:srgbClr val="797A7D"/>
                    </a:gs>
                    <a:gs pos="95000">
                      <a:srgbClr val="797A7D"/>
                    </a:gs>
                  </a:gsLst>
                  <a:lin ang="5400000" scaled="0"/>
                </a:gradFill>
              </a:rPr>
              <a:t>kS</a:t>
            </a:r>
            <a:endParaRPr lang="en-US" sz="2400" spc="-70" dirty="0">
              <a:gradFill>
                <a:gsLst>
                  <a:gs pos="2917">
                    <a:srgbClr val="797A7D"/>
                  </a:gs>
                  <a:gs pos="95000">
                    <a:srgbClr val="797A7D"/>
                  </a:gs>
                </a:gsLst>
                <a:lin ang="5400000" scaled="0"/>
              </a:gradFill>
            </a:endParaRPr>
          </a:p>
        </p:txBody>
      </p:sp>
      <p:grpSp>
        <p:nvGrpSpPr>
          <p:cNvPr id="29" name="Group 28"/>
          <p:cNvGrpSpPr/>
          <p:nvPr/>
        </p:nvGrpSpPr>
        <p:grpSpPr>
          <a:xfrm>
            <a:off x="3147553" y="4422584"/>
            <a:ext cx="309314" cy="306394"/>
            <a:chOff x="5521643" y="5171145"/>
            <a:chExt cx="235475" cy="233252"/>
          </a:xfrm>
          <a:solidFill>
            <a:srgbClr val="DC3216"/>
          </a:solidFill>
        </p:grpSpPr>
        <p:sp>
          <p:nvSpPr>
            <p:cNvPr id="30" name="Freeform 88"/>
            <p:cNvSpPr>
              <a:spLocks/>
            </p:cNvSpPr>
            <p:nvPr/>
          </p:nvSpPr>
          <p:spPr bwMode="black">
            <a:xfrm>
              <a:off x="5526088" y="5171145"/>
              <a:ext cx="226588" cy="233252"/>
            </a:xfrm>
            <a:custGeom>
              <a:avLst/>
              <a:gdLst>
                <a:gd name="T0" fmla="*/ 13 w 102"/>
                <a:gd name="T1" fmla="*/ 105 h 105"/>
                <a:gd name="T2" fmla="*/ 102 w 102"/>
                <a:gd name="T3" fmla="*/ 15 h 105"/>
                <a:gd name="T4" fmla="*/ 89 w 102"/>
                <a:gd name="T5" fmla="*/ 0 h 105"/>
                <a:gd name="T6" fmla="*/ 0 w 102"/>
                <a:gd name="T7" fmla="*/ 91 h 105"/>
                <a:gd name="T8" fmla="*/ 13 w 102"/>
                <a:gd name="T9" fmla="*/ 105 h 105"/>
              </a:gdLst>
              <a:ahLst/>
              <a:cxnLst>
                <a:cxn ang="0">
                  <a:pos x="T0" y="T1"/>
                </a:cxn>
                <a:cxn ang="0">
                  <a:pos x="T2" y="T3"/>
                </a:cxn>
                <a:cxn ang="0">
                  <a:pos x="T4" y="T5"/>
                </a:cxn>
                <a:cxn ang="0">
                  <a:pos x="T6" y="T7"/>
                </a:cxn>
                <a:cxn ang="0">
                  <a:pos x="T8" y="T9"/>
                </a:cxn>
              </a:cxnLst>
              <a:rect l="0" t="0" r="r" b="b"/>
              <a:pathLst>
                <a:path w="102" h="105">
                  <a:moveTo>
                    <a:pt x="13" y="105"/>
                  </a:moveTo>
                  <a:lnTo>
                    <a:pt x="102" y="15"/>
                  </a:lnTo>
                  <a:lnTo>
                    <a:pt x="89" y="0"/>
                  </a:lnTo>
                  <a:lnTo>
                    <a:pt x="0" y="91"/>
                  </a:lnTo>
                  <a:lnTo>
                    <a:pt x="13" y="105"/>
                  </a:lnTo>
                  <a:close/>
                </a:path>
              </a:pathLst>
            </a:custGeom>
            <a:grpFill/>
            <a:ln>
              <a:noFill/>
            </a:ln>
            <a:extLst/>
          </p:spPr>
          <p:txBody>
            <a:bodyPr vert="horz" wrap="square" lIns="91440" tIns="45720" rIns="91440" bIns="45720" numCol="1" anchor="t" anchorCtr="0" compatLnSpc="1">
              <a:prstTxWarp prst="textNoShape">
                <a:avLst/>
              </a:prstTxWarp>
            </a:bodyPr>
            <a:lstStyle/>
            <a:p>
              <a:pPr defTabSz="914363"/>
              <a:endParaRPr lang="en-US">
                <a:solidFill>
                  <a:srgbClr val="000000"/>
                </a:solidFill>
              </a:endParaRPr>
            </a:p>
          </p:txBody>
        </p:sp>
        <p:sp>
          <p:nvSpPr>
            <p:cNvPr id="31" name="Freeform 89"/>
            <p:cNvSpPr>
              <a:spLocks/>
            </p:cNvSpPr>
            <p:nvPr/>
          </p:nvSpPr>
          <p:spPr bwMode="black">
            <a:xfrm>
              <a:off x="5521643" y="5171145"/>
              <a:ext cx="235475" cy="233252"/>
            </a:xfrm>
            <a:custGeom>
              <a:avLst/>
              <a:gdLst>
                <a:gd name="T0" fmla="*/ 106 w 106"/>
                <a:gd name="T1" fmla="*/ 91 h 105"/>
                <a:gd name="T2" fmla="*/ 15 w 106"/>
                <a:gd name="T3" fmla="*/ 0 h 105"/>
                <a:gd name="T4" fmla="*/ 0 w 106"/>
                <a:gd name="T5" fmla="*/ 14 h 105"/>
                <a:gd name="T6" fmla="*/ 91 w 106"/>
                <a:gd name="T7" fmla="*/ 105 h 105"/>
                <a:gd name="T8" fmla="*/ 106 w 106"/>
                <a:gd name="T9" fmla="*/ 91 h 105"/>
              </a:gdLst>
              <a:ahLst/>
              <a:cxnLst>
                <a:cxn ang="0">
                  <a:pos x="T0" y="T1"/>
                </a:cxn>
                <a:cxn ang="0">
                  <a:pos x="T2" y="T3"/>
                </a:cxn>
                <a:cxn ang="0">
                  <a:pos x="T4" y="T5"/>
                </a:cxn>
                <a:cxn ang="0">
                  <a:pos x="T6" y="T7"/>
                </a:cxn>
                <a:cxn ang="0">
                  <a:pos x="T8" y="T9"/>
                </a:cxn>
              </a:cxnLst>
              <a:rect l="0" t="0" r="r" b="b"/>
              <a:pathLst>
                <a:path w="106" h="105">
                  <a:moveTo>
                    <a:pt x="106" y="91"/>
                  </a:moveTo>
                  <a:lnTo>
                    <a:pt x="15" y="0"/>
                  </a:lnTo>
                  <a:lnTo>
                    <a:pt x="0" y="14"/>
                  </a:lnTo>
                  <a:lnTo>
                    <a:pt x="91" y="105"/>
                  </a:lnTo>
                  <a:lnTo>
                    <a:pt x="106" y="91"/>
                  </a:lnTo>
                  <a:close/>
                </a:path>
              </a:pathLst>
            </a:custGeom>
            <a:grpFill/>
            <a:ln>
              <a:noFill/>
            </a:ln>
            <a:extLst/>
          </p:spPr>
          <p:txBody>
            <a:bodyPr vert="horz" wrap="square" lIns="91440" tIns="45720" rIns="91440" bIns="45720" numCol="1" anchor="t" anchorCtr="0" compatLnSpc="1">
              <a:prstTxWarp prst="textNoShape">
                <a:avLst/>
              </a:prstTxWarp>
            </a:bodyPr>
            <a:lstStyle/>
            <a:p>
              <a:pPr defTabSz="914363"/>
              <a:endParaRPr lang="en-US">
                <a:solidFill>
                  <a:srgbClr val="000000"/>
                </a:solidFill>
              </a:endParaRPr>
            </a:p>
          </p:txBody>
        </p:sp>
      </p:grpSp>
      <p:grpSp>
        <p:nvGrpSpPr>
          <p:cNvPr id="32" name="Group 31"/>
          <p:cNvGrpSpPr/>
          <p:nvPr/>
        </p:nvGrpSpPr>
        <p:grpSpPr>
          <a:xfrm>
            <a:off x="3147553" y="4925813"/>
            <a:ext cx="309314" cy="306394"/>
            <a:chOff x="5521643" y="5171145"/>
            <a:chExt cx="235475" cy="233252"/>
          </a:xfrm>
          <a:solidFill>
            <a:srgbClr val="DC3216"/>
          </a:solidFill>
        </p:grpSpPr>
        <p:sp>
          <p:nvSpPr>
            <p:cNvPr id="33" name="Freeform 88"/>
            <p:cNvSpPr>
              <a:spLocks/>
            </p:cNvSpPr>
            <p:nvPr/>
          </p:nvSpPr>
          <p:spPr bwMode="black">
            <a:xfrm>
              <a:off x="5526088" y="5171145"/>
              <a:ext cx="226588" cy="233252"/>
            </a:xfrm>
            <a:custGeom>
              <a:avLst/>
              <a:gdLst>
                <a:gd name="T0" fmla="*/ 13 w 102"/>
                <a:gd name="T1" fmla="*/ 105 h 105"/>
                <a:gd name="T2" fmla="*/ 102 w 102"/>
                <a:gd name="T3" fmla="*/ 15 h 105"/>
                <a:gd name="T4" fmla="*/ 89 w 102"/>
                <a:gd name="T5" fmla="*/ 0 h 105"/>
                <a:gd name="T6" fmla="*/ 0 w 102"/>
                <a:gd name="T7" fmla="*/ 91 h 105"/>
                <a:gd name="T8" fmla="*/ 13 w 102"/>
                <a:gd name="T9" fmla="*/ 105 h 105"/>
              </a:gdLst>
              <a:ahLst/>
              <a:cxnLst>
                <a:cxn ang="0">
                  <a:pos x="T0" y="T1"/>
                </a:cxn>
                <a:cxn ang="0">
                  <a:pos x="T2" y="T3"/>
                </a:cxn>
                <a:cxn ang="0">
                  <a:pos x="T4" y="T5"/>
                </a:cxn>
                <a:cxn ang="0">
                  <a:pos x="T6" y="T7"/>
                </a:cxn>
                <a:cxn ang="0">
                  <a:pos x="T8" y="T9"/>
                </a:cxn>
              </a:cxnLst>
              <a:rect l="0" t="0" r="r" b="b"/>
              <a:pathLst>
                <a:path w="102" h="105">
                  <a:moveTo>
                    <a:pt x="13" y="105"/>
                  </a:moveTo>
                  <a:lnTo>
                    <a:pt x="102" y="15"/>
                  </a:lnTo>
                  <a:lnTo>
                    <a:pt x="89" y="0"/>
                  </a:lnTo>
                  <a:lnTo>
                    <a:pt x="0" y="91"/>
                  </a:lnTo>
                  <a:lnTo>
                    <a:pt x="13" y="105"/>
                  </a:lnTo>
                  <a:close/>
                </a:path>
              </a:pathLst>
            </a:custGeom>
            <a:grpFill/>
            <a:ln>
              <a:noFill/>
            </a:ln>
            <a:extLst/>
          </p:spPr>
          <p:txBody>
            <a:bodyPr vert="horz" wrap="square" lIns="91440" tIns="45720" rIns="91440" bIns="45720" numCol="1" anchor="t" anchorCtr="0" compatLnSpc="1">
              <a:prstTxWarp prst="textNoShape">
                <a:avLst/>
              </a:prstTxWarp>
            </a:bodyPr>
            <a:lstStyle/>
            <a:p>
              <a:pPr defTabSz="914363"/>
              <a:endParaRPr lang="en-US">
                <a:solidFill>
                  <a:srgbClr val="000000"/>
                </a:solidFill>
              </a:endParaRPr>
            </a:p>
          </p:txBody>
        </p:sp>
        <p:sp>
          <p:nvSpPr>
            <p:cNvPr id="34" name="Freeform 89"/>
            <p:cNvSpPr>
              <a:spLocks/>
            </p:cNvSpPr>
            <p:nvPr/>
          </p:nvSpPr>
          <p:spPr bwMode="black">
            <a:xfrm>
              <a:off x="5521643" y="5171145"/>
              <a:ext cx="235475" cy="233252"/>
            </a:xfrm>
            <a:custGeom>
              <a:avLst/>
              <a:gdLst>
                <a:gd name="T0" fmla="*/ 106 w 106"/>
                <a:gd name="T1" fmla="*/ 91 h 105"/>
                <a:gd name="T2" fmla="*/ 15 w 106"/>
                <a:gd name="T3" fmla="*/ 0 h 105"/>
                <a:gd name="T4" fmla="*/ 0 w 106"/>
                <a:gd name="T5" fmla="*/ 14 h 105"/>
                <a:gd name="T6" fmla="*/ 91 w 106"/>
                <a:gd name="T7" fmla="*/ 105 h 105"/>
                <a:gd name="T8" fmla="*/ 106 w 106"/>
                <a:gd name="T9" fmla="*/ 91 h 105"/>
              </a:gdLst>
              <a:ahLst/>
              <a:cxnLst>
                <a:cxn ang="0">
                  <a:pos x="T0" y="T1"/>
                </a:cxn>
                <a:cxn ang="0">
                  <a:pos x="T2" y="T3"/>
                </a:cxn>
                <a:cxn ang="0">
                  <a:pos x="T4" y="T5"/>
                </a:cxn>
                <a:cxn ang="0">
                  <a:pos x="T6" y="T7"/>
                </a:cxn>
                <a:cxn ang="0">
                  <a:pos x="T8" y="T9"/>
                </a:cxn>
              </a:cxnLst>
              <a:rect l="0" t="0" r="r" b="b"/>
              <a:pathLst>
                <a:path w="106" h="105">
                  <a:moveTo>
                    <a:pt x="106" y="91"/>
                  </a:moveTo>
                  <a:lnTo>
                    <a:pt x="15" y="0"/>
                  </a:lnTo>
                  <a:lnTo>
                    <a:pt x="0" y="14"/>
                  </a:lnTo>
                  <a:lnTo>
                    <a:pt x="91" y="105"/>
                  </a:lnTo>
                  <a:lnTo>
                    <a:pt x="106" y="91"/>
                  </a:lnTo>
                  <a:close/>
                </a:path>
              </a:pathLst>
            </a:custGeom>
            <a:grpFill/>
            <a:ln>
              <a:noFill/>
            </a:ln>
            <a:extLst/>
          </p:spPr>
          <p:txBody>
            <a:bodyPr vert="horz" wrap="square" lIns="91440" tIns="45720" rIns="91440" bIns="45720" numCol="1" anchor="t" anchorCtr="0" compatLnSpc="1">
              <a:prstTxWarp prst="textNoShape">
                <a:avLst/>
              </a:prstTxWarp>
            </a:bodyPr>
            <a:lstStyle/>
            <a:p>
              <a:pPr defTabSz="914363"/>
              <a:endParaRPr lang="en-US">
                <a:solidFill>
                  <a:srgbClr val="000000"/>
                </a:solidFill>
              </a:endParaRPr>
            </a:p>
          </p:txBody>
        </p:sp>
      </p:grpSp>
      <p:grpSp>
        <p:nvGrpSpPr>
          <p:cNvPr id="35" name="Group 34"/>
          <p:cNvGrpSpPr/>
          <p:nvPr/>
        </p:nvGrpSpPr>
        <p:grpSpPr>
          <a:xfrm>
            <a:off x="3147553" y="5447010"/>
            <a:ext cx="309314" cy="306394"/>
            <a:chOff x="5521643" y="5171145"/>
            <a:chExt cx="235475" cy="233252"/>
          </a:xfrm>
          <a:solidFill>
            <a:srgbClr val="DC3216"/>
          </a:solidFill>
        </p:grpSpPr>
        <p:sp>
          <p:nvSpPr>
            <p:cNvPr id="36" name="Freeform 88"/>
            <p:cNvSpPr>
              <a:spLocks/>
            </p:cNvSpPr>
            <p:nvPr/>
          </p:nvSpPr>
          <p:spPr bwMode="black">
            <a:xfrm>
              <a:off x="5526088" y="5171145"/>
              <a:ext cx="226588" cy="233252"/>
            </a:xfrm>
            <a:custGeom>
              <a:avLst/>
              <a:gdLst>
                <a:gd name="T0" fmla="*/ 13 w 102"/>
                <a:gd name="T1" fmla="*/ 105 h 105"/>
                <a:gd name="T2" fmla="*/ 102 w 102"/>
                <a:gd name="T3" fmla="*/ 15 h 105"/>
                <a:gd name="T4" fmla="*/ 89 w 102"/>
                <a:gd name="T5" fmla="*/ 0 h 105"/>
                <a:gd name="T6" fmla="*/ 0 w 102"/>
                <a:gd name="T7" fmla="*/ 91 h 105"/>
                <a:gd name="T8" fmla="*/ 13 w 102"/>
                <a:gd name="T9" fmla="*/ 105 h 105"/>
              </a:gdLst>
              <a:ahLst/>
              <a:cxnLst>
                <a:cxn ang="0">
                  <a:pos x="T0" y="T1"/>
                </a:cxn>
                <a:cxn ang="0">
                  <a:pos x="T2" y="T3"/>
                </a:cxn>
                <a:cxn ang="0">
                  <a:pos x="T4" y="T5"/>
                </a:cxn>
                <a:cxn ang="0">
                  <a:pos x="T6" y="T7"/>
                </a:cxn>
                <a:cxn ang="0">
                  <a:pos x="T8" y="T9"/>
                </a:cxn>
              </a:cxnLst>
              <a:rect l="0" t="0" r="r" b="b"/>
              <a:pathLst>
                <a:path w="102" h="105">
                  <a:moveTo>
                    <a:pt x="13" y="105"/>
                  </a:moveTo>
                  <a:lnTo>
                    <a:pt x="102" y="15"/>
                  </a:lnTo>
                  <a:lnTo>
                    <a:pt x="89" y="0"/>
                  </a:lnTo>
                  <a:lnTo>
                    <a:pt x="0" y="91"/>
                  </a:lnTo>
                  <a:lnTo>
                    <a:pt x="13" y="105"/>
                  </a:lnTo>
                  <a:close/>
                </a:path>
              </a:pathLst>
            </a:custGeom>
            <a:grpFill/>
            <a:ln>
              <a:noFill/>
            </a:ln>
            <a:extLst/>
          </p:spPr>
          <p:txBody>
            <a:bodyPr vert="horz" wrap="square" lIns="91440" tIns="45720" rIns="91440" bIns="45720" numCol="1" anchor="t" anchorCtr="0" compatLnSpc="1">
              <a:prstTxWarp prst="textNoShape">
                <a:avLst/>
              </a:prstTxWarp>
            </a:bodyPr>
            <a:lstStyle/>
            <a:p>
              <a:pPr defTabSz="914363"/>
              <a:endParaRPr lang="en-US">
                <a:solidFill>
                  <a:srgbClr val="000000"/>
                </a:solidFill>
              </a:endParaRPr>
            </a:p>
          </p:txBody>
        </p:sp>
        <p:sp>
          <p:nvSpPr>
            <p:cNvPr id="37" name="Freeform 89"/>
            <p:cNvSpPr>
              <a:spLocks/>
            </p:cNvSpPr>
            <p:nvPr/>
          </p:nvSpPr>
          <p:spPr bwMode="black">
            <a:xfrm>
              <a:off x="5521643" y="5171145"/>
              <a:ext cx="235475" cy="233252"/>
            </a:xfrm>
            <a:custGeom>
              <a:avLst/>
              <a:gdLst>
                <a:gd name="T0" fmla="*/ 106 w 106"/>
                <a:gd name="T1" fmla="*/ 91 h 105"/>
                <a:gd name="T2" fmla="*/ 15 w 106"/>
                <a:gd name="T3" fmla="*/ 0 h 105"/>
                <a:gd name="T4" fmla="*/ 0 w 106"/>
                <a:gd name="T5" fmla="*/ 14 h 105"/>
                <a:gd name="T6" fmla="*/ 91 w 106"/>
                <a:gd name="T7" fmla="*/ 105 h 105"/>
                <a:gd name="T8" fmla="*/ 106 w 106"/>
                <a:gd name="T9" fmla="*/ 91 h 105"/>
              </a:gdLst>
              <a:ahLst/>
              <a:cxnLst>
                <a:cxn ang="0">
                  <a:pos x="T0" y="T1"/>
                </a:cxn>
                <a:cxn ang="0">
                  <a:pos x="T2" y="T3"/>
                </a:cxn>
                <a:cxn ang="0">
                  <a:pos x="T4" y="T5"/>
                </a:cxn>
                <a:cxn ang="0">
                  <a:pos x="T6" y="T7"/>
                </a:cxn>
                <a:cxn ang="0">
                  <a:pos x="T8" y="T9"/>
                </a:cxn>
              </a:cxnLst>
              <a:rect l="0" t="0" r="r" b="b"/>
              <a:pathLst>
                <a:path w="106" h="105">
                  <a:moveTo>
                    <a:pt x="106" y="91"/>
                  </a:moveTo>
                  <a:lnTo>
                    <a:pt x="15" y="0"/>
                  </a:lnTo>
                  <a:lnTo>
                    <a:pt x="0" y="14"/>
                  </a:lnTo>
                  <a:lnTo>
                    <a:pt x="91" y="105"/>
                  </a:lnTo>
                  <a:lnTo>
                    <a:pt x="106" y="91"/>
                  </a:lnTo>
                  <a:close/>
                </a:path>
              </a:pathLst>
            </a:custGeom>
            <a:grpFill/>
            <a:ln>
              <a:noFill/>
            </a:ln>
            <a:extLst/>
          </p:spPr>
          <p:txBody>
            <a:bodyPr vert="horz" wrap="square" lIns="91440" tIns="45720" rIns="91440" bIns="45720" numCol="1" anchor="t" anchorCtr="0" compatLnSpc="1">
              <a:prstTxWarp prst="textNoShape">
                <a:avLst/>
              </a:prstTxWarp>
            </a:bodyPr>
            <a:lstStyle/>
            <a:p>
              <a:pPr defTabSz="914363"/>
              <a:endParaRPr lang="en-US">
                <a:solidFill>
                  <a:srgbClr val="000000"/>
                </a:solidFill>
              </a:endParaRPr>
            </a:p>
          </p:txBody>
        </p:sp>
      </p:grpSp>
      <p:cxnSp>
        <p:nvCxnSpPr>
          <p:cNvPr id="41" name="Straight Connector 40"/>
          <p:cNvCxnSpPr/>
          <p:nvPr/>
        </p:nvCxnSpPr>
        <p:spPr>
          <a:xfrm>
            <a:off x="1401117" y="2881913"/>
            <a:ext cx="4270" cy="2394550"/>
          </a:xfrm>
          <a:prstGeom prst="line">
            <a:avLst/>
          </a:prstGeom>
          <a:ln w="28575">
            <a:solidFill>
              <a:schemeClr val="tx1">
                <a:lumMod val="75000"/>
                <a:lumOff val="25000"/>
              </a:schemeClr>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sp>
        <p:nvSpPr>
          <p:cNvPr id="9" name="Freeform 5"/>
          <p:cNvSpPr>
            <a:spLocks/>
          </p:cNvSpPr>
          <p:nvPr/>
        </p:nvSpPr>
        <p:spPr bwMode="auto">
          <a:xfrm>
            <a:off x="130851" y="1405164"/>
            <a:ext cx="2549075" cy="1743869"/>
          </a:xfrm>
          <a:custGeom>
            <a:avLst/>
            <a:gdLst>
              <a:gd name="T0" fmla="*/ 212 w 240"/>
              <a:gd name="T1" fmla="*/ 62 h 163"/>
              <a:gd name="T2" fmla="*/ 201 w 240"/>
              <a:gd name="T3" fmla="*/ 64 h 163"/>
              <a:gd name="T4" fmla="*/ 201 w 240"/>
              <a:gd name="T5" fmla="*/ 50 h 163"/>
              <a:gd name="T6" fmla="*/ 137 w 240"/>
              <a:gd name="T7" fmla="*/ 4 h 163"/>
              <a:gd name="T8" fmla="*/ 97 w 240"/>
              <a:gd name="T9" fmla="*/ 33 h 163"/>
              <a:gd name="T10" fmla="*/ 97 w 240"/>
              <a:gd name="T11" fmla="*/ 33 h 163"/>
              <a:gd name="T12" fmla="*/ 73 w 240"/>
              <a:gd name="T13" fmla="*/ 21 h 163"/>
              <a:gd name="T14" fmla="*/ 34 w 240"/>
              <a:gd name="T15" fmla="*/ 54 h 163"/>
              <a:gd name="T16" fmla="*/ 36 w 240"/>
              <a:gd name="T17" fmla="*/ 69 h 163"/>
              <a:gd name="T18" fmla="*/ 36 w 240"/>
              <a:gd name="T19" fmla="*/ 69 h 163"/>
              <a:gd name="T20" fmla="*/ 6 w 240"/>
              <a:gd name="T21" fmla="*/ 87 h 163"/>
              <a:gd name="T22" fmla="*/ 23 w 240"/>
              <a:gd name="T23" fmla="*/ 125 h 163"/>
              <a:gd name="T24" fmla="*/ 46 w 240"/>
              <a:gd name="T25" fmla="*/ 124 h 163"/>
              <a:gd name="T26" fmla="*/ 46 w 240"/>
              <a:gd name="T27" fmla="*/ 124 h 163"/>
              <a:gd name="T28" fmla="*/ 50 w 240"/>
              <a:gd name="T29" fmla="*/ 134 h 163"/>
              <a:gd name="T30" fmla="*/ 105 w 240"/>
              <a:gd name="T31" fmla="*/ 153 h 163"/>
              <a:gd name="T32" fmla="*/ 119 w 240"/>
              <a:gd name="T33" fmla="*/ 141 h 163"/>
              <a:gd name="T34" fmla="*/ 149 w 240"/>
              <a:gd name="T35" fmla="*/ 151 h 163"/>
              <a:gd name="T36" fmla="*/ 168 w 240"/>
              <a:gd name="T37" fmla="*/ 131 h 163"/>
              <a:gd name="T38" fmla="*/ 192 w 240"/>
              <a:gd name="T39" fmla="*/ 133 h 163"/>
              <a:gd name="T40" fmla="*/ 202 w 240"/>
              <a:gd name="T41" fmla="*/ 117 h 163"/>
              <a:gd name="T42" fmla="*/ 211 w 240"/>
              <a:gd name="T43" fmla="*/ 119 h 163"/>
              <a:gd name="T44" fmla="*/ 240 w 240"/>
              <a:gd name="T45" fmla="*/ 90 h 163"/>
              <a:gd name="T46" fmla="*/ 212 w 240"/>
              <a:gd name="T47" fmla="*/ 6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0" h="163">
                <a:moveTo>
                  <a:pt x="212" y="62"/>
                </a:moveTo>
                <a:cubicBezTo>
                  <a:pt x="208" y="62"/>
                  <a:pt x="205" y="62"/>
                  <a:pt x="201" y="64"/>
                </a:cubicBezTo>
                <a:cubicBezTo>
                  <a:pt x="202" y="59"/>
                  <a:pt x="202" y="55"/>
                  <a:pt x="201" y="50"/>
                </a:cubicBezTo>
                <a:cubicBezTo>
                  <a:pt x="196" y="20"/>
                  <a:pt x="168" y="0"/>
                  <a:pt x="137" y="4"/>
                </a:cubicBezTo>
                <a:cubicBezTo>
                  <a:pt x="119" y="7"/>
                  <a:pt x="105" y="18"/>
                  <a:pt x="97" y="33"/>
                </a:cubicBezTo>
                <a:cubicBezTo>
                  <a:pt x="97" y="33"/>
                  <a:pt x="97" y="33"/>
                  <a:pt x="97" y="33"/>
                </a:cubicBezTo>
                <a:cubicBezTo>
                  <a:pt x="91" y="27"/>
                  <a:pt x="83" y="22"/>
                  <a:pt x="73" y="21"/>
                </a:cubicBezTo>
                <a:cubicBezTo>
                  <a:pt x="53" y="19"/>
                  <a:pt x="36" y="34"/>
                  <a:pt x="34" y="54"/>
                </a:cubicBezTo>
                <a:cubicBezTo>
                  <a:pt x="34" y="59"/>
                  <a:pt x="35" y="64"/>
                  <a:pt x="36" y="69"/>
                </a:cubicBezTo>
                <a:cubicBezTo>
                  <a:pt x="36" y="69"/>
                  <a:pt x="36" y="69"/>
                  <a:pt x="36" y="69"/>
                </a:cubicBezTo>
                <a:cubicBezTo>
                  <a:pt x="24" y="67"/>
                  <a:pt x="11" y="74"/>
                  <a:pt x="6" y="87"/>
                </a:cubicBezTo>
                <a:cubicBezTo>
                  <a:pt x="0" y="102"/>
                  <a:pt x="8" y="119"/>
                  <a:pt x="23" y="125"/>
                </a:cubicBezTo>
                <a:cubicBezTo>
                  <a:pt x="31" y="128"/>
                  <a:pt x="39" y="127"/>
                  <a:pt x="46" y="124"/>
                </a:cubicBezTo>
                <a:cubicBezTo>
                  <a:pt x="46" y="124"/>
                  <a:pt x="46" y="124"/>
                  <a:pt x="46" y="124"/>
                </a:cubicBezTo>
                <a:cubicBezTo>
                  <a:pt x="47" y="127"/>
                  <a:pt x="48" y="131"/>
                  <a:pt x="50" y="134"/>
                </a:cubicBezTo>
                <a:cubicBezTo>
                  <a:pt x="60" y="154"/>
                  <a:pt x="84" y="163"/>
                  <a:pt x="105" y="153"/>
                </a:cubicBezTo>
                <a:cubicBezTo>
                  <a:pt x="111" y="150"/>
                  <a:pt x="115" y="146"/>
                  <a:pt x="119" y="141"/>
                </a:cubicBezTo>
                <a:cubicBezTo>
                  <a:pt x="126" y="150"/>
                  <a:pt x="138" y="155"/>
                  <a:pt x="149" y="151"/>
                </a:cubicBezTo>
                <a:cubicBezTo>
                  <a:pt x="159" y="148"/>
                  <a:pt x="166" y="140"/>
                  <a:pt x="168" y="131"/>
                </a:cubicBezTo>
                <a:cubicBezTo>
                  <a:pt x="174" y="137"/>
                  <a:pt x="184" y="138"/>
                  <a:pt x="192" y="133"/>
                </a:cubicBezTo>
                <a:cubicBezTo>
                  <a:pt x="198" y="129"/>
                  <a:pt x="201" y="124"/>
                  <a:pt x="202" y="117"/>
                </a:cubicBezTo>
                <a:cubicBezTo>
                  <a:pt x="205" y="118"/>
                  <a:pt x="208" y="119"/>
                  <a:pt x="211" y="119"/>
                </a:cubicBezTo>
                <a:cubicBezTo>
                  <a:pt x="227" y="119"/>
                  <a:pt x="240" y="106"/>
                  <a:pt x="240" y="90"/>
                </a:cubicBezTo>
                <a:cubicBezTo>
                  <a:pt x="240" y="75"/>
                  <a:pt x="227" y="62"/>
                  <a:pt x="212" y="62"/>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pPr defTabSz="914363"/>
            <a:endParaRPr lang="en-US">
              <a:solidFill>
                <a:srgbClr val="000000"/>
              </a:solidFill>
            </a:endParaRPr>
          </a:p>
        </p:txBody>
      </p:sp>
      <p:grpSp>
        <p:nvGrpSpPr>
          <p:cNvPr id="56" name="Group 55"/>
          <p:cNvGrpSpPr/>
          <p:nvPr/>
        </p:nvGrpSpPr>
        <p:grpSpPr>
          <a:xfrm>
            <a:off x="3171887" y="1837589"/>
            <a:ext cx="642052" cy="635991"/>
            <a:chOff x="5521643" y="5171145"/>
            <a:chExt cx="235475" cy="233252"/>
          </a:xfrm>
          <a:solidFill>
            <a:srgbClr val="DC3216"/>
          </a:solidFill>
        </p:grpSpPr>
        <p:sp>
          <p:nvSpPr>
            <p:cNvPr id="57" name="Freeform 88"/>
            <p:cNvSpPr>
              <a:spLocks/>
            </p:cNvSpPr>
            <p:nvPr/>
          </p:nvSpPr>
          <p:spPr bwMode="black">
            <a:xfrm>
              <a:off x="5526088" y="5171145"/>
              <a:ext cx="226588" cy="233252"/>
            </a:xfrm>
            <a:custGeom>
              <a:avLst/>
              <a:gdLst>
                <a:gd name="T0" fmla="*/ 13 w 102"/>
                <a:gd name="T1" fmla="*/ 105 h 105"/>
                <a:gd name="T2" fmla="*/ 102 w 102"/>
                <a:gd name="T3" fmla="*/ 15 h 105"/>
                <a:gd name="T4" fmla="*/ 89 w 102"/>
                <a:gd name="T5" fmla="*/ 0 h 105"/>
                <a:gd name="T6" fmla="*/ 0 w 102"/>
                <a:gd name="T7" fmla="*/ 91 h 105"/>
                <a:gd name="T8" fmla="*/ 13 w 102"/>
                <a:gd name="T9" fmla="*/ 105 h 105"/>
              </a:gdLst>
              <a:ahLst/>
              <a:cxnLst>
                <a:cxn ang="0">
                  <a:pos x="T0" y="T1"/>
                </a:cxn>
                <a:cxn ang="0">
                  <a:pos x="T2" y="T3"/>
                </a:cxn>
                <a:cxn ang="0">
                  <a:pos x="T4" y="T5"/>
                </a:cxn>
                <a:cxn ang="0">
                  <a:pos x="T6" y="T7"/>
                </a:cxn>
                <a:cxn ang="0">
                  <a:pos x="T8" y="T9"/>
                </a:cxn>
              </a:cxnLst>
              <a:rect l="0" t="0" r="r" b="b"/>
              <a:pathLst>
                <a:path w="102" h="105">
                  <a:moveTo>
                    <a:pt x="13" y="105"/>
                  </a:moveTo>
                  <a:lnTo>
                    <a:pt x="102" y="15"/>
                  </a:lnTo>
                  <a:lnTo>
                    <a:pt x="89" y="0"/>
                  </a:lnTo>
                  <a:lnTo>
                    <a:pt x="0" y="91"/>
                  </a:lnTo>
                  <a:lnTo>
                    <a:pt x="13" y="105"/>
                  </a:lnTo>
                  <a:close/>
                </a:path>
              </a:pathLst>
            </a:custGeom>
            <a:grpFill/>
            <a:ln>
              <a:noFill/>
            </a:ln>
            <a:extLst/>
          </p:spPr>
          <p:txBody>
            <a:bodyPr vert="horz" wrap="square" lIns="91440" tIns="45720" rIns="91440" bIns="45720" numCol="1" anchor="t" anchorCtr="0" compatLnSpc="1">
              <a:prstTxWarp prst="textNoShape">
                <a:avLst/>
              </a:prstTxWarp>
            </a:bodyPr>
            <a:lstStyle/>
            <a:p>
              <a:pPr defTabSz="914363"/>
              <a:endParaRPr lang="en-US">
                <a:solidFill>
                  <a:srgbClr val="000000"/>
                </a:solidFill>
              </a:endParaRPr>
            </a:p>
          </p:txBody>
        </p:sp>
        <p:sp>
          <p:nvSpPr>
            <p:cNvPr id="58" name="Freeform 89"/>
            <p:cNvSpPr>
              <a:spLocks/>
            </p:cNvSpPr>
            <p:nvPr/>
          </p:nvSpPr>
          <p:spPr bwMode="black">
            <a:xfrm>
              <a:off x="5521643" y="5171145"/>
              <a:ext cx="235475" cy="233252"/>
            </a:xfrm>
            <a:custGeom>
              <a:avLst/>
              <a:gdLst>
                <a:gd name="T0" fmla="*/ 106 w 106"/>
                <a:gd name="T1" fmla="*/ 91 h 105"/>
                <a:gd name="T2" fmla="*/ 15 w 106"/>
                <a:gd name="T3" fmla="*/ 0 h 105"/>
                <a:gd name="T4" fmla="*/ 0 w 106"/>
                <a:gd name="T5" fmla="*/ 14 h 105"/>
                <a:gd name="T6" fmla="*/ 91 w 106"/>
                <a:gd name="T7" fmla="*/ 105 h 105"/>
                <a:gd name="T8" fmla="*/ 106 w 106"/>
                <a:gd name="T9" fmla="*/ 91 h 105"/>
              </a:gdLst>
              <a:ahLst/>
              <a:cxnLst>
                <a:cxn ang="0">
                  <a:pos x="T0" y="T1"/>
                </a:cxn>
                <a:cxn ang="0">
                  <a:pos x="T2" y="T3"/>
                </a:cxn>
                <a:cxn ang="0">
                  <a:pos x="T4" y="T5"/>
                </a:cxn>
                <a:cxn ang="0">
                  <a:pos x="T6" y="T7"/>
                </a:cxn>
                <a:cxn ang="0">
                  <a:pos x="T8" y="T9"/>
                </a:cxn>
              </a:cxnLst>
              <a:rect l="0" t="0" r="r" b="b"/>
              <a:pathLst>
                <a:path w="106" h="105">
                  <a:moveTo>
                    <a:pt x="106" y="91"/>
                  </a:moveTo>
                  <a:lnTo>
                    <a:pt x="15" y="0"/>
                  </a:lnTo>
                  <a:lnTo>
                    <a:pt x="0" y="14"/>
                  </a:lnTo>
                  <a:lnTo>
                    <a:pt x="91" y="105"/>
                  </a:lnTo>
                  <a:lnTo>
                    <a:pt x="106" y="91"/>
                  </a:lnTo>
                  <a:close/>
                </a:path>
              </a:pathLst>
            </a:custGeom>
            <a:grpFill/>
            <a:ln>
              <a:noFill/>
            </a:ln>
            <a:extLst/>
          </p:spPr>
          <p:txBody>
            <a:bodyPr vert="horz" wrap="square" lIns="91440" tIns="45720" rIns="91440" bIns="45720" numCol="1" anchor="t" anchorCtr="0" compatLnSpc="1">
              <a:prstTxWarp prst="textNoShape">
                <a:avLst/>
              </a:prstTxWarp>
            </a:bodyPr>
            <a:lstStyle/>
            <a:p>
              <a:pPr defTabSz="914363"/>
              <a:endParaRPr lang="en-US">
                <a:solidFill>
                  <a:srgbClr val="000000"/>
                </a:solidFill>
              </a:endParaRPr>
            </a:p>
          </p:txBody>
        </p:sp>
      </p:grpSp>
      <p:grpSp>
        <p:nvGrpSpPr>
          <p:cNvPr id="66" name="Group 65"/>
          <p:cNvGrpSpPr/>
          <p:nvPr/>
        </p:nvGrpSpPr>
        <p:grpSpPr>
          <a:xfrm>
            <a:off x="4047688" y="2155585"/>
            <a:ext cx="285772" cy="1023337"/>
            <a:chOff x="5576911" y="2155584"/>
            <a:chExt cx="285772" cy="1023337"/>
          </a:xfrm>
        </p:grpSpPr>
        <p:cxnSp>
          <p:nvCxnSpPr>
            <p:cNvPr id="55" name="Straight Connector 54"/>
            <p:cNvCxnSpPr/>
            <p:nvPr/>
          </p:nvCxnSpPr>
          <p:spPr>
            <a:xfrm>
              <a:off x="5852973" y="2155584"/>
              <a:ext cx="9710" cy="1023337"/>
            </a:xfrm>
            <a:prstGeom prst="line">
              <a:avLst/>
            </a:prstGeom>
            <a:ln w="28575">
              <a:solidFill>
                <a:srgbClr val="7F7F7F"/>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5576911" y="2155584"/>
              <a:ext cx="285772" cy="0"/>
            </a:xfrm>
            <a:prstGeom prst="line">
              <a:avLst/>
            </a:prstGeom>
            <a:ln w="28575">
              <a:solidFill>
                <a:srgbClr val="7F7F7F"/>
              </a:solidFill>
              <a:prstDash val="solid"/>
              <a:headEnd type="none"/>
              <a:tailEnd type="none"/>
            </a:ln>
          </p:spPr>
          <p:style>
            <a:lnRef idx="1">
              <a:schemeClr val="accent1"/>
            </a:lnRef>
            <a:fillRef idx="0">
              <a:schemeClr val="accent1"/>
            </a:fillRef>
            <a:effectRef idx="0">
              <a:schemeClr val="accent1"/>
            </a:effectRef>
            <a:fontRef idx="minor">
              <a:schemeClr val="tx1"/>
            </a:fontRef>
          </p:style>
        </p:cxnSp>
      </p:grpSp>
      <p:sp>
        <p:nvSpPr>
          <p:cNvPr id="70" name="Freeform 22"/>
          <p:cNvSpPr>
            <a:spLocks/>
          </p:cNvSpPr>
          <p:nvPr/>
        </p:nvSpPr>
        <p:spPr bwMode="auto">
          <a:xfrm>
            <a:off x="3116883" y="3880757"/>
            <a:ext cx="371220" cy="309780"/>
          </a:xfrm>
          <a:custGeom>
            <a:avLst/>
            <a:gdLst>
              <a:gd name="T0" fmla="*/ 66 w 301"/>
              <a:gd name="T1" fmla="*/ 99 h 251"/>
              <a:gd name="T2" fmla="*/ 110 w 301"/>
              <a:gd name="T3" fmla="*/ 142 h 251"/>
              <a:gd name="T4" fmla="*/ 175 w 301"/>
              <a:gd name="T5" fmla="*/ 64 h 251"/>
              <a:gd name="T6" fmla="*/ 237 w 301"/>
              <a:gd name="T7" fmla="*/ 14 h 251"/>
              <a:gd name="T8" fmla="*/ 265 w 301"/>
              <a:gd name="T9" fmla="*/ 14 h 251"/>
              <a:gd name="T10" fmla="*/ 290 w 301"/>
              <a:gd name="T11" fmla="*/ 48 h 251"/>
              <a:gd name="T12" fmla="*/ 285 w 301"/>
              <a:gd name="T13" fmla="*/ 75 h 251"/>
              <a:gd name="T14" fmla="*/ 191 w 301"/>
              <a:gd name="T15" fmla="*/ 162 h 251"/>
              <a:gd name="T16" fmla="*/ 130 w 301"/>
              <a:gd name="T17" fmla="*/ 243 h 251"/>
              <a:gd name="T18" fmla="*/ 114 w 301"/>
              <a:gd name="T19" fmla="*/ 251 h 251"/>
              <a:gd name="T20" fmla="*/ 101 w 301"/>
              <a:gd name="T21" fmla="*/ 245 h 251"/>
              <a:gd name="T22" fmla="*/ 53 w 301"/>
              <a:gd name="T23" fmla="*/ 192 h 251"/>
              <a:gd name="T24" fmla="*/ 12 w 301"/>
              <a:gd name="T25" fmla="*/ 149 h 251"/>
              <a:gd name="T26" fmla="*/ 8 w 301"/>
              <a:gd name="T27" fmla="*/ 126 h 251"/>
              <a:gd name="T28" fmla="*/ 26 w 301"/>
              <a:gd name="T29" fmla="*/ 104 h 251"/>
              <a:gd name="T30" fmla="*/ 66 w 301"/>
              <a:gd name="T31" fmla="*/ 9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1" h="251">
                <a:moveTo>
                  <a:pt x="66" y="99"/>
                </a:moveTo>
                <a:cubicBezTo>
                  <a:pt x="110" y="142"/>
                  <a:pt x="110" y="142"/>
                  <a:pt x="110" y="142"/>
                </a:cubicBezTo>
                <a:cubicBezTo>
                  <a:pt x="110" y="142"/>
                  <a:pt x="144" y="94"/>
                  <a:pt x="175" y="64"/>
                </a:cubicBezTo>
                <a:cubicBezTo>
                  <a:pt x="205" y="33"/>
                  <a:pt x="237" y="14"/>
                  <a:pt x="237" y="14"/>
                </a:cubicBezTo>
                <a:cubicBezTo>
                  <a:pt x="237" y="14"/>
                  <a:pt x="253" y="0"/>
                  <a:pt x="265" y="14"/>
                </a:cubicBezTo>
                <a:cubicBezTo>
                  <a:pt x="276" y="28"/>
                  <a:pt x="290" y="48"/>
                  <a:pt x="290" y="48"/>
                </a:cubicBezTo>
                <a:cubicBezTo>
                  <a:pt x="290" y="48"/>
                  <a:pt x="301" y="63"/>
                  <a:pt x="285" y="75"/>
                </a:cubicBezTo>
                <a:cubicBezTo>
                  <a:pt x="268" y="86"/>
                  <a:pt x="218" y="130"/>
                  <a:pt x="191" y="162"/>
                </a:cubicBezTo>
                <a:cubicBezTo>
                  <a:pt x="164" y="194"/>
                  <a:pt x="130" y="243"/>
                  <a:pt x="130" y="243"/>
                </a:cubicBezTo>
                <a:cubicBezTo>
                  <a:pt x="130" y="243"/>
                  <a:pt x="124" y="251"/>
                  <a:pt x="114" y="251"/>
                </a:cubicBezTo>
                <a:cubicBezTo>
                  <a:pt x="105" y="251"/>
                  <a:pt x="101" y="245"/>
                  <a:pt x="101" y="245"/>
                </a:cubicBezTo>
                <a:cubicBezTo>
                  <a:pt x="101" y="245"/>
                  <a:pt x="77" y="216"/>
                  <a:pt x="53" y="192"/>
                </a:cubicBezTo>
                <a:cubicBezTo>
                  <a:pt x="30" y="168"/>
                  <a:pt x="12" y="149"/>
                  <a:pt x="12" y="149"/>
                </a:cubicBezTo>
                <a:cubicBezTo>
                  <a:pt x="12" y="149"/>
                  <a:pt x="0" y="138"/>
                  <a:pt x="8" y="126"/>
                </a:cubicBezTo>
                <a:cubicBezTo>
                  <a:pt x="16" y="113"/>
                  <a:pt x="18" y="112"/>
                  <a:pt x="26" y="104"/>
                </a:cubicBezTo>
                <a:cubicBezTo>
                  <a:pt x="33" y="95"/>
                  <a:pt x="49" y="80"/>
                  <a:pt x="66" y="99"/>
                </a:cubicBezTo>
                <a:close/>
              </a:path>
            </a:pathLst>
          </a:custGeom>
          <a:solidFill>
            <a:srgbClr val="0DAB0D"/>
          </a:solidFill>
          <a:ln>
            <a:noFill/>
          </a:ln>
        </p:spPr>
        <p:txBody>
          <a:bodyPr vert="horz" wrap="square" lIns="91440" tIns="45720" rIns="91440" bIns="45720" numCol="1" anchor="t" anchorCtr="0" compatLnSpc="1">
            <a:prstTxWarp prst="textNoShape">
              <a:avLst/>
            </a:prstTxWarp>
          </a:bodyPr>
          <a:lstStyle/>
          <a:p>
            <a:pPr defTabSz="914363"/>
            <a:endParaRPr lang="en-US">
              <a:solidFill>
                <a:srgbClr val="000000"/>
              </a:solidFill>
            </a:endParaRPr>
          </a:p>
        </p:txBody>
      </p:sp>
      <p:sp>
        <p:nvSpPr>
          <p:cNvPr id="71" name="Freeform 22"/>
          <p:cNvSpPr>
            <a:spLocks/>
          </p:cNvSpPr>
          <p:nvPr/>
        </p:nvSpPr>
        <p:spPr bwMode="auto">
          <a:xfrm>
            <a:off x="3116883" y="4413932"/>
            <a:ext cx="371220" cy="309780"/>
          </a:xfrm>
          <a:custGeom>
            <a:avLst/>
            <a:gdLst>
              <a:gd name="T0" fmla="*/ 66 w 301"/>
              <a:gd name="T1" fmla="*/ 99 h 251"/>
              <a:gd name="T2" fmla="*/ 110 w 301"/>
              <a:gd name="T3" fmla="*/ 142 h 251"/>
              <a:gd name="T4" fmla="*/ 175 w 301"/>
              <a:gd name="T5" fmla="*/ 64 h 251"/>
              <a:gd name="T6" fmla="*/ 237 w 301"/>
              <a:gd name="T7" fmla="*/ 14 h 251"/>
              <a:gd name="T8" fmla="*/ 265 w 301"/>
              <a:gd name="T9" fmla="*/ 14 h 251"/>
              <a:gd name="T10" fmla="*/ 290 w 301"/>
              <a:gd name="T11" fmla="*/ 48 h 251"/>
              <a:gd name="T12" fmla="*/ 285 w 301"/>
              <a:gd name="T13" fmla="*/ 75 h 251"/>
              <a:gd name="T14" fmla="*/ 191 w 301"/>
              <a:gd name="T15" fmla="*/ 162 h 251"/>
              <a:gd name="T16" fmla="*/ 130 w 301"/>
              <a:gd name="T17" fmla="*/ 243 h 251"/>
              <a:gd name="T18" fmla="*/ 114 w 301"/>
              <a:gd name="T19" fmla="*/ 251 h 251"/>
              <a:gd name="T20" fmla="*/ 101 w 301"/>
              <a:gd name="T21" fmla="*/ 245 h 251"/>
              <a:gd name="T22" fmla="*/ 53 w 301"/>
              <a:gd name="T23" fmla="*/ 192 h 251"/>
              <a:gd name="T24" fmla="*/ 12 w 301"/>
              <a:gd name="T25" fmla="*/ 149 h 251"/>
              <a:gd name="T26" fmla="*/ 8 w 301"/>
              <a:gd name="T27" fmla="*/ 126 h 251"/>
              <a:gd name="T28" fmla="*/ 26 w 301"/>
              <a:gd name="T29" fmla="*/ 104 h 251"/>
              <a:gd name="T30" fmla="*/ 66 w 301"/>
              <a:gd name="T31" fmla="*/ 9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1" h="251">
                <a:moveTo>
                  <a:pt x="66" y="99"/>
                </a:moveTo>
                <a:cubicBezTo>
                  <a:pt x="110" y="142"/>
                  <a:pt x="110" y="142"/>
                  <a:pt x="110" y="142"/>
                </a:cubicBezTo>
                <a:cubicBezTo>
                  <a:pt x="110" y="142"/>
                  <a:pt x="144" y="94"/>
                  <a:pt x="175" y="64"/>
                </a:cubicBezTo>
                <a:cubicBezTo>
                  <a:pt x="205" y="33"/>
                  <a:pt x="237" y="14"/>
                  <a:pt x="237" y="14"/>
                </a:cubicBezTo>
                <a:cubicBezTo>
                  <a:pt x="237" y="14"/>
                  <a:pt x="253" y="0"/>
                  <a:pt x="265" y="14"/>
                </a:cubicBezTo>
                <a:cubicBezTo>
                  <a:pt x="276" y="28"/>
                  <a:pt x="290" y="48"/>
                  <a:pt x="290" y="48"/>
                </a:cubicBezTo>
                <a:cubicBezTo>
                  <a:pt x="290" y="48"/>
                  <a:pt x="301" y="63"/>
                  <a:pt x="285" y="75"/>
                </a:cubicBezTo>
                <a:cubicBezTo>
                  <a:pt x="268" y="86"/>
                  <a:pt x="218" y="130"/>
                  <a:pt x="191" y="162"/>
                </a:cubicBezTo>
                <a:cubicBezTo>
                  <a:pt x="164" y="194"/>
                  <a:pt x="130" y="243"/>
                  <a:pt x="130" y="243"/>
                </a:cubicBezTo>
                <a:cubicBezTo>
                  <a:pt x="130" y="243"/>
                  <a:pt x="124" y="251"/>
                  <a:pt x="114" y="251"/>
                </a:cubicBezTo>
                <a:cubicBezTo>
                  <a:pt x="105" y="251"/>
                  <a:pt x="101" y="245"/>
                  <a:pt x="101" y="245"/>
                </a:cubicBezTo>
                <a:cubicBezTo>
                  <a:pt x="101" y="245"/>
                  <a:pt x="77" y="216"/>
                  <a:pt x="53" y="192"/>
                </a:cubicBezTo>
                <a:cubicBezTo>
                  <a:pt x="30" y="168"/>
                  <a:pt x="12" y="149"/>
                  <a:pt x="12" y="149"/>
                </a:cubicBezTo>
                <a:cubicBezTo>
                  <a:pt x="12" y="149"/>
                  <a:pt x="0" y="138"/>
                  <a:pt x="8" y="126"/>
                </a:cubicBezTo>
                <a:cubicBezTo>
                  <a:pt x="16" y="113"/>
                  <a:pt x="18" y="112"/>
                  <a:pt x="26" y="104"/>
                </a:cubicBezTo>
                <a:cubicBezTo>
                  <a:pt x="33" y="95"/>
                  <a:pt x="49" y="80"/>
                  <a:pt x="66" y="99"/>
                </a:cubicBezTo>
                <a:close/>
              </a:path>
            </a:pathLst>
          </a:custGeom>
          <a:solidFill>
            <a:srgbClr val="0DAB0D"/>
          </a:solidFill>
          <a:ln>
            <a:noFill/>
          </a:ln>
        </p:spPr>
        <p:txBody>
          <a:bodyPr vert="horz" wrap="square" lIns="91440" tIns="45720" rIns="91440" bIns="45720" numCol="1" anchor="t" anchorCtr="0" compatLnSpc="1">
            <a:prstTxWarp prst="textNoShape">
              <a:avLst/>
            </a:prstTxWarp>
          </a:bodyPr>
          <a:lstStyle/>
          <a:p>
            <a:pPr defTabSz="914363"/>
            <a:endParaRPr lang="en-US">
              <a:solidFill>
                <a:srgbClr val="000000"/>
              </a:solidFill>
            </a:endParaRPr>
          </a:p>
        </p:txBody>
      </p:sp>
      <p:sp>
        <p:nvSpPr>
          <p:cNvPr id="72" name="Freeform 22"/>
          <p:cNvSpPr>
            <a:spLocks/>
          </p:cNvSpPr>
          <p:nvPr/>
        </p:nvSpPr>
        <p:spPr bwMode="auto">
          <a:xfrm>
            <a:off x="3116883" y="4907286"/>
            <a:ext cx="371220" cy="309780"/>
          </a:xfrm>
          <a:custGeom>
            <a:avLst/>
            <a:gdLst>
              <a:gd name="T0" fmla="*/ 66 w 301"/>
              <a:gd name="T1" fmla="*/ 99 h 251"/>
              <a:gd name="T2" fmla="*/ 110 w 301"/>
              <a:gd name="T3" fmla="*/ 142 h 251"/>
              <a:gd name="T4" fmla="*/ 175 w 301"/>
              <a:gd name="T5" fmla="*/ 64 h 251"/>
              <a:gd name="T6" fmla="*/ 237 w 301"/>
              <a:gd name="T7" fmla="*/ 14 h 251"/>
              <a:gd name="T8" fmla="*/ 265 w 301"/>
              <a:gd name="T9" fmla="*/ 14 h 251"/>
              <a:gd name="T10" fmla="*/ 290 w 301"/>
              <a:gd name="T11" fmla="*/ 48 h 251"/>
              <a:gd name="T12" fmla="*/ 285 w 301"/>
              <a:gd name="T13" fmla="*/ 75 h 251"/>
              <a:gd name="T14" fmla="*/ 191 w 301"/>
              <a:gd name="T15" fmla="*/ 162 h 251"/>
              <a:gd name="T16" fmla="*/ 130 w 301"/>
              <a:gd name="T17" fmla="*/ 243 h 251"/>
              <a:gd name="T18" fmla="*/ 114 w 301"/>
              <a:gd name="T19" fmla="*/ 251 h 251"/>
              <a:gd name="T20" fmla="*/ 101 w 301"/>
              <a:gd name="T21" fmla="*/ 245 h 251"/>
              <a:gd name="T22" fmla="*/ 53 w 301"/>
              <a:gd name="T23" fmla="*/ 192 h 251"/>
              <a:gd name="T24" fmla="*/ 12 w 301"/>
              <a:gd name="T25" fmla="*/ 149 h 251"/>
              <a:gd name="T26" fmla="*/ 8 w 301"/>
              <a:gd name="T27" fmla="*/ 126 h 251"/>
              <a:gd name="T28" fmla="*/ 26 w 301"/>
              <a:gd name="T29" fmla="*/ 104 h 251"/>
              <a:gd name="T30" fmla="*/ 66 w 301"/>
              <a:gd name="T31" fmla="*/ 9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1" h="251">
                <a:moveTo>
                  <a:pt x="66" y="99"/>
                </a:moveTo>
                <a:cubicBezTo>
                  <a:pt x="110" y="142"/>
                  <a:pt x="110" y="142"/>
                  <a:pt x="110" y="142"/>
                </a:cubicBezTo>
                <a:cubicBezTo>
                  <a:pt x="110" y="142"/>
                  <a:pt x="144" y="94"/>
                  <a:pt x="175" y="64"/>
                </a:cubicBezTo>
                <a:cubicBezTo>
                  <a:pt x="205" y="33"/>
                  <a:pt x="237" y="14"/>
                  <a:pt x="237" y="14"/>
                </a:cubicBezTo>
                <a:cubicBezTo>
                  <a:pt x="237" y="14"/>
                  <a:pt x="253" y="0"/>
                  <a:pt x="265" y="14"/>
                </a:cubicBezTo>
                <a:cubicBezTo>
                  <a:pt x="276" y="28"/>
                  <a:pt x="290" y="48"/>
                  <a:pt x="290" y="48"/>
                </a:cubicBezTo>
                <a:cubicBezTo>
                  <a:pt x="290" y="48"/>
                  <a:pt x="301" y="63"/>
                  <a:pt x="285" y="75"/>
                </a:cubicBezTo>
                <a:cubicBezTo>
                  <a:pt x="268" y="86"/>
                  <a:pt x="218" y="130"/>
                  <a:pt x="191" y="162"/>
                </a:cubicBezTo>
                <a:cubicBezTo>
                  <a:pt x="164" y="194"/>
                  <a:pt x="130" y="243"/>
                  <a:pt x="130" y="243"/>
                </a:cubicBezTo>
                <a:cubicBezTo>
                  <a:pt x="130" y="243"/>
                  <a:pt x="124" y="251"/>
                  <a:pt x="114" y="251"/>
                </a:cubicBezTo>
                <a:cubicBezTo>
                  <a:pt x="105" y="251"/>
                  <a:pt x="101" y="245"/>
                  <a:pt x="101" y="245"/>
                </a:cubicBezTo>
                <a:cubicBezTo>
                  <a:pt x="101" y="245"/>
                  <a:pt x="77" y="216"/>
                  <a:pt x="53" y="192"/>
                </a:cubicBezTo>
                <a:cubicBezTo>
                  <a:pt x="30" y="168"/>
                  <a:pt x="12" y="149"/>
                  <a:pt x="12" y="149"/>
                </a:cubicBezTo>
                <a:cubicBezTo>
                  <a:pt x="12" y="149"/>
                  <a:pt x="0" y="138"/>
                  <a:pt x="8" y="126"/>
                </a:cubicBezTo>
                <a:cubicBezTo>
                  <a:pt x="16" y="113"/>
                  <a:pt x="18" y="112"/>
                  <a:pt x="26" y="104"/>
                </a:cubicBezTo>
                <a:cubicBezTo>
                  <a:pt x="33" y="95"/>
                  <a:pt x="49" y="80"/>
                  <a:pt x="66" y="99"/>
                </a:cubicBezTo>
                <a:close/>
              </a:path>
            </a:pathLst>
          </a:custGeom>
          <a:solidFill>
            <a:srgbClr val="0DAB0D"/>
          </a:solidFill>
          <a:ln>
            <a:noFill/>
          </a:ln>
        </p:spPr>
        <p:txBody>
          <a:bodyPr vert="horz" wrap="square" lIns="91440" tIns="45720" rIns="91440" bIns="45720" numCol="1" anchor="t" anchorCtr="0" compatLnSpc="1">
            <a:prstTxWarp prst="textNoShape">
              <a:avLst/>
            </a:prstTxWarp>
          </a:bodyPr>
          <a:lstStyle/>
          <a:p>
            <a:pPr defTabSz="914363"/>
            <a:endParaRPr lang="en-US">
              <a:solidFill>
                <a:srgbClr val="000000"/>
              </a:solidFill>
            </a:endParaRPr>
          </a:p>
        </p:txBody>
      </p:sp>
      <p:sp>
        <p:nvSpPr>
          <p:cNvPr id="73" name="Freeform 22"/>
          <p:cNvSpPr>
            <a:spLocks/>
          </p:cNvSpPr>
          <p:nvPr/>
        </p:nvSpPr>
        <p:spPr bwMode="auto">
          <a:xfrm>
            <a:off x="3116883" y="5443624"/>
            <a:ext cx="371220" cy="309780"/>
          </a:xfrm>
          <a:custGeom>
            <a:avLst/>
            <a:gdLst>
              <a:gd name="T0" fmla="*/ 66 w 301"/>
              <a:gd name="T1" fmla="*/ 99 h 251"/>
              <a:gd name="T2" fmla="*/ 110 w 301"/>
              <a:gd name="T3" fmla="*/ 142 h 251"/>
              <a:gd name="T4" fmla="*/ 175 w 301"/>
              <a:gd name="T5" fmla="*/ 64 h 251"/>
              <a:gd name="T6" fmla="*/ 237 w 301"/>
              <a:gd name="T7" fmla="*/ 14 h 251"/>
              <a:gd name="T8" fmla="*/ 265 w 301"/>
              <a:gd name="T9" fmla="*/ 14 h 251"/>
              <a:gd name="T10" fmla="*/ 290 w 301"/>
              <a:gd name="T11" fmla="*/ 48 h 251"/>
              <a:gd name="T12" fmla="*/ 285 w 301"/>
              <a:gd name="T13" fmla="*/ 75 h 251"/>
              <a:gd name="T14" fmla="*/ 191 w 301"/>
              <a:gd name="T15" fmla="*/ 162 h 251"/>
              <a:gd name="T16" fmla="*/ 130 w 301"/>
              <a:gd name="T17" fmla="*/ 243 h 251"/>
              <a:gd name="T18" fmla="*/ 114 w 301"/>
              <a:gd name="T19" fmla="*/ 251 h 251"/>
              <a:gd name="T20" fmla="*/ 101 w 301"/>
              <a:gd name="T21" fmla="*/ 245 h 251"/>
              <a:gd name="T22" fmla="*/ 53 w 301"/>
              <a:gd name="T23" fmla="*/ 192 h 251"/>
              <a:gd name="T24" fmla="*/ 12 w 301"/>
              <a:gd name="T25" fmla="*/ 149 h 251"/>
              <a:gd name="T26" fmla="*/ 8 w 301"/>
              <a:gd name="T27" fmla="*/ 126 h 251"/>
              <a:gd name="T28" fmla="*/ 26 w 301"/>
              <a:gd name="T29" fmla="*/ 104 h 251"/>
              <a:gd name="T30" fmla="*/ 66 w 301"/>
              <a:gd name="T31" fmla="*/ 9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1" h="251">
                <a:moveTo>
                  <a:pt x="66" y="99"/>
                </a:moveTo>
                <a:cubicBezTo>
                  <a:pt x="110" y="142"/>
                  <a:pt x="110" y="142"/>
                  <a:pt x="110" y="142"/>
                </a:cubicBezTo>
                <a:cubicBezTo>
                  <a:pt x="110" y="142"/>
                  <a:pt x="144" y="94"/>
                  <a:pt x="175" y="64"/>
                </a:cubicBezTo>
                <a:cubicBezTo>
                  <a:pt x="205" y="33"/>
                  <a:pt x="237" y="14"/>
                  <a:pt x="237" y="14"/>
                </a:cubicBezTo>
                <a:cubicBezTo>
                  <a:pt x="237" y="14"/>
                  <a:pt x="253" y="0"/>
                  <a:pt x="265" y="14"/>
                </a:cubicBezTo>
                <a:cubicBezTo>
                  <a:pt x="276" y="28"/>
                  <a:pt x="290" y="48"/>
                  <a:pt x="290" y="48"/>
                </a:cubicBezTo>
                <a:cubicBezTo>
                  <a:pt x="290" y="48"/>
                  <a:pt x="301" y="63"/>
                  <a:pt x="285" y="75"/>
                </a:cubicBezTo>
                <a:cubicBezTo>
                  <a:pt x="268" y="86"/>
                  <a:pt x="218" y="130"/>
                  <a:pt x="191" y="162"/>
                </a:cubicBezTo>
                <a:cubicBezTo>
                  <a:pt x="164" y="194"/>
                  <a:pt x="130" y="243"/>
                  <a:pt x="130" y="243"/>
                </a:cubicBezTo>
                <a:cubicBezTo>
                  <a:pt x="130" y="243"/>
                  <a:pt x="124" y="251"/>
                  <a:pt x="114" y="251"/>
                </a:cubicBezTo>
                <a:cubicBezTo>
                  <a:pt x="105" y="251"/>
                  <a:pt x="101" y="245"/>
                  <a:pt x="101" y="245"/>
                </a:cubicBezTo>
                <a:cubicBezTo>
                  <a:pt x="101" y="245"/>
                  <a:pt x="77" y="216"/>
                  <a:pt x="53" y="192"/>
                </a:cubicBezTo>
                <a:cubicBezTo>
                  <a:pt x="30" y="168"/>
                  <a:pt x="12" y="149"/>
                  <a:pt x="12" y="149"/>
                </a:cubicBezTo>
                <a:cubicBezTo>
                  <a:pt x="12" y="149"/>
                  <a:pt x="0" y="138"/>
                  <a:pt x="8" y="126"/>
                </a:cubicBezTo>
                <a:cubicBezTo>
                  <a:pt x="16" y="113"/>
                  <a:pt x="18" y="112"/>
                  <a:pt x="26" y="104"/>
                </a:cubicBezTo>
                <a:cubicBezTo>
                  <a:pt x="33" y="95"/>
                  <a:pt x="49" y="80"/>
                  <a:pt x="66" y="99"/>
                </a:cubicBezTo>
                <a:close/>
              </a:path>
            </a:pathLst>
          </a:custGeom>
          <a:solidFill>
            <a:srgbClr val="0DAB0D"/>
          </a:solidFill>
          <a:ln>
            <a:noFill/>
          </a:ln>
        </p:spPr>
        <p:txBody>
          <a:bodyPr vert="horz" wrap="square" lIns="91440" tIns="45720" rIns="91440" bIns="45720" numCol="1" anchor="t" anchorCtr="0" compatLnSpc="1">
            <a:prstTxWarp prst="textNoShape">
              <a:avLst/>
            </a:prstTxWarp>
          </a:bodyPr>
          <a:lstStyle/>
          <a:p>
            <a:pPr defTabSz="914363"/>
            <a:endParaRPr lang="en-US">
              <a:solidFill>
                <a:srgbClr val="000000"/>
              </a:solidFill>
            </a:endParaRPr>
          </a:p>
        </p:txBody>
      </p:sp>
      <p:sp>
        <p:nvSpPr>
          <p:cNvPr id="74" name="TextBox 73"/>
          <p:cNvSpPr txBox="1"/>
          <p:nvPr/>
        </p:nvSpPr>
        <p:spPr>
          <a:xfrm>
            <a:off x="3543792" y="3857809"/>
            <a:ext cx="1897380" cy="1938992"/>
          </a:xfrm>
          <a:prstGeom prst="rect">
            <a:avLst/>
          </a:prstGeom>
          <a:solidFill>
            <a:schemeClr val="bg1"/>
          </a:solidFill>
        </p:spPr>
        <p:txBody>
          <a:bodyPr wrap="square" lIns="0" tIns="0" rIns="0" bIns="0" rtlCol="0">
            <a:spAutoFit/>
          </a:bodyPr>
          <a:lstStyle/>
          <a:p>
            <a:pPr defTabSz="914363">
              <a:spcAft>
                <a:spcPts val="1200"/>
              </a:spcAft>
            </a:pPr>
            <a:r>
              <a:rPr lang="en-US" sz="2400" spc="-70" dirty="0">
                <a:gradFill>
                  <a:gsLst>
                    <a:gs pos="2917">
                      <a:srgbClr val="797A7D"/>
                    </a:gs>
                    <a:gs pos="95000">
                      <a:srgbClr val="797A7D"/>
                    </a:gs>
                  </a:gsLst>
                  <a:lin ang="5400000" scaled="0"/>
                </a:gradFill>
              </a:rPr>
              <a:t>Joe </a:t>
            </a:r>
            <a:r>
              <a:rPr lang="en-US" sz="2400" spc="-70" dirty="0" err="1">
                <a:gradFill>
                  <a:gsLst>
                    <a:gs pos="2917">
                      <a:srgbClr val="797A7D"/>
                    </a:gs>
                    <a:gs pos="95000">
                      <a:srgbClr val="797A7D"/>
                    </a:gs>
                  </a:gsLst>
                  <a:lin ang="5400000" scaled="0"/>
                </a:gradFill>
              </a:rPr>
              <a:t>Smoth</a:t>
            </a:r>
            <a:endParaRPr lang="en-US" sz="2400" spc="-70" dirty="0">
              <a:gradFill>
                <a:gsLst>
                  <a:gs pos="2917">
                    <a:srgbClr val="797A7D"/>
                  </a:gs>
                  <a:gs pos="95000">
                    <a:srgbClr val="797A7D"/>
                  </a:gs>
                </a:gsLst>
                <a:lin ang="5400000" scaled="0"/>
              </a:gradFill>
            </a:endParaRPr>
          </a:p>
          <a:p>
            <a:pPr defTabSz="914363">
              <a:spcAft>
                <a:spcPts val="1200"/>
              </a:spcAft>
            </a:pPr>
            <a:r>
              <a:rPr lang="en-US" sz="2400" spc="-70" dirty="0">
                <a:gradFill>
                  <a:gsLst>
                    <a:gs pos="2917">
                      <a:srgbClr val="797A7D"/>
                    </a:gs>
                    <a:gs pos="95000">
                      <a:srgbClr val="797A7D"/>
                    </a:gs>
                  </a:gsLst>
                  <a:lin ang="5400000" scaled="0"/>
                </a:gradFill>
              </a:rPr>
              <a:t>Tim Clark</a:t>
            </a:r>
          </a:p>
          <a:p>
            <a:pPr defTabSz="914363">
              <a:spcAft>
                <a:spcPts val="1200"/>
              </a:spcAft>
            </a:pPr>
            <a:r>
              <a:rPr lang="en-US" sz="2400" spc="-70" dirty="0">
                <a:gradFill>
                  <a:gsLst>
                    <a:gs pos="2917">
                      <a:srgbClr val="797A7D"/>
                    </a:gs>
                    <a:gs pos="95000">
                      <a:srgbClr val="797A7D"/>
                    </a:gs>
                  </a:gsLst>
                  <a:lin ang="5400000" scaled="0"/>
                </a:gradFill>
              </a:rPr>
              <a:t>Carly Roberts</a:t>
            </a:r>
          </a:p>
          <a:p>
            <a:pPr defTabSz="914363">
              <a:spcAft>
                <a:spcPts val="1200"/>
              </a:spcAft>
            </a:pPr>
            <a:r>
              <a:rPr lang="en-US" sz="2400" spc="-70" dirty="0">
                <a:gradFill>
                  <a:gsLst>
                    <a:gs pos="2917">
                      <a:srgbClr val="797A7D"/>
                    </a:gs>
                    <a:gs pos="95000">
                      <a:srgbClr val="797A7D"/>
                    </a:gs>
                  </a:gsLst>
                  <a:lin ang="5400000" scaled="0"/>
                </a:gradFill>
              </a:rPr>
              <a:t>Kevin Stokes</a:t>
            </a:r>
          </a:p>
        </p:txBody>
      </p:sp>
      <p:sp>
        <p:nvSpPr>
          <p:cNvPr id="75" name="TextBox 74"/>
          <p:cNvSpPr txBox="1"/>
          <p:nvPr/>
        </p:nvSpPr>
        <p:spPr>
          <a:xfrm>
            <a:off x="456697" y="3688388"/>
            <a:ext cx="1897380" cy="630942"/>
          </a:xfrm>
          <a:prstGeom prst="rect">
            <a:avLst/>
          </a:prstGeom>
          <a:solidFill>
            <a:schemeClr val="bg1"/>
          </a:solidFill>
          <a:ln w="19050">
            <a:solidFill>
              <a:schemeClr val="bg1">
                <a:lumMod val="50000"/>
              </a:schemeClr>
            </a:solidFill>
          </a:ln>
        </p:spPr>
        <p:txBody>
          <a:bodyPr wrap="square" lIns="91440" tIns="45720" rIns="91440" bIns="91440" rtlCol="0">
            <a:spAutoFit/>
          </a:bodyPr>
          <a:lstStyle/>
          <a:p>
            <a:pPr algn="ctr" defTabSz="914363"/>
            <a:r>
              <a:rPr lang="en-US" sz="3200" spc="-70" dirty="0" err="1">
                <a:solidFill>
                  <a:srgbClr val="0DAB0D"/>
                </a:solidFill>
              </a:rPr>
              <a:t>IdFix</a:t>
            </a:r>
            <a:endParaRPr lang="en-US" sz="3200" spc="-70" dirty="0">
              <a:solidFill>
                <a:srgbClr val="0DAB0D"/>
              </a:solidFill>
            </a:endParaRPr>
          </a:p>
        </p:txBody>
      </p:sp>
      <p:sp>
        <p:nvSpPr>
          <p:cNvPr id="77" name="Freeform 22"/>
          <p:cNvSpPr>
            <a:spLocks/>
          </p:cNvSpPr>
          <p:nvPr/>
        </p:nvSpPr>
        <p:spPr bwMode="auto">
          <a:xfrm>
            <a:off x="3009758" y="1784188"/>
            <a:ext cx="890111" cy="742791"/>
          </a:xfrm>
          <a:custGeom>
            <a:avLst/>
            <a:gdLst>
              <a:gd name="T0" fmla="*/ 66 w 301"/>
              <a:gd name="T1" fmla="*/ 99 h 251"/>
              <a:gd name="T2" fmla="*/ 110 w 301"/>
              <a:gd name="T3" fmla="*/ 142 h 251"/>
              <a:gd name="T4" fmla="*/ 175 w 301"/>
              <a:gd name="T5" fmla="*/ 64 h 251"/>
              <a:gd name="T6" fmla="*/ 237 w 301"/>
              <a:gd name="T7" fmla="*/ 14 h 251"/>
              <a:gd name="T8" fmla="*/ 265 w 301"/>
              <a:gd name="T9" fmla="*/ 14 h 251"/>
              <a:gd name="T10" fmla="*/ 290 w 301"/>
              <a:gd name="T11" fmla="*/ 48 h 251"/>
              <a:gd name="T12" fmla="*/ 285 w 301"/>
              <a:gd name="T13" fmla="*/ 75 h 251"/>
              <a:gd name="T14" fmla="*/ 191 w 301"/>
              <a:gd name="T15" fmla="*/ 162 h 251"/>
              <a:gd name="T16" fmla="*/ 130 w 301"/>
              <a:gd name="T17" fmla="*/ 243 h 251"/>
              <a:gd name="T18" fmla="*/ 114 w 301"/>
              <a:gd name="T19" fmla="*/ 251 h 251"/>
              <a:gd name="T20" fmla="*/ 101 w 301"/>
              <a:gd name="T21" fmla="*/ 245 h 251"/>
              <a:gd name="T22" fmla="*/ 53 w 301"/>
              <a:gd name="T23" fmla="*/ 192 h 251"/>
              <a:gd name="T24" fmla="*/ 12 w 301"/>
              <a:gd name="T25" fmla="*/ 149 h 251"/>
              <a:gd name="T26" fmla="*/ 8 w 301"/>
              <a:gd name="T27" fmla="*/ 126 h 251"/>
              <a:gd name="T28" fmla="*/ 26 w 301"/>
              <a:gd name="T29" fmla="*/ 104 h 251"/>
              <a:gd name="T30" fmla="*/ 66 w 301"/>
              <a:gd name="T31" fmla="*/ 9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1" h="251">
                <a:moveTo>
                  <a:pt x="66" y="99"/>
                </a:moveTo>
                <a:cubicBezTo>
                  <a:pt x="110" y="142"/>
                  <a:pt x="110" y="142"/>
                  <a:pt x="110" y="142"/>
                </a:cubicBezTo>
                <a:cubicBezTo>
                  <a:pt x="110" y="142"/>
                  <a:pt x="144" y="94"/>
                  <a:pt x="175" y="64"/>
                </a:cubicBezTo>
                <a:cubicBezTo>
                  <a:pt x="205" y="33"/>
                  <a:pt x="237" y="14"/>
                  <a:pt x="237" y="14"/>
                </a:cubicBezTo>
                <a:cubicBezTo>
                  <a:pt x="237" y="14"/>
                  <a:pt x="253" y="0"/>
                  <a:pt x="265" y="14"/>
                </a:cubicBezTo>
                <a:cubicBezTo>
                  <a:pt x="276" y="28"/>
                  <a:pt x="290" y="48"/>
                  <a:pt x="290" y="48"/>
                </a:cubicBezTo>
                <a:cubicBezTo>
                  <a:pt x="290" y="48"/>
                  <a:pt x="301" y="63"/>
                  <a:pt x="285" y="75"/>
                </a:cubicBezTo>
                <a:cubicBezTo>
                  <a:pt x="268" y="86"/>
                  <a:pt x="218" y="130"/>
                  <a:pt x="191" y="162"/>
                </a:cubicBezTo>
                <a:cubicBezTo>
                  <a:pt x="164" y="194"/>
                  <a:pt x="130" y="243"/>
                  <a:pt x="130" y="243"/>
                </a:cubicBezTo>
                <a:cubicBezTo>
                  <a:pt x="130" y="243"/>
                  <a:pt x="124" y="251"/>
                  <a:pt x="114" y="251"/>
                </a:cubicBezTo>
                <a:cubicBezTo>
                  <a:pt x="105" y="251"/>
                  <a:pt x="101" y="245"/>
                  <a:pt x="101" y="245"/>
                </a:cubicBezTo>
                <a:cubicBezTo>
                  <a:pt x="101" y="245"/>
                  <a:pt x="77" y="216"/>
                  <a:pt x="53" y="192"/>
                </a:cubicBezTo>
                <a:cubicBezTo>
                  <a:pt x="30" y="168"/>
                  <a:pt x="12" y="149"/>
                  <a:pt x="12" y="149"/>
                </a:cubicBezTo>
                <a:cubicBezTo>
                  <a:pt x="12" y="149"/>
                  <a:pt x="0" y="138"/>
                  <a:pt x="8" y="126"/>
                </a:cubicBezTo>
                <a:cubicBezTo>
                  <a:pt x="16" y="113"/>
                  <a:pt x="18" y="112"/>
                  <a:pt x="26" y="104"/>
                </a:cubicBezTo>
                <a:cubicBezTo>
                  <a:pt x="33" y="95"/>
                  <a:pt x="49" y="80"/>
                  <a:pt x="66" y="99"/>
                </a:cubicBezTo>
                <a:close/>
              </a:path>
            </a:pathLst>
          </a:custGeom>
          <a:solidFill>
            <a:srgbClr val="0DAB0D"/>
          </a:solidFill>
          <a:ln>
            <a:noFill/>
          </a:ln>
        </p:spPr>
        <p:txBody>
          <a:bodyPr vert="horz" wrap="square" lIns="91440" tIns="45720" rIns="91440" bIns="45720" numCol="1" anchor="t" anchorCtr="0" compatLnSpc="1">
            <a:prstTxWarp prst="textNoShape">
              <a:avLst/>
            </a:prstTxWarp>
          </a:bodyPr>
          <a:lstStyle/>
          <a:p>
            <a:pPr defTabSz="914363"/>
            <a:endParaRPr lang="en-US">
              <a:solidFill>
                <a:srgbClr val="000000"/>
              </a:solidFill>
            </a:endParaRPr>
          </a:p>
        </p:txBody>
      </p:sp>
      <p:grpSp>
        <p:nvGrpSpPr>
          <p:cNvPr id="5" name="Group 4"/>
          <p:cNvGrpSpPr/>
          <p:nvPr/>
        </p:nvGrpSpPr>
        <p:grpSpPr>
          <a:xfrm>
            <a:off x="826902" y="3824310"/>
            <a:ext cx="1087010" cy="2136538"/>
            <a:chOff x="1416325" y="3824310"/>
            <a:chExt cx="1087010" cy="2136538"/>
          </a:xfrm>
        </p:grpSpPr>
        <p:sp>
          <p:nvSpPr>
            <p:cNvPr id="4" name="Rectangle 3"/>
            <p:cNvSpPr/>
            <p:nvPr/>
          </p:nvSpPr>
          <p:spPr bwMode="auto">
            <a:xfrm>
              <a:off x="1443333" y="3857809"/>
              <a:ext cx="701400" cy="2064939"/>
            </a:xfrm>
            <a:custGeom>
              <a:avLst/>
              <a:gdLst>
                <a:gd name="connsiteX0" fmla="*/ 0 w 793475"/>
                <a:gd name="connsiteY0" fmla="*/ 0 h 1956989"/>
                <a:gd name="connsiteX1" fmla="*/ 793475 w 793475"/>
                <a:gd name="connsiteY1" fmla="*/ 0 h 1956989"/>
                <a:gd name="connsiteX2" fmla="*/ 793475 w 793475"/>
                <a:gd name="connsiteY2" fmla="*/ 1956989 h 1956989"/>
                <a:gd name="connsiteX3" fmla="*/ 0 w 793475"/>
                <a:gd name="connsiteY3" fmla="*/ 1956989 h 1956989"/>
                <a:gd name="connsiteX4" fmla="*/ 0 w 793475"/>
                <a:gd name="connsiteY4" fmla="*/ 0 h 1956989"/>
                <a:gd name="connsiteX0" fmla="*/ 0 w 793475"/>
                <a:gd name="connsiteY0" fmla="*/ 114300 h 2071289"/>
                <a:gd name="connsiteX1" fmla="*/ 698225 w 793475"/>
                <a:gd name="connsiteY1" fmla="*/ 0 h 2071289"/>
                <a:gd name="connsiteX2" fmla="*/ 793475 w 793475"/>
                <a:gd name="connsiteY2" fmla="*/ 2071289 h 2071289"/>
                <a:gd name="connsiteX3" fmla="*/ 0 w 793475"/>
                <a:gd name="connsiteY3" fmla="*/ 2071289 h 2071289"/>
                <a:gd name="connsiteX4" fmla="*/ 0 w 793475"/>
                <a:gd name="connsiteY4" fmla="*/ 114300 h 2071289"/>
                <a:gd name="connsiteX0" fmla="*/ 0 w 698225"/>
                <a:gd name="connsiteY0" fmla="*/ 114300 h 2071289"/>
                <a:gd name="connsiteX1" fmla="*/ 698225 w 698225"/>
                <a:gd name="connsiteY1" fmla="*/ 0 h 2071289"/>
                <a:gd name="connsiteX2" fmla="*/ 669650 w 698225"/>
                <a:gd name="connsiteY2" fmla="*/ 2064939 h 2071289"/>
                <a:gd name="connsiteX3" fmla="*/ 0 w 698225"/>
                <a:gd name="connsiteY3" fmla="*/ 2071289 h 2071289"/>
                <a:gd name="connsiteX4" fmla="*/ 0 w 698225"/>
                <a:gd name="connsiteY4" fmla="*/ 114300 h 2071289"/>
                <a:gd name="connsiteX0" fmla="*/ 3175 w 701400"/>
                <a:gd name="connsiteY0" fmla="*/ 114300 h 2064939"/>
                <a:gd name="connsiteX1" fmla="*/ 701400 w 701400"/>
                <a:gd name="connsiteY1" fmla="*/ 0 h 2064939"/>
                <a:gd name="connsiteX2" fmla="*/ 672825 w 701400"/>
                <a:gd name="connsiteY2" fmla="*/ 2064939 h 2064939"/>
                <a:gd name="connsiteX3" fmla="*/ 0 w 701400"/>
                <a:gd name="connsiteY3" fmla="*/ 1950639 h 2064939"/>
                <a:gd name="connsiteX4" fmla="*/ 3175 w 701400"/>
                <a:gd name="connsiteY4" fmla="*/ 114300 h 2064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400" h="2064939">
                  <a:moveTo>
                    <a:pt x="3175" y="114300"/>
                  </a:moveTo>
                  <a:lnTo>
                    <a:pt x="701400" y="0"/>
                  </a:lnTo>
                  <a:lnTo>
                    <a:pt x="672825" y="2064939"/>
                  </a:lnTo>
                  <a:lnTo>
                    <a:pt x="0" y="1950639"/>
                  </a:lnTo>
                  <a:cubicBezTo>
                    <a:pt x="1058" y="1338526"/>
                    <a:pt x="2117" y="726413"/>
                    <a:pt x="3175" y="11430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40" name="Freeform 5"/>
            <p:cNvSpPr>
              <a:spLocks noEditPoints="1"/>
            </p:cNvSpPr>
            <p:nvPr/>
          </p:nvSpPr>
          <p:spPr bwMode="auto">
            <a:xfrm>
              <a:off x="1416325" y="3824310"/>
              <a:ext cx="1087010" cy="2136538"/>
            </a:xfrm>
            <a:custGeom>
              <a:avLst/>
              <a:gdLst>
                <a:gd name="T0" fmla="*/ 232 w 348"/>
                <a:gd name="T1" fmla="*/ 0 h 684"/>
                <a:gd name="T2" fmla="*/ 2 w 348"/>
                <a:gd name="T3" fmla="*/ 38 h 684"/>
                <a:gd name="T4" fmla="*/ 0 w 348"/>
                <a:gd name="T5" fmla="*/ 642 h 684"/>
                <a:gd name="T6" fmla="*/ 227 w 348"/>
                <a:gd name="T7" fmla="*/ 684 h 684"/>
                <a:gd name="T8" fmla="*/ 343 w 348"/>
                <a:gd name="T9" fmla="*/ 627 h 684"/>
                <a:gd name="T10" fmla="*/ 348 w 348"/>
                <a:gd name="T11" fmla="*/ 50 h 684"/>
                <a:gd name="T12" fmla="*/ 232 w 348"/>
                <a:gd name="T13" fmla="*/ 0 h 684"/>
                <a:gd name="T14" fmla="*/ 210 w 348"/>
                <a:gd name="T15" fmla="*/ 663 h 684"/>
                <a:gd name="T16" fmla="*/ 14 w 348"/>
                <a:gd name="T17" fmla="*/ 627 h 684"/>
                <a:gd name="T18" fmla="*/ 16 w 348"/>
                <a:gd name="T19" fmla="*/ 410 h 684"/>
                <a:gd name="T20" fmla="*/ 210 w 348"/>
                <a:gd name="T21" fmla="*/ 422 h 684"/>
                <a:gd name="T22" fmla="*/ 210 w 348"/>
                <a:gd name="T23" fmla="*/ 663 h 684"/>
                <a:gd name="T24" fmla="*/ 210 w 348"/>
                <a:gd name="T25" fmla="*/ 405 h 684"/>
                <a:gd name="T26" fmla="*/ 16 w 348"/>
                <a:gd name="T27" fmla="*/ 396 h 684"/>
                <a:gd name="T28" fmla="*/ 16 w 348"/>
                <a:gd name="T29" fmla="*/ 350 h 684"/>
                <a:gd name="T30" fmla="*/ 210 w 348"/>
                <a:gd name="T31" fmla="*/ 355 h 684"/>
                <a:gd name="T32" fmla="*/ 210 w 348"/>
                <a:gd name="T33" fmla="*/ 405 h 684"/>
                <a:gd name="T34" fmla="*/ 210 w 348"/>
                <a:gd name="T35" fmla="*/ 339 h 684"/>
                <a:gd name="T36" fmla="*/ 16 w 348"/>
                <a:gd name="T37" fmla="*/ 336 h 684"/>
                <a:gd name="T38" fmla="*/ 16 w 348"/>
                <a:gd name="T39" fmla="*/ 291 h 684"/>
                <a:gd name="T40" fmla="*/ 212 w 348"/>
                <a:gd name="T41" fmla="*/ 288 h 684"/>
                <a:gd name="T42" fmla="*/ 210 w 348"/>
                <a:gd name="T43" fmla="*/ 339 h 684"/>
                <a:gd name="T44" fmla="*/ 212 w 348"/>
                <a:gd name="T45" fmla="*/ 272 h 684"/>
                <a:gd name="T46" fmla="*/ 16 w 348"/>
                <a:gd name="T47" fmla="*/ 276 h 684"/>
                <a:gd name="T48" fmla="*/ 16 w 348"/>
                <a:gd name="T49" fmla="*/ 231 h 684"/>
                <a:gd name="T50" fmla="*/ 212 w 348"/>
                <a:gd name="T51" fmla="*/ 222 h 684"/>
                <a:gd name="T52" fmla="*/ 212 w 348"/>
                <a:gd name="T53" fmla="*/ 272 h 684"/>
                <a:gd name="T54" fmla="*/ 212 w 348"/>
                <a:gd name="T55" fmla="*/ 205 h 684"/>
                <a:gd name="T56" fmla="*/ 16 w 348"/>
                <a:gd name="T57" fmla="*/ 214 h 684"/>
                <a:gd name="T58" fmla="*/ 16 w 348"/>
                <a:gd name="T59" fmla="*/ 172 h 684"/>
                <a:gd name="T60" fmla="*/ 212 w 348"/>
                <a:gd name="T61" fmla="*/ 155 h 684"/>
                <a:gd name="T62" fmla="*/ 212 w 348"/>
                <a:gd name="T63" fmla="*/ 205 h 684"/>
                <a:gd name="T64" fmla="*/ 212 w 348"/>
                <a:gd name="T65" fmla="*/ 138 h 684"/>
                <a:gd name="T66" fmla="*/ 16 w 348"/>
                <a:gd name="T67" fmla="*/ 155 h 684"/>
                <a:gd name="T68" fmla="*/ 16 w 348"/>
                <a:gd name="T69" fmla="*/ 109 h 684"/>
                <a:gd name="T70" fmla="*/ 212 w 348"/>
                <a:gd name="T71" fmla="*/ 88 h 684"/>
                <a:gd name="T72" fmla="*/ 212 w 348"/>
                <a:gd name="T73" fmla="*/ 138 h 684"/>
                <a:gd name="T74" fmla="*/ 212 w 348"/>
                <a:gd name="T75" fmla="*/ 69 h 684"/>
                <a:gd name="T76" fmla="*/ 16 w 348"/>
                <a:gd name="T77" fmla="*/ 95 h 684"/>
                <a:gd name="T78" fmla="*/ 16 w 348"/>
                <a:gd name="T79" fmla="*/ 50 h 684"/>
                <a:gd name="T80" fmla="*/ 212 w 348"/>
                <a:gd name="T81" fmla="*/ 21 h 684"/>
                <a:gd name="T82" fmla="*/ 212 w 348"/>
                <a:gd name="T83" fmla="*/ 69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8" h="684">
                  <a:moveTo>
                    <a:pt x="232" y="0"/>
                  </a:moveTo>
                  <a:lnTo>
                    <a:pt x="2" y="38"/>
                  </a:lnTo>
                  <a:lnTo>
                    <a:pt x="0" y="642"/>
                  </a:lnTo>
                  <a:lnTo>
                    <a:pt x="227" y="684"/>
                  </a:lnTo>
                  <a:lnTo>
                    <a:pt x="343" y="627"/>
                  </a:lnTo>
                  <a:lnTo>
                    <a:pt x="348" y="50"/>
                  </a:lnTo>
                  <a:lnTo>
                    <a:pt x="232" y="0"/>
                  </a:lnTo>
                  <a:close/>
                  <a:moveTo>
                    <a:pt x="210" y="663"/>
                  </a:moveTo>
                  <a:lnTo>
                    <a:pt x="14" y="627"/>
                  </a:lnTo>
                  <a:lnTo>
                    <a:pt x="16" y="410"/>
                  </a:lnTo>
                  <a:lnTo>
                    <a:pt x="210" y="422"/>
                  </a:lnTo>
                  <a:lnTo>
                    <a:pt x="210" y="663"/>
                  </a:lnTo>
                  <a:close/>
                  <a:moveTo>
                    <a:pt x="210" y="405"/>
                  </a:moveTo>
                  <a:lnTo>
                    <a:pt x="16" y="396"/>
                  </a:lnTo>
                  <a:lnTo>
                    <a:pt x="16" y="350"/>
                  </a:lnTo>
                  <a:lnTo>
                    <a:pt x="210" y="355"/>
                  </a:lnTo>
                  <a:lnTo>
                    <a:pt x="210" y="405"/>
                  </a:lnTo>
                  <a:close/>
                  <a:moveTo>
                    <a:pt x="210" y="339"/>
                  </a:moveTo>
                  <a:lnTo>
                    <a:pt x="16" y="336"/>
                  </a:lnTo>
                  <a:lnTo>
                    <a:pt x="16" y="291"/>
                  </a:lnTo>
                  <a:lnTo>
                    <a:pt x="212" y="288"/>
                  </a:lnTo>
                  <a:lnTo>
                    <a:pt x="210" y="339"/>
                  </a:lnTo>
                  <a:close/>
                  <a:moveTo>
                    <a:pt x="212" y="272"/>
                  </a:moveTo>
                  <a:lnTo>
                    <a:pt x="16" y="276"/>
                  </a:lnTo>
                  <a:lnTo>
                    <a:pt x="16" y="231"/>
                  </a:lnTo>
                  <a:lnTo>
                    <a:pt x="212" y="222"/>
                  </a:lnTo>
                  <a:lnTo>
                    <a:pt x="212" y="272"/>
                  </a:lnTo>
                  <a:close/>
                  <a:moveTo>
                    <a:pt x="212" y="205"/>
                  </a:moveTo>
                  <a:lnTo>
                    <a:pt x="16" y="214"/>
                  </a:lnTo>
                  <a:lnTo>
                    <a:pt x="16" y="172"/>
                  </a:lnTo>
                  <a:lnTo>
                    <a:pt x="212" y="155"/>
                  </a:lnTo>
                  <a:lnTo>
                    <a:pt x="212" y="205"/>
                  </a:lnTo>
                  <a:close/>
                  <a:moveTo>
                    <a:pt x="212" y="138"/>
                  </a:moveTo>
                  <a:lnTo>
                    <a:pt x="16" y="155"/>
                  </a:lnTo>
                  <a:lnTo>
                    <a:pt x="16" y="109"/>
                  </a:lnTo>
                  <a:lnTo>
                    <a:pt x="212" y="88"/>
                  </a:lnTo>
                  <a:lnTo>
                    <a:pt x="212" y="138"/>
                  </a:lnTo>
                  <a:close/>
                  <a:moveTo>
                    <a:pt x="212" y="69"/>
                  </a:moveTo>
                  <a:lnTo>
                    <a:pt x="16" y="95"/>
                  </a:lnTo>
                  <a:lnTo>
                    <a:pt x="16" y="50"/>
                  </a:lnTo>
                  <a:lnTo>
                    <a:pt x="212" y="21"/>
                  </a:lnTo>
                  <a:lnTo>
                    <a:pt x="212" y="69"/>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pPr defTabSz="914363"/>
              <a:endParaRPr lang="en-US">
                <a:solidFill>
                  <a:srgbClr val="000000"/>
                </a:solidFill>
              </a:endParaRPr>
            </a:p>
          </p:txBody>
        </p:sp>
      </p:grpSp>
      <p:sp>
        <p:nvSpPr>
          <p:cNvPr id="3" name="Text Placeholder 2"/>
          <p:cNvSpPr>
            <a:spLocks noGrp="1"/>
          </p:cNvSpPr>
          <p:nvPr>
            <p:ph type="body" sz="quarter" idx="10"/>
          </p:nvPr>
        </p:nvSpPr>
        <p:spPr>
          <a:xfrm>
            <a:off x="6295068" y="1763991"/>
            <a:ext cx="5613413" cy="3834523"/>
          </a:xfrm>
        </p:spPr>
        <p:txBody>
          <a:bodyPr/>
          <a:lstStyle/>
          <a:p>
            <a:r>
              <a:rPr lang="en-US" sz="2400" dirty="0"/>
              <a:t>Identifies and remediates AD object issues that will fail Windows Azure AD DirSync</a:t>
            </a:r>
          </a:p>
          <a:p>
            <a:r>
              <a:rPr lang="en-US" sz="2400" dirty="0"/>
              <a:t>Built on analysis of DirSync daily error volumes and is targeted at fixing the majority of errors quickly </a:t>
            </a:r>
          </a:p>
          <a:p>
            <a:r>
              <a:rPr lang="en-US" sz="2400" dirty="0"/>
              <a:t>Provides a data grid with the ability to scroll, sort and edit</a:t>
            </a:r>
          </a:p>
          <a:p>
            <a:r>
              <a:rPr lang="en-US" sz="2400" dirty="0"/>
              <a:t>Suggested fixes are provided for known errors</a:t>
            </a:r>
          </a:p>
          <a:p>
            <a:r>
              <a:rPr lang="en-US" sz="2400" dirty="0"/>
              <a:t>Customer change confirmation change and undo/rollback functionality</a:t>
            </a:r>
          </a:p>
          <a:p>
            <a:pPr marL="0" indent="0">
              <a:buNone/>
            </a:pPr>
            <a:endParaRPr lang="en-US" sz="2400" dirty="0"/>
          </a:p>
        </p:txBody>
      </p:sp>
      <p:sp>
        <p:nvSpPr>
          <p:cNvPr id="44" name="Title 1"/>
          <p:cNvSpPr>
            <a:spLocks noGrp="1"/>
          </p:cNvSpPr>
          <p:nvPr>
            <p:ph type="title"/>
          </p:nvPr>
        </p:nvSpPr>
        <p:spPr>
          <a:xfrm>
            <a:off x="519248" y="228601"/>
            <a:ext cx="11151917" cy="747897"/>
          </a:xfrm>
        </p:spPr>
        <p:txBody>
          <a:bodyPr/>
          <a:lstStyle/>
          <a:p>
            <a:r>
              <a:rPr lang="en-US" dirty="0">
                <a:solidFill>
                  <a:srgbClr val="0070C0"/>
                </a:solidFill>
              </a:rPr>
              <a:t>IdFix DirSync Error Remediation Tool</a:t>
            </a:r>
            <a:r>
              <a:rPr lang="en-US" dirty="0" smtClean="0">
                <a:solidFill>
                  <a:srgbClr val="0070C0"/>
                </a:solidFill>
              </a:rPr>
              <a:t/>
            </a:r>
            <a:br>
              <a:rPr lang="en-US" dirty="0" smtClean="0">
                <a:solidFill>
                  <a:srgbClr val="0070C0"/>
                </a:solidFill>
              </a:rPr>
            </a:br>
            <a:r>
              <a:rPr lang="en-US" sz="3529" dirty="0">
                <a:solidFill>
                  <a:srgbClr val="0070C0"/>
                </a:solidFill>
                <a:ea typeface="Segoe UI" pitchFamily="34" charset="0"/>
              </a:rPr>
              <a:t/>
            </a:r>
            <a:br>
              <a:rPr lang="en-US" sz="3529" dirty="0">
                <a:solidFill>
                  <a:srgbClr val="0070C0"/>
                </a:solidFill>
                <a:ea typeface="Segoe UI" pitchFamily="34" charset="0"/>
              </a:rPr>
            </a:br>
            <a:endParaRPr lang="en-US" sz="3529" dirty="0">
              <a:solidFill>
                <a:srgbClr val="0070C0"/>
              </a:solidFill>
            </a:endParaRPr>
          </a:p>
        </p:txBody>
      </p:sp>
    </p:spTree>
    <p:extLst>
      <p:ext uri="{BB962C8B-B14F-4D97-AF65-F5344CB8AC3E}">
        <p14:creationId xmlns:p14="http://schemas.microsoft.com/office/powerpoint/2010/main" val="1496806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250"/>
                                        <p:tgtEl>
                                          <p:spTgt spid="27"/>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250"/>
                                        <p:tgtEl>
                                          <p:spTgt spid="29"/>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250"/>
                                        <p:tgtEl>
                                          <p:spTgt spid="32"/>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250"/>
                                        <p:tgtEl>
                                          <p:spTgt spid="35"/>
                                        </p:tgtEl>
                                      </p:cBhvr>
                                    </p:animEffect>
                                  </p:childTnLst>
                                </p:cTn>
                              </p:par>
                            </p:childTnLst>
                          </p:cTn>
                        </p:par>
                        <p:par>
                          <p:cTn id="20" fill="hold">
                            <p:stCondLst>
                              <p:cond delay="1000"/>
                            </p:stCondLst>
                            <p:childTnLst>
                              <p:par>
                                <p:cTn id="21" presetID="22" presetClass="entr" presetSubtype="4" fill="hold" nodeType="after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wipe(down)">
                                      <p:cBhvr>
                                        <p:cTn id="23" dur="500"/>
                                        <p:tgtEl>
                                          <p:spTgt spid="66"/>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500"/>
                                        <p:tgtEl>
                                          <p:spTgt spid="5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27"/>
                                        </p:tgtEl>
                                      </p:cBhvr>
                                    </p:animEffect>
                                    <p:set>
                                      <p:cBhvr>
                                        <p:cTn id="32" dur="1" fill="hold">
                                          <p:stCondLst>
                                            <p:cond delay="499"/>
                                          </p:stCondLst>
                                        </p:cTn>
                                        <p:tgtEl>
                                          <p:spTgt spid="27"/>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29"/>
                                        </p:tgtEl>
                                      </p:cBhvr>
                                    </p:animEffect>
                                    <p:set>
                                      <p:cBhvr>
                                        <p:cTn id="35" dur="1" fill="hold">
                                          <p:stCondLst>
                                            <p:cond delay="499"/>
                                          </p:stCondLst>
                                        </p:cTn>
                                        <p:tgtEl>
                                          <p:spTgt spid="29"/>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32"/>
                                        </p:tgtEl>
                                      </p:cBhvr>
                                    </p:animEffect>
                                    <p:set>
                                      <p:cBhvr>
                                        <p:cTn id="38" dur="1" fill="hold">
                                          <p:stCondLst>
                                            <p:cond delay="499"/>
                                          </p:stCondLst>
                                        </p:cTn>
                                        <p:tgtEl>
                                          <p:spTgt spid="32"/>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35"/>
                                        </p:tgtEl>
                                      </p:cBhvr>
                                    </p:animEffect>
                                    <p:set>
                                      <p:cBhvr>
                                        <p:cTn id="41" dur="1" fill="hold">
                                          <p:stCondLst>
                                            <p:cond delay="499"/>
                                          </p:stCondLst>
                                        </p:cTn>
                                        <p:tgtEl>
                                          <p:spTgt spid="35"/>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66"/>
                                        </p:tgtEl>
                                      </p:cBhvr>
                                    </p:animEffect>
                                    <p:set>
                                      <p:cBhvr>
                                        <p:cTn id="44" dur="1" fill="hold">
                                          <p:stCondLst>
                                            <p:cond delay="499"/>
                                          </p:stCondLst>
                                        </p:cTn>
                                        <p:tgtEl>
                                          <p:spTgt spid="66"/>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56"/>
                                        </p:tgtEl>
                                      </p:cBhvr>
                                    </p:animEffect>
                                    <p:set>
                                      <p:cBhvr>
                                        <p:cTn id="47" dur="1" fill="hold">
                                          <p:stCondLst>
                                            <p:cond delay="499"/>
                                          </p:stCondLst>
                                        </p:cTn>
                                        <p:tgtEl>
                                          <p:spTgt spid="56"/>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63"/>
                                        </p:tgtEl>
                                      </p:cBhvr>
                                    </p:animEffect>
                                    <p:set>
                                      <p:cBhvr>
                                        <p:cTn id="50" dur="1" fill="hold">
                                          <p:stCondLst>
                                            <p:cond delay="499"/>
                                          </p:stCondLst>
                                        </p:cTn>
                                        <p:tgtEl>
                                          <p:spTgt spid="6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42" presetClass="path" presetSubtype="0" accel="50000" decel="50000" fill="hold" nodeType="clickEffect">
                                  <p:stCondLst>
                                    <p:cond delay="0"/>
                                  </p:stCondLst>
                                  <p:childTnLst>
                                    <p:animMotion origin="layout" path="M 1.17999E-6 4.07407E-6 L 1.17999E-6 0.11435 " pathEditMode="relative" rAng="0" ptsTypes="AA">
                                      <p:cBhvr>
                                        <p:cTn id="54" dur="750" fill="hold"/>
                                        <p:tgtEl>
                                          <p:spTgt spid="5"/>
                                        </p:tgtEl>
                                        <p:attrNameLst>
                                          <p:attrName>ppt_x</p:attrName>
                                          <p:attrName>ppt_y</p:attrName>
                                        </p:attrNameLst>
                                      </p:cBhvr>
                                      <p:rCtr x="0" y="5718"/>
                                    </p:animMotion>
                                  </p:childTnLst>
                                </p:cTn>
                              </p:par>
                            </p:childTnLst>
                          </p:cTn>
                        </p:par>
                        <p:par>
                          <p:cTn id="55" fill="hold">
                            <p:stCondLst>
                              <p:cond delay="750"/>
                            </p:stCondLst>
                            <p:childTnLst>
                              <p:par>
                                <p:cTn id="56" presetID="10" presetClass="entr" presetSubtype="0" fill="hold" grpId="0" nodeType="afterEffect">
                                  <p:stCondLst>
                                    <p:cond delay="0"/>
                                  </p:stCondLst>
                                  <p:childTnLst>
                                    <p:set>
                                      <p:cBhvr>
                                        <p:cTn id="57" dur="1" fill="hold">
                                          <p:stCondLst>
                                            <p:cond delay="0"/>
                                          </p:stCondLst>
                                        </p:cTn>
                                        <p:tgtEl>
                                          <p:spTgt spid="75"/>
                                        </p:tgtEl>
                                        <p:attrNameLst>
                                          <p:attrName>style.visibility</p:attrName>
                                        </p:attrNameLst>
                                      </p:cBhvr>
                                      <p:to>
                                        <p:strVal val="visible"/>
                                      </p:to>
                                    </p:set>
                                    <p:animEffect transition="in" filter="fade">
                                      <p:cBhvr>
                                        <p:cTn id="58" dur="500"/>
                                        <p:tgtEl>
                                          <p:spTgt spid="75"/>
                                        </p:tgtEl>
                                      </p:cBhvr>
                                    </p:animEffect>
                                  </p:childTnLst>
                                </p:cTn>
                              </p:par>
                            </p:childTnLst>
                          </p:cTn>
                        </p:par>
                        <p:par>
                          <p:cTn id="59" fill="hold">
                            <p:stCondLst>
                              <p:cond delay="1250"/>
                            </p:stCondLst>
                            <p:childTnLst>
                              <p:par>
                                <p:cTn id="60" presetID="22" presetClass="entr" presetSubtype="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500"/>
                                        <p:tgtEl>
                                          <p:spTgt spid="74"/>
                                        </p:tgtEl>
                                      </p:cBhvr>
                                    </p:animEffect>
                                  </p:childTnLst>
                                </p:cTn>
                              </p:par>
                            </p:childTnLst>
                          </p:cTn>
                        </p:par>
                        <p:par>
                          <p:cTn id="68" fill="hold">
                            <p:stCondLst>
                              <p:cond delay="500"/>
                            </p:stCondLst>
                            <p:childTnLst>
                              <p:par>
                                <p:cTn id="69" presetID="10"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250"/>
                                        <p:tgtEl>
                                          <p:spTgt spid="70"/>
                                        </p:tgtEl>
                                      </p:cBhvr>
                                    </p:animEffect>
                                  </p:childTnLst>
                                </p:cTn>
                              </p:par>
                            </p:childTnLst>
                          </p:cTn>
                        </p:par>
                        <p:par>
                          <p:cTn id="72" fill="hold">
                            <p:stCondLst>
                              <p:cond delay="750"/>
                            </p:stCondLst>
                            <p:childTnLst>
                              <p:par>
                                <p:cTn id="73" presetID="10" presetClass="entr" presetSubtype="0"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fade">
                                      <p:cBhvr>
                                        <p:cTn id="75" dur="250"/>
                                        <p:tgtEl>
                                          <p:spTgt spid="71"/>
                                        </p:tgtEl>
                                      </p:cBhvr>
                                    </p:animEffect>
                                  </p:childTnLst>
                                </p:cTn>
                              </p:par>
                            </p:childTnLst>
                          </p:cTn>
                        </p:par>
                        <p:par>
                          <p:cTn id="76" fill="hold">
                            <p:stCondLst>
                              <p:cond delay="1000"/>
                            </p:stCondLst>
                            <p:childTnLst>
                              <p:par>
                                <p:cTn id="77" presetID="10" presetClass="entr" presetSubtype="0" fill="hold" grpId="0"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250"/>
                                        <p:tgtEl>
                                          <p:spTgt spid="72"/>
                                        </p:tgtEl>
                                      </p:cBhvr>
                                    </p:animEffect>
                                  </p:childTnLst>
                                </p:cTn>
                              </p:par>
                            </p:childTnLst>
                          </p:cTn>
                        </p:par>
                        <p:par>
                          <p:cTn id="80" fill="hold">
                            <p:stCondLst>
                              <p:cond delay="1250"/>
                            </p:stCondLst>
                            <p:childTnLst>
                              <p:par>
                                <p:cTn id="81" presetID="10" presetClass="entr" presetSubtype="0" fill="hold" grpId="0" nodeType="afterEffect">
                                  <p:stCondLst>
                                    <p:cond delay="0"/>
                                  </p:stCondLst>
                                  <p:childTnLst>
                                    <p:set>
                                      <p:cBhvr>
                                        <p:cTn id="82" dur="1" fill="hold">
                                          <p:stCondLst>
                                            <p:cond delay="0"/>
                                          </p:stCondLst>
                                        </p:cTn>
                                        <p:tgtEl>
                                          <p:spTgt spid="73"/>
                                        </p:tgtEl>
                                        <p:attrNameLst>
                                          <p:attrName>style.visibility</p:attrName>
                                        </p:attrNameLst>
                                      </p:cBhvr>
                                      <p:to>
                                        <p:strVal val="visible"/>
                                      </p:to>
                                    </p:set>
                                    <p:animEffect transition="in" filter="fade">
                                      <p:cBhvr>
                                        <p:cTn id="83" dur="250"/>
                                        <p:tgtEl>
                                          <p:spTgt spid="73"/>
                                        </p:tgtEl>
                                      </p:cBhvr>
                                    </p:animEffect>
                                  </p:childTnLst>
                                </p:cTn>
                              </p:par>
                            </p:childTnLst>
                          </p:cTn>
                        </p:par>
                        <p:par>
                          <p:cTn id="84" fill="hold">
                            <p:stCondLst>
                              <p:cond delay="1500"/>
                            </p:stCondLst>
                            <p:childTnLst>
                              <p:par>
                                <p:cTn id="85" presetID="22" presetClass="entr" presetSubtype="4"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down)">
                                      <p:cBhvr>
                                        <p:cTn id="87" dur="500"/>
                                        <p:tgtEl>
                                          <p:spTgt spid="66"/>
                                        </p:tgtEl>
                                      </p:cBhvr>
                                    </p:animEffect>
                                  </p:childTnLst>
                                </p:cTn>
                              </p:par>
                            </p:childTnLst>
                          </p:cTn>
                        </p:par>
                        <p:par>
                          <p:cTn id="88" fill="hold">
                            <p:stCondLst>
                              <p:cond delay="2000"/>
                            </p:stCondLst>
                            <p:childTnLst>
                              <p:par>
                                <p:cTn id="89" presetID="10" presetClass="entr" presetSubtype="0" fill="hold" grpId="0" nodeType="after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25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Understanding Synchronization</a:t>
            </a:r>
            <a:endParaRPr lang="en-US" dirty="0"/>
          </a:p>
        </p:txBody>
      </p:sp>
    </p:spTree>
    <p:extLst>
      <p:ext uri="{BB962C8B-B14F-4D97-AF65-F5344CB8AC3E}">
        <p14:creationId xmlns:p14="http://schemas.microsoft.com/office/powerpoint/2010/main" val="2232487123"/>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What is </a:t>
            </a:r>
            <a:r>
              <a:rPr lang="en-US" dirty="0" err="1" smtClean="0">
                <a:solidFill>
                  <a:srgbClr val="0070C0"/>
                </a:solidFill>
              </a:rPr>
              <a:t>DirSync</a:t>
            </a:r>
            <a:r>
              <a:rPr lang="en-US" dirty="0" smtClean="0">
                <a:solidFill>
                  <a:srgbClr val="0070C0"/>
                </a:solidFill>
              </a:rPr>
              <a:t>?</a:t>
            </a:r>
            <a:endParaRPr lang="en-US" dirty="0">
              <a:solidFill>
                <a:srgbClr val="0070C0"/>
              </a:solidFill>
            </a:endParaRPr>
          </a:p>
        </p:txBody>
      </p:sp>
      <p:sp>
        <p:nvSpPr>
          <p:cNvPr id="3" name="Text Placeholder 2"/>
          <p:cNvSpPr>
            <a:spLocks noGrp="1"/>
          </p:cNvSpPr>
          <p:nvPr>
            <p:ph type="body" sz="quarter" idx="10"/>
          </p:nvPr>
        </p:nvSpPr>
        <p:spPr/>
        <p:txBody>
          <a:bodyPr/>
          <a:lstStyle/>
          <a:p>
            <a:pPr>
              <a:buClr>
                <a:srgbClr val="0070C0"/>
              </a:buClr>
              <a:buFont typeface="Wingdings" pitchFamily="2" charset="2"/>
              <a:buChar char="§"/>
            </a:pPr>
            <a:r>
              <a:rPr lang="en-US" sz="3600" dirty="0"/>
              <a:t>Application that synchronizes on-premises Active Directory with Office 365</a:t>
            </a:r>
          </a:p>
          <a:p>
            <a:pPr>
              <a:buClr>
                <a:srgbClr val="0070C0"/>
              </a:buClr>
              <a:buFont typeface="Wingdings" pitchFamily="2" charset="2"/>
              <a:buChar char="§"/>
            </a:pPr>
            <a:r>
              <a:rPr lang="en-US" sz="3600" dirty="0" smtClean="0"/>
              <a:t>Designed </a:t>
            </a:r>
            <a:r>
              <a:rPr lang="en-US" sz="3600" dirty="0"/>
              <a:t>as </a:t>
            </a:r>
            <a:r>
              <a:rPr lang="en-US" sz="3600" dirty="0" smtClean="0"/>
              <a:t>a software based “appliance</a:t>
            </a:r>
            <a:r>
              <a:rPr lang="en-US" sz="3600" dirty="0"/>
              <a:t>”</a:t>
            </a:r>
          </a:p>
          <a:p>
            <a:pPr lvl="1">
              <a:buClr>
                <a:srgbClr val="0070C0"/>
              </a:buClr>
              <a:buFont typeface="Wingdings" pitchFamily="2" charset="2"/>
              <a:buChar char="§"/>
            </a:pPr>
            <a:r>
              <a:rPr lang="en-US" sz="2000" dirty="0"/>
              <a:t>“Set it and forget it</a:t>
            </a:r>
            <a:r>
              <a:rPr lang="en-US" sz="2000" dirty="0" smtClean="0"/>
              <a:t>”</a:t>
            </a:r>
          </a:p>
          <a:p>
            <a:pPr>
              <a:buClr>
                <a:srgbClr val="0070C0"/>
              </a:buClr>
              <a:buFont typeface="Wingdings" pitchFamily="2" charset="2"/>
              <a:buChar char="§"/>
            </a:pPr>
            <a:r>
              <a:rPr lang="en-US" sz="3600" dirty="0" smtClean="0"/>
              <a:t>Bundled </a:t>
            </a:r>
            <a:r>
              <a:rPr lang="en-US" sz="3600" dirty="0"/>
              <a:t>with SQL Server 2008 R2 Express Edition</a:t>
            </a:r>
          </a:p>
          <a:p>
            <a:pPr lvl="1">
              <a:buClr>
                <a:srgbClr val="0070C0"/>
              </a:buClr>
              <a:buFont typeface="Wingdings" pitchFamily="2" charset="2"/>
              <a:buChar char="§"/>
            </a:pPr>
            <a:endParaRPr lang="en-US" sz="2000" dirty="0"/>
          </a:p>
        </p:txBody>
      </p:sp>
    </p:spTree>
    <p:extLst>
      <p:ext uri="{BB962C8B-B14F-4D97-AF65-F5344CB8AC3E}">
        <p14:creationId xmlns:p14="http://schemas.microsoft.com/office/powerpoint/2010/main" val="257502355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What is DirSync?</a:t>
            </a:r>
          </a:p>
        </p:txBody>
      </p:sp>
      <p:sp>
        <p:nvSpPr>
          <p:cNvPr id="3" name="Text Placeholder 2"/>
          <p:cNvSpPr>
            <a:spLocks noGrp="1"/>
          </p:cNvSpPr>
          <p:nvPr>
            <p:ph type="body" sz="quarter" idx="10"/>
          </p:nvPr>
        </p:nvSpPr>
        <p:spPr/>
        <p:txBody>
          <a:bodyPr/>
          <a:lstStyle/>
          <a:p>
            <a:pPr>
              <a:buClr>
                <a:srgbClr val="0070C0"/>
              </a:buClr>
            </a:pPr>
            <a:r>
              <a:rPr lang="en-US" sz="3600" dirty="0"/>
              <a:t>Enables coexistence</a:t>
            </a:r>
          </a:p>
          <a:p>
            <a:pPr lvl="1">
              <a:buClr>
                <a:srgbClr val="0070C0"/>
              </a:buClr>
            </a:pPr>
            <a:r>
              <a:rPr lang="en-US" sz="2000" dirty="0"/>
              <a:t>Provisions objects in Office 365 with same email addresses as the objects in the on-premises environment</a:t>
            </a:r>
          </a:p>
          <a:p>
            <a:pPr lvl="1">
              <a:buClr>
                <a:srgbClr val="0070C0"/>
              </a:buClr>
            </a:pPr>
            <a:r>
              <a:rPr lang="en-US" sz="2000" dirty="0"/>
              <a:t>Provides a unified Global Address List experience between on-premises and Office 365</a:t>
            </a:r>
          </a:p>
          <a:p>
            <a:pPr lvl="2">
              <a:buClr>
                <a:srgbClr val="0070C0"/>
              </a:buClr>
            </a:pPr>
            <a:r>
              <a:rPr lang="en-US" sz="2000" dirty="0"/>
              <a:t>Objects hidden from the GAL on-premises are also hidden from the GAL in Office 365</a:t>
            </a:r>
          </a:p>
          <a:p>
            <a:pPr lvl="1">
              <a:buClr>
                <a:srgbClr val="0070C0"/>
              </a:buClr>
            </a:pPr>
            <a:r>
              <a:rPr lang="en-US" sz="2000" dirty="0" smtClean="0"/>
              <a:t>Enables coexistence for Exchange</a:t>
            </a:r>
            <a:endParaRPr lang="en-US" sz="2000" dirty="0"/>
          </a:p>
          <a:p>
            <a:pPr lvl="2">
              <a:buClr>
                <a:srgbClr val="0070C0"/>
              </a:buClr>
            </a:pPr>
            <a:r>
              <a:rPr lang="en-US" sz="2000" dirty="0" smtClean="0"/>
              <a:t>Works in both simple </a:t>
            </a:r>
            <a:r>
              <a:rPr lang="en-US" sz="2000" dirty="0"/>
              <a:t>and hybrid </a:t>
            </a:r>
            <a:r>
              <a:rPr lang="en-US" sz="2000" dirty="0" smtClean="0"/>
              <a:t>deployment scenarios</a:t>
            </a:r>
          </a:p>
          <a:p>
            <a:pPr lvl="1">
              <a:buClr>
                <a:srgbClr val="0070C0"/>
              </a:buClr>
            </a:pPr>
            <a:r>
              <a:rPr lang="en-US" sz="2000" dirty="0" smtClean="0"/>
              <a:t>Enabler for </a:t>
            </a:r>
            <a:r>
              <a:rPr lang="en-US" sz="2000" dirty="0"/>
              <a:t>mail routing between on-premises and Office 365 with a shared domain namespace</a:t>
            </a:r>
          </a:p>
          <a:p>
            <a:pPr lvl="1">
              <a:buClr>
                <a:srgbClr val="0070C0"/>
              </a:buClr>
            </a:pPr>
            <a:r>
              <a:rPr lang="en-US" sz="2000" dirty="0"/>
              <a:t>Enables </a:t>
            </a:r>
            <a:r>
              <a:rPr lang="en-US" sz="2000" dirty="0" smtClean="0"/>
              <a:t>coexistence </a:t>
            </a:r>
            <a:r>
              <a:rPr lang="en-US" sz="2000" dirty="0"/>
              <a:t>for Microsoft Lync</a:t>
            </a:r>
          </a:p>
          <a:p>
            <a:pPr lvl="2">
              <a:buClr>
                <a:srgbClr val="0070C0"/>
              </a:buClr>
            </a:pPr>
            <a:endParaRPr lang="en-US" sz="2000" dirty="0"/>
          </a:p>
        </p:txBody>
      </p:sp>
    </p:spTree>
    <p:extLst>
      <p:ext uri="{BB962C8B-B14F-4D97-AF65-F5344CB8AC3E}">
        <p14:creationId xmlns:p14="http://schemas.microsoft.com/office/powerpoint/2010/main" val="214358578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What is DirSync?</a:t>
            </a:r>
          </a:p>
        </p:txBody>
      </p:sp>
      <p:sp>
        <p:nvSpPr>
          <p:cNvPr id="3" name="Text Placeholder 2"/>
          <p:cNvSpPr>
            <a:spLocks noGrp="1"/>
          </p:cNvSpPr>
          <p:nvPr>
            <p:ph type="body" sz="quarter" idx="10"/>
          </p:nvPr>
        </p:nvSpPr>
        <p:spPr/>
        <p:txBody>
          <a:bodyPr/>
          <a:lstStyle/>
          <a:p>
            <a:pPr>
              <a:buClr>
                <a:srgbClr val="0070C0"/>
              </a:buClr>
            </a:pPr>
            <a:r>
              <a:rPr lang="en-US" sz="3600" dirty="0" smtClean="0"/>
              <a:t>Enables </a:t>
            </a:r>
            <a:r>
              <a:rPr lang="en-US" sz="3600" dirty="0"/>
              <a:t>“run state” administration and management of users, groups, and contacts</a:t>
            </a:r>
          </a:p>
          <a:p>
            <a:pPr lvl="1">
              <a:buClr>
                <a:srgbClr val="0070C0"/>
              </a:buClr>
            </a:pPr>
            <a:r>
              <a:rPr lang="en-US" sz="2000" dirty="0"/>
              <a:t>Synchronizes adds/deletes/modifications of users, groups, and contacts from on-premise to Office 365</a:t>
            </a:r>
          </a:p>
          <a:p>
            <a:pPr>
              <a:buClr>
                <a:srgbClr val="0070C0"/>
              </a:buClr>
            </a:pPr>
            <a:r>
              <a:rPr lang="en-US" sz="3600" dirty="0"/>
              <a:t>Enabler for Single </a:t>
            </a:r>
            <a:r>
              <a:rPr lang="en-US" sz="3600" dirty="0" smtClean="0"/>
              <a:t>Sign-On</a:t>
            </a:r>
          </a:p>
          <a:p>
            <a:pPr lvl="1">
              <a:buClr>
                <a:srgbClr val="0070C0"/>
              </a:buClr>
            </a:pPr>
            <a:r>
              <a:rPr lang="fr-FR" sz="2000" dirty="0" err="1" smtClean="0"/>
              <a:t>Mandatory</a:t>
            </a:r>
            <a:r>
              <a:rPr lang="fr-FR" sz="2000" dirty="0" smtClean="0"/>
              <a:t> component for ADFS / </a:t>
            </a:r>
            <a:r>
              <a:rPr lang="fr-FR" sz="2000" dirty="0" err="1" smtClean="0"/>
              <a:t>Federated</a:t>
            </a:r>
            <a:r>
              <a:rPr lang="fr-FR" sz="2000" dirty="0" smtClean="0"/>
              <a:t> </a:t>
            </a:r>
            <a:r>
              <a:rPr lang="fr-FR" sz="2000" dirty="0" err="1" smtClean="0"/>
              <a:t>Identities</a:t>
            </a:r>
            <a:r>
              <a:rPr lang="fr-FR" sz="2000" dirty="0" smtClean="0"/>
              <a:t> </a:t>
            </a:r>
            <a:r>
              <a:rPr lang="fr-FR" sz="2000" dirty="0" err="1" smtClean="0"/>
              <a:t>deployments</a:t>
            </a:r>
            <a:endParaRPr lang="en-US" sz="2000" dirty="0"/>
          </a:p>
          <a:p>
            <a:pPr>
              <a:buClr>
                <a:srgbClr val="0070C0"/>
              </a:buClr>
            </a:pPr>
            <a:r>
              <a:rPr lang="en-US" sz="3600" dirty="0" smtClean="0"/>
              <a:t>Not </a:t>
            </a:r>
            <a:r>
              <a:rPr lang="en-US" sz="3600" dirty="0"/>
              <a:t>intended as a single use bulk upload tool</a:t>
            </a:r>
          </a:p>
          <a:p>
            <a:pPr>
              <a:buClr>
                <a:srgbClr val="0070C0"/>
              </a:buClr>
            </a:pPr>
            <a:endParaRPr lang="en-US" sz="3600" dirty="0"/>
          </a:p>
          <a:p>
            <a:pPr>
              <a:buClr>
                <a:srgbClr val="0070C0"/>
              </a:buClr>
            </a:pPr>
            <a:endParaRPr lang="en-US" sz="3600" dirty="0"/>
          </a:p>
        </p:txBody>
      </p:sp>
    </p:spTree>
    <p:extLst>
      <p:ext uri="{BB962C8B-B14F-4D97-AF65-F5344CB8AC3E}">
        <p14:creationId xmlns:p14="http://schemas.microsoft.com/office/powerpoint/2010/main" val="745824538"/>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Synchronization</a:t>
            </a:r>
            <a:endParaRPr lang="en-US" dirty="0">
              <a:solidFill>
                <a:srgbClr val="0070C0"/>
              </a:solidFill>
            </a:endParaRPr>
          </a:p>
        </p:txBody>
      </p:sp>
      <p:sp>
        <p:nvSpPr>
          <p:cNvPr id="3" name="Text Placeholder 2"/>
          <p:cNvSpPr>
            <a:spLocks noGrp="1"/>
          </p:cNvSpPr>
          <p:nvPr>
            <p:ph type="body" sz="quarter" idx="10"/>
          </p:nvPr>
        </p:nvSpPr>
        <p:spPr/>
        <p:txBody>
          <a:bodyPr/>
          <a:lstStyle/>
          <a:p>
            <a:pPr>
              <a:buClr>
                <a:srgbClr val="0070C0"/>
              </a:buClr>
            </a:pPr>
            <a:r>
              <a:rPr lang="en-US" sz="3600" dirty="0"/>
              <a:t>User Objects</a:t>
            </a:r>
          </a:p>
          <a:p>
            <a:pPr lvl="1">
              <a:buClr>
                <a:srgbClr val="0070C0"/>
              </a:buClr>
            </a:pPr>
            <a:r>
              <a:rPr lang="en-US" sz="2000" dirty="0" smtClean="0"/>
              <a:t>Mail-enabled/mailbox-enabled </a:t>
            </a:r>
            <a:r>
              <a:rPr lang="en-US" sz="2000" dirty="0"/>
              <a:t>users are synchronized as mail-enabled users (not mailbox-enabled users)</a:t>
            </a:r>
          </a:p>
          <a:p>
            <a:pPr lvl="2">
              <a:buClr>
                <a:srgbClr val="0070C0"/>
              </a:buClr>
            </a:pPr>
            <a:r>
              <a:rPr lang="en-US" sz="2000" dirty="0"/>
              <a:t>Visible in the Office 365 GAL (unless explicitly hidden from GAL)</a:t>
            </a:r>
          </a:p>
          <a:p>
            <a:pPr lvl="2">
              <a:buClr>
                <a:srgbClr val="0070C0"/>
              </a:buClr>
            </a:pPr>
            <a:r>
              <a:rPr lang="en-US" sz="2000" dirty="0"/>
              <a:t>Logon enabled, but not automatically licensed to use services</a:t>
            </a:r>
          </a:p>
          <a:p>
            <a:pPr lvl="2">
              <a:buClr>
                <a:srgbClr val="0070C0"/>
              </a:buClr>
            </a:pPr>
            <a:r>
              <a:rPr lang="en-US" sz="2000" dirty="0"/>
              <a:t>Target address is synchronized for mail-enabled users</a:t>
            </a:r>
          </a:p>
          <a:p>
            <a:pPr lvl="1">
              <a:buClr>
                <a:srgbClr val="0070C0"/>
              </a:buClr>
            </a:pPr>
            <a:r>
              <a:rPr lang="en-US" sz="2000" dirty="0"/>
              <a:t>Regular NT users are synchronized as regular NT users</a:t>
            </a:r>
          </a:p>
          <a:p>
            <a:pPr lvl="2">
              <a:buClr>
                <a:srgbClr val="0070C0"/>
              </a:buClr>
            </a:pPr>
            <a:r>
              <a:rPr lang="en-US" sz="2000" dirty="0"/>
              <a:t>Not automatically provisioned as mail-enabled in Office 365</a:t>
            </a:r>
          </a:p>
          <a:p>
            <a:pPr lvl="1">
              <a:buClr>
                <a:srgbClr val="0070C0"/>
              </a:buClr>
            </a:pPr>
            <a:r>
              <a:rPr lang="en-US" sz="2000" dirty="0"/>
              <a:t>Resource mailboxes are synchronized as resource mailboxes</a:t>
            </a:r>
          </a:p>
          <a:p>
            <a:pPr lvl="1">
              <a:buClr>
                <a:srgbClr val="0070C0"/>
              </a:buClr>
            </a:pPr>
            <a:r>
              <a:rPr lang="en-US" sz="2000" dirty="0"/>
              <a:t>Synchronized users are not automatically assigned a license</a:t>
            </a:r>
          </a:p>
          <a:p>
            <a:pPr>
              <a:buClr>
                <a:srgbClr val="0070C0"/>
              </a:buClr>
            </a:pPr>
            <a:endParaRPr lang="en-US" sz="3600" dirty="0"/>
          </a:p>
        </p:txBody>
      </p:sp>
    </p:spTree>
    <p:extLst>
      <p:ext uri="{BB962C8B-B14F-4D97-AF65-F5344CB8AC3E}">
        <p14:creationId xmlns:p14="http://schemas.microsoft.com/office/powerpoint/2010/main" val="3252473163"/>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Synchronization</a:t>
            </a:r>
            <a:endParaRPr lang="en-US" dirty="0">
              <a:solidFill>
                <a:srgbClr val="0070C0"/>
              </a:solidFill>
            </a:endParaRPr>
          </a:p>
        </p:txBody>
      </p:sp>
      <p:sp>
        <p:nvSpPr>
          <p:cNvPr id="3" name="Text Placeholder 2"/>
          <p:cNvSpPr>
            <a:spLocks noGrp="1"/>
          </p:cNvSpPr>
          <p:nvPr>
            <p:ph type="body" sz="quarter" idx="10"/>
          </p:nvPr>
        </p:nvSpPr>
        <p:spPr/>
        <p:txBody>
          <a:bodyPr/>
          <a:lstStyle/>
          <a:p>
            <a:pPr>
              <a:buClr>
                <a:srgbClr val="0070C0"/>
              </a:buClr>
            </a:pPr>
            <a:r>
              <a:rPr lang="en-US" dirty="0"/>
              <a:t>Group Objects</a:t>
            </a:r>
          </a:p>
          <a:p>
            <a:pPr lvl="1">
              <a:buClr>
                <a:srgbClr val="0070C0"/>
              </a:buClr>
            </a:pPr>
            <a:r>
              <a:rPr lang="en-US" dirty="0"/>
              <a:t>Mail-enabled groups are synchronized as mail-enabled</a:t>
            </a:r>
          </a:p>
          <a:p>
            <a:pPr lvl="1">
              <a:buClr>
                <a:srgbClr val="0070C0"/>
              </a:buClr>
            </a:pPr>
            <a:r>
              <a:rPr lang="en-US" dirty="0"/>
              <a:t>Group memberships are synchronized</a:t>
            </a:r>
          </a:p>
          <a:p>
            <a:pPr lvl="1">
              <a:buClr>
                <a:srgbClr val="0070C0"/>
              </a:buClr>
            </a:pPr>
            <a:r>
              <a:rPr lang="en-US" dirty="0"/>
              <a:t>Security groups are synchronized as security </a:t>
            </a:r>
            <a:r>
              <a:rPr lang="en-US" dirty="0" smtClean="0"/>
              <a:t>groups</a:t>
            </a:r>
          </a:p>
          <a:p>
            <a:pPr lvl="1">
              <a:buClr>
                <a:srgbClr val="0070C0"/>
              </a:buClr>
            </a:pPr>
            <a:r>
              <a:rPr lang="fr-FR" dirty="0" err="1" smtClean="0"/>
              <a:t>Dynamic</a:t>
            </a:r>
            <a:r>
              <a:rPr lang="fr-FR" dirty="0" smtClean="0"/>
              <a:t> </a:t>
            </a:r>
            <a:r>
              <a:rPr lang="en-US" dirty="0" smtClean="0"/>
              <a:t>Distribution Groups are NOT synchronized</a:t>
            </a:r>
            <a:endParaRPr lang="en-US" dirty="0"/>
          </a:p>
          <a:p>
            <a:pPr>
              <a:buClr>
                <a:srgbClr val="0070C0"/>
              </a:buClr>
            </a:pPr>
            <a:endParaRPr lang="en-US" dirty="0"/>
          </a:p>
          <a:p>
            <a:pPr>
              <a:buClr>
                <a:srgbClr val="0070C0"/>
              </a:buClr>
            </a:pPr>
            <a:r>
              <a:rPr lang="en-US" dirty="0"/>
              <a:t>Contacts Objects</a:t>
            </a:r>
          </a:p>
          <a:p>
            <a:pPr lvl="1">
              <a:buClr>
                <a:srgbClr val="0070C0"/>
              </a:buClr>
            </a:pPr>
            <a:r>
              <a:rPr lang="en-US" dirty="0"/>
              <a:t>Only mail-enabled contacts are synchronized</a:t>
            </a:r>
          </a:p>
          <a:p>
            <a:pPr lvl="1">
              <a:buClr>
                <a:srgbClr val="0070C0"/>
              </a:buClr>
            </a:pPr>
            <a:r>
              <a:rPr lang="en-US" dirty="0"/>
              <a:t>Target address is synchronized to Office 365</a:t>
            </a:r>
          </a:p>
          <a:p>
            <a:pPr>
              <a:buClr>
                <a:srgbClr val="0070C0"/>
              </a:buClr>
            </a:pPr>
            <a:endParaRPr lang="en-US" dirty="0"/>
          </a:p>
        </p:txBody>
      </p:sp>
    </p:spTree>
    <p:extLst>
      <p:ext uri="{BB962C8B-B14F-4D97-AF65-F5344CB8AC3E}">
        <p14:creationId xmlns:p14="http://schemas.microsoft.com/office/powerpoint/2010/main" val="3882005976"/>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Synchronization</a:t>
            </a:r>
            <a:endParaRPr lang="en-US" dirty="0">
              <a:solidFill>
                <a:srgbClr val="0070C0"/>
              </a:solidFill>
            </a:endParaRPr>
          </a:p>
        </p:txBody>
      </p:sp>
      <p:sp>
        <p:nvSpPr>
          <p:cNvPr id="3" name="Text Placeholder 2"/>
          <p:cNvSpPr>
            <a:spLocks noGrp="1"/>
          </p:cNvSpPr>
          <p:nvPr>
            <p:ph type="body" sz="quarter" idx="10"/>
          </p:nvPr>
        </p:nvSpPr>
        <p:spPr/>
        <p:txBody>
          <a:bodyPr/>
          <a:lstStyle/>
          <a:p>
            <a:pPr>
              <a:buClr>
                <a:srgbClr val="0070C0"/>
              </a:buClr>
            </a:pPr>
            <a:r>
              <a:rPr lang="en-US" sz="3600" dirty="0"/>
              <a:t>Once implemented, on-premises AD becomes the “source of authority” for synchronized objects</a:t>
            </a:r>
          </a:p>
          <a:p>
            <a:pPr lvl="1">
              <a:buClr>
                <a:srgbClr val="0070C0"/>
              </a:buClr>
            </a:pPr>
            <a:r>
              <a:rPr lang="en-US" sz="2000" dirty="0"/>
              <a:t>Modifications to synchronized objects must occur in the on-premises AD</a:t>
            </a:r>
          </a:p>
          <a:p>
            <a:pPr lvl="1">
              <a:buClr>
                <a:srgbClr val="0070C0"/>
              </a:buClr>
            </a:pPr>
            <a:r>
              <a:rPr lang="en-US" sz="2000" dirty="0"/>
              <a:t>Synchronized objects cannot be modified or deleted via the portal unless </a:t>
            </a:r>
            <a:r>
              <a:rPr lang="en-US" sz="2000" dirty="0" err="1"/>
              <a:t>DirSync</a:t>
            </a:r>
            <a:r>
              <a:rPr lang="en-US" sz="2000" dirty="0"/>
              <a:t> is disabled for the tenant</a:t>
            </a:r>
          </a:p>
          <a:p>
            <a:pPr>
              <a:buClr>
                <a:srgbClr val="0070C0"/>
              </a:buClr>
            </a:pPr>
            <a:r>
              <a:rPr lang="en-US" sz="3600" dirty="0"/>
              <a:t>Scoping/Filtering</a:t>
            </a:r>
          </a:p>
          <a:p>
            <a:pPr lvl="1">
              <a:buClr>
                <a:srgbClr val="0070C0"/>
              </a:buClr>
            </a:pPr>
            <a:r>
              <a:rPr lang="en-US" sz="2000" dirty="0"/>
              <a:t>Custom </a:t>
            </a:r>
            <a:r>
              <a:rPr lang="en-US" sz="2000" dirty="0" smtClean="0"/>
              <a:t>scoping of default management agents is </a:t>
            </a:r>
            <a:r>
              <a:rPr lang="en-US" sz="2000" dirty="0"/>
              <a:t>officially </a:t>
            </a:r>
            <a:r>
              <a:rPr lang="en-US" sz="2000" dirty="0" smtClean="0"/>
              <a:t>supported</a:t>
            </a:r>
          </a:p>
          <a:p>
            <a:pPr lvl="1">
              <a:buClr>
                <a:srgbClr val="0070C0"/>
              </a:buClr>
            </a:pPr>
            <a:endParaRPr lang="en-US" sz="2000" dirty="0"/>
          </a:p>
          <a:p>
            <a:pPr>
              <a:buClr>
                <a:srgbClr val="0070C0"/>
              </a:buClr>
            </a:pPr>
            <a:endParaRPr lang="en-US" sz="3600" dirty="0"/>
          </a:p>
        </p:txBody>
      </p:sp>
    </p:spTree>
    <p:extLst>
      <p:ext uri="{BB962C8B-B14F-4D97-AF65-F5344CB8AC3E}">
        <p14:creationId xmlns:p14="http://schemas.microsoft.com/office/powerpoint/2010/main" val="4082143236"/>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ext Placeholder 2"/>
          <p:cNvSpPr>
            <a:spLocks noGrp="1"/>
          </p:cNvSpPr>
          <p:nvPr>
            <p:ph type="body" sz="quarter" idx="10"/>
          </p:nvPr>
        </p:nvSpPr>
        <p:spPr>
          <a:xfrm>
            <a:off x="5651499" y="2394704"/>
            <a:ext cx="6019665" cy="3816910"/>
          </a:xfrm>
        </p:spPr>
        <p:txBody>
          <a:bodyPr/>
          <a:lstStyle/>
          <a:p>
            <a:pPr marL="0" indent="0">
              <a:spcBef>
                <a:spcPts val="1800"/>
              </a:spcBef>
              <a:buClr>
                <a:srgbClr val="0070C0"/>
              </a:buClr>
              <a:buNone/>
            </a:pPr>
            <a:r>
              <a:rPr lang="en-US" sz="2744" dirty="0">
                <a:solidFill>
                  <a:schemeClr val="tx1">
                    <a:lumMod val="75000"/>
                    <a:lumOff val="25000"/>
                  </a:schemeClr>
                </a:solidFill>
              </a:rPr>
              <a:t>Ability to </a:t>
            </a:r>
            <a:r>
              <a:rPr lang="en-US" sz="2744" dirty="0" err="1">
                <a:solidFill>
                  <a:schemeClr val="tx1">
                    <a:lumMod val="75000"/>
                    <a:lumOff val="25000"/>
                  </a:schemeClr>
                </a:solidFill>
              </a:rPr>
              <a:t>Dirsync</a:t>
            </a:r>
            <a:r>
              <a:rPr lang="en-US" sz="2744" dirty="0">
                <a:solidFill>
                  <a:schemeClr val="tx1">
                    <a:lumMod val="75000"/>
                    <a:lumOff val="25000"/>
                  </a:schemeClr>
                </a:solidFill>
              </a:rPr>
              <a:t> to Windows Azure AD only a subset of your users</a:t>
            </a:r>
          </a:p>
          <a:p>
            <a:pPr marL="0" indent="0">
              <a:spcBef>
                <a:spcPts val="1800"/>
              </a:spcBef>
              <a:buClr>
                <a:srgbClr val="0070C0"/>
              </a:buClr>
              <a:buNone/>
            </a:pPr>
            <a:r>
              <a:rPr lang="en-US" sz="2744" dirty="0">
                <a:solidFill>
                  <a:schemeClr val="tx1">
                    <a:lumMod val="75000"/>
                    <a:lumOff val="25000"/>
                  </a:schemeClr>
                </a:solidFill>
              </a:rPr>
              <a:t>Options for Filtering</a:t>
            </a:r>
          </a:p>
          <a:p>
            <a:pPr marL="234950" lvl="1" indent="-234950">
              <a:spcBef>
                <a:spcPts val="900"/>
              </a:spcBef>
              <a:buClr>
                <a:srgbClr val="0070C0"/>
              </a:buClr>
            </a:pPr>
            <a:r>
              <a:rPr lang="en-US" sz="2000" spc="-70" dirty="0">
                <a:solidFill>
                  <a:schemeClr val="tx1">
                    <a:lumMod val="65000"/>
                    <a:lumOff val="35000"/>
                  </a:schemeClr>
                </a:solidFill>
              </a:rPr>
              <a:t>OU </a:t>
            </a:r>
          </a:p>
          <a:p>
            <a:pPr marL="234950" lvl="1" indent="-234950">
              <a:spcBef>
                <a:spcPts val="900"/>
              </a:spcBef>
              <a:buClr>
                <a:srgbClr val="0070C0"/>
              </a:buClr>
            </a:pPr>
            <a:r>
              <a:rPr lang="en-US" sz="2000" spc="-70" dirty="0">
                <a:solidFill>
                  <a:schemeClr val="tx1">
                    <a:lumMod val="65000"/>
                    <a:lumOff val="35000"/>
                  </a:schemeClr>
                </a:solidFill>
              </a:rPr>
              <a:t>Domain-based </a:t>
            </a:r>
          </a:p>
          <a:p>
            <a:pPr marL="234950" lvl="1" indent="-234950">
              <a:spcBef>
                <a:spcPts val="900"/>
              </a:spcBef>
              <a:buClr>
                <a:srgbClr val="0070C0"/>
              </a:buClr>
            </a:pPr>
            <a:r>
              <a:rPr lang="en-US" sz="2000" spc="-70" dirty="0">
                <a:solidFill>
                  <a:schemeClr val="tx1">
                    <a:lumMod val="65000"/>
                    <a:lumOff val="35000"/>
                  </a:schemeClr>
                </a:solidFill>
              </a:rPr>
              <a:t>User Attribute </a:t>
            </a:r>
          </a:p>
        </p:txBody>
      </p:sp>
      <p:grpSp>
        <p:nvGrpSpPr>
          <p:cNvPr id="41" name="Group 26"/>
          <p:cNvGrpSpPr>
            <a:grpSpLocks noChangeAspect="1"/>
          </p:cNvGrpSpPr>
          <p:nvPr/>
        </p:nvGrpSpPr>
        <p:grpSpPr bwMode="auto">
          <a:xfrm>
            <a:off x="2208492" y="4008580"/>
            <a:ext cx="1141764" cy="2048772"/>
            <a:chOff x="3624" y="1775"/>
            <a:chExt cx="428" cy="768"/>
          </a:xfrm>
          <a:solidFill>
            <a:srgbClr val="0070C0"/>
          </a:solidFill>
        </p:grpSpPr>
        <p:sp>
          <p:nvSpPr>
            <p:cNvPr id="42" name="Oval 27"/>
            <p:cNvSpPr>
              <a:spLocks noChangeArrowheads="1"/>
            </p:cNvSpPr>
            <p:nvPr/>
          </p:nvSpPr>
          <p:spPr bwMode="auto">
            <a:xfrm>
              <a:off x="3703" y="1775"/>
              <a:ext cx="166" cy="1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a:solidFill>
                  <a:srgbClr val="000000"/>
                </a:solidFill>
              </a:endParaRPr>
            </a:p>
          </p:txBody>
        </p:sp>
        <p:sp>
          <p:nvSpPr>
            <p:cNvPr id="43" name="Freeform 28"/>
            <p:cNvSpPr>
              <a:spLocks noEditPoints="1"/>
            </p:cNvSpPr>
            <p:nvPr/>
          </p:nvSpPr>
          <p:spPr bwMode="auto">
            <a:xfrm>
              <a:off x="3624" y="1966"/>
              <a:ext cx="327" cy="577"/>
            </a:xfrm>
            <a:custGeom>
              <a:avLst/>
              <a:gdLst>
                <a:gd name="T0" fmla="*/ 119 w 136"/>
                <a:gd name="T1" fmla="*/ 123 h 242"/>
                <a:gd name="T2" fmla="*/ 119 w 136"/>
                <a:gd name="T3" fmla="*/ 123 h 242"/>
                <a:gd name="T4" fmla="*/ 115 w 136"/>
                <a:gd name="T5" fmla="*/ 121 h 242"/>
                <a:gd name="T6" fmla="*/ 112 w 136"/>
                <a:gd name="T7" fmla="*/ 115 h 242"/>
                <a:gd name="T8" fmla="*/ 112 w 136"/>
                <a:gd name="T9" fmla="*/ 115 h 242"/>
                <a:gd name="T10" fmla="*/ 117 w 136"/>
                <a:gd name="T11" fmla="*/ 109 h 242"/>
                <a:gd name="T12" fmla="*/ 133 w 136"/>
                <a:gd name="T13" fmla="*/ 102 h 242"/>
                <a:gd name="T14" fmla="*/ 136 w 136"/>
                <a:gd name="T15" fmla="*/ 70 h 242"/>
                <a:gd name="T16" fmla="*/ 136 w 136"/>
                <a:gd name="T17" fmla="*/ 70 h 242"/>
                <a:gd name="T18" fmla="*/ 136 w 136"/>
                <a:gd name="T19" fmla="*/ 69 h 242"/>
                <a:gd name="T20" fmla="*/ 68 w 136"/>
                <a:gd name="T21" fmla="*/ 0 h 242"/>
                <a:gd name="T22" fmla="*/ 0 w 136"/>
                <a:gd name="T23" fmla="*/ 69 h 242"/>
                <a:gd name="T24" fmla="*/ 0 w 136"/>
                <a:gd name="T25" fmla="*/ 70 h 242"/>
                <a:gd name="T26" fmla="*/ 0 w 136"/>
                <a:gd name="T27" fmla="*/ 70 h 242"/>
                <a:gd name="T28" fmla="*/ 29 w 136"/>
                <a:gd name="T29" fmla="*/ 141 h 242"/>
                <a:gd name="T30" fmla="*/ 30 w 136"/>
                <a:gd name="T31" fmla="*/ 143 h 242"/>
                <a:gd name="T32" fmla="*/ 46 w 136"/>
                <a:gd name="T33" fmla="*/ 228 h 242"/>
                <a:gd name="T34" fmla="*/ 68 w 136"/>
                <a:gd name="T35" fmla="*/ 242 h 242"/>
                <a:gd name="T36" fmla="*/ 89 w 136"/>
                <a:gd name="T37" fmla="*/ 228 h 242"/>
                <a:gd name="T38" fmla="*/ 106 w 136"/>
                <a:gd name="T39" fmla="*/ 143 h 242"/>
                <a:gd name="T40" fmla="*/ 107 w 136"/>
                <a:gd name="T41" fmla="*/ 141 h 242"/>
                <a:gd name="T42" fmla="*/ 129 w 136"/>
                <a:gd name="T43" fmla="*/ 119 h 242"/>
                <a:gd name="T44" fmla="*/ 122 w 136"/>
                <a:gd name="T45" fmla="*/ 123 h 242"/>
                <a:gd name="T46" fmla="*/ 119 w 136"/>
                <a:gd name="T47" fmla="*/ 123 h 242"/>
                <a:gd name="T48" fmla="*/ 78 w 136"/>
                <a:gd name="T49" fmla="*/ 105 h 242"/>
                <a:gd name="T50" fmla="*/ 68 w 136"/>
                <a:gd name="T51" fmla="*/ 116 h 242"/>
                <a:gd name="T52" fmla="*/ 68 w 136"/>
                <a:gd name="T53" fmla="*/ 116 h 242"/>
                <a:gd name="T54" fmla="*/ 68 w 136"/>
                <a:gd name="T55" fmla="*/ 116 h 242"/>
                <a:gd name="T56" fmla="*/ 67 w 136"/>
                <a:gd name="T57" fmla="*/ 116 h 242"/>
                <a:gd name="T58" fmla="*/ 56 w 136"/>
                <a:gd name="T59" fmla="*/ 105 h 242"/>
                <a:gd name="T60" fmla="*/ 56 w 136"/>
                <a:gd name="T61" fmla="*/ 104 h 242"/>
                <a:gd name="T62" fmla="*/ 63 w 136"/>
                <a:gd name="T63" fmla="*/ 26 h 242"/>
                <a:gd name="T64" fmla="*/ 59 w 136"/>
                <a:gd name="T65" fmla="*/ 19 h 242"/>
                <a:gd name="T66" fmla="*/ 67 w 136"/>
                <a:gd name="T67" fmla="*/ 10 h 242"/>
                <a:gd name="T68" fmla="*/ 76 w 136"/>
                <a:gd name="T69" fmla="*/ 19 h 242"/>
                <a:gd name="T70" fmla="*/ 72 w 136"/>
                <a:gd name="T71" fmla="*/ 26 h 242"/>
                <a:gd name="T72" fmla="*/ 78 w 136"/>
                <a:gd name="T73" fmla="*/ 104 h 242"/>
                <a:gd name="T74" fmla="*/ 78 w 136"/>
                <a:gd name="T75" fmla="*/ 105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 h="242">
                  <a:moveTo>
                    <a:pt x="119" y="123"/>
                  </a:moveTo>
                  <a:cubicBezTo>
                    <a:pt x="119" y="123"/>
                    <a:pt x="119" y="123"/>
                    <a:pt x="119" y="123"/>
                  </a:cubicBezTo>
                  <a:cubicBezTo>
                    <a:pt x="117" y="123"/>
                    <a:pt x="115" y="122"/>
                    <a:pt x="115" y="121"/>
                  </a:cubicBezTo>
                  <a:cubicBezTo>
                    <a:pt x="112" y="115"/>
                    <a:pt x="112" y="115"/>
                    <a:pt x="112" y="115"/>
                  </a:cubicBezTo>
                  <a:cubicBezTo>
                    <a:pt x="112" y="115"/>
                    <a:pt x="112" y="115"/>
                    <a:pt x="112" y="115"/>
                  </a:cubicBezTo>
                  <a:cubicBezTo>
                    <a:pt x="112" y="111"/>
                    <a:pt x="115" y="109"/>
                    <a:pt x="117" y="109"/>
                  </a:cubicBezTo>
                  <a:cubicBezTo>
                    <a:pt x="133" y="102"/>
                    <a:pt x="133" y="102"/>
                    <a:pt x="133" y="102"/>
                  </a:cubicBezTo>
                  <a:cubicBezTo>
                    <a:pt x="136" y="89"/>
                    <a:pt x="136" y="77"/>
                    <a:pt x="136" y="70"/>
                  </a:cubicBezTo>
                  <a:cubicBezTo>
                    <a:pt x="136" y="70"/>
                    <a:pt x="136" y="70"/>
                    <a:pt x="136" y="70"/>
                  </a:cubicBezTo>
                  <a:cubicBezTo>
                    <a:pt x="136" y="69"/>
                    <a:pt x="136" y="69"/>
                    <a:pt x="136" y="69"/>
                  </a:cubicBezTo>
                  <a:cubicBezTo>
                    <a:pt x="136" y="31"/>
                    <a:pt x="105" y="0"/>
                    <a:pt x="68" y="0"/>
                  </a:cubicBezTo>
                  <a:cubicBezTo>
                    <a:pt x="30" y="0"/>
                    <a:pt x="0" y="31"/>
                    <a:pt x="0" y="69"/>
                  </a:cubicBezTo>
                  <a:cubicBezTo>
                    <a:pt x="0" y="69"/>
                    <a:pt x="0" y="69"/>
                    <a:pt x="0" y="70"/>
                  </a:cubicBezTo>
                  <a:cubicBezTo>
                    <a:pt x="0" y="70"/>
                    <a:pt x="0" y="70"/>
                    <a:pt x="0" y="70"/>
                  </a:cubicBezTo>
                  <a:cubicBezTo>
                    <a:pt x="0" y="86"/>
                    <a:pt x="2" y="136"/>
                    <a:pt x="29" y="141"/>
                  </a:cubicBezTo>
                  <a:cubicBezTo>
                    <a:pt x="29" y="141"/>
                    <a:pt x="30" y="142"/>
                    <a:pt x="30" y="143"/>
                  </a:cubicBezTo>
                  <a:cubicBezTo>
                    <a:pt x="30" y="145"/>
                    <a:pt x="45" y="222"/>
                    <a:pt x="46" y="228"/>
                  </a:cubicBezTo>
                  <a:cubicBezTo>
                    <a:pt x="48" y="236"/>
                    <a:pt x="52" y="242"/>
                    <a:pt x="68" y="242"/>
                  </a:cubicBezTo>
                  <a:cubicBezTo>
                    <a:pt x="84" y="242"/>
                    <a:pt x="87" y="236"/>
                    <a:pt x="89" y="228"/>
                  </a:cubicBezTo>
                  <a:cubicBezTo>
                    <a:pt x="90" y="222"/>
                    <a:pt x="105" y="145"/>
                    <a:pt x="106" y="143"/>
                  </a:cubicBezTo>
                  <a:cubicBezTo>
                    <a:pt x="106" y="142"/>
                    <a:pt x="106" y="141"/>
                    <a:pt x="107" y="141"/>
                  </a:cubicBezTo>
                  <a:cubicBezTo>
                    <a:pt x="118" y="139"/>
                    <a:pt x="124" y="130"/>
                    <a:pt x="129" y="119"/>
                  </a:cubicBezTo>
                  <a:cubicBezTo>
                    <a:pt x="125" y="121"/>
                    <a:pt x="123" y="122"/>
                    <a:pt x="122" y="123"/>
                  </a:cubicBezTo>
                  <a:cubicBezTo>
                    <a:pt x="121" y="123"/>
                    <a:pt x="120" y="123"/>
                    <a:pt x="119" y="123"/>
                  </a:cubicBezTo>
                  <a:close/>
                  <a:moveTo>
                    <a:pt x="78" y="105"/>
                  </a:moveTo>
                  <a:cubicBezTo>
                    <a:pt x="68" y="116"/>
                    <a:pt x="68" y="116"/>
                    <a:pt x="68" y="116"/>
                  </a:cubicBezTo>
                  <a:cubicBezTo>
                    <a:pt x="68" y="116"/>
                    <a:pt x="68" y="116"/>
                    <a:pt x="68" y="116"/>
                  </a:cubicBezTo>
                  <a:cubicBezTo>
                    <a:pt x="68" y="116"/>
                    <a:pt x="68" y="116"/>
                    <a:pt x="68" y="116"/>
                  </a:cubicBezTo>
                  <a:cubicBezTo>
                    <a:pt x="67" y="116"/>
                    <a:pt x="67" y="116"/>
                    <a:pt x="67" y="116"/>
                  </a:cubicBezTo>
                  <a:cubicBezTo>
                    <a:pt x="56" y="105"/>
                    <a:pt x="56" y="105"/>
                    <a:pt x="56" y="105"/>
                  </a:cubicBezTo>
                  <a:cubicBezTo>
                    <a:pt x="56" y="105"/>
                    <a:pt x="56" y="105"/>
                    <a:pt x="56" y="104"/>
                  </a:cubicBezTo>
                  <a:cubicBezTo>
                    <a:pt x="63" y="26"/>
                    <a:pt x="63" y="26"/>
                    <a:pt x="63" y="26"/>
                  </a:cubicBezTo>
                  <a:cubicBezTo>
                    <a:pt x="60" y="24"/>
                    <a:pt x="59" y="22"/>
                    <a:pt x="59" y="19"/>
                  </a:cubicBezTo>
                  <a:cubicBezTo>
                    <a:pt x="59" y="14"/>
                    <a:pt x="63" y="10"/>
                    <a:pt x="67" y="10"/>
                  </a:cubicBezTo>
                  <a:cubicBezTo>
                    <a:pt x="72" y="10"/>
                    <a:pt x="76" y="14"/>
                    <a:pt x="76" y="19"/>
                  </a:cubicBezTo>
                  <a:cubicBezTo>
                    <a:pt x="76" y="22"/>
                    <a:pt x="74" y="25"/>
                    <a:pt x="72" y="26"/>
                  </a:cubicBezTo>
                  <a:cubicBezTo>
                    <a:pt x="78" y="104"/>
                    <a:pt x="78" y="104"/>
                    <a:pt x="78" y="104"/>
                  </a:cubicBezTo>
                  <a:cubicBezTo>
                    <a:pt x="78" y="105"/>
                    <a:pt x="78" y="105"/>
                    <a:pt x="78"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a:solidFill>
                  <a:srgbClr val="000000"/>
                </a:solidFill>
              </a:endParaRPr>
            </a:p>
          </p:txBody>
        </p:sp>
        <p:sp>
          <p:nvSpPr>
            <p:cNvPr id="44" name="Freeform 29"/>
            <p:cNvSpPr>
              <a:spLocks/>
            </p:cNvSpPr>
            <p:nvPr/>
          </p:nvSpPr>
          <p:spPr bwMode="auto">
            <a:xfrm>
              <a:off x="3898" y="2149"/>
              <a:ext cx="154" cy="108"/>
            </a:xfrm>
            <a:custGeom>
              <a:avLst/>
              <a:gdLst>
                <a:gd name="T0" fmla="*/ 63 w 64"/>
                <a:gd name="T1" fmla="*/ 18 h 45"/>
                <a:gd name="T2" fmla="*/ 57 w 64"/>
                <a:gd name="T3" fmla="*/ 21 h 45"/>
                <a:gd name="T4" fmla="*/ 50 w 64"/>
                <a:gd name="T5" fmla="*/ 17 h 45"/>
                <a:gd name="T6" fmla="*/ 51 w 64"/>
                <a:gd name="T7" fmla="*/ 7 h 45"/>
                <a:gd name="T8" fmla="*/ 57 w 64"/>
                <a:gd name="T9" fmla="*/ 4 h 45"/>
                <a:gd name="T10" fmla="*/ 57 w 64"/>
                <a:gd name="T11" fmla="*/ 3 h 45"/>
                <a:gd name="T12" fmla="*/ 46 w 64"/>
                <a:gd name="T13" fmla="*/ 6 h 45"/>
                <a:gd name="T14" fmla="*/ 41 w 64"/>
                <a:gd name="T15" fmla="*/ 18 h 45"/>
                <a:gd name="T16" fmla="*/ 4 w 64"/>
                <a:gd name="T17" fmla="*/ 34 h 45"/>
                <a:gd name="T18" fmla="*/ 0 w 64"/>
                <a:gd name="T19" fmla="*/ 38 h 45"/>
                <a:gd name="T20" fmla="*/ 3 w 64"/>
                <a:gd name="T21" fmla="*/ 43 h 45"/>
                <a:gd name="T22" fmla="*/ 7 w 64"/>
                <a:gd name="T23" fmla="*/ 44 h 45"/>
                <a:gd name="T24" fmla="*/ 45 w 64"/>
                <a:gd name="T25" fmla="*/ 23 h 45"/>
                <a:gd name="T26" fmla="*/ 55 w 64"/>
                <a:gd name="T27" fmla="*/ 26 h 45"/>
                <a:gd name="T28" fmla="*/ 64 w 64"/>
                <a:gd name="T29" fmla="*/ 18 h 45"/>
                <a:gd name="T30" fmla="*/ 63 w 64"/>
                <a:gd name="T31" fmla="*/ 1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45">
                  <a:moveTo>
                    <a:pt x="63" y="18"/>
                  </a:moveTo>
                  <a:cubicBezTo>
                    <a:pt x="57" y="21"/>
                    <a:pt x="57" y="21"/>
                    <a:pt x="57" y="21"/>
                  </a:cubicBezTo>
                  <a:cubicBezTo>
                    <a:pt x="50" y="17"/>
                    <a:pt x="50" y="17"/>
                    <a:pt x="50" y="17"/>
                  </a:cubicBezTo>
                  <a:cubicBezTo>
                    <a:pt x="51" y="7"/>
                    <a:pt x="51" y="7"/>
                    <a:pt x="51" y="7"/>
                  </a:cubicBezTo>
                  <a:cubicBezTo>
                    <a:pt x="57" y="4"/>
                    <a:pt x="57" y="4"/>
                    <a:pt x="57" y="4"/>
                  </a:cubicBezTo>
                  <a:cubicBezTo>
                    <a:pt x="57" y="3"/>
                    <a:pt x="57" y="3"/>
                    <a:pt x="57" y="3"/>
                  </a:cubicBezTo>
                  <a:cubicBezTo>
                    <a:pt x="57" y="3"/>
                    <a:pt x="51" y="0"/>
                    <a:pt x="46" y="6"/>
                  </a:cubicBezTo>
                  <a:cubicBezTo>
                    <a:pt x="41" y="18"/>
                    <a:pt x="41" y="18"/>
                    <a:pt x="41" y="18"/>
                  </a:cubicBezTo>
                  <a:cubicBezTo>
                    <a:pt x="4" y="34"/>
                    <a:pt x="4" y="34"/>
                    <a:pt x="4" y="34"/>
                  </a:cubicBezTo>
                  <a:cubicBezTo>
                    <a:pt x="4" y="34"/>
                    <a:pt x="0" y="35"/>
                    <a:pt x="0" y="38"/>
                  </a:cubicBezTo>
                  <a:cubicBezTo>
                    <a:pt x="3" y="43"/>
                    <a:pt x="3" y="43"/>
                    <a:pt x="3" y="43"/>
                  </a:cubicBezTo>
                  <a:cubicBezTo>
                    <a:pt x="3" y="43"/>
                    <a:pt x="3" y="45"/>
                    <a:pt x="7" y="44"/>
                  </a:cubicBezTo>
                  <a:cubicBezTo>
                    <a:pt x="11" y="43"/>
                    <a:pt x="45" y="23"/>
                    <a:pt x="45" y="23"/>
                  </a:cubicBezTo>
                  <a:cubicBezTo>
                    <a:pt x="55" y="26"/>
                    <a:pt x="55" y="26"/>
                    <a:pt x="55" y="26"/>
                  </a:cubicBezTo>
                  <a:cubicBezTo>
                    <a:pt x="55" y="26"/>
                    <a:pt x="62" y="25"/>
                    <a:pt x="64" y="18"/>
                  </a:cubicBezTo>
                  <a:lnTo>
                    <a:pt x="63"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a:solidFill>
                  <a:srgbClr val="000000"/>
                </a:solidFill>
              </a:endParaRPr>
            </a:p>
          </p:txBody>
        </p:sp>
      </p:grpSp>
      <p:grpSp>
        <p:nvGrpSpPr>
          <p:cNvPr id="45" name="Group 9"/>
          <p:cNvGrpSpPr>
            <a:grpSpLocks noChangeAspect="1"/>
          </p:cNvGrpSpPr>
          <p:nvPr/>
        </p:nvGrpSpPr>
        <p:grpSpPr bwMode="auto">
          <a:xfrm>
            <a:off x="3684913" y="4008581"/>
            <a:ext cx="1009647" cy="2048773"/>
            <a:chOff x="2861" y="1971"/>
            <a:chExt cx="822" cy="1668"/>
          </a:xfrm>
          <a:solidFill>
            <a:srgbClr val="0070C0"/>
          </a:solidFill>
        </p:grpSpPr>
        <p:sp>
          <p:nvSpPr>
            <p:cNvPr id="46" name="Oval 10"/>
            <p:cNvSpPr>
              <a:spLocks noChangeArrowheads="1"/>
            </p:cNvSpPr>
            <p:nvPr/>
          </p:nvSpPr>
          <p:spPr bwMode="auto">
            <a:xfrm>
              <a:off x="3039" y="1971"/>
              <a:ext cx="366" cy="35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a:solidFill>
                  <a:srgbClr val="000000"/>
                </a:solidFill>
              </a:endParaRPr>
            </a:p>
          </p:txBody>
        </p:sp>
        <p:sp>
          <p:nvSpPr>
            <p:cNvPr id="47" name="Freeform 11"/>
            <p:cNvSpPr>
              <a:spLocks/>
            </p:cNvSpPr>
            <p:nvPr/>
          </p:nvSpPr>
          <p:spPr bwMode="auto">
            <a:xfrm>
              <a:off x="3018" y="2443"/>
              <a:ext cx="58" cy="424"/>
            </a:xfrm>
            <a:custGeom>
              <a:avLst/>
              <a:gdLst>
                <a:gd name="T0" fmla="*/ 58 w 58"/>
                <a:gd name="T1" fmla="*/ 129 h 424"/>
                <a:gd name="T2" fmla="*/ 0 w 58"/>
                <a:gd name="T3" fmla="*/ 176 h 424"/>
                <a:gd name="T4" fmla="*/ 58 w 58"/>
                <a:gd name="T5" fmla="*/ 424 h 424"/>
                <a:gd name="T6" fmla="*/ 58 w 58"/>
                <a:gd name="T7" fmla="*/ 0 h 424"/>
                <a:gd name="T8" fmla="*/ 11 w 58"/>
                <a:gd name="T9" fmla="*/ 108 h 424"/>
                <a:gd name="T10" fmla="*/ 58 w 58"/>
                <a:gd name="T11" fmla="*/ 129 h 424"/>
              </a:gdLst>
              <a:ahLst/>
              <a:cxnLst>
                <a:cxn ang="0">
                  <a:pos x="T0" y="T1"/>
                </a:cxn>
                <a:cxn ang="0">
                  <a:pos x="T2" y="T3"/>
                </a:cxn>
                <a:cxn ang="0">
                  <a:pos x="T4" y="T5"/>
                </a:cxn>
                <a:cxn ang="0">
                  <a:pos x="T6" y="T7"/>
                </a:cxn>
                <a:cxn ang="0">
                  <a:pos x="T8" y="T9"/>
                </a:cxn>
                <a:cxn ang="0">
                  <a:pos x="T10" y="T11"/>
                </a:cxn>
              </a:cxnLst>
              <a:rect l="0" t="0" r="r" b="b"/>
              <a:pathLst>
                <a:path w="58" h="424">
                  <a:moveTo>
                    <a:pt x="58" y="129"/>
                  </a:moveTo>
                  <a:lnTo>
                    <a:pt x="0" y="176"/>
                  </a:lnTo>
                  <a:lnTo>
                    <a:pt x="58" y="424"/>
                  </a:lnTo>
                  <a:lnTo>
                    <a:pt x="58" y="0"/>
                  </a:lnTo>
                  <a:lnTo>
                    <a:pt x="11" y="108"/>
                  </a:lnTo>
                  <a:lnTo>
                    <a:pt x="58"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a:solidFill>
                  <a:srgbClr val="000000"/>
                </a:solidFill>
              </a:endParaRPr>
            </a:p>
          </p:txBody>
        </p:sp>
        <p:sp>
          <p:nvSpPr>
            <p:cNvPr id="48" name="Rectangle 12"/>
            <p:cNvSpPr>
              <a:spLocks noChangeArrowheads="1"/>
            </p:cNvSpPr>
            <p:nvPr/>
          </p:nvSpPr>
          <p:spPr bwMode="auto">
            <a:xfrm>
              <a:off x="2913" y="3054"/>
              <a:ext cx="105"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63"/>
              <a:endParaRPr lang="en-US">
                <a:solidFill>
                  <a:srgbClr val="000000"/>
                </a:solidFill>
              </a:endParaRPr>
            </a:p>
          </p:txBody>
        </p:sp>
        <p:sp>
          <p:nvSpPr>
            <p:cNvPr id="49" name="Freeform 13"/>
            <p:cNvSpPr>
              <a:spLocks noEditPoints="1"/>
            </p:cNvSpPr>
            <p:nvPr/>
          </p:nvSpPr>
          <p:spPr bwMode="auto">
            <a:xfrm>
              <a:off x="2903" y="3043"/>
              <a:ext cx="126" cy="26"/>
            </a:xfrm>
            <a:custGeom>
              <a:avLst/>
              <a:gdLst>
                <a:gd name="T0" fmla="*/ 0 w 126"/>
                <a:gd name="T1" fmla="*/ 0 h 26"/>
                <a:gd name="T2" fmla="*/ 0 w 126"/>
                <a:gd name="T3" fmla="*/ 26 h 26"/>
                <a:gd name="T4" fmla="*/ 126 w 126"/>
                <a:gd name="T5" fmla="*/ 26 h 26"/>
                <a:gd name="T6" fmla="*/ 126 w 126"/>
                <a:gd name="T7" fmla="*/ 0 h 26"/>
                <a:gd name="T8" fmla="*/ 0 w 126"/>
                <a:gd name="T9" fmla="*/ 0 h 26"/>
                <a:gd name="T10" fmla="*/ 115 w 126"/>
                <a:gd name="T11" fmla="*/ 16 h 26"/>
                <a:gd name="T12" fmla="*/ 10 w 126"/>
                <a:gd name="T13" fmla="*/ 16 h 26"/>
                <a:gd name="T14" fmla="*/ 10 w 126"/>
                <a:gd name="T15" fmla="*/ 11 h 26"/>
                <a:gd name="T16" fmla="*/ 115 w 126"/>
                <a:gd name="T17" fmla="*/ 11 h 26"/>
                <a:gd name="T18" fmla="*/ 115 w 126"/>
                <a:gd name="T19"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26">
                  <a:moveTo>
                    <a:pt x="0" y="0"/>
                  </a:moveTo>
                  <a:lnTo>
                    <a:pt x="0" y="26"/>
                  </a:lnTo>
                  <a:lnTo>
                    <a:pt x="126" y="26"/>
                  </a:lnTo>
                  <a:lnTo>
                    <a:pt x="126" y="0"/>
                  </a:lnTo>
                  <a:lnTo>
                    <a:pt x="0" y="0"/>
                  </a:lnTo>
                  <a:close/>
                  <a:moveTo>
                    <a:pt x="115" y="16"/>
                  </a:moveTo>
                  <a:lnTo>
                    <a:pt x="10" y="16"/>
                  </a:lnTo>
                  <a:lnTo>
                    <a:pt x="10" y="11"/>
                  </a:lnTo>
                  <a:lnTo>
                    <a:pt x="115" y="11"/>
                  </a:lnTo>
                  <a:lnTo>
                    <a:pt x="115"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a:solidFill>
                  <a:srgbClr val="000000"/>
                </a:solidFill>
              </a:endParaRPr>
            </a:p>
          </p:txBody>
        </p:sp>
        <p:sp>
          <p:nvSpPr>
            <p:cNvPr id="50" name="Freeform 14"/>
            <p:cNvSpPr>
              <a:spLocks noEditPoints="1"/>
            </p:cNvSpPr>
            <p:nvPr/>
          </p:nvSpPr>
          <p:spPr bwMode="auto">
            <a:xfrm>
              <a:off x="2861" y="2422"/>
              <a:ext cx="220" cy="823"/>
            </a:xfrm>
            <a:custGeom>
              <a:avLst/>
              <a:gdLst>
                <a:gd name="T0" fmla="*/ 42 w 42"/>
                <a:gd name="T1" fmla="*/ 96 h 159"/>
                <a:gd name="T2" fmla="*/ 41 w 42"/>
                <a:gd name="T3" fmla="*/ 96 h 159"/>
                <a:gd name="T4" fmla="*/ 27 w 42"/>
                <a:gd name="T5" fmla="*/ 37 h 159"/>
                <a:gd name="T6" fmla="*/ 36 w 42"/>
                <a:gd name="T7" fmla="*/ 30 h 159"/>
                <a:gd name="T8" fmla="*/ 29 w 42"/>
                <a:gd name="T9" fmla="*/ 26 h 159"/>
                <a:gd name="T10" fmla="*/ 41 w 42"/>
                <a:gd name="T11" fmla="*/ 0 h 159"/>
                <a:gd name="T12" fmla="*/ 21 w 42"/>
                <a:gd name="T13" fmla="*/ 13 h 159"/>
                <a:gd name="T14" fmla="*/ 0 w 42"/>
                <a:gd name="T15" fmla="*/ 66 h 159"/>
                <a:gd name="T16" fmla="*/ 3 w 42"/>
                <a:gd name="T17" fmla="*/ 159 h 159"/>
                <a:gd name="T18" fmla="*/ 42 w 42"/>
                <a:gd name="T19" fmla="*/ 159 h 159"/>
                <a:gd name="T20" fmla="*/ 42 w 42"/>
                <a:gd name="T21" fmla="*/ 96 h 159"/>
                <a:gd name="T22" fmla="*/ 32 w 42"/>
                <a:gd name="T23" fmla="*/ 147 h 159"/>
                <a:gd name="T24" fmla="*/ 9 w 42"/>
                <a:gd name="T25" fmla="*/ 147 h 159"/>
                <a:gd name="T26" fmla="*/ 8 w 42"/>
                <a:gd name="T27" fmla="*/ 131 h 159"/>
                <a:gd name="T28" fmla="*/ 10 w 42"/>
                <a:gd name="T29" fmla="*/ 131 h 159"/>
                <a:gd name="T30" fmla="*/ 11 w 42"/>
                <a:gd name="T31" fmla="*/ 146 h 159"/>
                <a:gd name="T32" fmla="*/ 30 w 42"/>
                <a:gd name="T33" fmla="*/ 146 h 159"/>
                <a:gd name="T34" fmla="*/ 30 w 42"/>
                <a:gd name="T35" fmla="*/ 131 h 159"/>
                <a:gd name="T36" fmla="*/ 31 w 42"/>
                <a:gd name="T37" fmla="*/ 131 h 159"/>
                <a:gd name="T38" fmla="*/ 32 w 42"/>
                <a:gd name="T39" fmla="*/ 131 h 159"/>
                <a:gd name="T40" fmla="*/ 32 w 42"/>
                <a:gd name="T41" fmla="*/ 147 h 159"/>
                <a:gd name="T42" fmla="*/ 32 w 42"/>
                <a:gd name="T43" fmla="*/ 125 h 159"/>
                <a:gd name="T44" fmla="*/ 8 w 42"/>
                <a:gd name="T45" fmla="*/ 125 h 159"/>
                <a:gd name="T46" fmla="*/ 8 w 42"/>
                <a:gd name="T47" fmla="*/ 120 h 159"/>
                <a:gd name="T48" fmla="*/ 32 w 42"/>
                <a:gd name="T49" fmla="*/ 120 h 159"/>
                <a:gd name="T50" fmla="*/ 32 w 42"/>
                <a:gd name="T51" fmla="*/ 12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 h="159">
                  <a:moveTo>
                    <a:pt x="42" y="96"/>
                  </a:moveTo>
                  <a:cubicBezTo>
                    <a:pt x="41" y="96"/>
                    <a:pt x="41" y="96"/>
                    <a:pt x="41" y="96"/>
                  </a:cubicBezTo>
                  <a:cubicBezTo>
                    <a:pt x="27" y="37"/>
                    <a:pt x="27" y="37"/>
                    <a:pt x="27" y="37"/>
                  </a:cubicBezTo>
                  <a:cubicBezTo>
                    <a:pt x="36" y="30"/>
                    <a:pt x="36" y="30"/>
                    <a:pt x="36" y="30"/>
                  </a:cubicBezTo>
                  <a:cubicBezTo>
                    <a:pt x="29" y="26"/>
                    <a:pt x="29" y="26"/>
                    <a:pt x="29" y="26"/>
                  </a:cubicBezTo>
                  <a:cubicBezTo>
                    <a:pt x="41" y="0"/>
                    <a:pt x="41" y="0"/>
                    <a:pt x="41" y="0"/>
                  </a:cubicBezTo>
                  <a:cubicBezTo>
                    <a:pt x="37" y="2"/>
                    <a:pt x="29" y="5"/>
                    <a:pt x="21" y="13"/>
                  </a:cubicBezTo>
                  <a:cubicBezTo>
                    <a:pt x="12" y="21"/>
                    <a:pt x="0" y="38"/>
                    <a:pt x="0" y="66"/>
                  </a:cubicBezTo>
                  <a:cubicBezTo>
                    <a:pt x="0" y="115"/>
                    <a:pt x="2" y="153"/>
                    <a:pt x="3" y="159"/>
                  </a:cubicBezTo>
                  <a:cubicBezTo>
                    <a:pt x="42" y="159"/>
                    <a:pt x="42" y="159"/>
                    <a:pt x="42" y="159"/>
                  </a:cubicBezTo>
                  <a:lnTo>
                    <a:pt x="42" y="96"/>
                  </a:lnTo>
                  <a:close/>
                  <a:moveTo>
                    <a:pt x="32" y="147"/>
                  </a:moveTo>
                  <a:cubicBezTo>
                    <a:pt x="9" y="147"/>
                    <a:pt x="9" y="147"/>
                    <a:pt x="9" y="147"/>
                  </a:cubicBezTo>
                  <a:cubicBezTo>
                    <a:pt x="8" y="131"/>
                    <a:pt x="8" y="131"/>
                    <a:pt x="8" y="131"/>
                  </a:cubicBezTo>
                  <a:cubicBezTo>
                    <a:pt x="10" y="131"/>
                    <a:pt x="10" y="131"/>
                    <a:pt x="10" y="131"/>
                  </a:cubicBezTo>
                  <a:cubicBezTo>
                    <a:pt x="11" y="146"/>
                    <a:pt x="11" y="146"/>
                    <a:pt x="11" y="146"/>
                  </a:cubicBezTo>
                  <a:cubicBezTo>
                    <a:pt x="30" y="146"/>
                    <a:pt x="30" y="146"/>
                    <a:pt x="30" y="146"/>
                  </a:cubicBezTo>
                  <a:cubicBezTo>
                    <a:pt x="30" y="131"/>
                    <a:pt x="30" y="131"/>
                    <a:pt x="30" y="131"/>
                  </a:cubicBezTo>
                  <a:cubicBezTo>
                    <a:pt x="31" y="131"/>
                    <a:pt x="31" y="131"/>
                    <a:pt x="31" y="131"/>
                  </a:cubicBezTo>
                  <a:cubicBezTo>
                    <a:pt x="32" y="131"/>
                    <a:pt x="32" y="131"/>
                    <a:pt x="32" y="131"/>
                  </a:cubicBezTo>
                  <a:lnTo>
                    <a:pt x="32" y="147"/>
                  </a:lnTo>
                  <a:close/>
                  <a:moveTo>
                    <a:pt x="32" y="125"/>
                  </a:moveTo>
                  <a:cubicBezTo>
                    <a:pt x="8" y="125"/>
                    <a:pt x="8" y="125"/>
                    <a:pt x="8" y="125"/>
                  </a:cubicBezTo>
                  <a:cubicBezTo>
                    <a:pt x="8" y="120"/>
                    <a:pt x="8" y="120"/>
                    <a:pt x="8" y="120"/>
                  </a:cubicBezTo>
                  <a:cubicBezTo>
                    <a:pt x="32" y="120"/>
                    <a:pt x="32" y="120"/>
                    <a:pt x="32" y="120"/>
                  </a:cubicBezTo>
                  <a:lnTo>
                    <a:pt x="32"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a:solidFill>
                  <a:srgbClr val="000000"/>
                </a:solidFill>
              </a:endParaRPr>
            </a:p>
          </p:txBody>
        </p:sp>
        <p:sp>
          <p:nvSpPr>
            <p:cNvPr id="51" name="Freeform 15"/>
            <p:cNvSpPr>
              <a:spLocks/>
            </p:cNvSpPr>
            <p:nvPr/>
          </p:nvSpPr>
          <p:spPr bwMode="auto">
            <a:xfrm>
              <a:off x="3018" y="2443"/>
              <a:ext cx="58" cy="424"/>
            </a:xfrm>
            <a:custGeom>
              <a:avLst/>
              <a:gdLst>
                <a:gd name="T0" fmla="*/ 58 w 58"/>
                <a:gd name="T1" fmla="*/ 129 h 424"/>
                <a:gd name="T2" fmla="*/ 0 w 58"/>
                <a:gd name="T3" fmla="*/ 176 h 424"/>
                <a:gd name="T4" fmla="*/ 58 w 58"/>
                <a:gd name="T5" fmla="*/ 424 h 424"/>
                <a:gd name="T6" fmla="*/ 58 w 58"/>
                <a:gd name="T7" fmla="*/ 0 h 424"/>
                <a:gd name="T8" fmla="*/ 11 w 58"/>
                <a:gd name="T9" fmla="*/ 108 h 424"/>
                <a:gd name="T10" fmla="*/ 58 w 58"/>
                <a:gd name="T11" fmla="*/ 129 h 424"/>
              </a:gdLst>
              <a:ahLst/>
              <a:cxnLst>
                <a:cxn ang="0">
                  <a:pos x="T0" y="T1"/>
                </a:cxn>
                <a:cxn ang="0">
                  <a:pos x="T2" y="T3"/>
                </a:cxn>
                <a:cxn ang="0">
                  <a:pos x="T4" y="T5"/>
                </a:cxn>
                <a:cxn ang="0">
                  <a:pos x="T6" y="T7"/>
                </a:cxn>
                <a:cxn ang="0">
                  <a:pos x="T8" y="T9"/>
                </a:cxn>
                <a:cxn ang="0">
                  <a:pos x="T10" y="T11"/>
                </a:cxn>
              </a:cxnLst>
              <a:rect l="0" t="0" r="r" b="b"/>
              <a:pathLst>
                <a:path w="58" h="424">
                  <a:moveTo>
                    <a:pt x="58" y="129"/>
                  </a:moveTo>
                  <a:lnTo>
                    <a:pt x="0" y="176"/>
                  </a:lnTo>
                  <a:lnTo>
                    <a:pt x="58" y="424"/>
                  </a:lnTo>
                  <a:lnTo>
                    <a:pt x="58" y="0"/>
                  </a:lnTo>
                  <a:lnTo>
                    <a:pt x="11" y="108"/>
                  </a:lnTo>
                  <a:lnTo>
                    <a:pt x="58"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a:solidFill>
                  <a:srgbClr val="000000"/>
                </a:solidFill>
              </a:endParaRPr>
            </a:p>
          </p:txBody>
        </p:sp>
        <p:sp>
          <p:nvSpPr>
            <p:cNvPr id="52" name="Freeform 16"/>
            <p:cNvSpPr>
              <a:spLocks noEditPoints="1"/>
            </p:cNvSpPr>
            <p:nvPr/>
          </p:nvSpPr>
          <p:spPr bwMode="auto">
            <a:xfrm>
              <a:off x="3049" y="2386"/>
              <a:ext cx="346" cy="1253"/>
            </a:xfrm>
            <a:custGeom>
              <a:avLst/>
              <a:gdLst>
                <a:gd name="T0" fmla="*/ 58 w 66"/>
                <a:gd name="T1" fmla="*/ 167 h 242"/>
                <a:gd name="T2" fmla="*/ 58 w 66"/>
                <a:gd name="T3" fmla="*/ 103 h 242"/>
                <a:gd name="T4" fmla="*/ 58 w 66"/>
                <a:gd name="T5" fmla="*/ 103 h 242"/>
                <a:gd name="T6" fmla="*/ 58 w 66"/>
                <a:gd name="T7" fmla="*/ 6 h 242"/>
                <a:gd name="T8" fmla="*/ 58 w 66"/>
                <a:gd name="T9" fmla="*/ 6 h 242"/>
                <a:gd name="T10" fmla="*/ 58 w 66"/>
                <a:gd name="T11" fmla="*/ 5 h 242"/>
                <a:gd name="T12" fmla="*/ 33 w 66"/>
                <a:gd name="T13" fmla="*/ 0 h 242"/>
                <a:gd name="T14" fmla="*/ 7 w 66"/>
                <a:gd name="T15" fmla="*/ 5 h 242"/>
                <a:gd name="T16" fmla="*/ 7 w 66"/>
                <a:gd name="T17" fmla="*/ 6 h 242"/>
                <a:gd name="T18" fmla="*/ 8 w 66"/>
                <a:gd name="T19" fmla="*/ 6 h 242"/>
                <a:gd name="T20" fmla="*/ 8 w 66"/>
                <a:gd name="T21" fmla="*/ 103 h 242"/>
                <a:gd name="T22" fmla="*/ 7 w 66"/>
                <a:gd name="T23" fmla="*/ 103 h 242"/>
                <a:gd name="T24" fmla="*/ 7 w 66"/>
                <a:gd name="T25" fmla="*/ 167 h 242"/>
                <a:gd name="T26" fmla="*/ 0 w 66"/>
                <a:gd name="T27" fmla="*/ 167 h 242"/>
                <a:gd name="T28" fmla="*/ 11 w 66"/>
                <a:gd name="T29" fmla="*/ 228 h 242"/>
                <a:gd name="T30" fmla="*/ 33 w 66"/>
                <a:gd name="T31" fmla="*/ 242 h 242"/>
                <a:gd name="T32" fmla="*/ 54 w 66"/>
                <a:gd name="T33" fmla="*/ 228 h 242"/>
                <a:gd name="T34" fmla="*/ 66 w 66"/>
                <a:gd name="T35" fmla="*/ 167 h 242"/>
                <a:gd name="T36" fmla="*/ 58 w 66"/>
                <a:gd name="T37" fmla="*/ 167 h 242"/>
                <a:gd name="T38" fmla="*/ 43 w 66"/>
                <a:gd name="T39" fmla="*/ 105 h 242"/>
                <a:gd name="T40" fmla="*/ 33 w 66"/>
                <a:gd name="T41" fmla="*/ 116 h 242"/>
                <a:gd name="T42" fmla="*/ 33 w 66"/>
                <a:gd name="T43" fmla="*/ 116 h 242"/>
                <a:gd name="T44" fmla="*/ 33 w 66"/>
                <a:gd name="T45" fmla="*/ 116 h 242"/>
                <a:gd name="T46" fmla="*/ 32 w 66"/>
                <a:gd name="T47" fmla="*/ 116 h 242"/>
                <a:gd name="T48" fmla="*/ 21 w 66"/>
                <a:gd name="T49" fmla="*/ 105 h 242"/>
                <a:gd name="T50" fmla="*/ 21 w 66"/>
                <a:gd name="T51" fmla="*/ 104 h 242"/>
                <a:gd name="T52" fmla="*/ 28 w 66"/>
                <a:gd name="T53" fmla="*/ 26 h 242"/>
                <a:gd name="T54" fmla="*/ 24 w 66"/>
                <a:gd name="T55" fmla="*/ 19 h 242"/>
                <a:gd name="T56" fmla="*/ 32 w 66"/>
                <a:gd name="T57" fmla="*/ 10 h 242"/>
                <a:gd name="T58" fmla="*/ 41 w 66"/>
                <a:gd name="T59" fmla="*/ 19 h 242"/>
                <a:gd name="T60" fmla="*/ 37 w 66"/>
                <a:gd name="T61" fmla="*/ 26 h 242"/>
                <a:gd name="T62" fmla="*/ 43 w 66"/>
                <a:gd name="T63" fmla="*/ 104 h 242"/>
                <a:gd name="T64" fmla="*/ 43 w 66"/>
                <a:gd name="T65" fmla="*/ 105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 h="242">
                  <a:moveTo>
                    <a:pt x="58" y="167"/>
                  </a:moveTo>
                  <a:cubicBezTo>
                    <a:pt x="58" y="103"/>
                    <a:pt x="58" y="103"/>
                    <a:pt x="58" y="103"/>
                  </a:cubicBezTo>
                  <a:cubicBezTo>
                    <a:pt x="58" y="103"/>
                    <a:pt x="58" y="103"/>
                    <a:pt x="58" y="103"/>
                  </a:cubicBezTo>
                  <a:cubicBezTo>
                    <a:pt x="58" y="6"/>
                    <a:pt x="58" y="6"/>
                    <a:pt x="58" y="6"/>
                  </a:cubicBezTo>
                  <a:cubicBezTo>
                    <a:pt x="58" y="6"/>
                    <a:pt x="58" y="6"/>
                    <a:pt x="58" y="6"/>
                  </a:cubicBezTo>
                  <a:cubicBezTo>
                    <a:pt x="58" y="5"/>
                    <a:pt x="58" y="5"/>
                    <a:pt x="58" y="5"/>
                  </a:cubicBezTo>
                  <a:cubicBezTo>
                    <a:pt x="50" y="2"/>
                    <a:pt x="42" y="0"/>
                    <a:pt x="33" y="0"/>
                  </a:cubicBezTo>
                  <a:cubicBezTo>
                    <a:pt x="24" y="0"/>
                    <a:pt x="15" y="2"/>
                    <a:pt x="7" y="5"/>
                  </a:cubicBezTo>
                  <a:cubicBezTo>
                    <a:pt x="7" y="6"/>
                    <a:pt x="7" y="6"/>
                    <a:pt x="7" y="6"/>
                  </a:cubicBezTo>
                  <a:cubicBezTo>
                    <a:pt x="8" y="6"/>
                    <a:pt x="8" y="6"/>
                    <a:pt x="8" y="6"/>
                  </a:cubicBezTo>
                  <a:cubicBezTo>
                    <a:pt x="8" y="103"/>
                    <a:pt x="8" y="103"/>
                    <a:pt x="8" y="103"/>
                  </a:cubicBezTo>
                  <a:cubicBezTo>
                    <a:pt x="7" y="103"/>
                    <a:pt x="7" y="103"/>
                    <a:pt x="7" y="103"/>
                  </a:cubicBezTo>
                  <a:cubicBezTo>
                    <a:pt x="7" y="167"/>
                    <a:pt x="7" y="167"/>
                    <a:pt x="7" y="167"/>
                  </a:cubicBezTo>
                  <a:cubicBezTo>
                    <a:pt x="0" y="167"/>
                    <a:pt x="0" y="167"/>
                    <a:pt x="0" y="167"/>
                  </a:cubicBezTo>
                  <a:cubicBezTo>
                    <a:pt x="4" y="191"/>
                    <a:pt x="11" y="224"/>
                    <a:pt x="11" y="228"/>
                  </a:cubicBezTo>
                  <a:cubicBezTo>
                    <a:pt x="13" y="236"/>
                    <a:pt x="17" y="242"/>
                    <a:pt x="33" y="242"/>
                  </a:cubicBezTo>
                  <a:cubicBezTo>
                    <a:pt x="49" y="242"/>
                    <a:pt x="52" y="236"/>
                    <a:pt x="54" y="228"/>
                  </a:cubicBezTo>
                  <a:cubicBezTo>
                    <a:pt x="55" y="224"/>
                    <a:pt x="62" y="191"/>
                    <a:pt x="66" y="167"/>
                  </a:cubicBezTo>
                  <a:lnTo>
                    <a:pt x="58" y="167"/>
                  </a:lnTo>
                  <a:close/>
                  <a:moveTo>
                    <a:pt x="43" y="105"/>
                  </a:moveTo>
                  <a:cubicBezTo>
                    <a:pt x="33" y="116"/>
                    <a:pt x="33" y="116"/>
                    <a:pt x="33" y="116"/>
                  </a:cubicBezTo>
                  <a:cubicBezTo>
                    <a:pt x="33" y="116"/>
                    <a:pt x="33" y="116"/>
                    <a:pt x="33" y="116"/>
                  </a:cubicBezTo>
                  <a:cubicBezTo>
                    <a:pt x="33" y="116"/>
                    <a:pt x="33" y="116"/>
                    <a:pt x="33" y="116"/>
                  </a:cubicBezTo>
                  <a:cubicBezTo>
                    <a:pt x="33" y="116"/>
                    <a:pt x="32" y="116"/>
                    <a:pt x="32" y="116"/>
                  </a:cubicBezTo>
                  <a:cubicBezTo>
                    <a:pt x="21" y="105"/>
                    <a:pt x="21" y="105"/>
                    <a:pt x="21" y="105"/>
                  </a:cubicBezTo>
                  <a:cubicBezTo>
                    <a:pt x="21" y="105"/>
                    <a:pt x="21" y="105"/>
                    <a:pt x="21" y="104"/>
                  </a:cubicBezTo>
                  <a:cubicBezTo>
                    <a:pt x="28" y="26"/>
                    <a:pt x="28" y="26"/>
                    <a:pt x="28" y="26"/>
                  </a:cubicBezTo>
                  <a:cubicBezTo>
                    <a:pt x="25" y="24"/>
                    <a:pt x="24" y="22"/>
                    <a:pt x="24" y="19"/>
                  </a:cubicBezTo>
                  <a:cubicBezTo>
                    <a:pt x="24" y="14"/>
                    <a:pt x="28" y="10"/>
                    <a:pt x="32" y="10"/>
                  </a:cubicBezTo>
                  <a:cubicBezTo>
                    <a:pt x="37" y="10"/>
                    <a:pt x="41" y="14"/>
                    <a:pt x="41" y="19"/>
                  </a:cubicBezTo>
                  <a:cubicBezTo>
                    <a:pt x="41" y="22"/>
                    <a:pt x="39" y="25"/>
                    <a:pt x="37" y="26"/>
                  </a:cubicBezTo>
                  <a:cubicBezTo>
                    <a:pt x="43" y="104"/>
                    <a:pt x="43" y="104"/>
                    <a:pt x="43" y="104"/>
                  </a:cubicBezTo>
                  <a:cubicBezTo>
                    <a:pt x="43" y="105"/>
                    <a:pt x="43" y="105"/>
                    <a:pt x="43"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a:solidFill>
                  <a:srgbClr val="000000"/>
                </a:solidFill>
              </a:endParaRPr>
            </a:p>
          </p:txBody>
        </p:sp>
        <p:sp>
          <p:nvSpPr>
            <p:cNvPr id="53" name="Freeform 17"/>
            <p:cNvSpPr>
              <a:spLocks/>
            </p:cNvSpPr>
            <p:nvPr/>
          </p:nvSpPr>
          <p:spPr bwMode="auto">
            <a:xfrm>
              <a:off x="3363" y="2443"/>
              <a:ext cx="63" cy="424"/>
            </a:xfrm>
            <a:custGeom>
              <a:avLst/>
              <a:gdLst>
                <a:gd name="T0" fmla="*/ 6 w 63"/>
                <a:gd name="T1" fmla="*/ 129 h 424"/>
                <a:gd name="T2" fmla="*/ 48 w 63"/>
                <a:gd name="T3" fmla="*/ 108 h 424"/>
                <a:gd name="T4" fmla="*/ 0 w 63"/>
                <a:gd name="T5" fmla="*/ 0 h 424"/>
                <a:gd name="T6" fmla="*/ 0 w 63"/>
                <a:gd name="T7" fmla="*/ 424 h 424"/>
                <a:gd name="T8" fmla="*/ 63 w 63"/>
                <a:gd name="T9" fmla="*/ 176 h 424"/>
                <a:gd name="T10" fmla="*/ 6 w 63"/>
                <a:gd name="T11" fmla="*/ 129 h 424"/>
              </a:gdLst>
              <a:ahLst/>
              <a:cxnLst>
                <a:cxn ang="0">
                  <a:pos x="T0" y="T1"/>
                </a:cxn>
                <a:cxn ang="0">
                  <a:pos x="T2" y="T3"/>
                </a:cxn>
                <a:cxn ang="0">
                  <a:pos x="T4" y="T5"/>
                </a:cxn>
                <a:cxn ang="0">
                  <a:pos x="T6" y="T7"/>
                </a:cxn>
                <a:cxn ang="0">
                  <a:pos x="T8" y="T9"/>
                </a:cxn>
                <a:cxn ang="0">
                  <a:pos x="T10" y="T11"/>
                </a:cxn>
              </a:cxnLst>
              <a:rect l="0" t="0" r="r" b="b"/>
              <a:pathLst>
                <a:path w="63" h="424">
                  <a:moveTo>
                    <a:pt x="6" y="129"/>
                  </a:moveTo>
                  <a:lnTo>
                    <a:pt x="48" y="108"/>
                  </a:lnTo>
                  <a:lnTo>
                    <a:pt x="0" y="0"/>
                  </a:lnTo>
                  <a:lnTo>
                    <a:pt x="0" y="424"/>
                  </a:lnTo>
                  <a:lnTo>
                    <a:pt x="63" y="176"/>
                  </a:lnTo>
                  <a:lnTo>
                    <a:pt x="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a:solidFill>
                  <a:srgbClr val="000000"/>
                </a:solidFill>
              </a:endParaRPr>
            </a:p>
          </p:txBody>
        </p:sp>
        <p:sp>
          <p:nvSpPr>
            <p:cNvPr id="54" name="Rectangle 18"/>
            <p:cNvSpPr>
              <a:spLocks noChangeArrowheads="1"/>
            </p:cNvSpPr>
            <p:nvPr/>
          </p:nvSpPr>
          <p:spPr bwMode="auto">
            <a:xfrm>
              <a:off x="3421" y="3054"/>
              <a:ext cx="110"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63"/>
              <a:endParaRPr lang="en-US">
                <a:solidFill>
                  <a:srgbClr val="000000"/>
                </a:solidFill>
              </a:endParaRPr>
            </a:p>
          </p:txBody>
        </p:sp>
        <p:sp>
          <p:nvSpPr>
            <p:cNvPr id="55" name="Freeform 19"/>
            <p:cNvSpPr>
              <a:spLocks noEditPoints="1"/>
            </p:cNvSpPr>
            <p:nvPr/>
          </p:nvSpPr>
          <p:spPr bwMode="auto">
            <a:xfrm>
              <a:off x="3411" y="3043"/>
              <a:ext cx="125" cy="26"/>
            </a:xfrm>
            <a:custGeom>
              <a:avLst/>
              <a:gdLst>
                <a:gd name="T0" fmla="*/ 0 w 125"/>
                <a:gd name="T1" fmla="*/ 0 h 26"/>
                <a:gd name="T2" fmla="*/ 0 w 125"/>
                <a:gd name="T3" fmla="*/ 26 h 26"/>
                <a:gd name="T4" fmla="*/ 125 w 125"/>
                <a:gd name="T5" fmla="*/ 26 h 26"/>
                <a:gd name="T6" fmla="*/ 125 w 125"/>
                <a:gd name="T7" fmla="*/ 0 h 26"/>
                <a:gd name="T8" fmla="*/ 0 w 125"/>
                <a:gd name="T9" fmla="*/ 0 h 26"/>
                <a:gd name="T10" fmla="*/ 120 w 125"/>
                <a:gd name="T11" fmla="*/ 16 h 26"/>
                <a:gd name="T12" fmla="*/ 10 w 125"/>
                <a:gd name="T13" fmla="*/ 16 h 26"/>
                <a:gd name="T14" fmla="*/ 10 w 125"/>
                <a:gd name="T15" fmla="*/ 11 h 26"/>
                <a:gd name="T16" fmla="*/ 120 w 125"/>
                <a:gd name="T17" fmla="*/ 11 h 26"/>
                <a:gd name="T18" fmla="*/ 120 w 125"/>
                <a:gd name="T19"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26">
                  <a:moveTo>
                    <a:pt x="0" y="0"/>
                  </a:moveTo>
                  <a:lnTo>
                    <a:pt x="0" y="26"/>
                  </a:lnTo>
                  <a:lnTo>
                    <a:pt x="125" y="26"/>
                  </a:lnTo>
                  <a:lnTo>
                    <a:pt x="125" y="0"/>
                  </a:lnTo>
                  <a:lnTo>
                    <a:pt x="0" y="0"/>
                  </a:lnTo>
                  <a:close/>
                  <a:moveTo>
                    <a:pt x="120" y="16"/>
                  </a:moveTo>
                  <a:lnTo>
                    <a:pt x="10" y="16"/>
                  </a:lnTo>
                  <a:lnTo>
                    <a:pt x="10" y="11"/>
                  </a:lnTo>
                  <a:lnTo>
                    <a:pt x="120" y="11"/>
                  </a:lnTo>
                  <a:lnTo>
                    <a:pt x="12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a:solidFill>
                  <a:srgbClr val="000000"/>
                </a:solidFill>
              </a:endParaRPr>
            </a:p>
          </p:txBody>
        </p:sp>
        <p:sp>
          <p:nvSpPr>
            <p:cNvPr id="56" name="Freeform 20"/>
            <p:cNvSpPr>
              <a:spLocks/>
            </p:cNvSpPr>
            <p:nvPr/>
          </p:nvSpPr>
          <p:spPr bwMode="auto">
            <a:xfrm>
              <a:off x="3363" y="2443"/>
              <a:ext cx="63" cy="424"/>
            </a:xfrm>
            <a:custGeom>
              <a:avLst/>
              <a:gdLst>
                <a:gd name="T0" fmla="*/ 48 w 63"/>
                <a:gd name="T1" fmla="*/ 108 h 424"/>
                <a:gd name="T2" fmla="*/ 0 w 63"/>
                <a:gd name="T3" fmla="*/ 0 h 424"/>
                <a:gd name="T4" fmla="*/ 0 w 63"/>
                <a:gd name="T5" fmla="*/ 424 h 424"/>
                <a:gd name="T6" fmla="*/ 63 w 63"/>
                <a:gd name="T7" fmla="*/ 176 h 424"/>
                <a:gd name="T8" fmla="*/ 6 w 63"/>
                <a:gd name="T9" fmla="*/ 129 h 424"/>
                <a:gd name="T10" fmla="*/ 48 w 63"/>
                <a:gd name="T11" fmla="*/ 108 h 424"/>
              </a:gdLst>
              <a:ahLst/>
              <a:cxnLst>
                <a:cxn ang="0">
                  <a:pos x="T0" y="T1"/>
                </a:cxn>
                <a:cxn ang="0">
                  <a:pos x="T2" y="T3"/>
                </a:cxn>
                <a:cxn ang="0">
                  <a:pos x="T4" y="T5"/>
                </a:cxn>
                <a:cxn ang="0">
                  <a:pos x="T6" y="T7"/>
                </a:cxn>
                <a:cxn ang="0">
                  <a:pos x="T8" y="T9"/>
                </a:cxn>
                <a:cxn ang="0">
                  <a:pos x="T10" y="T11"/>
                </a:cxn>
              </a:cxnLst>
              <a:rect l="0" t="0" r="r" b="b"/>
              <a:pathLst>
                <a:path w="63" h="424">
                  <a:moveTo>
                    <a:pt x="48" y="108"/>
                  </a:moveTo>
                  <a:lnTo>
                    <a:pt x="0" y="0"/>
                  </a:lnTo>
                  <a:lnTo>
                    <a:pt x="0" y="424"/>
                  </a:lnTo>
                  <a:lnTo>
                    <a:pt x="63" y="176"/>
                  </a:lnTo>
                  <a:lnTo>
                    <a:pt x="6" y="129"/>
                  </a:lnTo>
                  <a:lnTo>
                    <a:pt x="48"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a:solidFill>
                  <a:srgbClr val="000000"/>
                </a:solidFill>
              </a:endParaRPr>
            </a:p>
          </p:txBody>
        </p:sp>
        <p:sp>
          <p:nvSpPr>
            <p:cNvPr id="57" name="Freeform 21"/>
            <p:cNvSpPr>
              <a:spLocks noEditPoints="1"/>
            </p:cNvSpPr>
            <p:nvPr/>
          </p:nvSpPr>
          <p:spPr bwMode="auto">
            <a:xfrm>
              <a:off x="3363" y="2422"/>
              <a:ext cx="210" cy="823"/>
            </a:xfrm>
            <a:custGeom>
              <a:avLst/>
              <a:gdLst>
                <a:gd name="T0" fmla="*/ 24 w 40"/>
                <a:gd name="T1" fmla="*/ 113 h 159"/>
                <a:gd name="T2" fmla="*/ 19 w 40"/>
                <a:gd name="T3" fmla="*/ 108 h 159"/>
                <a:gd name="T4" fmla="*/ 19 w 40"/>
                <a:gd name="T5" fmla="*/ 62 h 159"/>
                <a:gd name="T6" fmla="*/ 24 w 40"/>
                <a:gd name="T7" fmla="*/ 57 h 159"/>
                <a:gd name="T8" fmla="*/ 36 w 40"/>
                <a:gd name="T9" fmla="*/ 57 h 159"/>
                <a:gd name="T10" fmla="*/ 40 w 40"/>
                <a:gd name="T11" fmla="*/ 54 h 159"/>
                <a:gd name="T12" fmla="*/ 20 w 40"/>
                <a:gd name="T13" fmla="*/ 12 h 159"/>
                <a:gd name="T14" fmla="*/ 1 w 40"/>
                <a:gd name="T15" fmla="*/ 0 h 159"/>
                <a:gd name="T16" fmla="*/ 13 w 40"/>
                <a:gd name="T17" fmla="*/ 26 h 159"/>
                <a:gd name="T18" fmla="*/ 5 w 40"/>
                <a:gd name="T19" fmla="*/ 30 h 159"/>
                <a:gd name="T20" fmla="*/ 14 w 40"/>
                <a:gd name="T21" fmla="*/ 37 h 159"/>
                <a:gd name="T22" fmla="*/ 0 w 40"/>
                <a:gd name="T23" fmla="*/ 96 h 159"/>
                <a:gd name="T24" fmla="*/ 0 w 40"/>
                <a:gd name="T25" fmla="*/ 96 h 159"/>
                <a:gd name="T26" fmla="*/ 0 w 40"/>
                <a:gd name="T27" fmla="*/ 159 h 159"/>
                <a:gd name="T28" fmla="*/ 39 w 40"/>
                <a:gd name="T29" fmla="*/ 159 h 159"/>
                <a:gd name="T30" fmla="*/ 40 w 40"/>
                <a:gd name="T31" fmla="*/ 113 h 159"/>
                <a:gd name="T32" fmla="*/ 24 w 40"/>
                <a:gd name="T33" fmla="*/ 113 h 159"/>
                <a:gd name="T34" fmla="*/ 32 w 40"/>
                <a:gd name="T35" fmla="*/ 147 h 159"/>
                <a:gd name="T36" fmla="*/ 9 w 40"/>
                <a:gd name="T37" fmla="*/ 147 h 159"/>
                <a:gd name="T38" fmla="*/ 9 w 40"/>
                <a:gd name="T39" fmla="*/ 131 h 159"/>
                <a:gd name="T40" fmla="*/ 10 w 40"/>
                <a:gd name="T41" fmla="*/ 131 h 159"/>
                <a:gd name="T42" fmla="*/ 11 w 40"/>
                <a:gd name="T43" fmla="*/ 131 h 159"/>
                <a:gd name="T44" fmla="*/ 11 w 40"/>
                <a:gd name="T45" fmla="*/ 146 h 159"/>
                <a:gd name="T46" fmla="*/ 31 w 40"/>
                <a:gd name="T47" fmla="*/ 146 h 159"/>
                <a:gd name="T48" fmla="*/ 32 w 40"/>
                <a:gd name="T49" fmla="*/ 131 h 159"/>
                <a:gd name="T50" fmla="*/ 33 w 40"/>
                <a:gd name="T51" fmla="*/ 131 h 159"/>
                <a:gd name="T52" fmla="*/ 32 w 40"/>
                <a:gd name="T53" fmla="*/ 147 h 159"/>
                <a:gd name="T54" fmla="*/ 33 w 40"/>
                <a:gd name="T55" fmla="*/ 125 h 159"/>
                <a:gd name="T56" fmla="*/ 9 w 40"/>
                <a:gd name="T57" fmla="*/ 125 h 159"/>
                <a:gd name="T58" fmla="*/ 9 w 40"/>
                <a:gd name="T59" fmla="*/ 120 h 159"/>
                <a:gd name="T60" fmla="*/ 33 w 40"/>
                <a:gd name="T61" fmla="*/ 120 h 159"/>
                <a:gd name="T62" fmla="*/ 33 w 40"/>
                <a:gd name="T63" fmla="*/ 12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 h="159">
                  <a:moveTo>
                    <a:pt x="24" y="113"/>
                  </a:moveTo>
                  <a:cubicBezTo>
                    <a:pt x="21" y="113"/>
                    <a:pt x="19" y="111"/>
                    <a:pt x="19" y="108"/>
                  </a:cubicBezTo>
                  <a:cubicBezTo>
                    <a:pt x="19" y="62"/>
                    <a:pt x="19" y="62"/>
                    <a:pt x="19" y="62"/>
                  </a:cubicBezTo>
                  <a:cubicBezTo>
                    <a:pt x="19" y="59"/>
                    <a:pt x="21" y="57"/>
                    <a:pt x="24" y="57"/>
                  </a:cubicBezTo>
                  <a:cubicBezTo>
                    <a:pt x="36" y="57"/>
                    <a:pt x="36" y="57"/>
                    <a:pt x="36" y="57"/>
                  </a:cubicBezTo>
                  <a:cubicBezTo>
                    <a:pt x="37" y="55"/>
                    <a:pt x="38" y="54"/>
                    <a:pt x="40" y="54"/>
                  </a:cubicBezTo>
                  <a:cubicBezTo>
                    <a:pt x="38" y="33"/>
                    <a:pt x="28" y="20"/>
                    <a:pt x="20" y="12"/>
                  </a:cubicBezTo>
                  <a:cubicBezTo>
                    <a:pt x="12" y="5"/>
                    <a:pt x="4" y="2"/>
                    <a:pt x="1" y="0"/>
                  </a:cubicBezTo>
                  <a:cubicBezTo>
                    <a:pt x="13" y="26"/>
                    <a:pt x="13" y="26"/>
                    <a:pt x="13" y="26"/>
                  </a:cubicBezTo>
                  <a:cubicBezTo>
                    <a:pt x="5" y="30"/>
                    <a:pt x="5" y="30"/>
                    <a:pt x="5" y="30"/>
                  </a:cubicBezTo>
                  <a:cubicBezTo>
                    <a:pt x="14" y="37"/>
                    <a:pt x="14" y="37"/>
                    <a:pt x="14" y="37"/>
                  </a:cubicBezTo>
                  <a:cubicBezTo>
                    <a:pt x="0" y="96"/>
                    <a:pt x="0" y="96"/>
                    <a:pt x="0" y="96"/>
                  </a:cubicBezTo>
                  <a:cubicBezTo>
                    <a:pt x="0" y="96"/>
                    <a:pt x="0" y="96"/>
                    <a:pt x="0" y="96"/>
                  </a:cubicBezTo>
                  <a:cubicBezTo>
                    <a:pt x="0" y="159"/>
                    <a:pt x="0" y="159"/>
                    <a:pt x="0" y="159"/>
                  </a:cubicBezTo>
                  <a:cubicBezTo>
                    <a:pt x="39" y="159"/>
                    <a:pt x="39" y="159"/>
                    <a:pt x="39" y="159"/>
                  </a:cubicBezTo>
                  <a:cubicBezTo>
                    <a:pt x="39" y="155"/>
                    <a:pt x="40" y="138"/>
                    <a:pt x="40" y="113"/>
                  </a:cubicBezTo>
                  <a:lnTo>
                    <a:pt x="24" y="113"/>
                  </a:lnTo>
                  <a:close/>
                  <a:moveTo>
                    <a:pt x="32" y="147"/>
                  </a:moveTo>
                  <a:cubicBezTo>
                    <a:pt x="9" y="147"/>
                    <a:pt x="9" y="147"/>
                    <a:pt x="9" y="147"/>
                  </a:cubicBezTo>
                  <a:cubicBezTo>
                    <a:pt x="9" y="131"/>
                    <a:pt x="9" y="131"/>
                    <a:pt x="9" y="131"/>
                  </a:cubicBezTo>
                  <a:cubicBezTo>
                    <a:pt x="10" y="131"/>
                    <a:pt x="10" y="131"/>
                    <a:pt x="10" y="131"/>
                  </a:cubicBezTo>
                  <a:cubicBezTo>
                    <a:pt x="11" y="131"/>
                    <a:pt x="11" y="131"/>
                    <a:pt x="11" y="131"/>
                  </a:cubicBezTo>
                  <a:cubicBezTo>
                    <a:pt x="11" y="146"/>
                    <a:pt x="11" y="146"/>
                    <a:pt x="11" y="146"/>
                  </a:cubicBezTo>
                  <a:cubicBezTo>
                    <a:pt x="31" y="146"/>
                    <a:pt x="31" y="146"/>
                    <a:pt x="31" y="146"/>
                  </a:cubicBezTo>
                  <a:cubicBezTo>
                    <a:pt x="32" y="131"/>
                    <a:pt x="32" y="131"/>
                    <a:pt x="32" y="131"/>
                  </a:cubicBezTo>
                  <a:cubicBezTo>
                    <a:pt x="33" y="131"/>
                    <a:pt x="33" y="131"/>
                    <a:pt x="33" y="131"/>
                  </a:cubicBezTo>
                  <a:lnTo>
                    <a:pt x="32" y="147"/>
                  </a:lnTo>
                  <a:close/>
                  <a:moveTo>
                    <a:pt x="33" y="125"/>
                  </a:moveTo>
                  <a:cubicBezTo>
                    <a:pt x="9" y="125"/>
                    <a:pt x="9" y="125"/>
                    <a:pt x="9" y="125"/>
                  </a:cubicBezTo>
                  <a:cubicBezTo>
                    <a:pt x="9" y="120"/>
                    <a:pt x="9" y="120"/>
                    <a:pt x="9" y="120"/>
                  </a:cubicBezTo>
                  <a:cubicBezTo>
                    <a:pt x="33" y="120"/>
                    <a:pt x="33" y="120"/>
                    <a:pt x="33" y="120"/>
                  </a:cubicBezTo>
                  <a:lnTo>
                    <a:pt x="33"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a:solidFill>
                  <a:srgbClr val="000000"/>
                </a:solidFill>
              </a:endParaRPr>
            </a:p>
          </p:txBody>
        </p:sp>
        <p:sp>
          <p:nvSpPr>
            <p:cNvPr id="58" name="Freeform 22"/>
            <p:cNvSpPr>
              <a:spLocks noEditPoints="1"/>
            </p:cNvSpPr>
            <p:nvPr/>
          </p:nvSpPr>
          <p:spPr bwMode="auto">
            <a:xfrm>
              <a:off x="3510" y="2707"/>
              <a:ext cx="136" cy="67"/>
            </a:xfrm>
            <a:custGeom>
              <a:avLst/>
              <a:gdLst>
                <a:gd name="T0" fmla="*/ 26 w 26"/>
                <a:gd name="T1" fmla="*/ 12 h 13"/>
                <a:gd name="T2" fmla="*/ 24 w 26"/>
                <a:gd name="T3" fmla="*/ 10 h 13"/>
                <a:gd name="T4" fmla="*/ 18 w 26"/>
                <a:gd name="T5" fmla="*/ 9 h 13"/>
                <a:gd name="T6" fmla="*/ 18 w 26"/>
                <a:gd name="T7" fmla="*/ 5 h 13"/>
                <a:gd name="T8" fmla="*/ 15 w 26"/>
                <a:gd name="T9" fmla="*/ 3 h 13"/>
                <a:gd name="T10" fmla="*/ 13 w 26"/>
                <a:gd name="T11" fmla="*/ 0 h 13"/>
                <a:gd name="T12" fmla="*/ 10 w 26"/>
                <a:gd name="T13" fmla="*/ 3 h 13"/>
                <a:gd name="T14" fmla="*/ 8 w 26"/>
                <a:gd name="T15" fmla="*/ 5 h 13"/>
                <a:gd name="T16" fmla="*/ 8 w 26"/>
                <a:gd name="T17" fmla="*/ 9 h 13"/>
                <a:gd name="T18" fmla="*/ 2 w 26"/>
                <a:gd name="T19" fmla="*/ 10 h 13"/>
                <a:gd name="T20" fmla="*/ 0 w 26"/>
                <a:gd name="T21" fmla="*/ 12 h 13"/>
                <a:gd name="T22" fmla="*/ 0 w 26"/>
                <a:gd name="T23" fmla="*/ 13 h 13"/>
                <a:gd name="T24" fmla="*/ 13 w 26"/>
                <a:gd name="T25" fmla="*/ 13 h 13"/>
                <a:gd name="T26" fmla="*/ 25 w 26"/>
                <a:gd name="T27" fmla="*/ 13 h 13"/>
                <a:gd name="T28" fmla="*/ 26 w 26"/>
                <a:gd name="T29" fmla="*/ 12 h 13"/>
                <a:gd name="T30" fmla="*/ 13 w 26"/>
                <a:gd name="T31" fmla="*/ 4 h 13"/>
                <a:gd name="T32" fmla="*/ 12 w 26"/>
                <a:gd name="T33" fmla="*/ 3 h 13"/>
                <a:gd name="T34" fmla="*/ 13 w 26"/>
                <a:gd name="T35" fmla="*/ 1 h 13"/>
                <a:gd name="T36" fmla="*/ 14 w 26"/>
                <a:gd name="T37" fmla="*/ 3 h 13"/>
                <a:gd name="T38" fmla="*/ 13 w 26"/>
                <a:gd name="T39"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13">
                  <a:moveTo>
                    <a:pt x="26" y="12"/>
                  </a:moveTo>
                  <a:cubicBezTo>
                    <a:pt x="26" y="11"/>
                    <a:pt x="24" y="10"/>
                    <a:pt x="24" y="10"/>
                  </a:cubicBezTo>
                  <a:cubicBezTo>
                    <a:pt x="23" y="9"/>
                    <a:pt x="18" y="9"/>
                    <a:pt x="18" y="9"/>
                  </a:cubicBezTo>
                  <a:cubicBezTo>
                    <a:pt x="18" y="5"/>
                    <a:pt x="18" y="5"/>
                    <a:pt x="18" y="5"/>
                  </a:cubicBezTo>
                  <a:cubicBezTo>
                    <a:pt x="15" y="5"/>
                    <a:pt x="15" y="3"/>
                    <a:pt x="15" y="3"/>
                  </a:cubicBezTo>
                  <a:cubicBezTo>
                    <a:pt x="15" y="2"/>
                    <a:pt x="14" y="0"/>
                    <a:pt x="13" y="0"/>
                  </a:cubicBezTo>
                  <a:cubicBezTo>
                    <a:pt x="11" y="0"/>
                    <a:pt x="10" y="2"/>
                    <a:pt x="10" y="3"/>
                  </a:cubicBezTo>
                  <a:cubicBezTo>
                    <a:pt x="10" y="3"/>
                    <a:pt x="10" y="5"/>
                    <a:pt x="8" y="5"/>
                  </a:cubicBezTo>
                  <a:cubicBezTo>
                    <a:pt x="8" y="9"/>
                    <a:pt x="8" y="9"/>
                    <a:pt x="8" y="9"/>
                  </a:cubicBezTo>
                  <a:cubicBezTo>
                    <a:pt x="8" y="9"/>
                    <a:pt x="3" y="9"/>
                    <a:pt x="2" y="10"/>
                  </a:cubicBezTo>
                  <a:cubicBezTo>
                    <a:pt x="1" y="10"/>
                    <a:pt x="0" y="11"/>
                    <a:pt x="0" y="12"/>
                  </a:cubicBezTo>
                  <a:cubicBezTo>
                    <a:pt x="0" y="12"/>
                    <a:pt x="0" y="13"/>
                    <a:pt x="0" y="13"/>
                  </a:cubicBezTo>
                  <a:cubicBezTo>
                    <a:pt x="1" y="13"/>
                    <a:pt x="13" y="13"/>
                    <a:pt x="13" y="13"/>
                  </a:cubicBezTo>
                  <a:cubicBezTo>
                    <a:pt x="13" y="13"/>
                    <a:pt x="25" y="13"/>
                    <a:pt x="25" y="13"/>
                  </a:cubicBezTo>
                  <a:cubicBezTo>
                    <a:pt x="26" y="13"/>
                    <a:pt x="26" y="12"/>
                    <a:pt x="26" y="12"/>
                  </a:cubicBezTo>
                  <a:close/>
                  <a:moveTo>
                    <a:pt x="13" y="4"/>
                  </a:moveTo>
                  <a:cubicBezTo>
                    <a:pt x="12" y="4"/>
                    <a:pt x="12" y="3"/>
                    <a:pt x="12" y="3"/>
                  </a:cubicBezTo>
                  <a:cubicBezTo>
                    <a:pt x="12" y="2"/>
                    <a:pt x="12" y="1"/>
                    <a:pt x="13" y="1"/>
                  </a:cubicBezTo>
                  <a:cubicBezTo>
                    <a:pt x="13" y="1"/>
                    <a:pt x="14" y="2"/>
                    <a:pt x="14" y="3"/>
                  </a:cubicBezTo>
                  <a:cubicBezTo>
                    <a:pt x="14" y="3"/>
                    <a:pt x="13" y="4"/>
                    <a:pt x="1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a:solidFill>
                  <a:srgbClr val="000000"/>
                </a:solidFill>
              </a:endParaRPr>
            </a:p>
          </p:txBody>
        </p:sp>
        <p:sp>
          <p:nvSpPr>
            <p:cNvPr id="59" name="Freeform 23"/>
            <p:cNvSpPr>
              <a:spLocks/>
            </p:cNvSpPr>
            <p:nvPr/>
          </p:nvSpPr>
          <p:spPr bwMode="auto">
            <a:xfrm>
              <a:off x="3473" y="2727"/>
              <a:ext cx="210" cy="270"/>
            </a:xfrm>
            <a:custGeom>
              <a:avLst/>
              <a:gdLst>
                <a:gd name="T0" fmla="*/ 37 w 40"/>
                <a:gd name="T1" fmla="*/ 0 h 52"/>
                <a:gd name="T2" fmla="*/ 24 w 40"/>
                <a:gd name="T3" fmla="*/ 0 h 52"/>
                <a:gd name="T4" fmla="*/ 25 w 40"/>
                <a:gd name="T5" fmla="*/ 1 h 52"/>
                <a:gd name="T6" fmla="*/ 25 w 40"/>
                <a:gd name="T7" fmla="*/ 1 h 52"/>
                <a:gd name="T8" fmla="*/ 25 w 40"/>
                <a:gd name="T9" fmla="*/ 4 h 52"/>
                <a:gd name="T10" fmla="*/ 37 w 40"/>
                <a:gd name="T11" fmla="*/ 4 h 52"/>
                <a:gd name="T12" fmla="*/ 37 w 40"/>
                <a:gd name="T13" fmla="*/ 47 h 52"/>
                <a:gd name="T14" fmla="*/ 3 w 40"/>
                <a:gd name="T15" fmla="*/ 47 h 52"/>
                <a:gd name="T16" fmla="*/ 3 w 40"/>
                <a:gd name="T17" fmla="*/ 4 h 52"/>
                <a:gd name="T18" fmla="*/ 14 w 40"/>
                <a:gd name="T19" fmla="*/ 4 h 52"/>
                <a:gd name="T20" fmla="*/ 14 w 40"/>
                <a:gd name="T21" fmla="*/ 1 h 52"/>
                <a:gd name="T22" fmla="*/ 15 w 40"/>
                <a:gd name="T23" fmla="*/ 1 h 52"/>
                <a:gd name="T24" fmla="*/ 16 w 40"/>
                <a:gd name="T25" fmla="*/ 0 h 52"/>
                <a:gd name="T26" fmla="*/ 3 w 40"/>
                <a:gd name="T27" fmla="*/ 0 h 52"/>
                <a:gd name="T28" fmla="*/ 0 w 40"/>
                <a:gd name="T29" fmla="*/ 3 h 52"/>
                <a:gd name="T30" fmla="*/ 0 w 40"/>
                <a:gd name="T31" fmla="*/ 49 h 52"/>
                <a:gd name="T32" fmla="*/ 3 w 40"/>
                <a:gd name="T33" fmla="*/ 52 h 52"/>
                <a:gd name="T34" fmla="*/ 37 w 40"/>
                <a:gd name="T35" fmla="*/ 52 h 52"/>
                <a:gd name="T36" fmla="*/ 40 w 40"/>
                <a:gd name="T37" fmla="*/ 49 h 52"/>
                <a:gd name="T38" fmla="*/ 40 w 40"/>
                <a:gd name="T39" fmla="*/ 3 h 52"/>
                <a:gd name="T40" fmla="*/ 37 w 40"/>
                <a:gd name="T4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52">
                  <a:moveTo>
                    <a:pt x="37" y="0"/>
                  </a:moveTo>
                  <a:cubicBezTo>
                    <a:pt x="24" y="0"/>
                    <a:pt x="24" y="0"/>
                    <a:pt x="24" y="0"/>
                  </a:cubicBezTo>
                  <a:cubicBezTo>
                    <a:pt x="24" y="0"/>
                    <a:pt x="24" y="1"/>
                    <a:pt x="25" y="1"/>
                  </a:cubicBezTo>
                  <a:cubicBezTo>
                    <a:pt x="25" y="1"/>
                    <a:pt x="25" y="1"/>
                    <a:pt x="25" y="1"/>
                  </a:cubicBezTo>
                  <a:cubicBezTo>
                    <a:pt x="25" y="4"/>
                    <a:pt x="25" y="4"/>
                    <a:pt x="25" y="4"/>
                  </a:cubicBezTo>
                  <a:cubicBezTo>
                    <a:pt x="37" y="4"/>
                    <a:pt x="37" y="4"/>
                    <a:pt x="37" y="4"/>
                  </a:cubicBezTo>
                  <a:cubicBezTo>
                    <a:pt x="37" y="47"/>
                    <a:pt x="37" y="47"/>
                    <a:pt x="37" y="47"/>
                  </a:cubicBezTo>
                  <a:cubicBezTo>
                    <a:pt x="3" y="47"/>
                    <a:pt x="3" y="47"/>
                    <a:pt x="3" y="47"/>
                  </a:cubicBezTo>
                  <a:cubicBezTo>
                    <a:pt x="3" y="4"/>
                    <a:pt x="3" y="4"/>
                    <a:pt x="3" y="4"/>
                  </a:cubicBezTo>
                  <a:cubicBezTo>
                    <a:pt x="14" y="4"/>
                    <a:pt x="14" y="4"/>
                    <a:pt x="14" y="4"/>
                  </a:cubicBezTo>
                  <a:cubicBezTo>
                    <a:pt x="14" y="1"/>
                    <a:pt x="14" y="1"/>
                    <a:pt x="14" y="1"/>
                  </a:cubicBezTo>
                  <a:cubicBezTo>
                    <a:pt x="15" y="1"/>
                    <a:pt x="15" y="1"/>
                    <a:pt x="15" y="1"/>
                  </a:cubicBezTo>
                  <a:cubicBezTo>
                    <a:pt x="15" y="1"/>
                    <a:pt x="15" y="0"/>
                    <a:pt x="16" y="0"/>
                  </a:cubicBezTo>
                  <a:cubicBezTo>
                    <a:pt x="3" y="0"/>
                    <a:pt x="3" y="0"/>
                    <a:pt x="3" y="0"/>
                  </a:cubicBezTo>
                  <a:cubicBezTo>
                    <a:pt x="1" y="0"/>
                    <a:pt x="0" y="2"/>
                    <a:pt x="0" y="3"/>
                  </a:cubicBezTo>
                  <a:cubicBezTo>
                    <a:pt x="0" y="49"/>
                    <a:pt x="0" y="49"/>
                    <a:pt x="0" y="49"/>
                  </a:cubicBezTo>
                  <a:cubicBezTo>
                    <a:pt x="0" y="51"/>
                    <a:pt x="1" y="52"/>
                    <a:pt x="3" y="52"/>
                  </a:cubicBezTo>
                  <a:cubicBezTo>
                    <a:pt x="37" y="52"/>
                    <a:pt x="37" y="52"/>
                    <a:pt x="37" y="52"/>
                  </a:cubicBezTo>
                  <a:cubicBezTo>
                    <a:pt x="38" y="52"/>
                    <a:pt x="40" y="51"/>
                    <a:pt x="40" y="49"/>
                  </a:cubicBezTo>
                  <a:cubicBezTo>
                    <a:pt x="40" y="3"/>
                    <a:pt x="40" y="3"/>
                    <a:pt x="40" y="3"/>
                  </a:cubicBezTo>
                  <a:cubicBezTo>
                    <a:pt x="40" y="2"/>
                    <a:pt x="38" y="0"/>
                    <a:pt x="3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a:solidFill>
                  <a:srgbClr val="000000"/>
                </a:solidFill>
              </a:endParaRPr>
            </a:p>
          </p:txBody>
        </p:sp>
      </p:grpSp>
      <p:grpSp>
        <p:nvGrpSpPr>
          <p:cNvPr id="75" name="Group 4"/>
          <p:cNvGrpSpPr>
            <a:grpSpLocks noChangeAspect="1"/>
          </p:cNvGrpSpPr>
          <p:nvPr/>
        </p:nvGrpSpPr>
        <p:grpSpPr bwMode="auto">
          <a:xfrm>
            <a:off x="819992" y="4008580"/>
            <a:ext cx="882133" cy="2048772"/>
            <a:chOff x="320" y="2542"/>
            <a:chExt cx="524" cy="1217"/>
          </a:xfrm>
          <a:solidFill>
            <a:srgbClr val="0070C0"/>
          </a:solidFill>
        </p:grpSpPr>
        <p:sp>
          <p:nvSpPr>
            <p:cNvPr id="76" name="Oval 5"/>
            <p:cNvSpPr>
              <a:spLocks noChangeArrowheads="1"/>
            </p:cNvSpPr>
            <p:nvPr/>
          </p:nvSpPr>
          <p:spPr bwMode="auto">
            <a:xfrm>
              <a:off x="450" y="2542"/>
              <a:ext cx="264" cy="26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a:solidFill>
                  <a:srgbClr val="000000"/>
                </a:solidFill>
              </a:endParaRPr>
            </a:p>
          </p:txBody>
        </p:sp>
        <p:sp>
          <p:nvSpPr>
            <p:cNvPr id="77" name="Freeform 6"/>
            <p:cNvSpPr>
              <a:spLocks noEditPoints="1"/>
            </p:cNvSpPr>
            <p:nvPr/>
          </p:nvSpPr>
          <p:spPr bwMode="auto">
            <a:xfrm>
              <a:off x="320" y="2845"/>
              <a:ext cx="524" cy="914"/>
            </a:xfrm>
            <a:custGeom>
              <a:avLst/>
              <a:gdLst>
                <a:gd name="T0" fmla="*/ 137 w 137"/>
                <a:gd name="T1" fmla="*/ 69 h 242"/>
                <a:gd name="T2" fmla="*/ 69 w 137"/>
                <a:gd name="T3" fmla="*/ 0 h 242"/>
                <a:gd name="T4" fmla="*/ 0 w 137"/>
                <a:gd name="T5" fmla="*/ 69 h 242"/>
                <a:gd name="T6" fmla="*/ 0 w 137"/>
                <a:gd name="T7" fmla="*/ 70 h 242"/>
                <a:gd name="T8" fmla="*/ 0 w 137"/>
                <a:gd name="T9" fmla="*/ 70 h 242"/>
                <a:gd name="T10" fmla="*/ 29 w 137"/>
                <a:gd name="T11" fmla="*/ 141 h 242"/>
                <a:gd name="T12" fmla="*/ 31 w 137"/>
                <a:gd name="T13" fmla="*/ 143 h 242"/>
                <a:gd name="T14" fmla="*/ 47 w 137"/>
                <a:gd name="T15" fmla="*/ 228 h 242"/>
                <a:gd name="T16" fmla="*/ 69 w 137"/>
                <a:gd name="T17" fmla="*/ 242 h 242"/>
                <a:gd name="T18" fmla="*/ 90 w 137"/>
                <a:gd name="T19" fmla="*/ 228 h 242"/>
                <a:gd name="T20" fmla="*/ 106 w 137"/>
                <a:gd name="T21" fmla="*/ 143 h 242"/>
                <a:gd name="T22" fmla="*/ 108 w 137"/>
                <a:gd name="T23" fmla="*/ 141 h 242"/>
                <a:gd name="T24" fmla="*/ 137 w 137"/>
                <a:gd name="T25" fmla="*/ 70 h 242"/>
                <a:gd name="T26" fmla="*/ 137 w 137"/>
                <a:gd name="T27" fmla="*/ 70 h 242"/>
                <a:gd name="T28" fmla="*/ 137 w 137"/>
                <a:gd name="T29" fmla="*/ 69 h 242"/>
                <a:gd name="T30" fmla="*/ 78 w 137"/>
                <a:gd name="T31" fmla="*/ 105 h 242"/>
                <a:gd name="T32" fmla="*/ 68 w 137"/>
                <a:gd name="T33" fmla="*/ 116 h 242"/>
                <a:gd name="T34" fmla="*/ 68 w 137"/>
                <a:gd name="T35" fmla="*/ 116 h 242"/>
                <a:gd name="T36" fmla="*/ 68 w 137"/>
                <a:gd name="T37" fmla="*/ 116 h 242"/>
                <a:gd name="T38" fmla="*/ 68 w 137"/>
                <a:gd name="T39" fmla="*/ 116 h 242"/>
                <a:gd name="T40" fmla="*/ 57 w 137"/>
                <a:gd name="T41" fmla="*/ 105 h 242"/>
                <a:gd name="T42" fmla="*/ 57 w 137"/>
                <a:gd name="T43" fmla="*/ 104 h 242"/>
                <a:gd name="T44" fmla="*/ 63 w 137"/>
                <a:gd name="T45" fmla="*/ 26 h 242"/>
                <a:gd name="T46" fmla="*/ 59 w 137"/>
                <a:gd name="T47" fmla="*/ 19 h 242"/>
                <a:gd name="T48" fmla="*/ 68 w 137"/>
                <a:gd name="T49" fmla="*/ 10 h 242"/>
                <a:gd name="T50" fmla="*/ 77 w 137"/>
                <a:gd name="T51" fmla="*/ 19 h 242"/>
                <a:gd name="T52" fmla="*/ 73 w 137"/>
                <a:gd name="T53" fmla="*/ 26 h 242"/>
                <a:gd name="T54" fmla="*/ 79 w 137"/>
                <a:gd name="T55" fmla="*/ 104 h 242"/>
                <a:gd name="T56" fmla="*/ 78 w 137"/>
                <a:gd name="T57" fmla="*/ 105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7" h="242">
                  <a:moveTo>
                    <a:pt x="137" y="69"/>
                  </a:moveTo>
                  <a:cubicBezTo>
                    <a:pt x="137" y="31"/>
                    <a:pt x="106" y="0"/>
                    <a:pt x="69" y="0"/>
                  </a:cubicBezTo>
                  <a:cubicBezTo>
                    <a:pt x="31" y="0"/>
                    <a:pt x="0" y="31"/>
                    <a:pt x="0" y="69"/>
                  </a:cubicBezTo>
                  <a:cubicBezTo>
                    <a:pt x="0" y="69"/>
                    <a:pt x="0" y="69"/>
                    <a:pt x="0" y="70"/>
                  </a:cubicBezTo>
                  <a:cubicBezTo>
                    <a:pt x="0" y="70"/>
                    <a:pt x="0" y="70"/>
                    <a:pt x="0" y="70"/>
                  </a:cubicBezTo>
                  <a:cubicBezTo>
                    <a:pt x="0" y="86"/>
                    <a:pt x="2" y="136"/>
                    <a:pt x="29" y="141"/>
                  </a:cubicBezTo>
                  <a:cubicBezTo>
                    <a:pt x="30" y="141"/>
                    <a:pt x="30" y="142"/>
                    <a:pt x="31" y="143"/>
                  </a:cubicBezTo>
                  <a:cubicBezTo>
                    <a:pt x="31" y="145"/>
                    <a:pt x="46" y="222"/>
                    <a:pt x="47" y="228"/>
                  </a:cubicBezTo>
                  <a:cubicBezTo>
                    <a:pt x="49" y="236"/>
                    <a:pt x="53" y="242"/>
                    <a:pt x="69" y="242"/>
                  </a:cubicBezTo>
                  <a:cubicBezTo>
                    <a:pt x="84" y="242"/>
                    <a:pt x="88" y="236"/>
                    <a:pt x="90" y="228"/>
                  </a:cubicBezTo>
                  <a:cubicBezTo>
                    <a:pt x="91" y="222"/>
                    <a:pt x="106" y="145"/>
                    <a:pt x="106" y="143"/>
                  </a:cubicBezTo>
                  <a:cubicBezTo>
                    <a:pt x="107" y="142"/>
                    <a:pt x="107" y="141"/>
                    <a:pt x="108" y="141"/>
                  </a:cubicBezTo>
                  <a:cubicBezTo>
                    <a:pt x="135" y="136"/>
                    <a:pt x="137" y="86"/>
                    <a:pt x="137" y="70"/>
                  </a:cubicBezTo>
                  <a:cubicBezTo>
                    <a:pt x="137" y="70"/>
                    <a:pt x="137" y="70"/>
                    <a:pt x="137" y="70"/>
                  </a:cubicBezTo>
                  <a:cubicBezTo>
                    <a:pt x="137" y="69"/>
                    <a:pt x="137" y="69"/>
                    <a:pt x="137" y="69"/>
                  </a:cubicBezTo>
                  <a:close/>
                  <a:moveTo>
                    <a:pt x="78" y="105"/>
                  </a:moveTo>
                  <a:cubicBezTo>
                    <a:pt x="68" y="116"/>
                    <a:pt x="68" y="116"/>
                    <a:pt x="68" y="116"/>
                  </a:cubicBezTo>
                  <a:cubicBezTo>
                    <a:pt x="68" y="116"/>
                    <a:pt x="68" y="116"/>
                    <a:pt x="68" y="116"/>
                  </a:cubicBezTo>
                  <a:cubicBezTo>
                    <a:pt x="68" y="116"/>
                    <a:pt x="68" y="116"/>
                    <a:pt x="68" y="116"/>
                  </a:cubicBezTo>
                  <a:cubicBezTo>
                    <a:pt x="68" y="116"/>
                    <a:pt x="68" y="116"/>
                    <a:pt x="68" y="116"/>
                  </a:cubicBezTo>
                  <a:cubicBezTo>
                    <a:pt x="57" y="105"/>
                    <a:pt x="57" y="105"/>
                    <a:pt x="57" y="105"/>
                  </a:cubicBezTo>
                  <a:cubicBezTo>
                    <a:pt x="57" y="105"/>
                    <a:pt x="57" y="105"/>
                    <a:pt x="57" y="104"/>
                  </a:cubicBezTo>
                  <a:cubicBezTo>
                    <a:pt x="63" y="26"/>
                    <a:pt x="63" y="26"/>
                    <a:pt x="63" y="26"/>
                  </a:cubicBezTo>
                  <a:cubicBezTo>
                    <a:pt x="61" y="24"/>
                    <a:pt x="59" y="22"/>
                    <a:pt x="59" y="19"/>
                  </a:cubicBezTo>
                  <a:cubicBezTo>
                    <a:pt x="59" y="14"/>
                    <a:pt x="63" y="10"/>
                    <a:pt x="68" y="10"/>
                  </a:cubicBezTo>
                  <a:cubicBezTo>
                    <a:pt x="73" y="10"/>
                    <a:pt x="77" y="14"/>
                    <a:pt x="77" y="19"/>
                  </a:cubicBezTo>
                  <a:cubicBezTo>
                    <a:pt x="77" y="22"/>
                    <a:pt x="75" y="25"/>
                    <a:pt x="73" y="26"/>
                  </a:cubicBezTo>
                  <a:cubicBezTo>
                    <a:pt x="79" y="104"/>
                    <a:pt x="79" y="104"/>
                    <a:pt x="79" y="104"/>
                  </a:cubicBezTo>
                  <a:cubicBezTo>
                    <a:pt x="79" y="105"/>
                    <a:pt x="79" y="105"/>
                    <a:pt x="78"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a:solidFill>
                  <a:srgbClr val="000000"/>
                </a:solidFill>
              </a:endParaRPr>
            </a:p>
          </p:txBody>
        </p:sp>
      </p:grpSp>
      <p:sp>
        <p:nvSpPr>
          <p:cNvPr id="79" name="Rectangle 78"/>
          <p:cNvSpPr/>
          <p:nvPr/>
        </p:nvSpPr>
        <p:spPr bwMode="auto">
          <a:xfrm>
            <a:off x="596674" y="3765296"/>
            <a:ext cx="1310528" cy="2492630"/>
          </a:xfrm>
          <a:prstGeom prst="rect">
            <a:avLst/>
          </a:prstGeom>
          <a:noFill/>
          <a:ln w="19050">
            <a:solidFill>
              <a:srgbClr val="7F7F7F"/>
            </a:solidFill>
            <a:prstDash val="lg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cxnSp>
        <p:nvCxnSpPr>
          <p:cNvPr id="81" name="Elbow Connector 80"/>
          <p:cNvCxnSpPr/>
          <p:nvPr/>
        </p:nvCxnSpPr>
        <p:spPr>
          <a:xfrm rot="5400000" flipH="1" flipV="1">
            <a:off x="1372554" y="2249451"/>
            <a:ext cx="1370589" cy="1661096"/>
          </a:xfrm>
          <a:prstGeom prst="bentConnector2">
            <a:avLst/>
          </a:prstGeom>
          <a:ln w="19050">
            <a:solidFill>
              <a:srgbClr val="7F7F7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8" name="Freeform 5"/>
          <p:cNvSpPr>
            <a:spLocks/>
          </p:cNvSpPr>
          <p:nvPr/>
        </p:nvSpPr>
        <p:spPr bwMode="auto">
          <a:xfrm>
            <a:off x="1453491" y="1325286"/>
            <a:ext cx="2703161" cy="1849282"/>
          </a:xfrm>
          <a:custGeom>
            <a:avLst/>
            <a:gdLst>
              <a:gd name="T0" fmla="*/ 212 w 240"/>
              <a:gd name="T1" fmla="*/ 62 h 163"/>
              <a:gd name="T2" fmla="*/ 201 w 240"/>
              <a:gd name="T3" fmla="*/ 64 h 163"/>
              <a:gd name="T4" fmla="*/ 201 w 240"/>
              <a:gd name="T5" fmla="*/ 50 h 163"/>
              <a:gd name="T6" fmla="*/ 137 w 240"/>
              <a:gd name="T7" fmla="*/ 4 h 163"/>
              <a:gd name="T8" fmla="*/ 97 w 240"/>
              <a:gd name="T9" fmla="*/ 33 h 163"/>
              <a:gd name="T10" fmla="*/ 97 w 240"/>
              <a:gd name="T11" fmla="*/ 33 h 163"/>
              <a:gd name="T12" fmla="*/ 73 w 240"/>
              <a:gd name="T13" fmla="*/ 21 h 163"/>
              <a:gd name="T14" fmla="*/ 34 w 240"/>
              <a:gd name="T15" fmla="*/ 54 h 163"/>
              <a:gd name="T16" fmla="*/ 36 w 240"/>
              <a:gd name="T17" fmla="*/ 69 h 163"/>
              <a:gd name="T18" fmla="*/ 36 w 240"/>
              <a:gd name="T19" fmla="*/ 69 h 163"/>
              <a:gd name="T20" fmla="*/ 6 w 240"/>
              <a:gd name="T21" fmla="*/ 87 h 163"/>
              <a:gd name="T22" fmla="*/ 23 w 240"/>
              <a:gd name="T23" fmla="*/ 125 h 163"/>
              <a:gd name="T24" fmla="*/ 46 w 240"/>
              <a:gd name="T25" fmla="*/ 124 h 163"/>
              <a:gd name="T26" fmla="*/ 46 w 240"/>
              <a:gd name="T27" fmla="*/ 124 h 163"/>
              <a:gd name="T28" fmla="*/ 50 w 240"/>
              <a:gd name="T29" fmla="*/ 134 h 163"/>
              <a:gd name="T30" fmla="*/ 105 w 240"/>
              <a:gd name="T31" fmla="*/ 153 h 163"/>
              <a:gd name="T32" fmla="*/ 119 w 240"/>
              <a:gd name="T33" fmla="*/ 141 h 163"/>
              <a:gd name="T34" fmla="*/ 149 w 240"/>
              <a:gd name="T35" fmla="*/ 151 h 163"/>
              <a:gd name="T36" fmla="*/ 168 w 240"/>
              <a:gd name="T37" fmla="*/ 131 h 163"/>
              <a:gd name="T38" fmla="*/ 192 w 240"/>
              <a:gd name="T39" fmla="*/ 133 h 163"/>
              <a:gd name="T40" fmla="*/ 202 w 240"/>
              <a:gd name="T41" fmla="*/ 117 h 163"/>
              <a:gd name="T42" fmla="*/ 211 w 240"/>
              <a:gd name="T43" fmla="*/ 119 h 163"/>
              <a:gd name="T44" fmla="*/ 240 w 240"/>
              <a:gd name="T45" fmla="*/ 90 h 163"/>
              <a:gd name="T46" fmla="*/ 212 w 240"/>
              <a:gd name="T47" fmla="*/ 6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0" h="163">
                <a:moveTo>
                  <a:pt x="212" y="62"/>
                </a:moveTo>
                <a:cubicBezTo>
                  <a:pt x="208" y="62"/>
                  <a:pt x="205" y="62"/>
                  <a:pt x="201" y="64"/>
                </a:cubicBezTo>
                <a:cubicBezTo>
                  <a:pt x="202" y="59"/>
                  <a:pt x="202" y="55"/>
                  <a:pt x="201" y="50"/>
                </a:cubicBezTo>
                <a:cubicBezTo>
                  <a:pt x="196" y="20"/>
                  <a:pt x="168" y="0"/>
                  <a:pt x="137" y="4"/>
                </a:cubicBezTo>
                <a:cubicBezTo>
                  <a:pt x="119" y="7"/>
                  <a:pt x="105" y="18"/>
                  <a:pt x="97" y="33"/>
                </a:cubicBezTo>
                <a:cubicBezTo>
                  <a:pt x="97" y="33"/>
                  <a:pt x="97" y="33"/>
                  <a:pt x="97" y="33"/>
                </a:cubicBezTo>
                <a:cubicBezTo>
                  <a:pt x="91" y="27"/>
                  <a:pt x="83" y="22"/>
                  <a:pt x="73" y="21"/>
                </a:cubicBezTo>
                <a:cubicBezTo>
                  <a:pt x="53" y="19"/>
                  <a:pt x="36" y="34"/>
                  <a:pt x="34" y="54"/>
                </a:cubicBezTo>
                <a:cubicBezTo>
                  <a:pt x="34" y="59"/>
                  <a:pt x="35" y="64"/>
                  <a:pt x="36" y="69"/>
                </a:cubicBezTo>
                <a:cubicBezTo>
                  <a:pt x="36" y="69"/>
                  <a:pt x="36" y="69"/>
                  <a:pt x="36" y="69"/>
                </a:cubicBezTo>
                <a:cubicBezTo>
                  <a:pt x="24" y="67"/>
                  <a:pt x="11" y="74"/>
                  <a:pt x="6" y="87"/>
                </a:cubicBezTo>
                <a:cubicBezTo>
                  <a:pt x="0" y="102"/>
                  <a:pt x="8" y="119"/>
                  <a:pt x="23" y="125"/>
                </a:cubicBezTo>
                <a:cubicBezTo>
                  <a:pt x="31" y="128"/>
                  <a:pt x="39" y="127"/>
                  <a:pt x="46" y="124"/>
                </a:cubicBezTo>
                <a:cubicBezTo>
                  <a:pt x="46" y="124"/>
                  <a:pt x="46" y="124"/>
                  <a:pt x="46" y="124"/>
                </a:cubicBezTo>
                <a:cubicBezTo>
                  <a:pt x="47" y="127"/>
                  <a:pt x="48" y="131"/>
                  <a:pt x="50" y="134"/>
                </a:cubicBezTo>
                <a:cubicBezTo>
                  <a:pt x="60" y="154"/>
                  <a:pt x="84" y="163"/>
                  <a:pt x="105" y="153"/>
                </a:cubicBezTo>
                <a:cubicBezTo>
                  <a:pt x="111" y="150"/>
                  <a:pt x="115" y="146"/>
                  <a:pt x="119" y="141"/>
                </a:cubicBezTo>
                <a:cubicBezTo>
                  <a:pt x="126" y="150"/>
                  <a:pt x="138" y="155"/>
                  <a:pt x="149" y="151"/>
                </a:cubicBezTo>
                <a:cubicBezTo>
                  <a:pt x="159" y="148"/>
                  <a:pt x="166" y="140"/>
                  <a:pt x="168" y="131"/>
                </a:cubicBezTo>
                <a:cubicBezTo>
                  <a:pt x="174" y="137"/>
                  <a:pt x="184" y="138"/>
                  <a:pt x="192" y="133"/>
                </a:cubicBezTo>
                <a:cubicBezTo>
                  <a:pt x="198" y="129"/>
                  <a:pt x="201" y="124"/>
                  <a:pt x="202" y="117"/>
                </a:cubicBezTo>
                <a:cubicBezTo>
                  <a:pt x="205" y="118"/>
                  <a:pt x="208" y="119"/>
                  <a:pt x="211" y="119"/>
                </a:cubicBezTo>
                <a:cubicBezTo>
                  <a:pt x="227" y="119"/>
                  <a:pt x="240" y="106"/>
                  <a:pt x="240" y="90"/>
                </a:cubicBezTo>
                <a:cubicBezTo>
                  <a:pt x="240" y="75"/>
                  <a:pt x="227" y="62"/>
                  <a:pt x="212" y="62"/>
                </a:cubicBez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pPr defTabSz="914363"/>
            <a:endParaRPr lang="en-US">
              <a:solidFill>
                <a:srgbClr val="000000"/>
              </a:solidFill>
            </a:endParaRPr>
          </a:p>
        </p:txBody>
      </p:sp>
      <p:sp>
        <p:nvSpPr>
          <p:cNvPr id="30" name="Title 1"/>
          <p:cNvSpPr>
            <a:spLocks noGrp="1"/>
          </p:cNvSpPr>
          <p:nvPr>
            <p:ph type="title"/>
          </p:nvPr>
        </p:nvSpPr>
        <p:spPr>
          <a:xfrm>
            <a:off x="519248" y="228601"/>
            <a:ext cx="11151917" cy="747897"/>
          </a:xfrm>
        </p:spPr>
        <p:txBody>
          <a:bodyPr/>
          <a:lstStyle/>
          <a:p>
            <a:r>
              <a:rPr lang="en-US" dirty="0">
                <a:solidFill>
                  <a:srgbClr val="0070C0"/>
                </a:solidFill>
              </a:rPr>
              <a:t>Azure AD DirSync Scoping Options</a:t>
            </a:r>
          </a:p>
        </p:txBody>
      </p:sp>
    </p:spTree>
    <p:extLst>
      <p:ext uri="{BB962C8B-B14F-4D97-AF65-F5344CB8AC3E}">
        <p14:creationId xmlns:p14="http://schemas.microsoft.com/office/powerpoint/2010/main" val="150417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Password </a:t>
            </a:r>
            <a:br>
              <a:rPr lang="en-US" dirty="0" smtClean="0"/>
            </a:br>
            <a:r>
              <a:rPr lang="en-US" dirty="0" smtClean="0"/>
              <a:t>Synchronization</a:t>
            </a:r>
            <a:endParaRPr lang="en-US" dirty="0"/>
          </a:p>
        </p:txBody>
      </p:sp>
    </p:spTree>
    <p:extLst>
      <p:ext uri="{BB962C8B-B14F-4D97-AF65-F5344CB8AC3E}">
        <p14:creationId xmlns:p14="http://schemas.microsoft.com/office/powerpoint/2010/main" val="61793104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sp>
        <p:nvSpPr>
          <p:cNvPr id="5" name="Text Placeholder 4"/>
          <p:cNvSpPr>
            <a:spLocks noGrp="1"/>
          </p:cNvSpPr>
          <p:nvPr>
            <p:ph type="body" sz="quarter" idx="10"/>
          </p:nvPr>
        </p:nvSpPr>
        <p:spPr/>
        <p:txBody>
          <a:bodyPr/>
          <a:lstStyle/>
          <a:p>
            <a:endParaRPr lang="en-US" dirty="0"/>
          </a:p>
        </p:txBody>
      </p:sp>
      <p:sp>
        <p:nvSpPr>
          <p:cNvPr id="3" name="Title 2"/>
          <p:cNvSpPr>
            <a:spLocks noGrp="1"/>
          </p:cNvSpPr>
          <p:nvPr>
            <p:ph type="title" idx="4294967295"/>
          </p:nvPr>
        </p:nvSpPr>
        <p:spPr>
          <a:xfrm>
            <a:off x="426292" y="268349"/>
            <a:ext cx="10725911" cy="747324"/>
          </a:xfrm>
          <a:prstGeom prst="rect">
            <a:avLst/>
          </a:prstGeom>
        </p:spPr>
        <p:txBody>
          <a:bodyPr/>
          <a:lstStyle/>
          <a:p>
            <a:r>
              <a:rPr lang="en-US" dirty="0" smtClean="0">
                <a:solidFill>
                  <a:srgbClr val="FF0000">
                    <a:alpha val="98824"/>
                  </a:srgbClr>
                </a:solidFill>
              </a:rPr>
              <a:t>Course Modules</a:t>
            </a:r>
            <a:endParaRPr lang="en-US" dirty="0">
              <a:solidFill>
                <a:srgbClr val="FF0000">
                  <a:alpha val="98824"/>
                </a:srgbClr>
              </a:solidFill>
            </a:endParaRPr>
          </a:p>
        </p:txBody>
      </p:sp>
      <p:graphicFrame>
        <p:nvGraphicFramePr>
          <p:cNvPr id="4" name="Content Placeholder 6"/>
          <p:cNvGraphicFramePr>
            <a:graphicFrameLocks/>
          </p:cNvGraphicFramePr>
          <p:nvPr>
            <p:extLst>
              <p:ext uri="{D42A27DB-BD31-4B8C-83A1-F6EECF244321}">
                <p14:modId xmlns:p14="http://schemas.microsoft.com/office/powerpoint/2010/main" val="4184379151"/>
              </p:ext>
            </p:extLst>
          </p:nvPr>
        </p:nvGraphicFramePr>
        <p:xfrm>
          <a:off x="357534" y="947816"/>
          <a:ext cx="11397241" cy="4995925"/>
        </p:xfrm>
        <a:graphic>
          <a:graphicData uri="http://schemas.openxmlformats.org/drawingml/2006/table">
            <a:tbl>
              <a:tblPr firstRow="1" bandRow="1">
                <a:tableStyleId>{5C22544A-7EE6-4342-B048-85BDC9FD1C3A}</a:tableStyleId>
              </a:tblPr>
              <a:tblGrid>
                <a:gridCol w="11397241"/>
              </a:tblGrid>
              <a:tr h="711650">
                <a:tc>
                  <a:txBody>
                    <a:bodyPr/>
                    <a:lstStyle/>
                    <a:p>
                      <a:r>
                        <a:rPr lang="en-US" sz="2400" dirty="0" smtClean="0">
                          <a:latin typeface="Segoe UI Light" panose="020B0502040204020203" pitchFamily="34" charset="0"/>
                          <a:cs typeface="Segoe UI Light" panose="020B0502040204020203" pitchFamily="34" charset="0"/>
                        </a:rPr>
                        <a:t>Office 365 ProPlus Deployment for</a:t>
                      </a:r>
                      <a:r>
                        <a:rPr lang="en-US" sz="2400" baseline="0" dirty="0" smtClean="0">
                          <a:latin typeface="Segoe UI Light" panose="020B0502040204020203" pitchFamily="34" charset="0"/>
                          <a:cs typeface="Segoe UI Light" panose="020B0502040204020203" pitchFamily="34" charset="0"/>
                        </a:rPr>
                        <a:t> IT Pros </a:t>
                      </a:r>
                      <a:endParaRPr lang="en-US" sz="2400" dirty="0">
                        <a:latin typeface="Segoe UI Light" panose="020B0502040204020203" pitchFamily="34" charset="0"/>
                        <a:cs typeface="Segoe UI Light" panose="020B0502040204020203" pitchFamily="34" charset="0"/>
                      </a:endParaRPr>
                    </a:p>
                  </a:txBody>
                  <a:tcPr marL="91416" marR="91416" marT="34281" marB="34281" anchor="ctr">
                    <a:solidFill>
                      <a:srgbClr val="0099FF"/>
                    </a:solidFill>
                  </a:tcPr>
                </a:tc>
              </a:tr>
              <a:tr h="747290">
                <a:tc>
                  <a:txBody>
                    <a:bodyPr/>
                    <a:lstStyle/>
                    <a:p>
                      <a:pPr marL="571500" indent="-571500">
                        <a:tabLst>
                          <a:tab pos="573088" algn="l"/>
                        </a:tabLst>
                      </a:pPr>
                      <a:r>
                        <a:rPr lang="en-US" sz="1900" b="0" dirty="0" smtClean="0">
                          <a:latin typeface="Segoe UI Light" panose="020B0502040204020203" pitchFamily="34" charset="0"/>
                          <a:cs typeface="Segoe UI Light" panose="020B0502040204020203" pitchFamily="34" charset="0"/>
                        </a:rPr>
                        <a:t>01 | Introduction</a:t>
                      </a:r>
                      <a:br>
                        <a:rPr lang="en-US" sz="1900" b="0" dirty="0" smtClean="0">
                          <a:latin typeface="Segoe UI Light" panose="020B0502040204020203" pitchFamily="34" charset="0"/>
                          <a:cs typeface="Segoe UI Light" panose="020B0502040204020203" pitchFamily="34" charset="0"/>
                        </a:rPr>
                      </a:br>
                      <a:r>
                        <a:rPr lang="en-US" sz="1500" b="0" dirty="0" smtClean="0">
                          <a:latin typeface="Segoe UI Light" panose="020B0502040204020203" pitchFamily="34" charset="0"/>
                          <a:cs typeface="Segoe UI Light" panose="020B0502040204020203" pitchFamily="34" charset="0"/>
                        </a:rPr>
                        <a:t>An overview of Office 365</a:t>
                      </a:r>
                    </a:p>
                  </a:txBody>
                  <a:tcPr marL="91416" marR="91416" marT="34281" marB="34281" anchor="ctr">
                    <a:solidFill>
                      <a:schemeClr val="bg1">
                        <a:lumMod val="85000"/>
                      </a:schemeClr>
                    </a:solidFill>
                  </a:tcPr>
                </a:tc>
              </a:tr>
              <a:tr h="690385">
                <a:tc>
                  <a:txBody>
                    <a:bodyPr/>
                    <a:lstStyle/>
                    <a:p>
                      <a:pPr marL="573088" marR="0" indent="-573088" algn="l" defTabSz="914363" rtl="0" eaLnBrk="1" fontAlgn="auto" latinLnBrk="0" hangingPunct="1">
                        <a:lnSpc>
                          <a:spcPct val="100000"/>
                        </a:lnSpc>
                        <a:spcBef>
                          <a:spcPts val="0"/>
                        </a:spcBef>
                        <a:spcAft>
                          <a:spcPts val="0"/>
                        </a:spcAft>
                        <a:buClrTx/>
                        <a:buSzTx/>
                        <a:buFontTx/>
                        <a:buNone/>
                        <a:tabLst/>
                        <a:defRPr/>
                      </a:pPr>
                      <a:r>
                        <a:rPr lang="en-US" sz="1900" b="0" dirty="0" smtClean="0">
                          <a:latin typeface="Segoe UI Light" panose="020B0502040204020203" pitchFamily="34" charset="0"/>
                          <a:cs typeface="Segoe UI Light" panose="020B0502040204020203" pitchFamily="34" charset="0"/>
                        </a:rPr>
                        <a:t>02 | Office 365 for IT Professionals</a:t>
                      </a:r>
                      <a:br>
                        <a:rPr lang="en-US" sz="1900" b="0" dirty="0" smtClean="0">
                          <a:latin typeface="Segoe UI Light" panose="020B0502040204020203" pitchFamily="34" charset="0"/>
                          <a:cs typeface="Segoe UI Light" panose="020B0502040204020203" pitchFamily="34" charset="0"/>
                        </a:rPr>
                      </a:br>
                      <a:r>
                        <a:rPr lang="en-US" sz="1500" b="0" dirty="0" smtClean="0">
                          <a:latin typeface="Segoe UI Light" panose="020B0502040204020203" pitchFamily="34" charset="0"/>
                          <a:cs typeface="Segoe UI Light" panose="020B0502040204020203" pitchFamily="34" charset="0"/>
                        </a:rPr>
                        <a:t>Get an inside look at how the Office 365 team innovates towards delivering an enterprise class service</a:t>
                      </a:r>
                    </a:p>
                  </a:txBody>
                  <a:tcPr marL="91416" marR="91416" marT="34281" marB="34281" anchor="ctr">
                    <a:solidFill>
                      <a:schemeClr val="bg1">
                        <a:lumMod val="95000"/>
                      </a:schemeClr>
                    </a:solidFill>
                  </a:tcPr>
                </a:tc>
              </a:tr>
              <a:tr h="711650">
                <a:tc>
                  <a:txBody>
                    <a:bodyPr/>
                    <a:lstStyle/>
                    <a:p>
                      <a:pPr marL="573088" indent="-573088">
                        <a:tabLst/>
                      </a:pPr>
                      <a:r>
                        <a:rPr lang="en-US" sz="1900" b="0" dirty="0" smtClean="0">
                          <a:latin typeface="Segoe UI Light" panose="020B0502040204020203" pitchFamily="34" charset="0"/>
                          <a:cs typeface="Segoe UI Light" panose="020B0502040204020203" pitchFamily="34" charset="0"/>
                        </a:rPr>
                        <a:t>03 | Getting started with Office 365 </a:t>
                      </a:r>
                    </a:p>
                    <a:p>
                      <a:pPr marL="573088" indent="-573088">
                        <a:tabLst/>
                      </a:pPr>
                      <a:r>
                        <a:rPr lang="en-US" sz="1500" b="0" dirty="0" smtClean="0">
                          <a:latin typeface="Segoe UI Light" panose="020B0502040204020203" pitchFamily="34" charset="0"/>
                          <a:cs typeface="Segoe UI Light" panose="020B0502040204020203" pitchFamily="34" charset="0"/>
                        </a:rPr>
                        <a:t> 	In-depth about the Office Telemetry infrastructure, capacity planning, performance, and the Telemetry Dashboard Administration Tool</a:t>
                      </a:r>
                    </a:p>
                  </a:txBody>
                  <a:tcPr marL="91416" marR="91416" marT="34281" marB="34281" anchor="ctr">
                    <a:solidFill>
                      <a:schemeClr val="bg1">
                        <a:lumMod val="85000"/>
                      </a:schemeClr>
                    </a:solidFill>
                  </a:tcPr>
                </a:tc>
              </a:tr>
              <a:tr h="711650">
                <a:tc>
                  <a:txBody>
                    <a:bodyPr/>
                    <a:lstStyle/>
                    <a:p>
                      <a:pPr marL="573088" indent="-573088">
                        <a:tabLst/>
                      </a:pPr>
                      <a:r>
                        <a:rPr lang="en-US" sz="1900" b="1" dirty="0" smtClean="0">
                          <a:latin typeface="Segoe UI Light" panose="020B0502040204020203" pitchFamily="34" charset="0"/>
                          <a:cs typeface="Segoe UI Light" panose="020B0502040204020203" pitchFamily="34" charset="0"/>
                        </a:rPr>
                        <a:t>04 | Deploying Office 365</a:t>
                      </a:r>
                      <a:r>
                        <a:rPr lang="en-US" sz="1500" b="1" dirty="0" smtClean="0">
                          <a:latin typeface="Segoe UI Light" panose="020B0502040204020203" pitchFamily="34" charset="0"/>
                          <a:cs typeface="Segoe UI Light" panose="020B0502040204020203" pitchFamily="34" charset="0"/>
                        </a:rPr>
                        <a:t>	</a:t>
                      </a:r>
                      <a:br>
                        <a:rPr lang="en-US" sz="1500" b="1" dirty="0" smtClean="0">
                          <a:latin typeface="Segoe UI Light" panose="020B0502040204020203" pitchFamily="34" charset="0"/>
                          <a:cs typeface="Segoe UI Light" panose="020B0502040204020203" pitchFamily="34" charset="0"/>
                        </a:rPr>
                      </a:br>
                      <a:r>
                        <a:rPr lang="en-US" sz="1500" b="1" dirty="0" smtClean="0">
                          <a:latin typeface="Segoe UI Light" panose="020B0502040204020203" pitchFamily="34" charset="0"/>
                          <a:cs typeface="Segoe UI Light" panose="020B0502040204020203" pitchFamily="34" charset="0"/>
                        </a:rPr>
                        <a:t>Details the options and considerations when expanding a pilot Office 365 environment into a production deployment</a:t>
                      </a:r>
                    </a:p>
                  </a:txBody>
                  <a:tcPr marL="91416" marR="91416" marT="34281" marB="34281" anchor="ctr">
                    <a:solidFill>
                      <a:schemeClr val="bg1">
                        <a:lumMod val="95000"/>
                      </a:schemeClr>
                    </a:solidFill>
                  </a:tcPr>
                </a:tc>
              </a:tr>
              <a:tr h="711650">
                <a:tc>
                  <a:txBody>
                    <a:bodyPr/>
                    <a:lstStyle/>
                    <a:p>
                      <a:pPr marL="573088" indent="-573088">
                        <a:tabLst/>
                      </a:pPr>
                      <a:r>
                        <a:rPr lang="en-US" sz="1900" dirty="0" smtClean="0">
                          <a:latin typeface="Segoe UI Light" panose="020B0502040204020203" pitchFamily="34" charset="0"/>
                          <a:cs typeface="Segoe UI Light" panose="020B0502040204020203" pitchFamily="34" charset="0"/>
                        </a:rPr>
                        <a:t>05 | Office 365 Service Communications</a:t>
                      </a:r>
                      <a:br>
                        <a:rPr lang="en-US" sz="1900" dirty="0" smtClean="0">
                          <a:latin typeface="Segoe UI Light" panose="020B0502040204020203" pitchFamily="34" charset="0"/>
                          <a:cs typeface="Segoe UI Light" panose="020B0502040204020203" pitchFamily="34" charset="0"/>
                        </a:rPr>
                      </a:br>
                      <a:endParaRPr lang="en-US" sz="1500" baseline="0" dirty="0" smtClean="0">
                        <a:latin typeface="Segoe UI Light" panose="020B0502040204020203" pitchFamily="34" charset="0"/>
                        <a:cs typeface="Segoe UI Light" panose="020B0502040204020203" pitchFamily="34" charset="0"/>
                      </a:endParaRPr>
                    </a:p>
                  </a:txBody>
                  <a:tcPr marL="91416" marR="91416" marT="34281" marB="34281" anchor="ctr">
                    <a:solidFill>
                      <a:schemeClr val="bg1">
                        <a:lumMod val="85000"/>
                      </a:schemeClr>
                    </a:solidFill>
                  </a:tcPr>
                </a:tc>
              </a:tr>
              <a:tr h="711650">
                <a:tc>
                  <a:txBody>
                    <a:bodyPr/>
                    <a:lstStyle/>
                    <a:p>
                      <a:pPr marL="571500" indent="-571500">
                        <a:tabLst>
                          <a:tab pos="573088" algn="l"/>
                        </a:tabLst>
                      </a:pPr>
                      <a:r>
                        <a:rPr lang="en-US" sz="1900" b="0" dirty="0" smtClean="0">
                          <a:latin typeface="Segoe UI Light" panose="020B0502040204020203" pitchFamily="34" charset="0"/>
                          <a:cs typeface="Segoe UI Light" panose="020B0502040204020203" pitchFamily="34" charset="0"/>
                        </a:rPr>
                        <a:t>06 | Office 365 Change Management</a:t>
                      </a:r>
                    </a:p>
                    <a:p>
                      <a:pPr marL="571500" indent="-571500">
                        <a:tabLst>
                          <a:tab pos="511175" algn="l"/>
                        </a:tabLst>
                      </a:pPr>
                      <a:r>
                        <a:rPr lang="en-US" sz="1500" b="0" dirty="0" smtClean="0">
                          <a:latin typeface="Segoe UI Light" panose="020B0502040204020203" pitchFamily="34" charset="0"/>
                          <a:cs typeface="Segoe UI Light" panose="020B0502040204020203" pitchFamily="34" charset="0"/>
                        </a:rPr>
                        <a:t>    	</a:t>
                      </a:r>
                    </a:p>
                  </a:txBody>
                  <a:tcPr marL="91416" marR="91416" marT="34281" marB="34281" anchor="ctr">
                    <a:solidFill>
                      <a:schemeClr val="bg1">
                        <a:lumMod val="95000"/>
                      </a:schemeClr>
                    </a:solidFill>
                  </a:tcPr>
                </a:tc>
              </a:tr>
            </a:tbl>
          </a:graphicData>
        </a:graphic>
      </p:graphicFrame>
    </p:spTree>
    <p:extLst>
      <p:ext uri="{BB962C8B-B14F-4D97-AF65-F5344CB8AC3E}">
        <p14:creationId xmlns:p14="http://schemas.microsoft.com/office/powerpoint/2010/main" val="49542227"/>
      </p:ext>
    </p:extLst>
  </p:cSld>
  <p:clrMapOvr>
    <a:masterClrMapping/>
  </p:clrMapOvr>
  <p:transition spd="slow">
    <p:pu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Password </a:t>
            </a:r>
            <a:r>
              <a:rPr lang="en-US" dirty="0" smtClean="0">
                <a:solidFill>
                  <a:srgbClr val="0070C0"/>
                </a:solidFill>
              </a:rPr>
              <a:t>Synchronization</a:t>
            </a:r>
            <a:br>
              <a:rPr lang="en-US" dirty="0" smtClean="0">
                <a:solidFill>
                  <a:srgbClr val="0070C0"/>
                </a:solidFill>
              </a:rPr>
            </a:br>
            <a:r>
              <a:rPr lang="en-US" sz="3529" dirty="0">
                <a:solidFill>
                  <a:srgbClr val="0070C0"/>
                </a:solidFill>
                <a:ea typeface="Segoe UI" pitchFamily="34" charset="0"/>
              </a:rPr>
              <a:t/>
            </a:r>
            <a:br>
              <a:rPr lang="en-US" sz="3529" dirty="0">
                <a:solidFill>
                  <a:srgbClr val="0070C0"/>
                </a:solidFill>
                <a:ea typeface="Segoe UI" pitchFamily="34" charset="0"/>
              </a:rPr>
            </a:br>
            <a:endParaRPr lang="en-US" sz="3529" dirty="0">
              <a:solidFill>
                <a:srgbClr val="0070C0"/>
              </a:solidFill>
            </a:endParaRPr>
          </a:p>
        </p:txBody>
      </p:sp>
      <p:sp>
        <p:nvSpPr>
          <p:cNvPr id="5" name="Text Placeholder 4"/>
          <p:cNvSpPr>
            <a:spLocks noGrp="1"/>
          </p:cNvSpPr>
          <p:nvPr>
            <p:ph type="body" sz="quarter" idx="10"/>
          </p:nvPr>
        </p:nvSpPr>
        <p:spPr/>
        <p:txBody>
          <a:bodyPr/>
          <a:lstStyle/>
          <a:p>
            <a:pPr marL="0" indent="0">
              <a:buClr>
                <a:srgbClr val="0070C0"/>
              </a:buClr>
              <a:buNone/>
            </a:pPr>
            <a:r>
              <a:rPr lang="en-US" sz="3600" dirty="0"/>
              <a:t>A feature of Windows Azure Directory Sync as an alternative to Federated </a:t>
            </a:r>
            <a:r>
              <a:rPr lang="en-US" sz="3600" dirty="0" smtClean="0"/>
              <a:t>Authentication</a:t>
            </a:r>
            <a:br>
              <a:rPr lang="en-US" sz="3600" dirty="0" smtClean="0"/>
            </a:br>
            <a:endParaRPr lang="en-US" dirty="0"/>
          </a:p>
          <a:p>
            <a:pPr marL="0" indent="0">
              <a:buClr>
                <a:srgbClr val="0070C0"/>
              </a:buClr>
              <a:buNone/>
            </a:pPr>
            <a:r>
              <a:rPr lang="en-US" sz="3600" dirty="0"/>
              <a:t>Benefits:</a:t>
            </a:r>
          </a:p>
          <a:p>
            <a:pPr>
              <a:buClr>
                <a:srgbClr val="0070C0"/>
              </a:buClr>
            </a:pPr>
            <a:r>
              <a:rPr lang="en-US" sz="2000" dirty="0"/>
              <a:t>You can use a “single set of credentials” (same username and password) to access both on-premises and online resources</a:t>
            </a:r>
          </a:p>
          <a:p>
            <a:pPr>
              <a:buClr>
                <a:srgbClr val="0070C0"/>
              </a:buClr>
            </a:pPr>
            <a:r>
              <a:rPr lang="en-US" sz="2000" dirty="0"/>
              <a:t>This single set of credentials is managed in the customer’s Active Directory and is synchronized with Office 365 (username + password)</a:t>
            </a:r>
          </a:p>
          <a:p>
            <a:pPr>
              <a:buClr>
                <a:srgbClr val="0070C0"/>
              </a:buClr>
            </a:pPr>
            <a:r>
              <a:rPr lang="en-US" sz="2000" dirty="0"/>
              <a:t>Password Sync is fully integrated in the DirSync appliance, no additional </a:t>
            </a:r>
            <a:r>
              <a:rPr lang="en-US" sz="2000" dirty="0" err="1"/>
              <a:t>sw</a:t>
            </a:r>
            <a:r>
              <a:rPr lang="en-US" sz="2000" dirty="0"/>
              <a:t>/</a:t>
            </a:r>
            <a:r>
              <a:rPr lang="en-US" sz="2000" dirty="0" err="1"/>
              <a:t>hw</a:t>
            </a:r>
            <a:r>
              <a:rPr lang="en-US" sz="2000" dirty="0"/>
              <a:t>, or changes to the on-premises AD are required</a:t>
            </a:r>
          </a:p>
          <a:p>
            <a:pPr>
              <a:buClr>
                <a:srgbClr val="0070C0"/>
              </a:buClr>
            </a:pPr>
            <a:r>
              <a:rPr lang="en-US" sz="2000" dirty="0"/>
              <a:t>No requirement to deploy and maintain Active Directory Federation Services.</a:t>
            </a:r>
          </a:p>
          <a:p>
            <a:pPr>
              <a:buClr>
                <a:srgbClr val="0070C0"/>
              </a:buClr>
            </a:pPr>
            <a:r>
              <a:rPr lang="en-US" sz="2000" dirty="0"/>
              <a:t>Keeps the deployment simple and eliminates IT costs associated with ADFS</a:t>
            </a:r>
          </a:p>
          <a:p>
            <a:pPr>
              <a:buClr>
                <a:srgbClr val="0070C0"/>
              </a:buClr>
            </a:pPr>
            <a:endParaRPr lang="en-US" dirty="0"/>
          </a:p>
        </p:txBody>
      </p:sp>
    </p:spTree>
    <p:extLst>
      <p:ext uri="{BB962C8B-B14F-4D97-AF65-F5344CB8AC3E}">
        <p14:creationId xmlns:p14="http://schemas.microsoft.com/office/powerpoint/2010/main" val="4146126488"/>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Password </a:t>
            </a:r>
            <a:r>
              <a:rPr lang="en-US" dirty="0" smtClean="0">
                <a:solidFill>
                  <a:srgbClr val="0070C0"/>
                </a:solidFill>
              </a:rPr>
              <a:t>Synchronization</a:t>
            </a:r>
            <a:br>
              <a:rPr lang="en-US" dirty="0" smtClean="0">
                <a:solidFill>
                  <a:srgbClr val="0070C0"/>
                </a:solidFill>
              </a:rPr>
            </a:br>
            <a:r>
              <a:rPr lang="en-US" sz="3529" dirty="0">
                <a:solidFill>
                  <a:srgbClr val="0070C0"/>
                </a:solidFill>
                <a:ea typeface="Segoe UI" pitchFamily="34" charset="0"/>
              </a:rPr>
              <a:t/>
            </a:r>
            <a:br>
              <a:rPr lang="en-US" sz="3529" dirty="0">
                <a:solidFill>
                  <a:srgbClr val="0070C0"/>
                </a:solidFill>
                <a:ea typeface="Segoe UI" pitchFamily="34" charset="0"/>
              </a:rPr>
            </a:br>
            <a:endParaRPr lang="en-US" sz="3529" dirty="0">
              <a:solidFill>
                <a:srgbClr val="0070C0"/>
              </a:solidFill>
            </a:endParaRPr>
          </a:p>
        </p:txBody>
      </p:sp>
      <p:sp>
        <p:nvSpPr>
          <p:cNvPr id="5" name="Text Placeholder 4"/>
          <p:cNvSpPr>
            <a:spLocks noGrp="1"/>
          </p:cNvSpPr>
          <p:nvPr>
            <p:ph type="body" sz="quarter" idx="10"/>
          </p:nvPr>
        </p:nvSpPr>
        <p:spPr/>
        <p:txBody>
          <a:bodyPr/>
          <a:lstStyle/>
          <a:p>
            <a:pPr>
              <a:buClr>
                <a:srgbClr val="0070C0"/>
              </a:buClr>
            </a:pPr>
            <a:endParaRPr lang="en-US" sz="3200" dirty="0" smtClean="0"/>
          </a:p>
          <a:p>
            <a:pPr>
              <a:buClr>
                <a:srgbClr val="0070C0"/>
              </a:buClr>
            </a:pPr>
            <a:r>
              <a:rPr lang="en-US" sz="3200" dirty="0" smtClean="0"/>
              <a:t>Does </a:t>
            </a:r>
            <a:r>
              <a:rPr lang="en-US" sz="3200" dirty="0"/>
              <a:t>not require nor access the plain text password</a:t>
            </a:r>
          </a:p>
          <a:p>
            <a:pPr>
              <a:buClr>
                <a:srgbClr val="0070C0"/>
              </a:buClr>
            </a:pPr>
            <a:r>
              <a:rPr lang="en-US" sz="3200" dirty="0"/>
              <a:t>No requirement for AD reversible encrypted format</a:t>
            </a:r>
          </a:p>
          <a:p>
            <a:pPr>
              <a:buClr>
                <a:srgbClr val="0070C0"/>
              </a:buClr>
            </a:pPr>
            <a:r>
              <a:rPr lang="en-US" sz="3200" dirty="0"/>
              <a:t>AD user password hash is hashed again using a non-reversible encryption function and digest is synchronized into Azure AD</a:t>
            </a:r>
          </a:p>
          <a:p>
            <a:pPr>
              <a:buClr>
                <a:srgbClr val="0070C0"/>
              </a:buClr>
            </a:pPr>
            <a:r>
              <a:rPr lang="en-US" sz="3200" dirty="0"/>
              <a:t>The digest in Azure AD cannot be used to access resources in the customer’s on-premises environment</a:t>
            </a:r>
          </a:p>
          <a:p>
            <a:pPr>
              <a:buClr>
                <a:srgbClr val="0070C0"/>
              </a:buClr>
            </a:pPr>
            <a:endParaRPr lang="en-US" sz="3600" dirty="0"/>
          </a:p>
        </p:txBody>
      </p:sp>
    </p:spTree>
    <p:extLst>
      <p:ext uri="{BB962C8B-B14F-4D97-AF65-F5344CB8AC3E}">
        <p14:creationId xmlns:p14="http://schemas.microsoft.com/office/powerpoint/2010/main" val="827355277"/>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Password </a:t>
            </a:r>
            <a:r>
              <a:rPr lang="en-US" dirty="0" smtClean="0">
                <a:solidFill>
                  <a:srgbClr val="0070C0"/>
                </a:solidFill>
              </a:rPr>
              <a:t>Synchronization</a:t>
            </a:r>
            <a:br>
              <a:rPr lang="en-US" dirty="0" smtClean="0">
                <a:solidFill>
                  <a:srgbClr val="0070C0"/>
                </a:solidFill>
              </a:rPr>
            </a:br>
            <a:r>
              <a:rPr lang="en-US" sz="3529" dirty="0">
                <a:solidFill>
                  <a:srgbClr val="0070C0"/>
                </a:solidFill>
                <a:ea typeface="Segoe UI" pitchFamily="34" charset="0"/>
              </a:rPr>
              <a:t/>
            </a:r>
            <a:br>
              <a:rPr lang="en-US" sz="3529" dirty="0">
                <a:solidFill>
                  <a:srgbClr val="0070C0"/>
                </a:solidFill>
                <a:ea typeface="Segoe UI" pitchFamily="34" charset="0"/>
              </a:rPr>
            </a:br>
            <a:endParaRPr lang="en-US" sz="3529" dirty="0">
              <a:solidFill>
                <a:srgbClr val="0070C0"/>
              </a:solidFill>
            </a:endParaRPr>
          </a:p>
        </p:txBody>
      </p:sp>
      <p:sp>
        <p:nvSpPr>
          <p:cNvPr id="5" name="Text Placeholder 4"/>
          <p:cNvSpPr>
            <a:spLocks noGrp="1"/>
          </p:cNvSpPr>
          <p:nvPr>
            <p:ph type="body" sz="quarter" idx="10"/>
          </p:nvPr>
        </p:nvSpPr>
        <p:spPr/>
        <p:txBody>
          <a:bodyPr/>
          <a:lstStyle/>
          <a:p>
            <a:pPr>
              <a:buClr>
                <a:srgbClr val="0070C0"/>
              </a:buClr>
            </a:pPr>
            <a:endParaRPr lang="en-US" sz="3200" dirty="0" smtClean="0"/>
          </a:p>
          <a:p>
            <a:pPr>
              <a:buClr>
                <a:srgbClr val="0070C0"/>
              </a:buClr>
            </a:pPr>
            <a:r>
              <a:rPr lang="en-US" sz="3200" dirty="0" smtClean="0"/>
              <a:t>Password </a:t>
            </a:r>
            <a:r>
              <a:rPr lang="en-US" sz="3200" dirty="0"/>
              <a:t>Sync is one-way synchronization from on-premises </a:t>
            </a:r>
            <a:br>
              <a:rPr lang="en-US" sz="3200" dirty="0"/>
            </a:br>
            <a:r>
              <a:rPr lang="en-US" sz="3200" dirty="0"/>
              <a:t>to the cloud</a:t>
            </a:r>
          </a:p>
          <a:p>
            <a:pPr>
              <a:buClr>
                <a:srgbClr val="0070C0"/>
              </a:buClr>
            </a:pPr>
            <a:r>
              <a:rPr lang="en-US" sz="3200" dirty="0"/>
              <a:t>Password Complexity Policy implemented in the on-premises AD </a:t>
            </a:r>
            <a:br>
              <a:rPr lang="en-US" sz="3200" dirty="0"/>
            </a:br>
            <a:r>
              <a:rPr lang="en-US" sz="3200" dirty="0"/>
              <a:t>is the master policy</a:t>
            </a:r>
          </a:p>
          <a:p>
            <a:pPr>
              <a:buClr>
                <a:srgbClr val="0070C0"/>
              </a:buClr>
            </a:pPr>
            <a:r>
              <a:rPr lang="en-US" sz="3200" dirty="0"/>
              <a:t>Password Expiration Policy on the Azure AD is set </a:t>
            </a:r>
            <a:br>
              <a:rPr lang="en-US" sz="3200" dirty="0"/>
            </a:br>
            <a:r>
              <a:rPr lang="en-US" sz="3200" dirty="0"/>
              <a:t>to “Never Expire”  </a:t>
            </a:r>
          </a:p>
          <a:p>
            <a:pPr>
              <a:buClr>
                <a:srgbClr val="0070C0"/>
              </a:buClr>
            </a:pPr>
            <a:r>
              <a:rPr lang="en-US" sz="3200" dirty="0"/>
              <a:t>Password expiration and sync to Azure AD is driven </a:t>
            </a:r>
            <a:br>
              <a:rPr lang="en-US" sz="3200" dirty="0"/>
            </a:br>
            <a:r>
              <a:rPr lang="en-US" sz="3200" dirty="0"/>
              <a:t>by on-premises events</a:t>
            </a:r>
          </a:p>
          <a:p>
            <a:pPr>
              <a:buClr>
                <a:srgbClr val="0070C0"/>
              </a:buClr>
            </a:pPr>
            <a:endParaRPr lang="en-US" sz="3600" dirty="0"/>
          </a:p>
        </p:txBody>
      </p:sp>
    </p:spTree>
    <p:extLst>
      <p:ext uri="{BB962C8B-B14F-4D97-AF65-F5344CB8AC3E}">
        <p14:creationId xmlns:p14="http://schemas.microsoft.com/office/powerpoint/2010/main" val="1610861729"/>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Understanding Coexistence</a:t>
            </a:r>
            <a:endParaRPr lang="en-US" dirty="0"/>
          </a:p>
        </p:txBody>
      </p:sp>
      <p:sp>
        <p:nvSpPr>
          <p:cNvPr id="4" name="Slide Number Placeholder 3"/>
          <p:cNvSpPr>
            <a:spLocks noGrp="1"/>
          </p:cNvSpPr>
          <p:nvPr>
            <p:ph type="sldNum" sz="quarter" idx="4294967295"/>
          </p:nvPr>
        </p:nvSpPr>
        <p:spPr>
          <a:xfrm>
            <a:off x="0" y="6399213"/>
            <a:ext cx="560388" cy="217487"/>
          </a:xfrm>
          <a:prstGeom prst="rect">
            <a:avLst/>
          </a:prstGeom>
        </p:spPr>
        <p:txBody>
          <a:bodyPr/>
          <a:lstStyle/>
          <a:p>
            <a:pPr defTabSz="914089"/>
            <a:fld id="{727B4C2D-45E2-4621-8491-2995EB46A674}" type="slidenum">
              <a:rPr lang="en-US" smtClean="0">
                <a:gradFill>
                  <a:gsLst>
                    <a:gs pos="100000">
                      <a:srgbClr val="797A7D"/>
                    </a:gs>
                    <a:gs pos="0">
                      <a:srgbClr val="797A7D"/>
                    </a:gs>
                  </a:gsLst>
                  <a:lin ang="5400000" scaled="0"/>
                </a:gradFill>
              </a:rPr>
              <a:pPr defTabSz="914089"/>
              <a:t>33</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1568990289"/>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0070C0"/>
                </a:solidFill>
              </a:rPr>
              <a:t>What is Coexistence?</a:t>
            </a:r>
            <a:endParaRPr lang="en-US" dirty="0">
              <a:solidFill>
                <a:srgbClr val="0070C0"/>
              </a:solidFill>
            </a:endParaRPr>
          </a:p>
        </p:txBody>
      </p:sp>
      <p:sp>
        <p:nvSpPr>
          <p:cNvPr id="4" name="Text Placeholder 3"/>
          <p:cNvSpPr>
            <a:spLocks noGrp="1"/>
          </p:cNvSpPr>
          <p:nvPr>
            <p:ph type="body" sz="quarter" idx="10"/>
          </p:nvPr>
        </p:nvSpPr>
        <p:spPr/>
        <p:txBody>
          <a:bodyPr/>
          <a:lstStyle/>
          <a:p>
            <a:pPr>
              <a:buClr>
                <a:srgbClr val="0070C0"/>
              </a:buClr>
            </a:pPr>
            <a:r>
              <a:rPr lang="en-US" sz="3200" dirty="0" smtClean="0"/>
              <a:t>Some users are provisioned in Office 365 while the remaining users are provisioned in the on-premises environment</a:t>
            </a:r>
          </a:p>
          <a:p>
            <a:pPr>
              <a:buClr>
                <a:srgbClr val="0070C0"/>
              </a:buClr>
            </a:pPr>
            <a:r>
              <a:rPr lang="en-US" sz="3200" dirty="0" smtClean="0"/>
              <a:t>Office 365 users see the same objects in the Global Address List as the on-premises users</a:t>
            </a:r>
          </a:p>
          <a:p>
            <a:pPr>
              <a:buClr>
                <a:srgbClr val="0070C0"/>
              </a:buClr>
            </a:pPr>
            <a:r>
              <a:rPr lang="en-US" sz="3200" dirty="0" smtClean="0"/>
              <a:t>Email messages are routed seamlessly from Office 365 users to on-premises users, and vice-versa</a:t>
            </a:r>
            <a:endParaRPr lang="en-US" sz="3200" dirty="0"/>
          </a:p>
        </p:txBody>
      </p:sp>
    </p:spTree>
    <p:extLst>
      <p:ext uri="{BB962C8B-B14F-4D97-AF65-F5344CB8AC3E}">
        <p14:creationId xmlns:p14="http://schemas.microsoft.com/office/powerpoint/2010/main" val="3982515476"/>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Simple Coexistence Deployment</a:t>
            </a:r>
            <a:endParaRPr lang="en-US" dirty="0">
              <a:solidFill>
                <a:srgbClr val="0070C0"/>
              </a:solidFill>
            </a:endParaRPr>
          </a:p>
        </p:txBody>
      </p:sp>
      <p:sp>
        <p:nvSpPr>
          <p:cNvPr id="3" name="Text Placeholder 2"/>
          <p:cNvSpPr>
            <a:spLocks noGrp="1"/>
          </p:cNvSpPr>
          <p:nvPr>
            <p:ph type="body" sz="quarter" idx="10"/>
          </p:nvPr>
        </p:nvSpPr>
        <p:spPr/>
        <p:txBody>
          <a:bodyPr/>
          <a:lstStyle/>
          <a:p>
            <a:pPr>
              <a:buClr>
                <a:srgbClr val="0070C0"/>
              </a:buClr>
            </a:pPr>
            <a:r>
              <a:rPr lang="en-US" sz="3200" dirty="0" smtClean="0"/>
              <a:t>Uses Directory Synchronization for GAL synchronization</a:t>
            </a:r>
          </a:p>
          <a:p>
            <a:pPr lvl="1">
              <a:buClr>
                <a:srgbClr val="0070C0"/>
              </a:buClr>
            </a:pPr>
            <a:r>
              <a:rPr lang="en-US" sz="1800" dirty="0" smtClean="0"/>
              <a:t>Enables mail routing between on-premises and Office 365 using a shared DNS namespace</a:t>
            </a:r>
          </a:p>
          <a:p>
            <a:pPr lvl="1">
              <a:buClr>
                <a:srgbClr val="0070C0"/>
              </a:buClr>
            </a:pPr>
            <a:r>
              <a:rPr lang="en-US" sz="1800" dirty="0" smtClean="0"/>
              <a:t>Provides a unified GAL experience</a:t>
            </a:r>
          </a:p>
          <a:p>
            <a:pPr>
              <a:buClr>
                <a:srgbClr val="0070C0"/>
              </a:buClr>
            </a:pPr>
            <a:r>
              <a:rPr lang="en-US" sz="3200" dirty="0" smtClean="0"/>
              <a:t>Can be used with cloud identities or federated identities</a:t>
            </a:r>
          </a:p>
          <a:p>
            <a:pPr>
              <a:buClr>
                <a:srgbClr val="0070C0"/>
              </a:buClr>
            </a:pPr>
            <a:r>
              <a:rPr lang="en-US" sz="3200" dirty="0" smtClean="0"/>
              <a:t>Does not require an on-premises Hybrid server</a:t>
            </a:r>
            <a:endParaRPr lang="en-US" sz="3200" dirty="0"/>
          </a:p>
        </p:txBody>
      </p:sp>
    </p:spTree>
    <p:extLst>
      <p:ext uri="{BB962C8B-B14F-4D97-AF65-F5344CB8AC3E}">
        <p14:creationId xmlns:p14="http://schemas.microsoft.com/office/powerpoint/2010/main" val="3604925732"/>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7865428" y="1371600"/>
            <a:ext cx="3657600" cy="4754880"/>
          </a:xfrm>
          <a:prstGeom prst="roundRect">
            <a:avLst>
              <a:gd name="adj" fmla="val 7498"/>
            </a:avLst>
          </a:prstGeom>
          <a:solidFill>
            <a:schemeClr val="tx2"/>
          </a:solidFill>
          <a:ln w="25400" cap="flat" cmpd="sng" algn="ctr">
            <a:noFill/>
            <a:prstDash val="solid"/>
          </a:ln>
          <a:effectLst/>
        </p:spPr>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2000" dirty="0">
                <a:solidFill>
                  <a:sysClr val="window" lastClr="FFFFFF"/>
                </a:solidFill>
                <a:latin typeface="Segoe UI Light"/>
              </a:rPr>
              <a:t>Office 365</a:t>
            </a:r>
          </a:p>
        </p:txBody>
      </p:sp>
      <p:sp>
        <p:nvSpPr>
          <p:cNvPr id="4" name="Title 3"/>
          <p:cNvSpPr>
            <a:spLocks noGrp="1"/>
          </p:cNvSpPr>
          <p:nvPr>
            <p:ph type="title"/>
          </p:nvPr>
        </p:nvSpPr>
        <p:spPr/>
        <p:txBody>
          <a:bodyPr/>
          <a:lstStyle/>
          <a:p>
            <a:r>
              <a:rPr lang="en-US" dirty="0" smtClean="0">
                <a:solidFill>
                  <a:srgbClr val="0070C0"/>
                </a:solidFill>
              </a:rPr>
              <a:t>Staged Exchange Migration Architecture</a:t>
            </a:r>
            <a:endParaRPr lang="en-US" dirty="0">
              <a:solidFill>
                <a:srgbClr val="0070C0"/>
              </a:solidFill>
            </a:endParaRPr>
          </a:p>
        </p:txBody>
      </p:sp>
      <p:sp>
        <p:nvSpPr>
          <p:cNvPr id="17" name="Rounded Rectangle 16"/>
          <p:cNvSpPr/>
          <p:nvPr/>
        </p:nvSpPr>
        <p:spPr>
          <a:xfrm>
            <a:off x="641668" y="1371600"/>
            <a:ext cx="3657600" cy="4754880"/>
          </a:xfrm>
          <a:prstGeom prst="roundRect">
            <a:avLst>
              <a:gd name="adj" fmla="val 7498"/>
            </a:avLst>
          </a:prstGeom>
          <a:solidFill>
            <a:srgbClr val="0072C6"/>
          </a:solidFill>
          <a:ln w="25400" cap="flat" cmpd="sng" algn="ctr">
            <a:noFill/>
            <a:prstDash val="solid"/>
          </a:ln>
          <a:effectLst/>
        </p:spPr>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2000" dirty="0">
                <a:solidFill>
                  <a:sysClr val="window" lastClr="FFFFFF"/>
                </a:solidFill>
                <a:latin typeface="Segoe UI Light"/>
              </a:rPr>
              <a:t>On-premises Exchange Org</a:t>
            </a:r>
          </a:p>
        </p:txBody>
      </p:sp>
      <p:sp>
        <p:nvSpPr>
          <p:cNvPr id="21" name="Right Arrow 20"/>
          <p:cNvSpPr/>
          <p:nvPr/>
        </p:nvSpPr>
        <p:spPr>
          <a:xfrm>
            <a:off x="3372800" y="2288182"/>
            <a:ext cx="4481743" cy="1371600"/>
          </a:xfrm>
          <a:prstGeom prst="rightArrow">
            <a:avLst/>
          </a:prstGeom>
          <a:solidFill>
            <a:srgbClr val="FFB900"/>
          </a:solidFill>
          <a:ln w="25400" cap="flat" cmpd="sng" algn="ctr">
            <a:solidFill>
              <a:srgbClr val="FFB900"/>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2000" dirty="0">
                <a:solidFill>
                  <a:srgbClr val="353435"/>
                </a:solidFill>
                <a:latin typeface="+mj-lt"/>
              </a:rPr>
              <a:t>Users, Groups, Contacts via </a:t>
            </a:r>
            <a:r>
              <a:rPr lang="en-US" sz="2000" dirty="0" err="1">
                <a:solidFill>
                  <a:srgbClr val="353435"/>
                </a:solidFill>
                <a:latin typeface="+mj-lt"/>
              </a:rPr>
              <a:t>DirSync</a:t>
            </a:r>
            <a:endParaRPr lang="en-US" sz="2000" dirty="0">
              <a:solidFill>
                <a:srgbClr val="353435"/>
              </a:solidFill>
              <a:latin typeface="+mj-lt"/>
            </a:endParaRPr>
          </a:p>
        </p:txBody>
      </p:sp>
      <p:sp>
        <p:nvSpPr>
          <p:cNvPr id="22" name="Right Arrow 21"/>
          <p:cNvSpPr/>
          <p:nvPr/>
        </p:nvSpPr>
        <p:spPr>
          <a:xfrm>
            <a:off x="3372800" y="3788232"/>
            <a:ext cx="4481743" cy="1371600"/>
          </a:xfrm>
          <a:prstGeom prst="rightArrow">
            <a:avLst/>
          </a:prstGeom>
          <a:solidFill>
            <a:srgbClr val="353435"/>
          </a:solidFill>
          <a:ln w="25400" cap="flat" cmpd="sng" algn="ctr">
            <a:solidFill>
              <a:srgbClr val="353435"/>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2000" dirty="0">
                <a:solidFill>
                  <a:sysClr val="window" lastClr="FFFFFF"/>
                </a:solidFill>
                <a:latin typeface="+mj-lt"/>
              </a:rPr>
              <a:t>Mailbox Data via Outlook Anywhere (RPC over HTTP)</a:t>
            </a:r>
          </a:p>
        </p:txBody>
      </p:sp>
      <p:pic>
        <p:nvPicPr>
          <p:cNvPr id="23" name="Picture 2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757511" y="3753422"/>
            <a:ext cx="53601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621780" y="3154651"/>
            <a:ext cx="2128160" cy="118877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475012" y="3753422"/>
            <a:ext cx="53601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118275" y="3753422"/>
            <a:ext cx="536010" cy="1371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96542" y="5148965"/>
            <a:ext cx="2356332" cy="307777"/>
          </a:xfrm>
          <a:prstGeom prst="rect">
            <a:avLst/>
          </a:prstGeom>
          <a:noFill/>
        </p:spPr>
        <p:txBody>
          <a:bodyPr wrap="square" lIns="0" tIns="0" rIns="0" bIns="0" rtlCol="0">
            <a:spAutoFit/>
          </a:bodyPr>
          <a:lstStyle/>
          <a:p>
            <a:r>
              <a:rPr lang="en-US" sz="2000" spc="-70" dirty="0">
                <a:solidFill>
                  <a:schemeClr val="bg1"/>
                </a:solidFill>
                <a:latin typeface="+mj-lt"/>
              </a:rPr>
              <a:t>Exchange 2003 or 2007</a:t>
            </a:r>
          </a:p>
        </p:txBody>
      </p:sp>
      <p:pic>
        <p:nvPicPr>
          <p:cNvPr id="13" name="Picture 1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754757" y="2323793"/>
            <a:ext cx="536015" cy="13716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18618" y="2537720"/>
            <a:ext cx="2356332" cy="923330"/>
          </a:xfrm>
          <a:prstGeom prst="rect">
            <a:avLst/>
          </a:prstGeom>
          <a:noFill/>
        </p:spPr>
        <p:txBody>
          <a:bodyPr wrap="square" lIns="0" tIns="0" rIns="0" bIns="0" rtlCol="0">
            <a:spAutoFit/>
          </a:bodyPr>
          <a:lstStyle/>
          <a:p>
            <a:pPr algn="r"/>
            <a:r>
              <a:rPr lang="en-US" sz="2000" spc="-70" dirty="0">
                <a:solidFill>
                  <a:schemeClr val="bg1"/>
                </a:solidFill>
                <a:latin typeface="+mj-lt"/>
              </a:rPr>
              <a:t>Office 365 Directory Synchronization</a:t>
            </a:r>
          </a:p>
          <a:p>
            <a:pPr algn="r"/>
            <a:r>
              <a:rPr lang="en-US" sz="2000" spc="-70" dirty="0">
                <a:solidFill>
                  <a:schemeClr val="bg1"/>
                </a:solidFill>
                <a:latin typeface="+mj-lt"/>
              </a:rPr>
              <a:t>App</a:t>
            </a:r>
          </a:p>
        </p:txBody>
      </p:sp>
    </p:spTree>
    <p:extLst>
      <p:ext uri="{BB962C8B-B14F-4D97-AF65-F5344CB8AC3E}">
        <p14:creationId xmlns:p14="http://schemas.microsoft.com/office/powerpoint/2010/main" val="3406293328"/>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Mail Routing: Pre-Coexistence</a:t>
            </a:r>
            <a:endParaRPr lang="en-US" dirty="0">
              <a:solidFill>
                <a:srgbClr val="0070C0"/>
              </a:solidFill>
            </a:endParaRPr>
          </a:p>
        </p:txBody>
      </p:sp>
      <p:sp>
        <p:nvSpPr>
          <p:cNvPr id="5" name="Rounded Rectangle 4"/>
          <p:cNvSpPr/>
          <p:nvPr/>
        </p:nvSpPr>
        <p:spPr>
          <a:xfrm>
            <a:off x="520701" y="1617805"/>
            <a:ext cx="3656648" cy="4114800"/>
          </a:xfrm>
          <a:prstGeom prst="roundRect">
            <a:avLst>
              <a:gd name="adj" fmla="val 0"/>
            </a:avLst>
          </a:prstGeom>
          <a:solidFill>
            <a:srgbClr val="0072C6"/>
          </a:solidFill>
          <a:ln>
            <a:noFill/>
          </a:ln>
        </p:spPr>
        <p:style>
          <a:lnRef idx="1">
            <a:schemeClr val="accent2"/>
          </a:lnRef>
          <a:fillRef idx="3">
            <a:schemeClr val="accent2"/>
          </a:fillRef>
          <a:effectRef idx="2">
            <a:schemeClr val="accent2"/>
          </a:effectRef>
          <a:fontRef idx="minor">
            <a:schemeClr val="lt1"/>
          </a:fontRef>
        </p:style>
        <p:txBody>
          <a:bodyPr rtlCol="0" anchor="t"/>
          <a:lstStyle/>
          <a:p>
            <a:pPr algn="ctr" defTabSz="914363"/>
            <a:r>
              <a:rPr lang="en-US" dirty="0">
                <a:solidFill>
                  <a:schemeClr val="bg1"/>
                </a:solidFill>
              </a:rPr>
              <a:t>On-premises</a:t>
            </a:r>
          </a:p>
        </p:txBody>
      </p:sp>
      <p:sp>
        <p:nvSpPr>
          <p:cNvPr id="14" name="Rounded Rectangle 13"/>
          <p:cNvSpPr/>
          <p:nvPr/>
        </p:nvSpPr>
        <p:spPr>
          <a:xfrm rot="5400000">
            <a:off x="2338742" y="3449497"/>
            <a:ext cx="4109138" cy="457081"/>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r>
              <a:rPr lang="en-US" dirty="0">
                <a:solidFill>
                  <a:schemeClr val="bg1"/>
                </a:solidFill>
              </a:rPr>
              <a:t>Message Filtering</a:t>
            </a:r>
          </a:p>
        </p:txBody>
      </p:sp>
      <p:sp>
        <p:nvSpPr>
          <p:cNvPr id="21" name="Rounded Rectangle 20"/>
          <p:cNvSpPr/>
          <p:nvPr/>
        </p:nvSpPr>
        <p:spPr>
          <a:xfrm>
            <a:off x="4949331" y="2111941"/>
            <a:ext cx="2285405" cy="457200"/>
          </a:xfrm>
          <a:prstGeom prst="roundRect">
            <a:avLst>
              <a:gd name="adj"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r>
              <a:rPr lang="en-US" sz="1200" dirty="0">
                <a:solidFill>
                  <a:srgbClr val="000000"/>
                </a:solidFill>
              </a:rPr>
              <a:t>MX Record:</a:t>
            </a:r>
          </a:p>
          <a:p>
            <a:pPr algn="ctr" defTabSz="914363"/>
            <a:r>
              <a:rPr lang="en-US" sz="1200" dirty="0">
                <a:solidFill>
                  <a:srgbClr val="000000"/>
                </a:solidFill>
              </a:rPr>
              <a:t>contoso.com</a:t>
            </a:r>
          </a:p>
        </p:txBody>
      </p:sp>
      <p:sp>
        <p:nvSpPr>
          <p:cNvPr id="22" name="Down Arrow 21"/>
          <p:cNvSpPr/>
          <p:nvPr/>
        </p:nvSpPr>
        <p:spPr>
          <a:xfrm rot="4658592">
            <a:off x="4967033" y="2370471"/>
            <a:ext cx="111997" cy="737121"/>
          </a:xfrm>
          <a:prstGeom prst="down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a:solidFill>
                <a:srgbClr val="0000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9139" y="2084193"/>
            <a:ext cx="925230" cy="925471"/>
          </a:xfrm>
          <a:prstGeom prst="rect">
            <a:avLst/>
          </a:prstGeom>
        </p:spPr>
      </p:pic>
      <p:sp>
        <p:nvSpPr>
          <p:cNvPr id="39" name="TextBox 38"/>
          <p:cNvSpPr txBox="1"/>
          <p:nvPr/>
        </p:nvSpPr>
        <p:spPr>
          <a:xfrm>
            <a:off x="886184" y="3416084"/>
            <a:ext cx="2332052" cy="707886"/>
          </a:xfrm>
          <a:prstGeom prst="roundRect">
            <a:avLst>
              <a:gd name="adj" fmla="val 0"/>
            </a:avLst>
          </a:prstGeom>
          <a:solidFill>
            <a:schemeClr val="accent1">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defTabSz="914363"/>
            <a:r>
              <a:rPr lang="en-US" sz="1000" b="1" dirty="0">
                <a:solidFill>
                  <a:srgbClr val="000000"/>
                </a:solidFill>
              </a:rPr>
              <a:t>User Object</a:t>
            </a:r>
          </a:p>
          <a:p>
            <a:pPr defTabSz="914363"/>
            <a:r>
              <a:rPr lang="en-US" sz="1000" b="1" dirty="0">
                <a:solidFill>
                  <a:srgbClr val="000000"/>
                </a:solidFill>
              </a:rPr>
              <a:t>Mailbox-Enabled</a:t>
            </a:r>
          </a:p>
          <a:p>
            <a:pPr defTabSz="914363"/>
            <a:r>
              <a:rPr lang="en-US" sz="1000" b="1" dirty="0" err="1">
                <a:solidFill>
                  <a:srgbClr val="000000"/>
                </a:solidFill>
              </a:rPr>
              <a:t>ProxyAddresses</a:t>
            </a:r>
            <a:r>
              <a:rPr lang="en-US" sz="1000" b="1" dirty="0">
                <a:solidFill>
                  <a:srgbClr val="000000"/>
                </a:solidFill>
              </a:rPr>
              <a:t>:</a:t>
            </a:r>
            <a:r>
              <a:rPr lang="en-US" sz="1000" dirty="0">
                <a:solidFill>
                  <a:srgbClr val="000000"/>
                </a:solidFill>
              </a:rPr>
              <a:t/>
            </a:r>
            <a:br>
              <a:rPr lang="en-US" sz="1000" dirty="0">
                <a:solidFill>
                  <a:srgbClr val="000000"/>
                </a:solidFill>
              </a:rPr>
            </a:br>
            <a:r>
              <a:rPr lang="en-US" sz="1000" dirty="0">
                <a:solidFill>
                  <a:srgbClr val="000000"/>
                </a:solidFill>
              </a:rPr>
              <a:t>   SMTP: John.Doe@contoso.com</a:t>
            </a:r>
            <a:endParaRPr lang="en-US" sz="1000" b="1" dirty="0">
              <a:solidFill>
                <a:srgbClr val="000000"/>
              </a:solidFill>
            </a:endParaRPr>
          </a:p>
        </p:txBody>
      </p:sp>
      <p:sp>
        <p:nvSpPr>
          <p:cNvPr id="41" name="Rectangle 40"/>
          <p:cNvSpPr/>
          <p:nvPr/>
        </p:nvSpPr>
        <p:spPr bwMode="auto">
          <a:xfrm>
            <a:off x="1037901" y="3896341"/>
            <a:ext cx="1828324" cy="182880"/>
          </a:xfrm>
          <a:prstGeom prst="rect">
            <a:avLst/>
          </a:prstGeom>
          <a:noFill/>
          <a:ln w="3810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711" y="2084191"/>
            <a:ext cx="925230" cy="925471"/>
          </a:xfrm>
          <a:prstGeom prst="rect">
            <a:avLst/>
          </a:prstGeom>
        </p:spPr>
      </p:pic>
      <p:sp>
        <p:nvSpPr>
          <p:cNvPr id="8" name="TextBox 7"/>
          <p:cNvSpPr txBox="1"/>
          <p:nvPr/>
        </p:nvSpPr>
        <p:spPr>
          <a:xfrm>
            <a:off x="3207619" y="2989550"/>
            <a:ext cx="677621" cy="184666"/>
          </a:xfrm>
          <a:prstGeom prst="rect">
            <a:avLst/>
          </a:prstGeom>
          <a:noFill/>
        </p:spPr>
        <p:txBody>
          <a:bodyPr wrap="square" lIns="0" tIns="0" rIns="0" bIns="0" rtlCol="0">
            <a:spAutoFit/>
          </a:bodyPr>
          <a:lstStyle/>
          <a:p>
            <a:r>
              <a:rPr lang="en-US" sz="1200" spc="-70" dirty="0">
                <a:solidFill>
                  <a:schemeClr val="bg1"/>
                </a:solidFill>
              </a:rPr>
              <a:t>Exchange</a:t>
            </a:r>
          </a:p>
        </p:txBody>
      </p:sp>
      <p:cxnSp>
        <p:nvCxnSpPr>
          <p:cNvPr id="31" name="Straight Arrow Connector 30"/>
          <p:cNvCxnSpPr>
            <a:stCxn id="3" idx="1"/>
            <a:endCxn id="39" idx="0"/>
          </p:cNvCxnSpPr>
          <p:nvPr/>
        </p:nvCxnSpPr>
        <p:spPr>
          <a:xfrm flipH="1">
            <a:off x="2052211" y="2546929"/>
            <a:ext cx="1036929" cy="869157"/>
          </a:xfrm>
          <a:prstGeom prst="straightConnector1">
            <a:avLst/>
          </a:prstGeom>
          <a:ln w="254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96557" y="2989550"/>
            <a:ext cx="990166" cy="184666"/>
          </a:xfrm>
          <a:prstGeom prst="rect">
            <a:avLst/>
          </a:prstGeom>
          <a:noFill/>
        </p:spPr>
        <p:txBody>
          <a:bodyPr wrap="square" lIns="0" tIns="0" rIns="0" bIns="0" rtlCol="0">
            <a:spAutoFit/>
          </a:bodyPr>
          <a:lstStyle/>
          <a:p>
            <a:r>
              <a:rPr lang="en-US" sz="1200" spc="-70" dirty="0">
                <a:solidFill>
                  <a:schemeClr val="bg1"/>
                </a:solidFill>
              </a:rPr>
              <a:t>Active Directory</a:t>
            </a:r>
          </a:p>
        </p:txBody>
      </p:sp>
      <p:pic>
        <p:nvPicPr>
          <p:cNvPr id="30" name="Picture 5" descr="C:\Users\tashwor.REDMOND\AppData\Local\Microsoft\Windows\Temporary Internet Files\Content.IE5\ON1BJX2K\MCj04414550000[1].png"/>
          <p:cNvPicPr>
            <a:picLocks noChangeAspect="1" noChangeArrowheads="1"/>
          </p:cNvPicPr>
          <p:nvPr/>
        </p:nvPicPr>
        <p:blipFill>
          <a:blip r:embed="rId4" cstate="print"/>
          <a:srcRect/>
          <a:stretch>
            <a:fillRect/>
          </a:stretch>
        </p:blipFill>
        <p:spPr bwMode="auto">
          <a:xfrm>
            <a:off x="6100528" y="1519506"/>
            <a:ext cx="542784" cy="542925"/>
          </a:xfrm>
          <a:prstGeom prst="rect">
            <a:avLst/>
          </a:prstGeom>
          <a:noFill/>
        </p:spPr>
      </p:pic>
      <p:pic>
        <p:nvPicPr>
          <p:cNvPr id="38" name="Picture 5" descr="C:\Users\tashwor.REDMOND\AppData\Local\Microsoft\Windows\Temporary Internet Files\Content.IE5\ON1BJX2K\MCj04414550000[1].png"/>
          <p:cNvPicPr>
            <a:picLocks noChangeAspect="1" noChangeArrowheads="1"/>
          </p:cNvPicPr>
          <p:nvPr/>
        </p:nvPicPr>
        <p:blipFill>
          <a:blip r:embed="rId4" cstate="print"/>
          <a:srcRect/>
          <a:stretch>
            <a:fillRect/>
          </a:stretch>
        </p:blipFill>
        <p:spPr bwMode="auto">
          <a:xfrm>
            <a:off x="3280363" y="2467570"/>
            <a:ext cx="542784" cy="542925"/>
          </a:xfrm>
          <a:prstGeom prst="rect">
            <a:avLst/>
          </a:prstGeom>
          <a:noFill/>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45559" y="1169775"/>
            <a:ext cx="524400" cy="524537"/>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87017" y="3538749"/>
            <a:ext cx="462436" cy="462556"/>
          </a:xfrm>
          <a:prstGeom prst="rect">
            <a:avLst/>
          </a:prstGeom>
        </p:spPr>
      </p:pic>
    </p:spTree>
    <p:extLst>
      <p:ext uri="{BB962C8B-B14F-4D97-AF65-F5344CB8AC3E}">
        <p14:creationId xmlns:p14="http://schemas.microsoft.com/office/powerpoint/2010/main" val="34193491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nodeType="clickEffect">
                                  <p:stCondLst>
                                    <p:cond delay="0"/>
                                  </p:stCondLst>
                                  <p:childTnLst>
                                    <p:animMotion origin="layout" path="M 0.00105 -1.11111E-6 L -0.03463 0.08333 L -0.23138 0.1382 " pathEditMode="relative" rAng="0" ptsTypes="AAA">
                                      <p:cBhvr>
                                        <p:cTn id="34" dur="2000" fill="hold"/>
                                        <p:tgtEl>
                                          <p:spTgt spid="30"/>
                                        </p:tgtEl>
                                        <p:attrNameLst>
                                          <p:attrName>ppt_x</p:attrName>
                                          <p:attrName>ppt_y</p:attrName>
                                        </p:attrNameLst>
                                      </p:cBhvr>
                                      <p:rCtr x="-11628" y="6898"/>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par>
                                <p:cTn id="43" presetID="26" presetClass="emph" presetSubtype="0" fill="hold" grpId="1" nodeType="withEffect">
                                  <p:stCondLst>
                                    <p:cond delay="0"/>
                                  </p:stCondLst>
                                  <p:childTnLst>
                                    <p:animEffect transition="out" filter="fade">
                                      <p:cBhvr>
                                        <p:cTn id="44" dur="500" tmFilter="0, 0; .2, .5; .8, .5; 1, 0"/>
                                        <p:tgtEl>
                                          <p:spTgt spid="41"/>
                                        </p:tgtEl>
                                      </p:cBhvr>
                                    </p:animEffect>
                                    <p:animScale>
                                      <p:cBhvr>
                                        <p:cTn id="45" dur="250" autoRev="1" fill="hold"/>
                                        <p:tgtEl>
                                          <p:spTgt spid="41"/>
                                        </p:tgtEl>
                                      </p:cBhvr>
                                      <p:by x="105000" y="105000"/>
                                    </p:animScale>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30"/>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31"/>
                                        </p:tgtEl>
                                        <p:attrNameLst>
                                          <p:attrName>style.visibility</p:attrName>
                                        </p:attrNameLst>
                                      </p:cBhvr>
                                      <p:to>
                                        <p:strVal val="hidden"/>
                                      </p:to>
                                    </p:set>
                                  </p:childTnLst>
                                </p:cTn>
                              </p:par>
                              <p:par>
                                <p:cTn id="52" presetID="1" presetClass="exit" presetSubtype="0" fill="hold" grpId="2" nodeType="withEffect">
                                  <p:stCondLst>
                                    <p:cond delay="0"/>
                                  </p:stCondLst>
                                  <p:childTnLst>
                                    <p:set>
                                      <p:cBhvr>
                                        <p:cTn id="53" dur="1" fill="hold">
                                          <p:stCondLst>
                                            <p:cond delay="0"/>
                                          </p:stCondLst>
                                        </p:cTn>
                                        <p:tgtEl>
                                          <p:spTgt spid="41"/>
                                        </p:tgtEl>
                                        <p:attrNameLst>
                                          <p:attrName>style.visibility</p:attrName>
                                        </p:attrNameLst>
                                      </p:cBhvr>
                                      <p:to>
                                        <p:strVal val="hidden"/>
                                      </p:to>
                                    </p:set>
                                  </p:childTnLst>
                                </p:cTn>
                              </p:par>
                              <p:par>
                                <p:cTn id="54" presetID="1" presetClass="entr" presetSubtype="0" fill="hold" nodeType="withEffect">
                                  <p:stCondLst>
                                    <p:cond delay="0"/>
                                  </p:stCondLst>
                                  <p:childTnLst>
                                    <p:set>
                                      <p:cBhvr>
                                        <p:cTn id="55" dur="1" fill="hold">
                                          <p:stCondLst>
                                            <p:cond delay="0"/>
                                          </p:stCondLst>
                                        </p:cTn>
                                        <p:tgtEl>
                                          <p:spTgt spid="38"/>
                                        </p:tgtEl>
                                        <p:attrNameLst>
                                          <p:attrName>style.visibility</p:attrName>
                                        </p:attrNameLst>
                                      </p:cBhvr>
                                      <p:to>
                                        <p:strVal val="visible"/>
                                      </p:to>
                                    </p:set>
                                  </p:childTnLst>
                                </p:cTn>
                              </p:par>
                              <p:par>
                                <p:cTn id="56" presetID="0" presetClass="path" presetSubtype="0" accel="50000" decel="50000" fill="hold" nodeType="withEffect">
                                  <p:stCondLst>
                                    <p:cond delay="0"/>
                                  </p:stCondLst>
                                  <p:childTnLst>
                                    <p:animMotion origin="layout" path="M 3.95833E-6 4.44444E-6 L -0.01172 0.20208 " pathEditMode="relative" rAng="0" ptsTypes="AA">
                                      <p:cBhvr>
                                        <p:cTn id="57" dur="2000" fill="hold"/>
                                        <p:tgtEl>
                                          <p:spTgt spid="38"/>
                                        </p:tgtEl>
                                        <p:attrNameLst>
                                          <p:attrName>ppt_x</p:attrName>
                                          <p:attrName>ppt_y</p:attrName>
                                        </p:attrNameLst>
                                      </p:cBhvr>
                                      <p:rCtr x="-586" y="100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21" grpId="0" animBg="1"/>
      <p:bldP spid="22" grpId="0" animBg="1"/>
      <p:bldP spid="39" grpId="0" animBg="1"/>
      <p:bldP spid="41" grpId="0" animBg="1"/>
      <p:bldP spid="41" grpId="1" animBg="1"/>
      <p:bldP spid="41" grpId="2" animBg="1"/>
      <p:bldP spid="8"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Mail Routing: On-Premises To Office 365</a:t>
            </a:r>
            <a:endParaRPr lang="en-US" dirty="0">
              <a:solidFill>
                <a:srgbClr val="0070C0"/>
              </a:solidFill>
            </a:endParaRPr>
          </a:p>
        </p:txBody>
      </p:sp>
      <p:sp>
        <p:nvSpPr>
          <p:cNvPr id="5" name="Rounded Rectangle 4"/>
          <p:cNvSpPr/>
          <p:nvPr/>
        </p:nvSpPr>
        <p:spPr>
          <a:xfrm>
            <a:off x="520701" y="1617805"/>
            <a:ext cx="3656648" cy="4114800"/>
          </a:xfrm>
          <a:prstGeom prst="roundRect">
            <a:avLst>
              <a:gd name="adj" fmla="val 0"/>
            </a:avLst>
          </a:prstGeom>
          <a:solidFill>
            <a:srgbClr val="0088EE"/>
          </a:solidFill>
          <a:ln>
            <a:noFill/>
          </a:ln>
        </p:spPr>
        <p:style>
          <a:lnRef idx="1">
            <a:schemeClr val="accent2"/>
          </a:lnRef>
          <a:fillRef idx="3">
            <a:schemeClr val="accent2"/>
          </a:fillRef>
          <a:effectRef idx="2">
            <a:schemeClr val="accent2"/>
          </a:effectRef>
          <a:fontRef idx="minor">
            <a:schemeClr val="lt1"/>
          </a:fontRef>
        </p:style>
        <p:txBody>
          <a:bodyPr rtlCol="0" anchor="t"/>
          <a:lstStyle/>
          <a:p>
            <a:pPr algn="ctr" defTabSz="914363"/>
            <a:r>
              <a:rPr lang="en-US" dirty="0">
                <a:solidFill>
                  <a:schemeClr val="bg1"/>
                </a:solidFill>
              </a:rPr>
              <a:t>On-premises</a:t>
            </a:r>
          </a:p>
        </p:txBody>
      </p:sp>
      <p:sp>
        <p:nvSpPr>
          <p:cNvPr id="14" name="Rounded Rectangle 13"/>
          <p:cNvSpPr/>
          <p:nvPr/>
        </p:nvSpPr>
        <p:spPr>
          <a:xfrm rot="5400000">
            <a:off x="2338742" y="3449497"/>
            <a:ext cx="4109138" cy="457081"/>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r>
              <a:rPr lang="en-US" dirty="0">
                <a:solidFill>
                  <a:schemeClr val="bg1"/>
                </a:solidFill>
              </a:rPr>
              <a:t>Message Filtering</a:t>
            </a:r>
          </a:p>
        </p:txBody>
      </p:sp>
      <p:sp>
        <p:nvSpPr>
          <p:cNvPr id="21" name="Rounded Rectangle 20"/>
          <p:cNvSpPr/>
          <p:nvPr/>
        </p:nvSpPr>
        <p:spPr>
          <a:xfrm>
            <a:off x="4949331" y="2111941"/>
            <a:ext cx="2285405" cy="457200"/>
          </a:xfrm>
          <a:prstGeom prst="roundRect">
            <a:avLst>
              <a:gd name="adj"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r>
              <a:rPr lang="en-US" sz="1200" dirty="0">
                <a:solidFill>
                  <a:srgbClr val="000000"/>
                </a:solidFill>
              </a:rPr>
              <a:t>MX Record:</a:t>
            </a:r>
          </a:p>
          <a:p>
            <a:pPr algn="ctr" defTabSz="914363"/>
            <a:r>
              <a:rPr lang="en-US" sz="1200" dirty="0">
                <a:solidFill>
                  <a:srgbClr val="000000"/>
                </a:solidFill>
              </a:rPr>
              <a:t>contoso.com</a:t>
            </a:r>
          </a:p>
        </p:txBody>
      </p:sp>
      <p:sp>
        <p:nvSpPr>
          <p:cNvPr id="22" name="Down Arrow 21"/>
          <p:cNvSpPr/>
          <p:nvPr/>
        </p:nvSpPr>
        <p:spPr>
          <a:xfrm rot="4658592">
            <a:off x="4967033" y="2370471"/>
            <a:ext cx="111997" cy="737121"/>
          </a:xfrm>
          <a:prstGeom prst="down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a:solidFill>
                <a:srgbClr val="0000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9139" y="2092431"/>
            <a:ext cx="925230" cy="925471"/>
          </a:xfrm>
          <a:prstGeom prst="rect">
            <a:avLst/>
          </a:prstGeom>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711" y="2092429"/>
            <a:ext cx="925230" cy="925471"/>
          </a:xfrm>
          <a:prstGeom prst="rect">
            <a:avLst/>
          </a:prstGeom>
        </p:spPr>
      </p:pic>
      <p:sp>
        <p:nvSpPr>
          <p:cNvPr id="8" name="TextBox 7"/>
          <p:cNvSpPr txBox="1"/>
          <p:nvPr/>
        </p:nvSpPr>
        <p:spPr>
          <a:xfrm>
            <a:off x="3207619" y="2997788"/>
            <a:ext cx="677621" cy="184666"/>
          </a:xfrm>
          <a:prstGeom prst="rect">
            <a:avLst/>
          </a:prstGeom>
          <a:noFill/>
        </p:spPr>
        <p:txBody>
          <a:bodyPr wrap="square" lIns="0" tIns="0" rIns="0" bIns="0" rtlCol="0">
            <a:spAutoFit/>
          </a:bodyPr>
          <a:lstStyle/>
          <a:p>
            <a:r>
              <a:rPr lang="en-US" sz="1200" spc="-70" dirty="0">
                <a:solidFill>
                  <a:schemeClr val="bg1"/>
                </a:solidFill>
              </a:rPr>
              <a:t>Exchange</a:t>
            </a:r>
          </a:p>
        </p:txBody>
      </p:sp>
      <p:sp>
        <p:nvSpPr>
          <p:cNvPr id="27" name="TextBox 26"/>
          <p:cNvSpPr txBox="1"/>
          <p:nvPr/>
        </p:nvSpPr>
        <p:spPr>
          <a:xfrm>
            <a:off x="796557" y="2997788"/>
            <a:ext cx="990166" cy="184666"/>
          </a:xfrm>
          <a:prstGeom prst="rect">
            <a:avLst/>
          </a:prstGeom>
          <a:noFill/>
        </p:spPr>
        <p:txBody>
          <a:bodyPr wrap="square" lIns="0" tIns="0" rIns="0" bIns="0" rtlCol="0">
            <a:spAutoFit/>
          </a:bodyPr>
          <a:lstStyle/>
          <a:p>
            <a:r>
              <a:rPr lang="en-US" sz="1200" spc="-70" dirty="0">
                <a:solidFill>
                  <a:schemeClr val="bg1"/>
                </a:solidFill>
              </a:rPr>
              <a:t>Active Directory</a:t>
            </a:r>
          </a:p>
        </p:txBody>
      </p:sp>
      <p:sp>
        <p:nvSpPr>
          <p:cNvPr id="28" name="Rounded Rectangle 27"/>
          <p:cNvSpPr/>
          <p:nvPr/>
        </p:nvSpPr>
        <p:spPr>
          <a:xfrm>
            <a:off x="8013066" y="1617805"/>
            <a:ext cx="3656648" cy="4114800"/>
          </a:xfrm>
          <a:prstGeom prst="roundRect">
            <a:avLst>
              <a:gd name="adj" fmla="val 0"/>
            </a:avLst>
          </a:prstGeom>
          <a:solidFill>
            <a:schemeClr val="tx2"/>
          </a:solidFill>
          <a:ln>
            <a:noFill/>
          </a:ln>
        </p:spPr>
        <p:style>
          <a:lnRef idx="1">
            <a:schemeClr val="accent2"/>
          </a:lnRef>
          <a:fillRef idx="3">
            <a:schemeClr val="accent2"/>
          </a:fillRef>
          <a:effectRef idx="2">
            <a:schemeClr val="accent2"/>
          </a:effectRef>
          <a:fontRef idx="minor">
            <a:schemeClr val="lt1"/>
          </a:fontRef>
        </p:style>
        <p:txBody>
          <a:bodyPr rtlCol="0" anchor="t"/>
          <a:lstStyle/>
          <a:p>
            <a:pPr algn="ctr" defTabSz="914363"/>
            <a:r>
              <a:rPr lang="en-US" dirty="0">
                <a:solidFill>
                  <a:schemeClr val="bg1"/>
                </a:solidFill>
              </a:rPr>
              <a:t>Office 365</a:t>
            </a:r>
          </a:p>
        </p:txBody>
      </p:sp>
      <p:sp>
        <p:nvSpPr>
          <p:cNvPr id="29" name="Rounded Rectangle 28"/>
          <p:cNvSpPr/>
          <p:nvPr/>
        </p:nvSpPr>
        <p:spPr>
          <a:xfrm>
            <a:off x="4949331" y="4896371"/>
            <a:ext cx="2285405" cy="636414"/>
          </a:xfrm>
          <a:prstGeom prst="roundRect">
            <a:avLst>
              <a:gd name="adj" fmla="val 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r>
              <a:rPr lang="en-US" sz="1200" dirty="0">
                <a:solidFill>
                  <a:srgbClr val="000000"/>
                </a:solidFill>
              </a:rPr>
              <a:t>MX Record:</a:t>
            </a:r>
          </a:p>
          <a:p>
            <a:pPr algn="ctr" defTabSz="914363"/>
            <a:r>
              <a:rPr lang="en-US" sz="1200" dirty="0">
                <a:solidFill>
                  <a:srgbClr val="000000"/>
                </a:solidFill>
              </a:rPr>
              <a:t>contoso.onmicrosoft.com</a:t>
            </a:r>
          </a:p>
          <a:p>
            <a:pPr algn="ctr" defTabSz="914363"/>
            <a:r>
              <a:rPr lang="en-US" sz="1200" dirty="0">
                <a:solidFill>
                  <a:srgbClr val="000000"/>
                </a:solidFill>
              </a:rPr>
              <a:t>contoso.mail.onmicrosoft.com</a:t>
            </a:r>
          </a:p>
        </p:txBody>
      </p:sp>
      <p:sp>
        <p:nvSpPr>
          <p:cNvPr id="32" name="Rounded Rectangle 31"/>
          <p:cNvSpPr/>
          <p:nvPr/>
        </p:nvSpPr>
        <p:spPr>
          <a:xfrm rot="16200000">
            <a:off x="5733353" y="3446666"/>
            <a:ext cx="4114802" cy="457081"/>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r>
              <a:rPr lang="en-US" dirty="0">
                <a:solidFill>
                  <a:schemeClr val="bg1"/>
                </a:solidFill>
              </a:rPr>
              <a:t>Exchange Online Protection</a:t>
            </a:r>
          </a:p>
        </p:txBody>
      </p:sp>
      <p:sp>
        <p:nvSpPr>
          <p:cNvPr id="33" name="Down Arrow 32"/>
          <p:cNvSpPr/>
          <p:nvPr/>
        </p:nvSpPr>
        <p:spPr>
          <a:xfrm rot="15470522">
            <a:off x="7098215" y="4361859"/>
            <a:ext cx="109461" cy="720949"/>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a:solidFill>
                <a:srgbClr val="000000"/>
              </a:solidFill>
            </a:endParaRPr>
          </a:p>
        </p:txBody>
      </p:sp>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6437" y="2129904"/>
            <a:ext cx="925230" cy="925471"/>
          </a:xfrm>
          <a:prstGeom prst="rect">
            <a:avLst/>
          </a:prstGeom>
        </p:spPr>
      </p:pic>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4668" y="2129903"/>
            <a:ext cx="925230" cy="925471"/>
          </a:xfrm>
          <a:prstGeom prst="rect">
            <a:avLst/>
          </a:prstGeom>
        </p:spPr>
      </p:pic>
      <p:sp>
        <p:nvSpPr>
          <p:cNvPr id="36" name="TextBox 35"/>
          <p:cNvSpPr txBox="1"/>
          <p:nvPr/>
        </p:nvSpPr>
        <p:spPr>
          <a:xfrm>
            <a:off x="8298827" y="3028903"/>
            <a:ext cx="1060449" cy="188160"/>
          </a:xfrm>
          <a:prstGeom prst="rect">
            <a:avLst/>
          </a:prstGeom>
          <a:noFill/>
        </p:spPr>
        <p:txBody>
          <a:bodyPr wrap="square" lIns="0" tIns="0" rIns="0" bIns="0" rtlCol="0">
            <a:spAutoFit/>
          </a:bodyPr>
          <a:lstStyle/>
          <a:p>
            <a:r>
              <a:rPr lang="en-US" sz="1200" spc="-70" dirty="0">
                <a:solidFill>
                  <a:schemeClr val="bg1"/>
                </a:solidFill>
              </a:rPr>
              <a:t>Exchange Online</a:t>
            </a:r>
          </a:p>
        </p:txBody>
      </p:sp>
      <p:sp>
        <p:nvSpPr>
          <p:cNvPr id="37" name="TextBox 36"/>
          <p:cNvSpPr txBox="1"/>
          <p:nvPr/>
        </p:nvSpPr>
        <p:spPr>
          <a:xfrm>
            <a:off x="10422199" y="3038755"/>
            <a:ext cx="990166" cy="184666"/>
          </a:xfrm>
          <a:prstGeom prst="rect">
            <a:avLst/>
          </a:prstGeom>
          <a:noFill/>
        </p:spPr>
        <p:txBody>
          <a:bodyPr wrap="square" lIns="0" tIns="0" rIns="0" bIns="0" rtlCol="0">
            <a:spAutoFit/>
          </a:bodyPr>
          <a:lstStyle/>
          <a:p>
            <a:r>
              <a:rPr lang="en-US" sz="1200" spc="-70" dirty="0">
                <a:solidFill>
                  <a:schemeClr val="bg1"/>
                </a:solidFill>
              </a:rPr>
              <a:t>Online Directory</a:t>
            </a:r>
          </a:p>
        </p:txBody>
      </p:sp>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3133" y="4411675"/>
            <a:ext cx="925230" cy="925471"/>
          </a:xfrm>
          <a:prstGeom prst="rect">
            <a:avLst/>
          </a:prstGeom>
        </p:spPr>
      </p:pic>
      <p:sp>
        <p:nvSpPr>
          <p:cNvPr id="42" name="TextBox 41"/>
          <p:cNvSpPr txBox="1"/>
          <p:nvPr/>
        </p:nvSpPr>
        <p:spPr>
          <a:xfrm>
            <a:off x="2875864" y="5344625"/>
            <a:ext cx="1060449" cy="188160"/>
          </a:xfrm>
          <a:prstGeom prst="rect">
            <a:avLst/>
          </a:prstGeom>
          <a:noFill/>
        </p:spPr>
        <p:txBody>
          <a:bodyPr wrap="square" lIns="0" tIns="0" rIns="0" bIns="0" rtlCol="0">
            <a:spAutoFit/>
          </a:bodyPr>
          <a:lstStyle/>
          <a:p>
            <a:pPr algn="ctr"/>
            <a:r>
              <a:rPr lang="en-US" sz="1200" spc="-70" dirty="0" err="1">
                <a:solidFill>
                  <a:schemeClr val="bg1"/>
                </a:solidFill>
              </a:rPr>
              <a:t>DirSync</a:t>
            </a:r>
            <a:endParaRPr lang="en-US" sz="1200" spc="-70" dirty="0">
              <a:solidFill>
                <a:schemeClr val="bg1"/>
              </a:solidFill>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48535" y="1172750"/>
            <a:ext cx="521424" cy="521560"/>
          </a:xfrm>
          <a:prstGeom prst="rect">
            <a:avLst/>
          </a:prstGeom>
        </p:spPr>
      </p:pic>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6437" y="4411675"/>
            <a:ext cx="925230" cy="925471"/>
          </a:xfrm>
          <a:prstGeom prst="rect">
            <a:avLst/>
          </a:prstGeom>
        </p:spPr>
      </p:pic>
      <p:sp>
        <p:nvSpPr>
          <p:cNvPr id="44" name="TextBox 43"/>
          <p:cNvSpPr txBox="1"/>
          <p:nvPr/>
        </p:nvSpPr>
        <p:spPr>
          <a:xfrm>
            <a:off x="8231219" y="5310300"/>
            <a:ext cx="1060449" cy="369332"/>
          </a:xfrm>
          <a:prstGeom prst="rect">
            <a:avLst/>
          </a:prstGeom>
          <a:noFill/>
        </p:spPr>
        <p:txBody>
          <a:bodyPr wrap="square" lIns="0" tIns="0" rIns="0" bIns="0" rtlCol="0">
            <a:spAutoFit/>
          </a:bodyPr>
          <a:lstStyle/>
          <a:p>
            <a:pPr algn="ctr"/>
            <a:r>
              <a:rPr lang="en-US" sz="1200" spc="-70" dirty="0" err="1">
                <a:solidFill>
                  <a:schemeClr val="bg1"/>
                </a:solidFill>
              </a:rPr>
              <a:t>DirSync</a:t>
            </a:r>
            <a:r>
              <a:rPr lang="en-US" sz="1200" spc="-70" dirty="0">
                <a:solidFill>
                  <a:schemeClr val="bg1"/>
                </a:solidFill>
              </a:rPr>
              <a:t> Web Service</a:t>
            </a:r>
          </a:p>
        </p:txBody>
      </p:sp>
      <p:sp>
        <p:nvSpPr>
          <p:cNvPr id="45" name="TextBox 44"/>
          <p:cNvSpPr txBox="1"/>
          <p:nvPr/>
        </p:nvSpPr>
        <p:spPr>
          <a:xfrm>
            <a:off x="8591416" y="3317048"/>
            <a:ext cx="2973084" cy="1015663"/>
          </a:xfrm>
          <a:prstGeom prst="roundRect">
            <a:avLst>
              <a:gd name="adj" fmla="val 0"/>
            </a:avLst>
          </a:prstGeom>
          <a:solidFill>
            <a:schemeClr val="accent3">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defTabSz="914363"/>
            <a:r>
              <a:rPr lang="en-US" sz="1000" b="1" dirty="0">
                <a:solidFill>
                  <a:srgbClr val="000000"/>
                </a:solidFill>
              </a:rPr>
              <a:t>Logon Enabled User</a:t>
            </a:r>
          </a:p>
          <a:p>
            <a:pPr defTabSz="914363"/>
            <a:r>
              <a:rPr lang="en-US" sz="1000" b="1" dirty="0">
                <a:solidFill>
                  <a:srgbClr val="000000"/>
                </a:solidFill>
              </a:rPr>
              <a:t>Mailbox-Enabled</a:t>
            </a:r>
          </a:p>
          <a:p>
            <a:pPr defTabSz="914363"/>
            <a:r>
              <a:rPr lang="en-US" sz="1000" b="1" dirty="0" err="1">
                <a:solidFill>
                  <a:srgbClr val="000000"/>
                </a:solidFill>
              </a:rPr>
              <a:t>ProxyAddresses</a:t>
            </a:r>
            <a:r>
              <a:rPr lang="en-US" sz="1000" b="1" dirty="0">
                <a:solidFill>
                  <a:srgbClr val="000000"/>
                </a:solidFill>
              </a:rPr>
              <a:t>:</a:t>
            </a:r>
            <a:r>
              <a:rPr lang="en-US" sz="1000" dirty="0">
                <a:solidFill>
                  <a:srgbClr val="000000"/>
                </a:solidFill>
              </a:rPr>
              <a:t/>
            </a:r>
            <a:br>
              <a:rPr lang="en-US" sz="1000" dirty="0">
                <a:solidFill>
                  <a:srgbClr val="000000"/>
                </a:solidFill>
              </a:rPr>
            </a:br>
            <a:r>
              <a:rPr lang="en-US" sz="1000" dirty="0">
                <a:solidFill>
                  <a:srgbClr val="000000"/>
                </a:solidFill>
              </a:rPr>
              <a:t>   SMTP: John.Doe@contoso.com</a:t>
            </a:r>
          </a:p>
          <a:p>
            <a:pPr defTabSz="914363"/>
            <a:r>
              <a:rPr lang="en-US" sz="1000" dirty="0">
                <a:solidFill>
                  <a:srgbClr val="000000"/>
                </a:solidFill>
              </a:rPr>
              <a:t>   </a:t>
            </a:r>
            <a:r>
              <a:rPr lang="en-US" sz="1000" dirty="0" err="1">
                <a:solidFill>
                  <a:srgbClr val="000000"/>
                </a:solidFill>
              </a:rPr>
              <a:t>smtp</a:t>
            </a:r>
            <a:r>
              <a:rPr lang="en-US" sz="1000" dirty="0">
                <a:solidFill>
                  <a:srgbClr val="000000"/>
                </a:solidFill>
              </a:rPr>
              <a:t>: John.Doe@contoso.onmicrosoft.com</a:t>
            </a:r>
          </a:p>
          <a:p>
            <a:pPr defTabSz="914363"/>
            <a:r>
              <a:rPr lang="en-US" sz="1000" i="1" dirty="0">
                <a:solidFill>
                  <a:srgbClr val="000000"/>
                </a:solidFill>
              </a:rPr>
              <a:t>   </a:t>
            </a:r>
            <a:r>
              <a:rPr lang="en-US" sz="1000" dirty="0" err="1">
                <a:solidFill>
                  <a:srgbClr val="000000"/>
                </a:solidFill>
              </a:rPr>
              <a:t>smtp</a:t>
            </a:r>
            <a:r>
              <a:rPr lang="en-US" sz="1000" dirty="0">
                <a:solidFill>
                  <a:srgbClr val="000000"/>
                </a:solidFill>
              </a:rPr>
              <a:t>: John.Doe@contoso.mail.onmicrosoft.com</a:t>
            </a:r>
          </a:p>
        </p:txBody>
      </p:sp>
      <p:sp>
        <p:nvSpPr>
          <p:cNvPr id="46" name="TextBox 45"/>
          <p:cNvSpPr txBox="1"/>
          <p:nvPr/>
        </p:nvSpPr>
        <p:spPr>
          <a:xfrm>
            <a:off x="699593" y="3326305"/>
            <a:ext cx="3040897" cy="1015663"/>
          </a:xfrm>
          <a:prstGeom prst="roundRect">
            <a:avLst>
              <a:gd name="adj" fmla="val 0"/>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defTabSz="914363"/>
            <a:r>
              <a:rPr lang="en-US" sz="1000" b="1" dirty="0">
                <a:solidFill>
                  <a:srgbClr val="000000"/>
                </a:solidFill>
              </a:rPr>
              <a:t>User Object</a:t>
            </a:r>
          </a:p>
          <a:p>
            <a:pPr defTabSz="914363"/>
            <a:r>
              <a:rPr lang="en-US" sz="1000" b="1" dirty="0">
                <a:solidFill>
                  <a:srgbClr val="000000"/>
                </a:solidFill>
              </a:rPr>
              <a:t>Mail-Enabled (not mailbox-enabled)</a:t>
            </a:r>
          </a:p>
          <a:p>
            <a:pPr defTabSz="914363"/>
            <a:r>
              <a:rPr lang="en-US" sz="1000" b="1" dirty="0" err="1">
                <a:solidFill>
                  <a:srgbClr val="000000"/>
                </a:solidFill>
              </a:rPr>
              <a:t>ProxyAddresses</a:t>
            </a:r>
            <a:r>
              <a:rPr lang="en-US" sz="1000" b="1" dirty="0">
                <a:solidFill>
                  <a:srgbClr val="000000"/>
                </a:solidFill>
              </a:rPr>
              <a:t>:</a:t>
            </a:r>
            <a:r>
              <a:rPr lang="en-US" sz="1000" dirty="0">
                <a:solidFill>
                  <a:srgbClr val="000000"/>
                </a:solidFill>
              </a:rPr>
              <a:t/>
            </a:r>
            <a:br>
              <a:rPr lang="en-US" sz="1000" dirty="0">
                <a:solidFill>
                  <a:srgbClr val="000000"/>
                </a:solidFill>
              </a:rPr>
            </a:br>
            <a:r>
              <a:rPr lang="en-US" sz="1000" dirty="0">
                <a:solidFill>
                  <a:srgbClr val="000000"/>
                </a:solidFill>
              </a:rPr>
              <a:t>   SMTP: John.Doe@contoso.com</a:t>
            </a:r>
            <a:endParaRPr lang="en-US" sz="1000" b="1" dirty="0">
              <a:solidFill>
                <a:srgbClr val="000000"/>
              </a:solidFill>
            </a:endParaRPr>
          </a:p>
          <a:p>
            <a:pPr defTabSz="914363"/>
            <a:r>
              <a:rPr lang="en-US" sz="1000" b="1" dirty="0" err="1">
                <a:solidFill>
                  <a:srgbClr val="000000"/>
                </a:solidFill>
              </a:rPr>
              <a:t>TargetAddresses</a:t>
            </a:r>
            <a:r>
              <a:rPr lang="en-US" sz="1000" b="1" dirty="0">
                <a:solidFill>
                  <a:srgbClr val="000000"/>
                </a:solidFill>
              </a:rPr>
              <a:t>:</a:t>
            </a:r>
            <a:r>
              <a:rPr lang="en-US" sz="1000" dirty="0">
                <a:solidFill>
                  <a:srgbClr val="000000"/>
                </a:solidFill>
              </a:rPr>
              <a:t/>
            </a:r>
            <a:br>
              <a:rPr lang="en-US" sz="1000" dirty="0">
                <a:solidFill>
                  <a:srgbClr val="000000"/>
                </a:solidFill>
              </a:rPr>
            </a:br>
            <a:r>
              <a:rPr lang="en-US" sz="1000" dirty="0">
                <a:solidFill>
                  <a:srgbClr val="000000"/>
                </a:solidFill>
              </a:rPr>
              <a:t>   SMTP: John.Doe@contoso.mail.onmicrosoft.com</a:t>
            </a:r>
          </a:p>
        </p:txBody>
      </p:sp>
      <p:cxnSp>
        <p:nvCxnSpPr>
          <p:cNvPr id="31" name="Straight Arrow Connector 30"/>
          <p:cNvCxnSpPr>
            <a:stCxn id="34" idx="3"/>
            <a:endCxn id="45" idx="0"/>
          </p:cNvCxnSpPr>
          <p:nvPr/>
        </p:nvCxnSpPr>
        <p:spPr>
          <a:xfrm>
            <a:off x="9291667" y="2592638"/>
            <a:ext cx="786292" cy="724408"/>
          </a:xfrm>
          <a:prstGeom prst="straightConnector1">
            <a:avLst/>
          </a:prstGeom>
          <a:ln w="254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bwMode="auto">
          <a:xfrm>
            <a:off x="8752566" y="4098962"/>
            <a:ext cx="2724860" cy="214594"/>
          </a:xfrm>
          <a:prstGeom prst="rect">
            <a:avLst/>
          </a:prstGeom>
          <a:noFill/>
          <a:ln w="3810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cxnSp>
        <p:nvCxnSpPr>
          <p:cNvPr id="48" name="Straight Arrow Connector 47"/>
          <p:cNvCxnSpPr>
            <a:stCxn id="3" idx="1"/>
            <a:endCxn id="46" idx="0"/>
          </p:cNvCxnSpPr>
          <p:nvPr/>
        </p:nvCxnSpPr>
        <p:spPr>
          <a:xfrm flipH="1">
            <a:off x="2220041" y="2555165"/>
            <a:ext cx="869099" cy="771138"/>
          </a:xfrm>
          <a:prstGeom prst="straightConnector1">
            <a:avLst/>
          </a:prstGeom>
          <a:ln w="254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bwMode="auto">
          <a:xfrm>
            <a:off x="861711" y="4107106"/>
            <a:ext cx="2765244" cy="205573"/>
          </a:xfrm>
          <a:prstGeom prst="rect">
            <a:avLst/>
          </a:prstGeom>
          <a:noFill/>
          <a:ln w="3810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50" name="Rectangle 49"/>
          <p:cNvSpPr/>
          <p:nvPr/>
        </p:nvSpPr>
        <p:spPr bwMode="auto">
          <a:xfrm>
            <a:off x="847085" y="3798558"/>
            <a:ext cx="1839010" cy="214594"/>
          </a:xfrm>
          <a:prstGeom prst="rect">
            <a:avLst/>
          </a:prstGeom>
          <a:noFill/>
          <a:ln w="3810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3922" y="4722333"/>
            <a:ext cx="557710" cy="557855"/>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06373" y="3490346"/>
            <a:ext cx="462436" cy="462556"/>
          </a:xfrm>
          <a:prstGeom prst="rect">
            <a:avLst/>
          </a:prstGeom>
        </p:spPr>
      </p:pic>
      <p:pic>
        <p:nvPicPr>
          <p:cNvPr id="38" name="Picture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90130" y="3511473"/>
            <a:ext cx="462436" cy="462556"/>
          </a:xfrm>
          <a:prstGeom prst="rect">
            <a:avLst/>
          </a:prstGeom>
        </p:spPr>
      </p:pic>
      <p:pic>
        <p:nvPicPr>
          <p:cNvPr id="39" name="Picture 5" descr="C:\Users\tashwor.REDMOND\AppData\Local\Microsoft\Windows\Temporary Internet Files\Content.IE5\ON1BJX2K\MCj04414550000[1].png"/>
          <p:cNvPicPr>
            <a:picLocks noChangeAspect="1" noChangeArrowheads="1"/>
          </p:cNvPicPr>
          <p:nvPr/>
        </p:nvPicPr>
        <p:blipFill>
          <a:blip r:embed="rId7" cstate="print"/>
          <a:srcRect/>
          <a:stretch>
            <a:fillRect/>
          </a:stretch>
        </p:blipFill>
        <p:spPr bwMode="auto">
          <a:xfrm>
            <a:off x="1372776" y="5111068"/>
            <a:ext cx="542784" cy="542925"/>
          </a:xfrm>
          <a:prstGeom prst="rect">
            <a:avLst/>
          </a:prstGeom>
          <a:noFill/>
        </p:spPr>
      </p:pic>
      <p:pic>
        <p:nvPicPr>
          <p:cNvPr id="30" name="Picture 5" descr="C:\Users\tashwor.REDMOND\AppData\Local\Microsoft\Windows\Temporary Internet Files\Content.IE5\ON1BJX2K\MCj04414550000[1].png"/>
          <p:cNvPicPr>
            <a:picLocks noChangeAspect="1" noChangeArrowheads="1"/>
          </p:cNvPicPr>
          <p:nvPr/>
        </p:nvPicPr>
        <p:blipFill>
          <a:blip r:embed="rId7" cstate="print"/>
          <a:srcRect/>
          <a:stretch>
            <a:fillRect/>
          </a:stretch>
        </p:blipFill>
        <p:spPr bwMode="auto">
          <a:xfrm>
            <a:off x="6100528" y="1519506"/>
            <a:ext cx="542784" cy="542925"/>
          </a:xfrm>
          <a:prstGeom prst="rect">
            <a:avLst/>
          </a:prstGeom>
          <a:noFill/>
        </p:spPr>
      </p:pic>
    </p:spTree>
    <p:extLst>
      <p:ext uri="{BB962C8B-B14F-4D97-AF65-F5344CB8AC3E}">
        <p14:creationId xmlns:p14="http://schemas.microsoft.com/office/powerpoint/2010/main" val="21438321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0" presetClass="path" presetSubtype="0" accel="50000" decel="50000" fill="hold" nodeType="clickEffect">
                                  <p:stCondLst>
                                    <p:cond delay="0"/>
                                  </p:stCondLst>
                                  <p:childTnLst>
                                    <p:animMotion origin="layout" path="M -0.00013 -0.0007 L -0.03763 0.08518 L -0.23138 0.13819 " pathEditMode="relative" rAng="0" ptsTypes="AAA">
                                      <p:cBhvr>
                                        <p:cTn id="68" dur="2000" fill="hold"/>
                                        <p:tgtEl>
                                          <p:spTgt spid="30"/>
                                        </p:tgtEl>
                                        <p:attrNameLst>
                                          <p:attrName>ppt_x</p:attrName>
                                          <p:attrName>ppt_y</p:attrName>
                                        </p:attrNameLst>
                                      </p:cBhvr>
                                      <p:rCtr x="-11563" y="6944"/>
                                    </p:animMotion>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4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0"/>
                                        </p:tgtEl>
                                        <p:attrNameLst>
                                          <p:attrName>style.visibility</p:attrName>
                                        </p:attrNameLst>
                                      </p:cBhvr>
                                      <p:to>
                                        <p:strVal val="visible"/>
                                      </p:to>
                                    </p:set>
                                  </p:childTnLst>
                                </p:cTn>
                              </p:par>
                              <p:par>
                                <p:cTn id="77" presetID="26" presetClass="emph" presetSubtype="0" fill="hold" grpId="1" nodeType="withEffect">
                                  <p:stCondLst>
                                    <p:cond delay="0"/>
                                  </p:stCondLst>
                                  <p:childTnLst>
                                    <p:animEffect transition="out" filter="fade">
                                      <p:cBhvr>
                                        <p:cTn id="78" dur="500" tmFilter="0, 0; .2, .5; .8, .5; 1, 0"/>
                                        <p:tgtEl>
                                          <p:spTgt spid="50"/>
                                        </p:tgtEl>
                                      </p:cBhvr>
                                    </p:animEffect>
                                    <p:animScale>
                                      <p:cBhvr>
                                        <p:cTn id="79" dur="250" autoRev="1" fill="hold"/>
                                        <p:tgtEl>
                                          <p:spTgt spid="50"/>
                                        </p:tgtEl>
                                      </p:cBhvr>
                                      <p:by x="105000" y="105000"/>
                                    </p:animScale>
                                  </p:childTnLst>
                                </p:cTn>
                              </p:par>
                            </p:childTnLst>
                          </p:cTn>
                        </p:par>
                      </p:childTnLst>
                    </p:cTn>
                  </p:par>
                  <p:par>
                    <p:cTn id="80" fill="hold">
                      <p:stCondLst>
                        <p:cond delay="indefinite"/>
                      </p:stCondLst>
                      <p:childTnLst>
                        <p:par>
                          <p:cTn id="81" fill="hold">
                            <p:stCondLst>
                              <p:cond delay="0"/>
                            </p:stCondLst>
                            <p:childTnLst>
                              <p:par>
                                <p:cTn id="82" presetID="1" presetClass="exit" presetSubtype="0" fill="hold" grpId="2" nodeType="clickEffect">
                                  <p:stCondLst>
                                    <p:cond delay="0"/>
                                  </p:stCondLst>
                                  <p:childTnLst>
                                    <p:set>
                                      <p:cBhvr>
                                        <p:cTn id="83" dur="1" fill="hold">
                                          <p:stCondLst>
                                            <p:cond delay="0"/>
                                          </p:stCondLst>
                                        </p:cTn>
                                        <p:tgtEl>
                                          <p:spTgt spid="50"/>
                                        </p:tgtEl>
                                        <p:attrNameLst>
                                          <p:attrName>style.visibility</p:attrName>
                                        </p:attrNameLst>
                                      </p:cBhvr>
                                      <p:to>
                                        <p:strVal val="hidden"/>
                                      </p:to>
                                    </p:set>
                                  </p:childTnLst>
                                </p:cTn>
                              </p:par>
                              <p:par>
                                <p:cTn id="84" presetID="1" presetClass="entr" presetSubtype="0" fill="hold" grpId="0" nodeType="withEffect">
                                  <p:stCondLst>
                                    <p:cond delay="0"/>
                                  </p:stCondLst>
                                  <p:childTnLst>
                                    <p:set>
                                      <p:cBhvr>
                                        <p:cTn id="85" dur="1" fill="hold">
                                          <p:stCondLst>
                                            <p:cond delay="0"/>
                                          </p:stCondLst>
                                        </p:cTn>
                                        <p:tgtEl>
                                          <p:spTgt spid="49"/>
                                        </p:tgtEl>
                                        <p:attrNameLst>
                                          <p:attrName>style.visibility</p:attrName>
                                        </p:attrNameLst>
                                      </p:cBhvr>
                                      <p:to>
                                        <p:strVal val="visible"/>
                                      </p:to>
                                    </p:set>
                                  </p:childTnLst>
                                </p:cTn>
                              </p:par>
                              <p:par>
                                <p:cTn id="86" presetID="26" presetClass="emph" presetSubtype="0" fill="hold" grpId="1" nodeType="withEffect">
                                  <p:stCondLst>
                                    <p:cond delay="0"/>
                                  </p:stCondLst>
                                  <p:childTnLst>
                                    <p:animEffect transition="out" filter="fade">
                                      <p:cBhvr>
                                        <p:cTn id="87" dur="500" tmFilter="0, 0; .2, .5; .8, .5; 1, 0"/>
                                        <p:tgtEl>
                                          <p:spTgt spid="49"/>
                                        </p:tgtEl>
                                      </p:cBhvr>
                                    </p:animEffect>
                                    <p:animScale>
                                      <p:cBhvr>
                                        <p:cTn id="88" dur="250" autoRev="1" fill="hold"/>
                                        <p:tgtEl>
                                          <p:spTgt spid="49"/>
                                        </p:tgtEl>
                                      </p:cBhvr>
                                      <p:by x="105000" y="105000"/>
                                    </p:animScale>
                                  </p:childTnLst>
                                </p:cTn>
                              </p:par>
                            </p:childTnLst>
                          </p:cTn>
                        </p:par>
                      </p:childTnLst>
                    </p:cTn>
                  </p:par>
                  <p:par>
                    <p:cTn id="89" fill="hold">
                      <p:stCondLst>
                        <p:cond delay="indefinite"/>
                      </p:stCondLst>
                      <p:childTnLst>
                        <p:par>
                          <p:cTn id="90" fill="hold">
                            <p:stCondLst>
                              <p:cond delay="0"/>
                            </p:stCondLst>
                            <p:childTnLst>
                              <p:par>
                                <p:cTn id="91" presetID="1" presetClass="exit" presetSubtype="0" fill="hold" grpId="2" nodeType="clickEffect">
                                  <p:stCondLst>
                                    <p:cond delay="0"/>
                                  </p:stCondLst>
                                  <p:childTnLst>
                                    <p:set>
                                      <p:cBhvr>
                                        <p:cTn id="92" dur="1" fill="hold">
                                          <p:stCondLst>
                                            <p:cond delay="0"/>
                                          </p:stCondLst>
                                        </p:cTn>
                                        <p:tgtEl>
                                          <p:spTgt spid="49"/>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0"/>
                                          </p:stCondLst>
                                        </p:cTn>
                                        <p:tgtEl>
                                          <p:spTgt spid="48"/>
                                        </p:tgtEl>
                                        <p:attrNameLst>
                                          <p:attrName>style.visibility</p:attrName>
                                        </p:attrNameLst>
                                      </p:cBhvr>
                                      <p:to>
                                        <p:strVal val="hidden"/>
                                      </p:to>
                                    </p:set>
                                  </p:childTnLst>
                                </p:cTn>
                              </p:par>
                              <p:par>
                                <p:cTn id="95" presetID="0" presetClass="path" presetSubtype="0" accel="50000" decel="50000" fill="hold" nodeType="withEffect">
                                  <p:stCondLst>
                                    <p:cond delay="0"/>
                                  </p:stCondLst>
                                  <p:childTnLst>
                                    <p:animMotion origin="layout" path="M -0.23138 0.13819 L -0.03333 0.48796 L 0.20404 0.13194 " pathEditMode="relative" ptsTypes="AAA">
                                      <p:cBhvr>
                                        <p:cTn id="96" dur="2000" fill="hold"/>
                                        <p:tgtEl>
                                          <p:spTgt spid="30"/>
                                        </p:tgtEl>
                                        <p:attrNameLst>
                                          <p:attrName>ppt_x</p:attrName>
                                          <p:attrName>ppt_y</p:attrName>
                                        </p:attrNameLst>
                                      </p:cBhvr>
                                    </p:animMotion>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31"/>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41"/>
                                        </p:tgtEl>
                                        <p:attrNameLst>
                                          <p:attrName>style.visibility</p:attrName>
                                        </p:attrNameLst>
                                      </p:cBhvr>
                                      <p:to>
                                        <p:strVal val="visible"/>
                                      </p:to>
                                    </p:set>
                                  </p:childTnLst>
                                </p:cTn>
                              </p:par>
                              <p:par>
                                <p:cTn id="105" presetID="26" presetClass="emph" presetSubtype="0" fill="hold" grpId="1" nodeType="withEffect">
                                  <p:stCondLst>
                                    <p:cond delay="0"/>
                                  </p:stCondLst>
                                  <p:childTnLst>
                                    <p:animEffect transition="out" filter="fade">
                                      <p:cBhvr>
                                        <p:cTn id="106" dur="500" tmFilter="0, 0; .2, .5; .8, .5; 1, 0"/>
                                        <p:tgtEl>
                                          <p:spTgt spid="41"/>
                                        </p:tgtEl>
                                      </p:cBhvr>
                                    </p:animEffect>
                                    <p:animScale>
                                      <p:cBhvr>
                                        <p:cTn id="107" dur="250" autoRev="1" fill="hold"/>
                                        <p:tgtEl>
                                          <p:spTgt spid="41"/>
                                        </p:tgtEl>
                                      </p:cBhvr>
                                      <p:by x="105000" y="105000"/>
                                    </p:animScale>
                                  </p:childTnLst>
                                </p:cTn>
                              </p:par>
                            </p:childTnLst>
                          </p:cTn>
                        </p:par>
                      </p:childTnLst>
                    </p:cTn>
                  </p:par>
                  <p:par>
                    <p:cTn id="108" fill="hold">
                      <p:stCondLst>
                        <p:cond delay="indefinite"/>
                      </p:stCondLst>
                      <p:childTnLst>
                        <p:par>
                          <p:cTn id="109" fill="hold">
                            <p:stCondLst>
                              <p:cond delay="0"/>
                            </p:stCondLst>
                            <p:childTnLst>
                              <p:par>
                                <p:cTn id="110" presetID="1" presetClass="exit" presetSubtype="0" fill="hold" nodeType="clickEffect">
                                  <p:stCondLst>
                                    <p:cond delay="0"/>
                                  </p:stCondLst>
                                  <p:childTnLst>
                                    <p:set>
                                      <p:cBhvr>
                                        <p:cTn id="111" dur="1" fill="hold">
                                          <p:stCondLst>
                                            <p:cond delay="0"/>
                                          </p:stCondLst>
                                        </p:cTn>
                                        <p:tgtEl>
                                          <p:spTgt spid="31"/>
                                        </p:tgtEl>
                                        <p:attrNameLst>
                                          <p:attrName>style.visibility</p:attrName>
                                        </p:attrNameLst>
                                      </p:cBhvr>
                                      <p:to>
                                        <p:strVal val="hidden"/>
                                      </p:to>
                                    </p:set>
                                  </p:childTnLst>
                                </p:cTn>
                              </p:par>
                              <p:par>
                                <p:cTn id="112" presetID="1" presetClass="exit" presetSubtype="0" fill="hold" grpId="2" nodeType="withEffect">
                                  <p:stCondLst>
                                    <p:cond delay="0"/>
                                  </p:stCondLst>
                                  <p:childTnLst>
                                    <p:set>
                                      <p:cBhvr>
                                        <p:cTn id="113" dur="1" fill="hold">
                                          <p:stCondLst>
                                            <p:cond delay="0"/>
                                          </p:stCondLst>
                                        </p:cTn>
                                        <p:tgtEl>
                                          <p:spTgt spid="41"/>
                                        </p:tgtEl>
                                        <p:attrNameLst>
                                          <p:attrName>style.visibility</p:attrName>
                                        </p:attrNameLst>
                                      </p:cBhvr>
                                      <p:to>
                                        <p:strVal val="hidden"/>
                                      </p:to>
                                    </p:set>
                                  </p:childTnLst>
                                </p:cTn>
                              </p:par>
                              <p:par>
                                <p:cTn id="114" presetID="0" presetClass="path" presetSubtype="0" accel="50000" decel="50000" fill="hold" nodeType="withEffect">
                                  <p:stCondLst>
                                    <p:cond delay="0"/>
                                  </p:stCondLst>
                                  <p:childTnLst>
                                    <p:animMotion origin="layout" path="M 0.20117 0.13495 L 0.15156 0.31111 " pathEditMode="relative" ptsTypes="AA">
                                      <p:cBhvr>
                                        <p:cTn id="115" dur="2000" fill="hold"/>
                                        <p:tgtEl>
                                          <p:spTgt spid="30"/>
                                        </p:tgtEl>
                                        <p:attrNameLst>
                                          <p:attrName>ppt_x</p:attrName>
                                          <p:attrName>ppt_y</p:attrName>
                                        </p:attrNameLst>
                                      </p:cBhvr>
                                    </p:animMotion>
                                  </p:childTnLst>
                                </p:cTn>
                              </p:par>
                            </p:childTnLst>
                          </p:cTn>
                        </p:par>
                      </p:childTnLst>
                    </p:cTn>
                  </p:par>
                  <p:par>
                    <p:cTn id="116" fill="hold">
                      <p:stCondLst>
                        <p:cond delay="indefinite"/>
                      </p:stCondLst>
                      <p:childTnLst>
                        <p:par>
                          <p:cTn id="117" fill="hold">
                            <p:stCondLst>
                              <p:cond delay="0"/>
                            </p:stCondLst>
                            <p:childTnLst>
                              <p:par>
                                <p:cTn id="118" presetID="1" presetClass="exit" presetSubtype="0" fill="hold" nodeType="clickEffect">
                                  <p:stCondLst>
                                    <p:cond delay="0"/>
                                  </p:stCondLst>
                                  <p:childTnLst>
                                    <p:set>
                                      <p:cBhvr>
                                        <p:cTn id="119" dur="1" fill="hold">
                                          <p:stCondLst>
                                            <p:cond delay="0"/>
                                          </p:stCondLst>
                                        </p:cTn>
                                        <p:tgtEl>
                                          <p:spTgt spid="30"/>
                                        </p:tgtEl>
                                        <p:attrNameLst>
                                          <p:attrName>style.visibility</p:attrName>
                                        </p:attrNameLst>
                                      </p:cBhvr>
                                      <p:to>
                                        <p:strVal val="hidden"/>
                                      </p:to>
                                    </p:set>
                                  </p:childTnLst>
                                </p:cTn>
                              </p:par>
                              <p:par>
                                <p:cTn id="120" presetID="1" presetClass="entr" presetSubtype="0" fill="hold" nodeType="withEffect">
                                  <p:stCondLst>
                                    <p:cond delay="0"/>
                                  </p:stCondLst>
                                  <p:childTnLst>
                                    <p:set>
                                      <p:cBhvr>
                                        <p:cTn id="121" dur="1" fill="hold">
                                          <p:stCondLst>
                                            <p:cond delay="0"/>
                                          </p:stCondLst>
                                        </p:cTn>
                                        <p:tgtEl>
                                          <p:spTgt spid="6"/>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nodeType="clickEffect">
                                  <p:stCondLst>
                                    <p:cond delay="0"/>
                                  </p:stCondLst>
                                  <p:childTnLst>
                                    <p:set>
                                      <p:cBhvr>
                                        <p:cTn id="125" dur="1" fill="hold">
                                          <p:stCondLst>
                                            <p:cond delay="0"/>
                                          </p:stCondLst>
                                        </p:cTn>
                                        <p:tgtEl>
                                          <p:spTgt spid="39"/>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0" presetClass="path" presetSubtype="0" accel="50000" decel="50000" fill="hold" nodeType="clickEffect">
                                  <p:stCondLst>
                                    <p:cond delay="0"/>
                                  </p:stCondLst>
                                  <p:childTnLst>
                                    <p:animMotion origin="layout" path="M 0.00286 -0.00694 L 0.15872 -0.38495 " pathEditMode="relative" ptsTypes="AA">
                                      <p:cBhvr>
                                        <p:cTn id="129" dur="2000" fill="hold"/>
                                        <p:tgtEl>
                                          <p:spTgt spid="39"/>
                                        </p:tgtEl>
                                        <p:attrNameLst>
                                          <p:attrName>ppt_x</p:attrName>
                                          <p:attrName>ppt_y</p:attrName>
                                        </p:attrNameLst>
                                      </p:cBhvr>
                                    </p:animMotion>
                                  </p:childTnLst>
                                </p:cTn>
                              </p:par>
                            </p:childTnLst>
                          </p:cTn>
                        </p:par>
                      </p:childTnLst>
                    </p:cTn>
                  </p:par>
                  <p:par>
                    <p:cTn id="130" fill="hold">
                      <p:stCondLst>
                        <p:cond delay="indefinite"/>
                      </p:stCondLst>
                      <p:childTnLst>
                        <p:par>
                          <p:cTn id="131" fill="hold">
                            <p:stCondLst>
                              <p:cond delay="0"/>
                            </p:stCondLst>
                            <p:childTnLst>
                              <p:par>
                                <p:cTn id="132" presetID="1" presetClass="entr" presetSubtype="0" fill="hold" nodeType="clickEffect">
                                  <p:stCondLst>
                                    <p:cond delay="0"/>
                                  </p:stCondLst>
                                  <p:childTnLst>
                                    <p:set>
                                      <p:cBhvr>
                                        <p:cTn id="133" dur="1" fill="hold">
                                          <p:stCondLst>
                                            <p:cond delay="0"/>
                                          </p:stCondLst>
                                        </p:cTn>
                                        <p:tgtEl>
                                          <p:spTgt spid="48"/>
                                        </p:tgtEl>
                                        <p:attrNameLst>
                                          <p:attrName>style.visibility</p:attrName>
                                        </p:attrNameLst>
                                      </p:cBhvr>
                                      <p:to>
                                        <p:strVal val="visible"/>
                                      </p:to>
                                    </p:set>
                                  </p:childTnLst>
                                </p:cTn>
                              </p:par>
                            </p:childTnLst>
                          </p:cTn>
                        </p:par>
                      </p:childTnLst>
                    </p:cTn>
                  </p:par>
                  <p:par>
                    <p:cTn id="134" fill="hold">
                      <p:stCondLst>
                        <p:cond delay="indefinite"/>
                      </p:stCondLst>
                      <p:childTnLst>
                        <p:par>
                          <p:cTn id="135" fill="hold">
                            <p:stCondLst>
                              <p:cond delay="0"/>
                            </p:stCondLst>
                            <p:childTnLst>
                              <p:par>
                                <p:cTn id="136" presetID="1" presetClass="entr" presetSubtype="0" fill="hold" grpId="3" nodeType="clickEffect">
                                  <p:stCondLst>
                                    <p:cond delay="0"/>
                                  </p:stCondLst>
                                  <p:childTnLst>
                                    <p:set>
                                      <p:cBhvr>
                                        <p:cTn id="137" dur="1" fill="hold">
                                          <p:stCondLst>
                                            <p:cond delay="0"/>
                                          </p:stCondLst>
                                        </p:cTn>
                                        <p:tgtEl>
                                          <p:spTgt spid="50"/>
                                        </p:tgtEl>
                                        <p:attrNameLst>
                                          <p:attrName>style.visibility</p:attrName>
                                        </p:attrNameLst>
                                      </p:cBhvr>
                                      <p:to>
                                        <p:strVal val="visible"/>
                                      </p:to>
                                    </p:set>
                                  </p:childTnLst>
                                </p:cTn>
                              </p:par>
                              <p:par>
                                <p:cTn id="138" presetID="26" presetClass="emph" presetSubtype="0" fill="hold" grpId="4" nodeType="withEffect">
                                  <p:stCondLst>
                                    <p:cond delay="0"/>
                                  </p:stCondLst>
                                  <p:childTnLst>
                                    <p:animEffect transition="out" filter="fade">
                                      <p:cBhvr>
                                        <p:cTn id="139" dur="500" tmFilter="0, 0; .2, .5; .8, .5; 1, 0"/>
                                        <p:tgtEl>
                                          <p:spTgt spid="50"/>
                                        </p:tgtEl>
                                      </p:cBhvr>
                                    </p:animEffect>
                                    <p:animScale>
                                      <p:cBhvr>
                                        <p:cTn id="140" dur="250" autoRev="1" fill="hold"/>
                                        <p:tgtEl>
                                          <p:spTgt spid="50"/>
                                        </p:tgtEl>
                                      </p:cBhvr>
                                      <p:by x="105000" y="105000"/>
                                    </p:animScale>
                                  </p:childTnLst>
                                </p:cTn>
                              </p:par>
                            </p:childTnLst>
                          </p:cTn>
                        </p:par>
                      </p:childTnLst>
                    </p:cTn>
                  </p:par>
                  <p:par>
                    <p:cTn id="141" fill="hold">
                      <p:stCondLst>
                        <p:cond delay="indefinite"/>
                      </p:stCondLst>
                      <p:childTnLst>
                        <p:par>
                          <p:cTn id="142" fill="hold">
                            <p:stCondLst>
                              <p:cond delay="0"/>
                            </p:stCondLst>
                            <p:childTnLst>
                              <p:par>
                                <p:cTn id="143" presetID="1" presetClass="exit" presetSubtype="0" fill="hold" grpId="5" nodeType="clickEffect">
                                  <p:stCondLst>
                                    <p:cond delay="0"/>
                                  </p:stCondLst>
                                  <p:childTnLst>
                                    <p:set>
                                      <p:cBhvr>
                                        <p:cTn id="144" dur="1" fill="hold">
                                          <p:stCondLst>
                                            <p:cond delay="0"/>
                                          </p:stCondLst>
                                        </p:cTn>
                                        <p:tgtEl>
                                          <p:spTgt spid="50"/>
                                        </p:tgtEl>
                                        <p:attrNameLst>
                                          <p:attrName>style.visibility</p:attrName>
                                        </p:attrNameLst>
                                      </p:cBhvr>
                                      <p:to>
                                        <p:strVal val="hidden"/>
                                      </p:to>
                                    </p:set>
                                  </p:childTnLst>
                                </p:cTn>
                              </p:par>
                              <p:par>
                                <p:cTn id="145" presetID="1" presetClass="entr" presetSubtype="0" fill="hold" grpId="3" nodeType="withEffect">
                                  <p:stCondLst>
                                    <p:cond delay="0"/>
                                  </p:stCondLst>
                                  <p:childTnLst>
                                    <p:set>
                                      <p:cBhvr>
                                        <p:cTn id="146" dur="1" fill="hold">
                                          <p:stCondLst>
                                            <p:cond delay="0"/>
                                          </p:stCondLst>
                                        </p:cTn>
                                        <p:tgtEl>
                                          <p:spTgt spid="49"/>
                                        </p:tgtEl>
                                        <p:attrNameLst>
                                          <p:attrName>style.visibility</p:attrName>
                                        </p:attrNameLst>
                                      </p:cBhvr>
                                      <p:to>
                                        <p:strVal val="visible"/>
                                      </p:to>
                                    </p:set>
                                  </p:childTnLst>
                                </p:cTn>
                              </p:par>
                              <p:par>
                                <p:cTn id="147" presetID="26" presetClass="emph" presetSubtype="0" fill="hold" grpId="4" nodeType="withEffect">
                                  <p:stCondLst>
                                    <p:cond delay="0"/>
                                  </p:stCondLst>
                                  <p:childTnLst>
                                    <p:animEffect transition="out" filter="fade">
                                      <p:cBhvr>
                                        <p:cTn id="148" dur="500" tmFilter="0, 0; .2, .5; .8, .5; 1, 0"/>
                                        <p:tgtEl>
                                          <p:spTgt spid="49"/>
                                        </p:tgtEl>
                                      </p:cBhvr>
                                    </p:animEffect>
                                    <p:animScale>
                                      <p:cBhvr>
                                        <p:cTn id="149" dur="250" autoRev="1" fill="hold"/>
                                        <p:tgtEl>
                                          <p:spTgt spid="49"/>
                                        </p:tgtEl>
                                      </p:cBhvr>
                                      <p:by x="105000" y="105000"/>
                                    </p:animScale>
                                  </p:childTnLst>
                                </p:cTn>
                              </p:par>
                            </p:childTnLst>
                          </p:cTn>
                        </p:par>
                      </p:childTnLst>
                    </p:cTn>
                  </p:par>
                  <p:par>
                    <p:cTn id="150" fill="hold">
                      <p:stCondLst>
                        <p:cond delay="indefinite"/>
                      </p:stCondLst>
                      <p:childTnLst>
                        <p:par>
                          <p:cTn id="151" fill="hold">
                            <p:stCondLst>
                              <p:cond delay="0"/>
                            </p:stCondLst>
                            <p:childTnLst>
                              <p:par>
                                <p:cTn id="152" presetID="1" presetClass="exit" presetSubtype="0" fill="hold" nodeType="clickEffect">
                                  <p:stCondLst>
                                    <p:cond delay="0"/>
                                  </p:stCondLst>
                                  <p:childTnLst>
                                    <p:set>
                                      <p:cBhvr>
                                        <p:cTn id="153" dur="1" fill="hold">
                                          <p:stCondLst>
                                            <p:cond delay="0"/>
                                          </p:stCondLst>
                                        </p:cTn>
                                        <p:tgtEl>
                                          <p:spTgt spid="48"/>
                                        </p:tgtEl>
                                        <p:attrNameLst>
                                          <p:attrName>style.visibility</p:attrName>
                                        </p:attrNameLst>
                                      </p:cBhvr>
                                      <p:to>
                                        <p:strVal val="hidden"/>
                                      </p:to>
                                    </p:set>
                                  </p:childTnLst>
                                </p:cTn>
                              </p:par>
                              <p:par>
                                <p:cTn id="154" presetID="1" presetClass="exit" presetSubtype="0" fill="hold" grpId="5" nodeType="withEffect">
                                  <p:stCondLst>
                                    <p:cond delay="0"/>
                                  </p:stCondLst>
                                  <p:childTnLst>
                                    <p:set>
                                      <p:cBhvr>
                                        <p:cTn id="155" dur="1" fill="hold">
                                          <p:stCondLst>
                                            <p:cond delay="0"/>
                                          </p:stCondLst>
                                        </p:cTn>
                                        <p:tgtEl>
                                          <p:spTgt spid="49"/>
                                        </p:tgtEl>
                                        <p:attrNameLst>
                                          <p:attrName>style.visibility</p:attrName>
                                        </p:attrNameLst>
                                      </p:cBhvr>
                                      <p:to>
                                        <p:strVal val="hidden"/>
                                      </p:to>
                                    </p:set>
                                  </p:childTnLst>
                                </p:cTn>
                              </p:par>
                              <p:par>
                                <p:cTn id="156" presetID="0" presetClass="path" presetSubtype="0" accel="50000" decel="50000" fill="hold" nodeType="withEffect">
                                  <p:stCondLst>
                                    <p:cond delay="0"/>
                                  </p:stCondLst>
                                  <p:childTnLst>
                                    <p:animMotion origin="layout" path="M 0.15651 -0.38565 L 0.35234 -0.0412 L 0.59049 -0.39722 " pathEditMode="relative" ptsTypes="AAA">
                                      <p:cBhvr>
                                        <p:cTn id="157" dur="2000" fill="hold"/>
                                        <p:tgtEl>
                                          <p:spTgt spid="39"/>
                                        </p:tgtEl>
                                        <p:attrNameLst>
                                          <p:attrName>ppt_x</p:attrName>
                                          <p:attrName>ppt_y</p:attrName>
                                        </p:attrNameLst>
                                      </p:cBhvr>
                                    </p:animMotion>
                                  </p:childTnLst>
                                </p:cTn>
                              </p:par>
                            </p:childTnLst>
                          </p:cTn>
                        </p:par>
                      </p:childTnLst>
                    </p:cTn>
                  </p:par>
                  <p:par>
                    <p:cTn id="158" fill="hold">
                      <p:stCondLst>
                        <p:cond delay="indefinite"/>
                      </p:stCondLst>
                      <p:childTnLst>
                        <p:par>
                          <p:cTn id="159" fill="hold">
                            <p:stCondLst>
                              <p:cond delay="0"/>
                            </p:stCondLst>
                            <p:childTnLst>
                              <p:par>
                                <p:cTn id="160" presetID="1" presetClass="entr" presetSubtype="0" fill="hold" nodeType="clickEffect">
                                  <p:stCondLst>
                                    <p:cond delay="0"/>
                                  </p:stCondLst>
                                  <p:childTnLst>
                                    <p:set>
                                      <p:cBhvr>
                                        <p:cTn id="161" dur="1" fill="hold">
                                          <p:stCondLst>
                                            <p:cond delay="0"/>
                                          </p:stCondLst>
                                        </p:cTn>
                                        <p:tgtEl>
                                          <p:spTgt spid="31"/>
                                        </p:tgtEl>
                                        <p:attrNameLst>
                                          <p:attrName>style.visibility</p:attrName>
                                        </p:attrNameLst>
                                      </p:cBhvr>
                                      <p:to>
                                        <p:strVal val="visible"/>
                                      </p:to>
                                    </p:set>
                                  </p:childTnLst>
                                </p:cTn>
                              </p:par>
                            </p:childTnLst>
                          </p:cTn>
                        </p:par>
                      </p:childTnLst>
                    </p:cTn>
                  </p:par>
                  <p:par>
                    <p:cTn id="162" fill="hold">
                      <p:stCondLst>
                        <p:cond delay="indefinite"/>
                      </p:stCondLst>
                      <p:childTnLst>
                        <p:par>
                          <p:cTn id="163" fill="hold">
                            <p:stCondLst>
                              <p:cond delay="0"/>
                            </p:stCondLst>
                            <p:childTnLst>
                              <p:par>
                                <p:cTn id="164" presetID="1" presetClass="entr" presetSubtype="0" fill="hold" grpId="3" nodeType="clickEffect">
                                  <p:stCondLst>
                                    <p:cond delay="0"/>
                                  </p:stCondLst>
                                  <p:childTnLst>
                                    <p:set>
                                      <p:cBhvr>
                                        <p:cTn id="165" dur="1" fill="hold">
                                          <p:stCondLst>
                                            <p:cond delay="0"/>
                                          </p:stCondLst>
                                        </p:cTn>
                                        <p:tgtEl>
                                          <p:spTgt spid="41"/>
                                        </p:tgtEl>
                                        <p:attrNameLst>
                                          <p:attrName>style.visibility</p:attrName>
                                        </p:attrNameLst>
                                      </p:cBhvr>
                                      <p:to>
                                        <p:strVal val="visible"/>
                                      </p:to>
                                    </p:set>
                                  </p:childTnLst>
                                </p:cTn>
                              </p:par>
                              <p:par>
                                <p:cTn id="166" presetID="26" presetClass="emph" presetSubtype="0" fill="hold" grpId="4" nodeType="withEffect">
                                  <p:stCondLst>
                                    <p:cond delay="0"/>
                                  </p:stCondLst>
                                  <p:childTnLst>
                                    <p:animEffect transition="out" filter="fade">
                                      <p:cBhvr>
                                        <p:cTn id="167" dur="500" tmFilter="0, 0; .2, .5; .8, .5; 1, 0"/>
                                        <p:tgtEl>
                                          <p:spTgt spid="41"/>
                                        </p:tgtEl>
                                      </p:cBhvr>
                                    </p:animEffect>
                                    <p:animScale>
                                      <p:cBhvr>
                                        <p:cTn id="168" dur="250" autoRev="1" fill="hold"/>
                                        <p:tgtEl>
                                          <p:spTgt spid="41"/>
                                        </p:tgtEl>
                                      </p:cBhvr>
                                      <p:by x="105000" y="105000"/>
                                    </p:animScale>
                                  </p:childTnLst>
                                </p:cTn>
                              </p:par>
                            </p:childTnLst>
                          </p:cTn>
                        </p:par>
                      </p:childTnLst>
                    </p:cTn>
                  </p:par>
                  <p:par>
                    <p:cTn id="169" fill="hold">
                      <p:stCondLst>
                        <p:cond delay="indefinite"/>
                      </p:stCondLst>
                      <p:childTnLst>
                        <p:par>
                          <p:cTn id="170" fill="hold">
                            <p:stCondLst>
                              <p:cond delay="0"/>
                            </p:stCondLst>
                            <p:childTnLst>
                              <p:par>
                                <p:cTn id="171" presetID="1" presetClass="exit" presetSubtype="0" fill="hold" nodeType="clickEffect">
                                  <p:stCondLst>
                                    <p:cond delay="0"/>
                                  </p:stCondLst>
                                  <p:childTnLst>
                                    <p:set>
                                      <p:cBhvr>
                                        <p:cTn id="172" dur="1" fill="hold">
                                          <p:stCondLst>
                                            <p:cond delay="0"/>
                                          </p:stCondLst>
                                        </p:cTn>
                                        <p:tgtEl>
                                          <p:spTgt spid="31"/>
                                        </p:tgtEl>
                                        <p:attrNameLst>
                                          <p:attrName>style.visibility</p:attrName>
                                        </p:attrNameLst>
                                      </p:cBhvr>
                                      <p:to>
                                        <p:strVal val="hidden"/>
                                      </p:to>
                                    </p:set>
                                  </p:childTnLst>
                                </p:cTn>
                              </p:par>
                              <p:par>
                                <p:cTn id="173" presetID="1" presetClass="exit" presetSubtype="0" fill="hold" grpId="5" nodeType="withEffect">
                                  <p:stCondLst>
                                    <p:cond delay="0"/>
                                  </p:stCondLst>
                                  <p:childTnLst>
                                    <p:set>
                                      <p:cBhvr>
                                        <p:cTn id="174" dur="1" fill="hold">
                                          <p:stCondLst>
                                            <p:cond delay="0"/>
                                          </p:stCondLst>
                                        </p:cTn>
                                        <p:tgtEl>
                                          <p:spTgt spid="41"/>
                                        </p:tgtEl>
                                        <p:attrNameLst>
                                          <p:attrName>style.visibility</p:attrName>
                                        </p:attrNameLst>
                                      </p:cBhvr>
                                      <p:to>
                                        <p:strVal val="hidden"/>
                                      </p:to>
                                    </p:set>
                                  </p:childTnLst>
                                </p:cTn>
                              </p:par>
                              <p:par>
                                <p:cTn id="175" presetID="0" presetClass="path" presetSubtype="0" accel="50000" decel="50000" fill="hold" nodeType="withEffect">
                                  <p:stCondLst>
                                    <p:cond delay="0"/>
                                  </p:stCondLst>
                                  <p:childTnLst>
                                    <p:animMotion origin="layout" path="M 0.58971 -0.39398 L 0.54101 -0.21666 " pathEditMode="relative" ptsTypes="AA">
                                      <p:cBhvr>
                                        <p:cTn id="176" dur="2000" fill="hold"/>
                                        <p:tgtEl>
                                          <p:spTgt spid="3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21" grpId="0" animBg="1"/>
      <p:bldP spid="22" grpId="0" animBg="1"/>
      <p:bldP spid="8" grpId="0"/>
      <p:bldP spid="27" grpId="0"/>
      <p:bldP spid="28" grpId="0" animBg="1"/>
      <p:bldP spid="29" grpId="0" animBg="1"/>
      <p:bldP spid="32" grpId="0" animBg="1"/>
      <p:bldP spid="33" grpId="0" animBg="1"/>
      <p:bldP spid="36" grpId="0"/>
      <p:bldP spid="37" grpId="0"/>
      <p:bldP spid="42" grpId="0"/>
      <p:bldP spid="44" grpId="0"/>
      <p:bldP spid="45" grpId="0" animBg="1"/>
      <p:bldP spid="46" grpId="0" animBg="1"/>
      <p:bldP spid="41" grpId="0" animBg="1"/>
      <p:bldP spid="41" grpId="1" animBg="1"/>
      <p:bldP spid="41" grpId="2" animBg="1"/>
      <p:bldP spid="41" grpId="3" animBg="1"/>
      <p:bldP spid="41" grpId="4" animBg="1"/>
      <p:bldP spid="41" grpId="5" animBg="1"/>
      <p:bldP spid="49" grpId="0" animBg="1"/>
      <p:bldP spid="49" grpId="1" animBg="1"/>
      <p:bldP spid="49" grpId="2" animBg="1"/>
      <p:bldP spid="49" grpId="3" animBg="1"/>
      <p:bldP spid="49" grpId="4" animBg="1"/>
      <p:bldP spid="49" grpId="5" animBg="1"/>
      <p:bldP spid="50" grpId="0" animBg="1"/>
      <p:bldP spid="50" grpId="1" animBg="1"/>
      <p:bldP spid="50" grpId="2" animBg="1"/>
      <p:bldP spid="50" grpId="3" animBg="1"/>
      <p:bldP spid="50" grpId="4" animBg="1"/>
      <p:bldP spid="50" grpId="5"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Mail Routing: </a:t>
            </a:r>
            <a:r>
              <a:rPr lang="en-US" dirty="0">
                <a:solidFill>
                  <a:srgbClr val="0070C0"/>
                </a:solidFill>
              </a:rPr>
              <a:t>Office </a:t>
            </a:r>
            <a:r>
              <a:rPr lang="en-US" dirty="0" smtClean="0">
                <a:solidFill>
                  <a:srgbClr val="0070C0"/>
                </a:solidFill>
              </a:rPr>
              <a:t>365 To On-Premises</a:t>
            </a:r>
            <a:endParaRPr lang="en-US" dirty="0">
              <a:solidFill>
                <a:srgbClr val="0070C0"/>
              </a:solidFill>
            </a:endParaRPr>
          </a:p>
        </p:txBody>
      </p:sp>
      <p:sp>
        <p:nvSpPr>
          <p:cNvPr id="5" name="Rounded Rectangle 4"/>
          <p:cNvSpPr/>
          <p:nvPr/>
        </p:nvSpPr>
        <p:spPr>
          <a:xfrm>
            <a:off x="520701" y="1617805"/>
            <a:ext cx="3656648" cy="4114800"/>
          </a:xfrm>
          <a:prstGeom prst="roundRect">
            <a:avLst>
              <a:gd name="adj" fmla="val 0"/>
            </a:avLst>
          </a:prstGeom>
          <a:solidFill>
            <a:srgbClr val="0072C6"/>
          </a:solidFill>
          <a:ln>
            <a:noFill/>
          </a:ln>
        </p:spPr>
        <p:style>
          <a:lnRef idx="1">
            <a:schemeClr val="accent2"/>
          </a:lnRef>
          <a:fillRef idx="3">
            <a:schemeClr val="accent2"/>
          </a:fillRef>
          <a:effectRef idx="2">
            <a:schemeClr val="accent2"/>
          </a:effectRef>
          <a:fontRef idx="minor">
            <a:schemeClr val="lt1"/>
          </a:fontRef>
        </p:style>
        <p:txBody>
          <a:bodyPr rtlCol="0" anchor="t"/>
          <a:lstStyle/>
          <a:p>
            <a:pPr algn="ctr" defTabSz="914363"/>
            <a:r>
              <a:rPr lang="en-US" dirty="0">
                <a:solidFill>
                  <a:schemeClr val="bg1"/>
                </a:solidFill>
              </a:rPr>
              <a:t>On-premises</a:t>
            </a:r>
          </a:p>
        </p:txBody>
      </p:sp>
      <p:sp>
        <p:nvSpPr>
          <p:cNvPr id="14" name="Rounded Rectangle 13"/>
          <p:cNvSpPr/>
          <p:nvPr/>
        </p:nvSpPr>
        <p:spPr>
          <a:xfrm rot="5400000">
            <a:off x="2338742" y="3449497"/>
            <a:ext cx="4109138" cy="457081"/>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r>
              <a:rPr lang="en-US" dirty="0">
                <a:solidFill>
                  <a:schemeClr val="bg1"/>
                </a:solidFill>
              </a:rPr>
              <a:t>Message Filtering</a:t>
            </a:r>
          </a:p>
        </p:txBody>
      </p:sp>
      <p:sp>
        <p:nvSpPr>
          <p:cNvPr id="21" name="Rounded Rectangle 20"/>
          <p:cNvSpPr/>
          <p:nvPr/>
        </p:nvSpPr>
        <p:spPr>
          <a:xfrm>
            <a:off x="4949331" y="2111941"/>
            <a:ext cx="2285405" cy="457200"/>
          </a:xfrm>
          <a:prstGeom prst="roundRect">
            <a:avLst>
              <a:gd name="adj"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r>
              <a:rPr lang="en-US" sz="1200" dirty="0">
                <a:solidFill>
                  <a:srgbClr val="000000"/>
                </a:solidFill>
              </a:rPr>
              <a:t>MX Record:</a:t>
            </a:r>
          </a:p>
          <a:p>
            <a:pPr algn="ctr" defTabSz="914363"/>
            <a:r>
              <a:rPr lang="en-US" sz="1200" dirty="0">
                <a:solidFill>
                  <a:srgbClr val="000000"/>
                </a:solidFill>
              </a:rPr>
              <a:t>contoso.com</a:t>
            </a:r>
          </a:p>
        </p:txBody>
      </p:sp>
      <p:sp>
        <p:nvSpPr>
          <p:cNvPr id="22" name="Down Arrow 21"/>
          <p:cNvSpPr/>
          <p:nvPr/>
        </p:nvSpPr>
        <p:spPr>
          <a:xfrm rot="4658592">
            <a:off x="4967033" y="2370471"/>
            <a:ext cx="111997" cy="737121"/>
          </a:xfrm>
          <a:prstGeom prst="down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a:solidFill>
                <a:srgbClr val="0000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9139" y="2092431"/>
            <a:ext cx="925230" cy="925471"/>
          </a:xfrm>
          <a:prstGeom prst="rect">
            <a:avLst/>
          </a:prstGeom>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711" y="2092429"/>
            <a:ext cx="925230" cy="925471"/>
          </a:xfrm>
          <a:prstGeom prst="rect">
            <a:avLst/>
          </a:prstGeom>
        </p:spPr>
      </p:pic>
      <p:sp>
        <p:nvSpPr>
          <p:cNvPr id="8" name="TextBox 7"/>
          <p:cNvSpPr txBox="1"/>
          <p:nvPr/>
        </p:nvSpPr>
        <p:spPr>
          <a:xfrm>
            <a:off x="3207619" y="2997788"/>
            <a:ext cx="677621" cy="184666"/>
          </a:xfrm>
          <a:prstGeom prst="rect">
            <a:avLst/>
          </a:prstGeom>
          <a:noFill/>
        </p:spPr>
        <p:txBody>
          <a:bodyPr wrap="square" lIns="0" tIns="0" rIns="0" bIns="0" rtlCol="0">
            <a:spAutoFit/>
          </a:bodyPr>
          <a:lstStyle/>
          <a:p>
            <a:r>
              <a:rPr lang="en-US" sz="1200" spc="-70" dirty="0">
                <a:solidFill>
                  <a:schemeClr val="bg1"/>
                </a:solidFill>
              </a:rPr>
              <a:t>Exchange</a:t>
            </a:r>
          </a:p>
        </p:txBody>
      </p:sp>
      <p:sp>
        <p:nvSpPr>
          <p:cNvPr id="27" name="TextBox 26"/>
          <p:cNvSpPr txBox="1"/>
          <p:nvPr/>
        </p:nvSpPr>
        <p:spPr>
          <a:xfrm>
            <a:off x="796557" y="2997788"/>
            <a:ext cx="990166" cy="184666"/>
          </a:xfrm>
          <a:prstGeom prst="rect">
            <a:avLst/>
          </a:prstGeom>
          <a:noFill/>
        </p:spPr>
        <p:txBody>
          <a:bodyPr wrap="square" lIns="0" tIns="0" rIns="0" bIns="0" rtlCol="0">
            <a:spAutoFit/>
          </a:bodyPr>
          <a:lstStyle/>
          <a:p>
            <a:r>
              <a:rPr lang="en-US" sz="1200" spc="-70" dirty="0">
                <a:solidFill>
                  <a:schemeClr val="bg1"/>
                </a:solidFill>
              </a:rPr>
              <a:t>Active Directory</a:t>
            </a:r>
          </a:p>
        </p:txBody>
      </p:sp>
      <p:sp>
        <p:nvSpPr>
          <p:cNvPr id="28" name="Rounded Rectangle 27"/>
          <p:cNvSpPr/>
          <p:nvPr/>
        </p:nvSpPr>
        <p:spPr>
          <a:xfrm>
            <a:off x="8013066" y="1617805"/>
            <a:ext cx="3656648" cy="4114800"/>
          </a:xfrm>
          <a:prstGeom prst="roundRect">
            <a:avLst>
              <a:gd name="adj" fmla="val 0"/>
            </a:avLst>
          </a:prstGeom>
          <a:solidFill>
            <a:schemeClr val="tx2"/>
          </a:solidFill>
          <a:ln>
            <a:noFill/>
          </a:ln>
        </p:spPr>
        <p:style>
          <a:lnRef idx="1">
            <a:schemeClr val="accent2"/>
          </a:lnRef>
          <a:fillRef idx="3">
            <a:schemeClr val="accent2"/>
          </a:fillRef>
          <a:effectRef idx="2">
            <a:schemeClr val="accent2"/>
          </a:effectRef>
          <a:fontRef idx="minor">
            <a:schemeClr val="lt1"/>
          </a:fontRef>
        </p:style>
        <p:txBody>
          <a:bodyPr rtlCol="0" anchor="t"/>
          <a:lstStyle/>
          <a:p>
            <a:pPr algn="ctr" defTabSz="914363"/>
            <a:r>
              <a:rPr lang="en-US" dirty="0">
                <a:solidFill>
                  <a:schemeClr val="bg1"/>
                </a:solidFill>
              </a:rPr>
              <a:t>Office 365</a:t>
            </a:r>
          </a:p>
        </p:txBody>
      </p:sp>
      <p:sp>
        <p:nvSpPr>
          <p:cNvPr id="29" name="Rounded Rectangle 28"/>
          <p:cNvSpPr/>
          <p:nvPr/>
        </p:nvSpPr>
        <p:spPr>
          <a:xfrm>
            <a:off x="4949331" y="4896371"/>
            <a:ext cx="2285405" cy="636414"/>
          </a:xfrm>
          <a:prstGeom prst="roundRect">
            <a:avLst>
              <a:gd name="adj" fmla="val 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r>
              <a:rPr lang="en-US" sz="1200" dirty="0">
                <a:solidFill>
                  <a:srgbClr val="000000"/>
                </a:solidFill>
              </a:rPr>
              <a:t>MX Record:</a:t>
            </a:r>
          </a:p>
          <a:p>
            <a:pPr algn="ctr" defTabSz="914363"/>
            <a:r>
              <a:rPr lang="en-US" sz="1200" dirty="0">
                <a:solidFill>
                  <a:srgbClr val="000000"/>
                </a:solidFill>
              </a:rPr>
              <a:t>contoso.onmicrosoft.com</a:t>
            </a:r>
          </a:p>
          <a:p>
            <a:pPr algn="ctr" defTabSz="914363"/>
            <a:r>
              <a:rPr lang="en-US" sz="1200" dirty="0">
                <a:solidFill>
                  <a:srgbClr val="000000"/>
                </a:solidFill>
              </a:rPr>
              <a:t>contoso.mail.onmicrosoft.com</a:t>
            </a:r>
          </a:p>
        </p:txBody>
      </p:sp>
      <p:sp>
        <p:nvSpPr>
          <p:cNvPr id="32" name="Rounded Rectangle 31"/>
          <p:cNvSpPr/>
          <p:nvPr/>
        </p:nvSpPr>
        <p:spPr>
          <a:xfrm rot="16200000">
            <a:off x="5733353" y="3446666"/>
            <a:ext cx="4114802" cy="457081"/>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r>
              <a:rPr lang="en-US" dirty="0">
                <a:solidFill>
                  <a:schemeClr val="bg1"/>
                </a:solidFill>
              </a:rPr>
              <a:t>Exchange Online Protection</a:t>
            </a:r>
          </a:p>
        </p:txBody>
      </p:sp>
      <p:sp>
        <p:nvSpPr>
          <p:cNvPr id="33" name="Down Arrow 32"/>
          <p:cNvSpPr/>
          <p:nvPr/>
        </p:nvSpPr>
        <p:spPr>
          <a:xfrm rot="15470522">
            <a:off x="7098215" y="4361859"/>
            <a:ext cx="109461" cy="720949"/>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a:solidFill>
                <a:srgbClr val="000000"/>
              </a:solidFill>
            </a:endParaRPr>
          </a:p>
        </p:txBody>
      </p:sp>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6437" y="2129904"/>
            <a:ext cx="925230" cy="925471"/>
          </a:xfrm>
          <a:prstGeom prst="rect">
            <a:avLst/>
          </a:prstGeom>
        </p:spPr>
      </p:pic>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4668" y="2129903"/>
            <a:ext cx="925230" cy="925471"/>
          </a:xfrm>
          <a:prstGeom prst="rect">
            <a:avLst/>
          </a:prstGeom>
        </p:spPr>
      </p:pic>
      <p:sp>
        <p:nvSpPr>
          <p:cNvPr id="36" name="TextBox 35"/>
          <p:cNvSpPr txBox="1"/>
          <p:nvPr/>
        </p:nvSpPr>
        <p:spPr>
          <a:xfrm>
            <a:off x="8298827" y="3028903"/>
            <a:ext cx="1060449" cy="188160"/>
          </a:xfrm>
          <a:prstGeom prst="rect">
            <a:avLst/>
          </a:prstGeom>
          <a:noFill/>
        </p:spPr>
        <p:txBody>
          <a:bodyPr wrap="square" lIns="0" tIns="0" rIns="0" bIns="0" rtlCol="0">
            <a:spAutoFit/>
          </a:bodyPr>
          <a:lstStyle/>
          <a:p>
            <a:r>
              <a:rPr lang="en-US" sz="1200" spc="-70" dirty="0">
                <a:solidFill>
                  <a:schemeClr val="bg1"/>
                </a:solidFill>
              </a:rPr>
              <a:t>Exchange Online</a:t>
            </a:r>
          </a:p>
        </p:txBody>
      </p:sp>
      <p:sp>
        <p:nvSpPr>
          <p:cNvPr id="37" name="TextBox 36"/>
          <p:cNvSpPr txBox="1"/>
          <p:nvPr/>
        </p:nvSpPr>
        <p:spPr>
          <a:xfrm>
            <a:off x="10422199" y="3038755"/>
            <a:ext cx="990166" cy="184666"/>
          </a:xfrm>
          <a:prstGeom prst="rect">
            <a:avLst/>
          </a:prstGeom>
          <a:noFill/>
        </p:spPr>
        <p:txBody>
          <a:bodyPr wrap="square" lIns="0" tIns="0" rIns="0" bIns="0" rtlCol="0">
            <a:spAutoFit/>
          </a:bodyPr>
          <a:lstStyle/>
          <a:p>
            <a:r>
              <a:rPr lang="en-US" sz="1200" spc="-70" dirty="0">
                <a:solidFill>
                  <a:schemeClr val="bg1"/>
                </a:solidFill>
              </a:rPr>
              <a:t>Online Directory</a:t>
            </a:r>
          </a:p>
        </p:txBody>
      </p:sp>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3133" y="4411675"/>
            <a:ext cx="925230" cy="925471"/>
          </a:xfrm>
          <a:prstGeom prst="rect">
            <a:avLst/>
          </a:prstGeom>
        </p:spPr>
      </p:pic>
      <p:sp>
        <p:nvSpPr>
          <p:cNvPr id="42" name="TextBox 41"/>
          <p:cNvSpPr txBox="1"/>
          <p:nvPr/>
        </p:nvSpPr>
        <p:spPr>
          <a:xfrm>
            <a:off x="2875864" y="5344625"/>
            <a:ext cx="1060449" cy="188160"/>
          </a:xfrm>
          <a:prstGeom prst="rect">
            <a:avLst/>
          </a:prstGeom>
          <a:noFill/>
        </p:spPr>
        <p:txBody>
          <a:bodyPr wrap="square" lIns="0" tIns="0" rIns="0" bIns="0" rtlCol="0">
            <a:spAutoFit/>
          </a:bodyPr>
          <a:lstStyle/>
          <a:p>
            <a:pPr algn="ctr"/>
            <a:r>
              <a:rPr lang="en-US" sz="1200" spc="-70" dirty="0" err="1">
                <a:solidFill>
                  <a:schemeClr val="bg1"/>
                </a:solidFill>
              </a:rPr>
              <a:t>DirSync</a:t>
            </a:r>
            <a:endParaRPr lang="en-US" sz="1200" spc="-70" dirty="0">
              <a:solidFill>
                <a:schemeClr val="bg1"/>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6437" y="4411675"/>
            <a:ext cx="925230" cy="925471"/>
          </a:xfrm>
          <a:prstGeom prst="rect">
            <a:avLst/>
          </a:prstGeom>
        </p:spPr>
      </p:pic>
      <p:sp>
        <p:nvSpPr>
          <p:cNvPr id="44" name="TextBox 43"/>
          <p:cNvSpPr txBox="1"/>
          <p:nvPr/>
        </p:nvSpPr>
        <p:spPr>
          <a:xfrm>
            <a:off x="8231219" y="5310300"/>
            <a:ext cx="1060449" cy="369332"/>
          </a:xfrm>
          <a:prstGeom prst="rect">
            <a:avLst/>
          </a:prstGeom>
          <a:noFill/>
        </p:spPr>
        <p:txBody>
          <a:bodyPr wrap="square" lIns="0" tIns="0" rIns="0" bIns="0" rtlCol="0">
            <a:spAutoFit/>
          </a:bodyPr>
          <a:lstStyle/>
          <a:p>
            <a:pPr algn="ctr"/>
            <a:r>
              <a:rPr lang="en-US" sz="1200" spc="-70" dirty="0" err="1">
                <a:solidFill>
                  <a:schemeClr val="bg1"/>
                </a:solidFill>
              </a:rPr>
              <a:t>DirSync</a:t>
            </a:r>
            <a:r>
              <a:rPr lang="en-US" sz="1200" spc="-70" dirty="0">
                <a:solidFill>
                  <a:schemeClr val="bg1"/>
                </a:solidFill>
              </a:rPr>
              <a:t> Web Service</a:t>
            </a:r>
          </a:p>
        </p:txBody>
      </p:sp>
      <p:sp>
        <p:nvSpPr>
          <p:cNvPr id="45" name="TextBox 44"/>
          <p:cNvSpPr txBox="1"/>
          <p:nvPr/>
        </p:nvSpPr>
        <p:spPr>
          <a:xfrm>
            <a:off x="8583180" y="3237146"/>
            <a:ext cx="2981320" cy="1323439"/>
          </a:xfrm>
          <a:prstGeom prst="roundRect">
            <a:avLst>
              <a:gd name="adj" fmla="val 0"/>
            </a:avLst>
          </a:prstGeom>
          <a:solidFill>
            <a:schemeClr val="accent3">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defTabSz="914363"/>
            <a:r>
              <a:rPr lang="en-US" sz="1000" b="1" dirty="0">
                <a:solidFill>
                  <a:srgbClr val="000000"/>
                </a:solidFill>
              </a:rPr>
              <a:t>Logon Enabled User</a:t>
            </a:r>
          </a:p>
          <a:p>
            <a:pPr defTabSz="914363"/>
            <a:r>
              <a:rPr lang="en-US" sz="1000" b="1" dirty="0">
                <a:solidFill>
                  <a:srgbClr val="000000"/>
                </a:solidFill>
              </a:rPr>
              <a:t>Mail-Enabled (not mailbox-enabled)</a:t>
            </a:r>
          </a:p>
          <a:p>
            <a:pPr defTabSz="914363"/>
            <a:r>
              <a:rPr lang="en-US" sz="1000" b="1" dirty="0" err="1">
                <a:solidFill>
                  <a:srgbClr val="000000"/>
                </a:solidFill>
              </a:rPr>
              <a:t>ProxyAddresses</a:t>
            </a:r>
            <a:r>
              <a:rPr lang="en-US" sz="1000" b="1" dirty="0">
                <a:solidFill>
                  <a:srgbClr val="000000"/>
                </a:solidFill>
              </a:rPr>
              <a:t>:</a:t>
            </a:r>
            <a:r>
              <a:rPr lang="en-US" sz="1000" dirty="0">
                <a:solidFill>
                  <a:srgbClr val="000000"/>
                </a:solidFill>
              </a:rPr>
              <a:t/>
            </a:r>
            <a:br>
              <a:rPr lang="en-US" sz="1000" dirty="0">
                <a:solidFill>
                  <a:srgbClr val="000000"/>
                </a:solidFill>
              </a:rPr>
            </a:br>
            <a:r>
              <a:rPr lang="en-US" sz="1000" dirty="0">
                <a:solidFill>
                  <a:srgbClr val="000000"/>
                </a:solidFill>
              </a:rPr>
              <a:t>   SMTP: Jane.Doe@contoso.com</a:t>
            </a:r>
            <a:endParaRPr lang="en-US" sz="1000" b="1" dirty="0">
              <a:solidFill>
                <a:srgbClr val="000000"/>
              </a:solidFill>
            </a:endParaRPr>
          </a:p>
          <a:p>
            <a:pPr defTabSz="914363"/>
            <a:r>
              <a:rPr lang="en-US" sz="1000" dirty="0">
                <a:solidFill>
                  <a:srgbClr val="000000"/>
                </a:solidFill>
              </a:rPr>
              <a:t>   </a:t>
            </a:r>
            <a:r>
              <a:rPr lang="en-US" sz="1000" dirty="0" err="1">
                <a:solidFill>
                  <a:srgbClr val="000000"/>
                </a:solidFill>
              </a:rPr>
              <a:t>smtp</a:t>
            </a:r>
            <a:r>
              <a:rPr lang="en-US" sz="1000" dirty="0">
                <a:solidFill>
                  <a:srgbClr val="000000"/>
                </a:solidFill>
              </a:rPr>
              <a:t>: Jane.Doe@contoso.onmicrosoft.com</a:t>
            </a:r>
          </a:p>
          <a:p>
            <a:pPr defTabSz="914363"/>
            <a:r>
              <a:rPr lang="en-US" sz="1000" dirty="0">
                <a:solidFill>
                  <a:srgbClr val="000000"/>
                </a:solidFill>
              </a:rPr>
              <a:t>   </a:t>
            </a:r>
            <a:r>
              <a:rPr lang="en-US" sz="1000" dirty="0" err="1">
                <a:solidFill>
                  <a:srgbClr val="000000"/>
                </a:solidFill>
              </a:rPr>
              <a:t>smtp</a:t>
            </a:r>
            <a:r>
              <a:rPr lang="en-US" sz="1000" dirty="0">
                <a:solidFill>
                  <a:srgbClr val="000000"/>
                </a:solidFill>
              </a:rPr>
              <a:t>: Jane.Doe@contoso.mail.onmicrosoft.com</a:t>
            </a:r>
          </a:p>
          <a:p>
            <a:pPr defTabSz="914363"/>
            <a:r>
              <a:rPr lang="en-US" sz="1000" b="1" dirty="0" err="1">
                <a:solidFill>
                  <a:srgbClr val="000000"/>
                </a:solidFill>
              </a:rPr>
              <a:t>TargetAddresses</a:t>
            </a:r>
            <a:r>
              <a:rPr lang="en-US" sz="1000" b="1" dirty="0">
                <a:solidFill>
                  <a:srgbClr val="000000"/>
                </a:solidFill>
              </a:rPr>
              <a:t>:</a:t>
            </a:r>
            <a:r>
              <a:rPr lang="en-US" sz="1000" dirty="0">
                <a:solidFill>
                  <a:srgbClr val="000000"/>
                </a:solidFill>
              </a:rPr>
              <a:t/>
            </a:r>
            <a:br>
              <a:rPr lang="en-US" sz="1000" dirty="0">
                <a:solidFill>
                  <a:srgbClr val="000000"/>
                </a:solidFill>
              </a:rPr>
            </a:br>
            <a:r>
              <a:rPr lang="en-US" sz="1000" dirty="0">
                <a:solidFill>
                  <a:srgbClr val="000000"/>
                </a:solidFill>
              </a:rPr>
              <a:t>   SMTP: Jane.Doe@contoso.com</a:t>
            </a:r>
          </a:p>
        </p:txBody>
      </p:sp>
      <p:sp>
        <p:nvSpPr>
          <p:cNvPr id="46" name="TextBox 45"/>
          <p:cNvSpPr txBox="1"/>
          <p:nvPr/>
        </p:nvSpPr>
        <p:spPr>
          <a:xfrm>
            <a:off x="699593" y="3326303"/>
            <a:ext cx="2176271" cy="707886"/>
          </a:xfrm>
          <a:prstGeom prst="roundRect">
            <a:avLst>
              <a:gd name="adj" fmla="val 0"/>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defTabSz="914363"/>
            <a:r>
              <a:rPr lang="en-US" sz="1000" b="1" dirty="0">
                <a:solidFill>
                  <a:srgbClr val="000000"/>
                </a:solidFill>
              </a:rPr>
              <a:t>User Object</a:t>
            </a:r>
          </a:p>
          <a:p>
            <a:pPr defTabSz="914363"/>
            <a:r>
              <a:rPr lang="en-US" sz="1000" b="1" dirty="0">
                <a:solidFill>
                  <a:srgbClr val="000000"/>
                </a:solidFill>
              </a:rPr>
              <a:t>Mailbox-Enabled</a:t>
            </a:r>
          </a:p>
          <a:p>
            <a:pPr defTabSz="914363"/>
            <a:r>
              <a:rPr lang="en-US" sz="1000" b="1" dirty="0" err="1">
                <a:solidFill>
                  <a:srgbClr val="000000"/>
                </a:solidFill>
              </a:rPr>
              <a:t>ProxyAddresses</a:t>
            </a:r>
            <a:r>
              <a:rPr lang="en-US" sz="1000" b="1" dirty="0">
                <a:solidFill>
                  <a:srgbClr val="000000"/>
                </a:solidFill>
              </a:rPr>
              <a:t>:</a:t>
            </a:r>
            <a:r>
              <a:rPr lang="en-US" sz="1000" dirty="0">
                <a:solidFill>
                  <a:srgbClr val="000000"/>
                </a:solidFill>
              </a:rPr>
              <a:t/>
            </a:r>
            <a:br>
              <a:rPr lang="en-US" sz="1000" dirty="0">
                <a:solidFill>
                  <a:srgbClr val="000000"/>
                </a:solidFill>
              </a:rPr>
            </a:br>
            <a:r>
              <a:rPr lang="en-US" sz="1000" dirty="0">
                <a:solidFill>
                  <a:srgbClr val="000000"/>
                </a:solidFill>
              </a:rPr>
              <a:t>   SMTP: Jane.Doe@contoso.com</a:t>
            </a:r>
            <a:endParaRPr lang="en-US" sz="1000" b="1" dirty="0">
              <a:solidFill>
                <a:srgbClr val="000000"/>
              </a:solidFill>
            </a:endParaRPr>
          </a:p>
        </p:txBody>
      </p:sp>
      <p:cxnSp>
        <p:nvCxnSpPr>
          <p:cNvPr id="31" name="Straight Arrow Connector 30"/>
          <p:cNvCxnSpPr>
            <a:stCxn id="34" idx="3"/>
            <a:endCxn id="45" idx="0"/>
          </p:cNvCxnSpPr>
          <p:nvPr/>
        </p:nvCxnSpPr>
        <p:spPr>
          <a:xfrm>
            <a:off x="9291666" y="2592638"/>
            <a:ext cx="782174" cy="644506"/>
          </a:xfrm>
          <a:prstGeom prst="straightConnector1">
            <a:avLst/>
          </a:prstGeom>
          <a:ln w="254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bwMode="auto">
          <a:xfrm>
            <a:off x="8727423" y="4318044"/>
            <a:ext cx="1839010" cy="214594"/>
          </a:xfrm>
          <a:prstGeom prst="rect">
            <a:avLst/>
          </a:prstGeom>
          <a:noFill/>
          <a:ln w="3810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cxnSp>
        <p:nvCxnSpPr>
          <p:cNvPr id="48" name="Straight Arrow Connector 47"/>
          <p:cNvCxnSpPr>
            <a:stCxn id="3" idx="1"/>
            <a:endCxn id="46" idx="0"/>
          </p:cNvCxnSpPr>
          <p:nvPr/>
        </p:nvCxnSpPr>
        <p:spPr>
          <a:xfrm flipH="1">
            <a:off x="1787729" y="2555165"/>
            <a:ext cx="1301411" cy="771138"/>
          </a:xfrm>
          <a:prstGeom prst="straightConnector1">
            <a:avLst/>
          </a:prstGeom>
          <a:ln w="254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bwMode="auto">
          <a:xfrm>
            <a:off x="847085" y="3798558"/>
            <a:ext cx="1839010" cy="214594"/>
          </a:xfrm>
          <a:prstGeom prst="rect">
            <a:avLst/>
          </a:prstGeom>
          <a:noFill/>
          <a:ln w="3810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6287" y="3401320"/>
            <a:ext cx="557710" cy="557855"/>
          </a:xfrm>
          <a:prstGeom prst="rect">
            <a:avLst/>
          </a:prstGeom>
        </p:spPr>
      </p:pic>
      <p:pic>
        <p:nvPicPr>
          <p:cNvPr id="39" name="Picture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6797" y="3453264"/>
            <a:ext cx="557710" cy="557855"/>
          </a:xfrm>
          <a:prstGeom prst="rect">
            <a:avLst/>
          </a:prstGeom>
        </p:spPr>
      </p:pic>
      <p:sp>
        <p:nvSpPr>
          <p:cNvPr id="49" name="Rectangle 48"/>
          <p:cNvSpPr/>
          <p:nvPr/>
        </p:nvSpPr>
        <p:spPr bwMode="auto">
          <a:xfrm>
            <a:off x="8727423" y="3706495"/>
            <a:ext cx="1839010" cy="214594"/>
          </a:xfrm>
          <a:prstGeom prst="rect">
            <a:avLst/>
          </a:prstGeom>
          <a:noFill/>
          <a:ln w="3810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pic>
        <p:nvPicPr>
          <p:cNvPr id="51" name="Picture 5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92966" y="4891015"/>
            <a:ext cx="462436" cy="462556"/>
          </a:xfrm>
          <a:prstGeom prst="rect">
            <a:avLst/>
          </a:prstGeom>
        </p:spPr>
      </p:pic>
      <p:pic>
        <p:nvPicPr>
          <p:cNvPr id="30" name="Picture 5" descr="C:\Users\tashwor.REDMOND\AppData\Local\Microsoft\Windows\Temporary Internet Files\Content.IE5\ON1BJX2K\MCj04414550000[1].png"/>
          <p:cNvPicPr>
            <a:picLocks noChangeAspect="1" noChangeArrowheads="1"/>
          </p:cNvPicPr>
          <p:nvPr/>
        </p:nvPicPr>
        <p:blipFill>
          <a:blip r:embed="rId6" cstate="print"/>
          <a:srcRect/>
          <a:stretch>
            <a:fillRect/>
          </a:stretch>
        </p:blipFill>
        <p:spPr bwMode="auto">
          <a:xfrm>
            <a:off x="10619600" y="5209763"/>
            <a:ext cx="542784" cy="542925"/>
          </a:xfrm>
          <a:prstGeom prst="rect">
            <a:avLst/>
          </a:prstGeom>
          <a:noFill/>
        </p:spPr>
      </p:pic>
    </p:spTree>
    <p:extLst>
      <p:ext uri="{BB962C8B-B14F-4D97-AF65-F5344CB8AC3E}">
        <p14:creationId xmlns:p14="http://schemas.microsoft.com/office/powerpoint/2010/main" val="38030128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0" presetClass="path" presetSubtype="0" accel="50000" decel="50000" fill="hold" nodeType="clickEffect">
                                  <p:stCondLst>
                                    <p:cond delay="0"/>
                                  </p:stCondLst>
                                  <p:childTnLst>
                                    <p:animMotion origin="layout" path="M 2.08333E-7 -2.49366E-18 L -0.16224 -0.41482 " pathEditMode="relative" rAng="0" ptsTypes="AA">
                                      <p:cBhvr>
                                        <p:cTn id="66" dur="2000" fill="hold"/>
                                        <p:tgtEl>
                                          <p:spTgt spid="30"/>
                                        </p:tgtEl>
                                        <p:attrNameLst>
                                          <p:attrName>ppt_x</p:attrName>
                                          <p:attrName>ppt_y</p:attrName>
                                        </p:attrNameLst>
                                      </p:cBhvr>
                                      <p:rCtr x="-8125" y="-20787"/>
                                    </p:animMotion>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9"/>
                                        </p:tgtEl>
                                        <p:attrNameLst>
                                          <p:attrName>style.visibility</p:attrName>
                                        </p:attrNameLst>
                                      </p:cBhvr>
                                      <p:to>
                                        <p:strVal val="visible"/>
                                      </p:to>
                                    </p:set>
                                  </p:childTnLst>
                                </p:cTn>
                              </p:par>
                              <p:par>
                                <p:cTn id="75" presetID="26" presetClass="emph" presetSubtype="0" fill="hold" grpId="1" nodeType="withEffect">
                                  <p:stCondLst>
                                    <p:cond delay="0"/>
                                  </p:stCondLst>
                                  <p:childTnLst>
                                    <p:animEffect transition="out" filter="fade">
                                      <p:cBhvr>
                                        <p:cTn id="76" dur="500" tmFilter="0, 0; .2, .5; .8, .5; 1, 0"/>
                                        <p:tgtEl>
                                          <p:spTgt spid="49"/>
                                        </p:tgtEl>
                                      </p:cBhvr>
                                    </p:animEffect>
                                    <p:animScale>
                                      <p:cBhvr>
                                        <p:cTn id="77" dur="250" autoRev="1" fill="hold"/>
                                        <p:tgtEl>
                                          <p:spTgt spid="49"/>
                                        </p:tgtEl>
                                      </p:cBhvr>
                                      <p:by x="105000" y="105000"/>
                                    </p:animScale>
                                  </p:childTnLst>
                                </p:cTn>
                              </p:par>
                            </p:childTnLst>
                          </p:cTn>
                        </p:par>
                      </p:childTnLst>
                    </p:cTn>
                  </p:par>
                  <p:par>
                    <p:cTn id="78" fill="hold">
                      <p:stCondLst>
                        <p:cond delay="indefinite"/>
                      </p:stCondLst>
                      <p:childTnLst>
                        <p:par>
                          <p:cTn id="79" fill="hold">
                            <p:stCondLst>
                              <p:cond delay="0"/>
                            </p:stCondLst>
                            <p:childTnLst>
                              <p:par>
                                <p:cTn id="80" presetID="1" presetClass="exit" presetSubtype="0" fill="hold" grpId="2" nodeType="clickEffect">
                                  <p:stCondLst>
                                    <p:cond delay="0"/>
                                  </p:stCondLst>
                                  <p:childTnLst>
                                    <p:set>
                                      <p:cBhvr>
                                        <p:cTn id="81" dur="1" fill="hold">
                                          <p:stCondLst>
                                            <p:cond delay="0"/>
                                          </p:stCondLst>
                                        </p:cTn>
                                        <p:tgtEl>
                                          <p:spTgt spid="49"/>
                                        </p:tgtEl>
                                        <p:attrNameLst>
                                          <p:attrName>style.visibility</p:attrName>
                                        </p:attrNameLst>
                                      </p:cBhvr>
                                      <p:to>
                                        <p:strVal val="hidden"/>
                                      </p:to>
                                    </p:set>
                                  </p:childTnLst>
                                </p:cTn>
                              </p:par>
                              <p:par>
                                <p:cTn id="82" presetID="1" presetClass="entr" presetSubtype="0" fill="hold" grpId="0" nodeType="withEffect">
                                  <p:stCondLst>
                                    <p:cond delay="0"/>
                                  </p:stCondLst>
                                  <p:childTnLst>
                                    <p:set>
                                      <p:cBhvr>
                                        <p:cTn id="83" dur="1" fill="hold">
                                          <p:stCondLst>
                                            <p:cond delay="0"/>
                                          </p:stCondLst>
                                        </p:cTn>
                                        <p:tgtEl>
                                          <p:spTgt spid="41"/>
                                        </p:tgtEl>
                                        <p:attrNameLst>
                                          <p:attrName>style.visibility</p:attrName>
                                        </p:attrNameLst>
                                      </p:cBhvr>
                                      <p:to>
                                        <p:strVal val="visible"/>
                                      </p:to>
                                    </p:set>
                                  </p:childTnLst>
                                </p:cTn>
                              </p:par>
                              <p:par>
                                <p:cTn id="84" presetID="26" presetClass="emph" presetSubtype="0" fill="hold" grpId="1" nodeType="withEffect">
                                  <p:stCondLst>
                                    <p:cond delay="0"/>
                                  </p:stCondLst>
                                  <p:childTnLst>
                                    <p:animEffect transition="out" filter="fade">
                                      <p:cBhvr>
                                        <p:cTn id="85" dur="500" tmFilter="0, 0; .2, .5; .8, .5; 1, 0"/>
                                        <p:tgtEl>
                                          <p:spTgt spid="41"/>
                                        </p:tgtEl>
                                      </p:cBhvr>
                                    </p:animEffect>
                                    <p:animScale>
                                      <p:cBhvr>
                                        <p:cTn id="86" dur="250" autoRev="1" fill="hold"/>
                                        <p:tgtEl>
                                          <p:spTgt spid="41"/>
                                        </p:tgtEl>
                                      </p:cBhvr>
                                      <p:by x="105000" y="105000"/>
                                    </p:animScale>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2" nodeType="clickEffect">
                                  <p:stCondLst>
                                    <p:cond delay="0"/>
                                  </p:stCondLst>
                                  <p:childTnLst>
                                    <p:set>
                                      <p:cBhvr>
                                        <p:cTn id="90" dur="1" fill="hold">
                                          <p:stCondLst>
                                            <p:cond delay="0"/>
                                          </p:stCondLst>
                                        </p:cTn>
                                        <p:tgtEl>
                                          <p:spTgt spid="41"/>
                                        </p:tgtEl>
                                        <p:attrNameLst>
                                          <p:attrName>style.visibility</p:attrName>
                                        </p:attrNameLst>
                                      </p:cBhvr>
                                      <p:to>
                                        <p:strVal val="hidden"/>
                                      </p:to>
                                    </p:set>
                                  </p:childTnLst>
                                </p:cTn>
                              </p:par>
                              <p:par>
                                <p:cTn id="91" presetID="1" presetClass="exit" presetSubtype="0" fill="hold" nodeType="withEffect">
                                  <p:stCondLst>
                                    <p:cond delay="0"/>
                                  </p:stCondLst>
                                  <p:childTnLst>
                                    <p:set>
                                      <p:cBhvr>
                                        <p:cTn id="92" dur="1" fill="hold">
                                          <p:stCondLst>
                                            <p:cond delay="0"/>
                                          </p:stCondLst>
                                        </p:cTn>
                                        <p:tgtEl>
                                          <p:spTgt spid="31"/>
                                        </p:tgtEl>
                                        <p:attrNameLst>
                                          <p:attrName>style.visibility</p:attrName>
                                        </p:attrNameLst>
                                      </p:cBhvr>
                                      <p:to>
                                        <p:strVal val="hidden"/>
                                      </p:to>
                                    </p:set>
                                  </p:childTnLst>
                                </p:cTn>
                              </p:par>
                              <p:par>
                                <p:cTn id="93" presetID="0" presetClass="path" presetSubtype="0" accel="50000" decel="50000" fill="hold" nodeType="withEffect">
                                  <p:stCondLst>
                                    <p:cond delay="0"/>
                                  </p:stCondLst>
                                  <p:childTnLst>
                                    <p:animMotion origin="layout" path="M -0.16224 -0.41482 L -0.40117 -0.46783 L -0.59765 -0.42778 " pathEditMode="relative" ptsTypes="AAA">
                                      <p:cBhvr>
                                        <p:cTn id="94" dur="2000" fill="hold"/>
                                        <p:tgtEl>
                                          <p:spTgt spid="30"/>
                                        </p:tgtEl>
                                        <p:attrNameLst>
                                          <p:attrName>ppt_x</p:attrName>
                                          <p:attrName>ppt_y</p:attrName>
                                        </p:attrNameLst>
                                      </p:cBhvr>
                                    </p:animMotion>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48"/>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50"/>
                                        </p:tgtEl>
                                        <p:attrNameLst>
                                          <p:attrName>style.visibility</p:attrName>
                                        </p:attrNameLst>
                                      </p:cBhvr>
                                      <p:to>
                                        <p:strVal val="visible"/>
                                      </p:to>
                                    </p:set>
                                  </p:childTnLst>
                                </p:cTn>
                              </p:par>
                              <p:par>
                                <p:cTn id="103" presetID="26" presetClass="emph" presetSubtype="0" fill="hold" grpId="1" nodeType="withEffect">
                                  <p:stCondLst>
                                    <p:cond delay="0"/>
                                  </p:stCondLst>
                                  <p:childTnLst>
                                    <p:animEffect transition="out" filter="fade">
                                      <p:cBhvr>
                                        <p:cTn id="104" dur="500" tmFilter="0, 0; .2, .5; .8, .5; 1, 0"/>
                                        <p:tgtEl>
                                          <p:spTgt spid="50"/>
                                        </p:tgtEl>
                                      </p:cBhvr>
                                    </p:animEffect>
                                    <p:animScale>
                                      <p:cBhvr>
                                        <p:cTn id="105" dur="250" autoRev="1" fill="hold"/>
                                        <p:tgtEl>
                                          <p:spTgt spid="50"/>
                                        </p:tgtEl>
                                      </p:cBhvr>
                                      <p:by x="105000" y="105000"/>
                                    </p:animScale>
                                  </p:childTnLst>
                                </p:cTn>
                              </p:par>
                            </p:childTnLst>
                          </p:cTn>
                        </p:par>
                      </p:childTnLst>
                    </p:cTn>
                  </p:par>
                  <p:par>
                    <p:cTn id="106" fill="hold">
                      <p:stCondLst>
                        <p:cond delay="indefinite"/>
                      </p:stCondLst>
                      <p:childTnLst>
                        <p:par>
                          <p:cTn id="107" fill="hold">
                            <p:stCondLst>
                              <p:cond delay="0"/>
                            </p:stCondLst>
                            <p:childTnLst>
                              <p:par>
                                <p:cTn id="108" presetID="1" presetClass="exit" presetSubtype="0" fill="hold" grpId="2" nodeType="clickEffect">
                                  <p:stCondLst>
                                    <p:cond delay="0"/>
                                  </p:stCondLst>
                                  <p:childTnLst>
                                    <p:set>
                                      <p:cBhvr>
                                        <p:cTn id="109" dur="1" fill="hold">
                                          <p:stCondLst>
                                            <p:cond delay="0"/>
                                          </p:stCondLst>
                                        </p:cTn>
                                        <p:tgtEl>
                                          <p:spTgt spid="50"/>
                                        </p:tgtEl>
                                        <p:attrNameLst>
                                          <p:attrName>style.visibility</p:attrName>
                                        </p:attrNameLst>
                                      </p:cBhvr>
                                      <p:to>
                                        <p:strVal val="hidden"/>
                                      </p:to>
                                    </p:set>
                                  </p:childTnLst>
                                </p:cTn>
                              </p:par>
                              <p:par>
                                <p:cTn id="110" presetID="1" presetClass="exit" presetSubtype="0" fill="hold" nodeType="withEffect">
                                  <p:stCondLst>
                                    <p:cond delay="0"/>
                                  </p:stCondLst>
                                  <p:childTnLst>
                                    <p:set>
                                      <p:cBhvr>
                                        <p:cTn id="111" dur="1" fill="hold">
                                          <p:stCondLst>
                                            <p:cond delay="0"/>
                                          </p:stCondLst>
                                        </p:cTn>
                                        <p:tgtEl>
                                          <p:spTgt spid="48"/>
                                        </p:tgtEl>
                                        <p:attrNameLst>
                                          <p:attrName>style.visibility</p:attrName>
                                        </p:attrNameLst>
                                      </p:cBhvr>
                                      <p:to>
                                        <p:strVal val="hidden"/>
                                      </p:to>
                                    </p:set>
                                  </p:childTnLst>
                                </p:cTn>
                              </p:par>
                              <p:par>
                                <p:cTn id="112" presetID="0" presetClass="path" presetSubtype="0" accel="50000" decel="50000" fill="hold" nodeType="withEffect">
                                  <p:stCondLst>
                                    <p:cond delay="0"/>
                                  </p:stCondLst>
                                  <p:childTnLst>
                                    <p:animMotion origin="layout" path="M -0.59557 -0.42639 L -0.63073 -0.21112 " pathEditMode="relative" rAng="0" ptsTypes="AA">
                                      <p:cBhvr>
                                        <p:cTn id="113" dur="2000" fill="hold"/>
                                        <p:tgtEl>
                                          <p:spTgt spid="30"/>
                                        </p:tgtEl>
                                        <p:attrNameLst>
                                          <p:attrName>ppt_x</p:attrName>
                                          <p:attrName>ppt_y</p:attrName>
                                        </p:attrNameLst>
                                      </p:cBhvr>
                                      <p:rCtr x="-1758" y="107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21" grpId="0" animBg="1"/>
      <p:bldP spid="22" grpId="0" animBg="1"/>
      <p:bldP spid="8" grpId="0"/>
      <p:bldP spid="27" grpId="0"/>
      <p:bldP spid="28" grpId="0" animBg="1"/>
      <p:bldP spid="29" grpId="0" animBg="1"/>
      <p:bldP spid="32" grpId="0" animBg="1"/>
      <p:bldP spid="33" grpId="0" animBg="1"/>
      <p:bldP spid="36" grpId="0"/>
      <p:bldP spid="37" grpId="0"/>
      <p:bldP spid="42" grpId="0"/>
      <p:bldP spid="44" grpId="0"/>
      <p:bldP spid="45" grpId="0" animBg="1"/>
      <p:bldP spid="46" grpId="0" animBg="1"/>
      <p:bldP spid="41" grpId="0" animBg="1"/>
      <p:bldP spid="41" grpId="1" animBg="1"/>
      <p:bldP spid="41" grpId="2" animBg="1"/>
      <p:bldP spid="50" grpId="0" animBg="1"/>
      <p:bldP spid="50" grpId="1" animBg="1"/>
      <p:bldP spid="50" grpId="2" animBg="1"/>
      <p:bldP spid="49" grpId="0" animBg="1"/>
      <p:bldP spid="49" grpId="1" animBg="1"/>
      <p:bldP spid="49" grpId="2"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Deploying Office 365 in Production</a:t>
            </a:r>
            <a:endParaRPr lang="en-US" dirty="0"/>
          </a:p>
        </p:txBody>
      </p:sp>
      <p:sp>
        <p:nvSpPr>
          <p:cNvPr id="5" name="Text Placeholder 4"/>
          <p:cNvSpPr>
            <a:spLocks noGrp="1"/>
          </p:cNvSpPr>
          <p:nvPr>
            <p:ph type="body" sz="quarter" idx="12"/>
          </p:nvPr>
        </p:nvSpPr>
        <p:spPr/>
        <p:txBody>
          <a:bodyPr/>
          <a:lstStyle/>
          <a:p>
            <a:r>
              <a:rPr lang="en-US" dirty="0" smtClean="0"/>
              <a:t>Jeff Medford</a:t>
            </a:r>
          </a:p>
          <a:p>
            <a:r>
              <a:rPr lang="en-US" dirty="0" smtClean="0"/>
              <a:t>Technical Product Manager</a:t>
            </a:r>
          </a:p>
          <a:p>
            <a:r>
              <a:rPr lang="en-US" dirty="0" smtClean="0"/>
              <a:t>Microsoft</a:t>
            </a:r>
            <a:endParaRPr lang="en-US" dirty="0"/>
          </a:p>
        </p:txBody>
      </p:sp>
    </p:spTree>
    <p:extLst>
      <p:ext uri="{BB962C8B-B14F-4D97-AF65-F5344CB8AC3E}">
        <p14:creationId xmlns:p14="http://schemas.microsoft.com/office/powerpoint/2010/main" val="33582504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Migration Options</a:t>
            </a:r>
            <a:endParaRPr lang="en-US" dirty="0"/>
          </a:p>
        </p:txBody>
      </p:sp>
    </p:spTree>
    <p:extLst>
      <p:ext uri="{BB962C8B-B14F-4D97-AF65-F5344CB8AC3E}">
        <p14:creationId xmlns:p14="http://schemas.microsoft.com/office/powerpoint/2010/main" val="2134917215"/>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Table 31"/>
          <p:cNvGraphicFramePr>
            <a:graphicFrameLocks noGrp="1"/>
          </p:cNvGraphicFramePr>
          <p:nvPr>
            <p:extLst/>
          </p:nvPr>
        </p:nvGraphicFramePr>
        <p:xfrm>
          <a:off x="8411810" y="1447800"/>
          <a:ext cx="3043450" cy="4684713"/>
        </p:xfrm>
        <a:graphic>
          <a:graphicData uri="http://schemas.openxmlformats.org/drawingml/2006/table">
            <a:tbl>
              <a:tblPr firstRow="1" bandRow="1">
                <a:tableStyleId>{7DF18680-E054-41AD-8BC1-D1AEF772440D}</a:tableStyleId>
              </a:tblPr>
              <a:tblGrid>
                <a:gridCol w="1368002"/>
                <a:gridCol w="443881"/>
                <a:gridCol w="443881"/>
                <a:gridCol w="393843"/>
                <a:gridCol w="393843"/>
              </a:tblGrid>
              <a:tr h="1984733">
                <a:tc>
                  <a:txBody>
                    <a:bodyPr/>
                    <a:lstStyle/>
                    <a:p>
                      <a:endParaRPr lang="en-US" sz="1500" dirty="0">
                        <a:solidFill>
                          <a:schemeClr val="tx1"/>
                        </a:solidFill>
                      </a:endParaRPr>
                    </a:p>
                  </a:txBody>
                  <a:tcPr marL="12162" marR="12162">
                    <a:solidFill>
                      <a:srgbClr val="0062AC"/>
                    </a:solidFill>
                  </a:tcPr>
                </a:tc>
                <a:tc>
                  <a:txBody>
                    <a:bodyPr/>
                    <a:lstStyle/>
                    <a:p>
                      <a:pPr algn="ctr"/>
                      <a:r>
                        <a:rPr lang="en-US" sz="1300" dirty="0" smtClean="0">
                          <a:solidFill>
                            <a:schemeClr val="bg1"/>
                          </a:solidFill>
                        </a:rPr>
                        <a:t>PST Migration</a:t>
                      </a:r>
                    </a:p>
                  </a:txBody>
                  <a:tcPr marL="12162" marR="12162" vert="vert270" anchor="ctr" anchorCtr="1">
                    <a:solidFill>
                      <a:srgbClr val="0062AC"/>
                    </a:solidFill>
                  </a:tcPr>
                </a:tc>
                <a:tc>
                  <a:txBody>
                    <a:bodyPr/>
                    <a:lstStyle/>
                    <a:p>
                      <a:pPr algn="ctr"/>
                      <a:r>
                        <a:rPr lang="en-US" sz="1300" dirty="0" smtClean="0"/>
                        <a:t> IMAP migration</a:t>
                      </a:r>
                      <a:endParaRPr lang="en-US" sz="1300" dirty="0" smtClean="0">
                        <a:solidFill>
                          <a:schemeClr val="tx1"/>
                        </a:solidFill>
                      </a:endParaRPr>
                    </a:p>
                  </a:txBody>
                  <a:tcPr marL="12162" marR="12162" vert="vert270" anchor="ctr" anchorCtr="1">
                    <a:solidFill>
                      <a:srgbClr val="0062AC"/>
                    </a:solidFill>
                  </a:tcPr>
                </a:tc>
                <a:tc>
                  <a:txBody>
                    <a:bodyPr/>
                    <a:lstStyle/>
                    <a:p>
                      <a:pPr algn="ctr"/>
                      <a:r>
                        <a:rPr lang="en-US" sz="1300" dirty="0" smtClean="0"/>
                        <a:t>Staged migration</a:t>
                      </a:r>
                      <a:endParaRPr lang="en-US" sz="1300" dirty="0" smtClean="0">
                        <a:solidFill>
                          <a:schemeClr val="tx1"/>
                        </a:solidFill>
                      </a:endParaRPr>
                    </a:p>
                  </a:txBody>
                  <a:tcPr marL="12162" marR="12162" vert="vert270" anchor="ctr" anchorCtr="1">
                    <a:solidFill>
                      <a:srgbClr val="0062AC"/>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300" dirty="0" smtClean="0"/>
                        <a:t>Hybrid</a:t>
                      </a:r>
                      <a:endParaRPr lang="en-US" sz="1300" dirty="0" smtClean="0">
                        <a:solidFill>
                          <a:schemeClr val="tx1"/>
                        </a:solidFill>
                      </a:endParaRPr>
                    </a:p>
                  </a:txBody>
                  <a:tcPr marL="12162" marR="12162" vert="vert270" anchor="ctr" anchorCtr="1">
                    <a:solidFill>
                      <a:srgbClr val="0062AC"/>
                    </a:solidFill>
                  </a:tcPr>
                </a:tc>
              </a:tr>
              <a:tr h="302812">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t>Exchange 5.5</a:t>
                      </a:r>
                      <a:endParaRPr lang="en-US" sz="1200" b="1" dirty="0" smtClean="0">
                        <a:solidFill>
                          <a:schemeClr val="tx1"/>
                        </a:solidFill>
                      </a:endParaRPr>
                    </a:p>
                  </a:txBody>
                  <a:tcPr marL="60809" marR="36486" marT="27432" marB="27432">
                    <a:solidFill>
                      <a:srgbClr val="C1E4FF"/>
                    </a:solidFill>
                  </a:tcPr>
                </a:tc>
                <a:tc>
                  <a:txBody>
                    <a:bodyPr/>
                    <a:lstStyle/>
                    <a:p>
                      <a:pPr algn="ctr"/>
                      <a:r>
                        <a:rPr lang="en-US" sz="1200" dirty="0" smtClean="0">
                          <a:solidFill>
                            <a:schemeClr val="tx1"/>
                          </a:solidFill>
                        </a:rPr>
                        <a:t>X</a:t>
                      </a:r>
                      <a:endParaRPr lang="en-US" sz="1200" dirty="0">
                        <a:solidFill>
                          <a:schemeClr val="tx1"/>
                        </a:solidFill>
                      </a:endParaRPr>
                    </a:p>
                  </a:txBody>
                  <a:tcPr marL="60809" marR="36486" marT="27432" marB="27432">
                    <a:solidFill>
                      <a:srgbClr val="C1E4FF"/>
                    </a:solidFill>
                  </a:tcPr>
                </a:tc>
                <a:tc>
                  <a:txBody>
                    <a:bodyPr/>
                    <a:lstStyle/>
                    <a:p>
                      <a:pPr algn="ctr"/>
                      <a:r>
                        <a:rPr lang="en-US" sz="1200" dirty="0" smtClean="0"/>
                        <a:t>X</a:t>
                      </a:r>
                      <a:endParaRPr lang="en-US" sz="1200" dirty="0">
                        <a:solidFill>
                          <a:schemeClr val="tx1"/>
                        </a:solidFill>
                      </a:endParaRPr>
                    </a:p>
                  </a:txBody>
                  <a:tcPr marL="60809" marR="36486" marT="27432" marB="27432">
                    <a:solidFill>
                      <a:srgbClr val="C1E4FF"/>
                    </a:solidFill>
                  </a:tcPr>
                </a:tc>
                <a:tc>
                  <a:txBody>
                    <a:bodyPr/>
                    <a:lstStyle/>
                    <a:p>
                      <a:pPr algn="ctr"/>
                      <a:endParaRPr lang="en-US" sz="1200" dirty="0">
                        <a:solidFill>
                          <a:schemeClr val="tx1"/>
                        </a:solidFill>
                      </a:endParaRPr>
                    </a:p>
                  </a:txBody>
                  <a:tcPr marL="60809" marR="36486" marT="27432" marB="27432">
                    <a:solidFill>
                      <a:srgbClr val="C1E4FF"/>
                    </a:solidFill>
                  </a:tcPr>
                </a:tc>
                <a:tc>
                  <a:txBody>
                    <a:bodyPr/>
                    <a:lstStyle/>
                    <a:p>
                      <a:pPr algn="ctr"/>
                      <a:endParaRPr lang="en-US" sz="1200" dirty="0">
                        <a:solidFill>
                          <a:schemeClr val="tx1"/>
                        </a:solidFill>
                      </a:endParaRPr>
                    </a:p>
                  </a:txBody>
                  <a:tcPr marL="60809" marR="36486" marT="27432" marB="27432">
                    <a:solidFill>
                      <a:srgbClr val="C1E4FF"/>
                    </a:solidFill>
                  </a:tcPr>
                </a:tc>
              </a:tr>
              <a:tr h="302812">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t>Exchange 2000</a:t>
                      </a:r>
                      <a:endParaRPr lang="en-US" sz="1200" b="1" dirty="0" smtClean="0">
                        <a:solidFill>
                          <a:schemeClr val="tx1"/>
                        </a:solidFill>
                      </a:endParaRPr>
                    </a:p>
                  </a:txBody>
                  <a:tcPr marL="60809" marR="36486" marT="27432" marB="27432">
                    <a:solidFill>
                      <a:schemeClr val="bg1"/>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X</a:t>
                      </a:r>
                    </a:p>
                  </a:txBody>
                  <a:tcPr marL="60809" marR="36486" marT="27432" marB="27432">
                    <a:solidFill>
                      <a:schemeClr val="bg1"/>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t>X</a:t>
                      </a:r>
                      <a:endParaRPr lang="en-US" sz="1200" dirty="0" smtClean="0">
                        <a:solidFill>
                          <a:schemeClr val="tx1"/>
                        </a:solidFill>
                      </a:endParaRPr>
                    </a:p>
                  </a:txBody>
                  <a:tcPr marL="60809" marR="36486" marT="27432" marB="27432">
                    <a:solidFill>
                      <a:schemeClr val="bg1"/>
                    </a:solidFill>
                  </a:tcPr>
                </a:tc>
                <a:tc>
                  <a:txBody>
                    <a:bodyPr/>
                    <a:lstStyle/>
                    <a:p>
                      <a:pPr algn="ctr"/>
                      <a:endParaRPr lang="en-US" sz="1200" dirty="0">
                        <a:solidFill>
                          <a:schemeClr val="tx1"/>
                        </a:solidFill>
                      </a:endParaRPr>
                    </a:p>
                  </a:txBody>
                  <a:tcPr marL="60809" marR="36486" marT="27432" marB="27432">
                    <a:solidFill>
                      <a:schemeClr val="bg1"/>
                    </a:solidFill>
                  </a:tcPr>
                </a:tc>
                <a:tc>
                  <a:txBody>
                    <a:bodyPr/>
                    <a:lstStyle/>
                    <a:p>
                      <a:pPr algn="ctr"/>
                      <a:endParaRPr lang="en-US" sz="1200" dirty="0">
                        <a:solidFill>
                          <a:schemeClr val="tx1"/>
                        </a:solidFill>
                      </a:endParaRPr>
                    </a:p>
                  </a:txBody>
                  <a:tcPr marL="60809" marR="36486" marT="27432" marB="27432">
                    <a:solidFill>
                      <a:schemeClr val="bg1"/>
                    </a:solidFill>
                  </a:tcPr>
                </a:tc>
              </a:tr>
              <a:tr h="302812">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t>Exchange 2003</a:t>
                      </a:r>
                      <a:endParaRPr lang="en-US" sz="1200" b="1" dirty="0" smtClean="0">
                        <a:solidFill>
                          <a:schemeClr val="tx1"/>
                        </a:solidFill>
                      </a:endParaRPr>
                    </a:p>
                  </a:txBody>
                  <a:tcPr marL="60809" marR="36486" marT="27432" marB="27432">
                    <a:solidFill>
                      <a:srgbClr val="C1E4FF"/>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X</a:t>
                      </a:r>
                      <a:endParaRPr lang="en-US" sz="1200" dirty="0">
                        <a:solidFill>
                          <a:schemeClr val="tx1"/>
                        </a:solidFill>
                      </a:endParaRPr>
                    </a:p>
                  </a:txBody>
                  <a:tcPr marL="60809" marR="36486" marT="27432" marB="27432">
                    <a:solidFill>
                      <a:srgbClr val="C1E4FF"/>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t>X</a:t>
                      </a:r>
                      <a:endParaRPr lang="en-US" sz="1200" dirty="0">
                        <a:solidFill>
                          <a:schemeClr val="tx1"/>
                        </a:solidFill>
                      </a:endParaRPr>
                    </a:p>
                  </a:txBody>
                  <a:tcPr marL="60809" marR="36486" marT="27432" marB="27432">
                    <a:solidFill>
                      <a:srgbClr val="C1E4FF"/>
                    </a:solidFill>
                  </a:tcPr>
                </a:tc>
                <a:tc>
                  <a:txBody>
                    <a:bodyPr/>
                    <a:lstStyle/>
                    <a:p>
                      <a:pPr algn="ctr"/>
                      <a:r>
                        <a:rPr lang="en-US" sz="1200" dirty="0" smtClean="0"/>
                        <a:t>X</a:t>
                      </a:r>
                      <a:endParaRPr lang="en-US" sz="1200" dirty="0">
                        <a:solidFill>
                          <a:schemeClr val="tx1"/>
                        </a:solidFill>
                      </a:endParaRPr>
                    </a:p>
                  </a:txBody>
                  <a:tcPr marL="60809" marR="36486" marT="27432" marB="27432">
                    <a:solidFill>
                      <a:srgbClr val="C1E4FF"/>
                    </a:solidFill>
                  </a:tcPr>
                </a:tc>
                <a:tc>
                  <a:txBody>
                    <a:bodyPr/>
                    <a:lstStyle/>
                    <a:p>
                      <a:pPr algn="ctr"/>
                      <a:endParaRPr lang="en-US" sz="1200" dirty="0">
                        <a:solidFill>
                          <a:schemeClr val="tx1"/>
                        </a:solidFill>
                      </a:endParaRPr>
                    </a:p>
                  </a:txBody>
                  <a:tcPr marL="60809" marR="36486" marT="27432" marB="27432">
                    <a:solidFill>
                      <a:srgbClr val="C1E4FF"/>
                    </a:solidFill>
                  </a:tcPr>
                </a:tc>
              </a:tr>
              <a:tr h="302812">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t>Exchange</a:t>
                      </a:r>
                      <a:r>
                        <a:rPr lang="en-US" sz="1200" baseline="0" dirty="0" smtClean="0"/>
                        <a:t> </a:t>
                      </a:r>
                      <a:r>
                        <a:rPr lang="en-US" sz="1200" dirty="0" smtClean="0"/>
                        <a:t>2007</a:t>
                      </a:r>
                      <a:endParaRPr lang="en-US" sz="1200" b="1" dirty="0">
                        <a:solidFill>
                          <a:schemeClr val="tx1"/>
                        </a:solidFill>
                      </a:endParaRPr>
                    </a:p>
                  </a:txBody>
                  <a:tcPr marL="60809" marR="36486" marT="27432" marB="27432">
                    <a:solidFill>
                      <a:schemeClr val="bg1"/>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X</a:t>
                      </a:r>
                    </a:p>
                  </a:txBody>
                  <a:tcPr marL="60809" marR="36486" marT="27432" marB="27432">
                    <a:solidFill>
                      <a:schemeClr val="bg1"/>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t>X</a:t>
                      </a:r>
                      <a:endParaRPr lang="en-US" sz="1200" dirty="0" smtClean="0">
                        <a:solidFill>
                          <a:schemeClr val="tx1"/>
                        </a:solidFill>
                      </a:endParaRPr>
                    </a:p>
                  </a:txBody>
                  <a:tcPr marL="60809" marR="36486" marT="27432" marB="27432">
                    <a:solidFill>
                      <a:schemeClr val="bg1"/>
                    </a:solidFill>
                  </a:tcPr>
                </a:tc>
                <a:tc>
                  <a:txBody>
                    <a:bodyPr/>
                    <a:lstStyle/>
                    <a:p>
                      <a:pPr algn="ctr"/>
                      <a:r>
                        <a:rPr lang="en-US" sz="1200" dirty="0" smtClean="0"/>
                        <a:t>X</a:t>
                      </a:r>
                      <a:endParaRPr lang="en-US" sz="1200" dirty="0">
                        <a:solidFill>
                          <a:schemeClr val="tx1"/>
                        </a:solidFill>
                      </a:endParaRPr>
                    </a:p>
                  </a:txBody>
                  <a:tcPr marL="60809" marR="36486" marT="27432" marB="27432">
                    <a:solidFill>
                      <a:schemeClr val="bg1"/>
                    </a:solidFill>
                  </a:tcPr>
                </a:tc>
                <a:tc>
                  <a:txBody>
                    <a:bodyPr/>
                    <a:lstStyle/>
                    <a:p>
                      <a:pPr algn="ctr"/>
                      <a:endParaRPr lang="en-US" sz="1200" dirty="0">
                        <a:solidFill>
                          <a:schemeClr val="tx1"/>
                        </a:solidFill>
                      </a:endParaRPr>
                    </a:p>
                  </a:txBody>
                  <a:tcPr marL="60809" marR="36486" marT="27432" marB="27432">
                    <a:solidFill>
                      <a:schemeClr val="bg1"/>
                    </a:solidFill>
                  </a:tcPr>
                </a:tc>
              </a:tr>
              <a:tr h="302812">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t>Exchange</a:t>
                      </a:r>
                      <a:r>
                        <a:rPr lang="en-US" sz="1200" baseline="0" dirty="0" smtClean="0"/>
                        <a:t> </a:t>
                      </a:r>
                      <a:r>
                        <a:rPr lang="en-US" sz="1200" dirty="0" smtClean="0"/>
                        <a:t>2010</a:t>
                      </a:r>
                      <a:endParaRPr lang="en-US" sz="1200" b="1" dirty="0" smtClean="0">
                        <a:solidFill>
                          <a:schemeClr val="tx1"/>
                        </a:solidFill>
                      </a:endParaRPr>
                    </a:p>
                  </a:txBody>
                  <a:tcPr marL="60809" marR="36486" marT="27432" marB="27432">
                    <a:solidFill>
                      <a:srgbClr val="C1E4FF"/>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X</a:t>
                      </a:r>
                    </a:p>
                  </a:txBody>
                  <a:tcPr marL="60809" marR="36486" marT="27432" marB="27432">
                    <a:solidFill>
                      <a:srgbClr val="C1E4FF"/>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t>X</a:t>
                      </a:r>
                      <a:endParaRPr lang="en-US" sz="1200" dirty="0" smtClean="0">
                        <a:solidFill>
                          <a:schemeClr val="tx1"/>
                        </a:solidFill>
                      </a:endParaRPr>
                    </a:p>
                  </a:txBody>
                  <a:tcPr marL="60809" marR="36486" marT="27432" marB="27432">
                    <a:solidFill>
                      <a:srgbClr val="C1E4FF"/>
                    </a:solidFill>
                  </a:tcPr>
                </a:tc>
                <a:tc>
                  <a:txBody>
                    <a:bodyPr/>
                    <a:lstStyle/>
                    <a:p>
                      <a:pPr algn="ctr"/>
                      <a:endParaRPr lang="en-US" sz="1200" dirty="0">
                        <a:solidFill>
                          <a:schemeClr val="tx1"/>
                        </a:solidFill>
                      </a:endParaRPr>
                    </a:p>
                  </a:txBody>
                  <a:tcPr marL="60809" marR="36486" marT="27432" marB="27432">
                    <a:solidFill>
                      <a:srgbClr val="C1E4FF"/>
                    </a:solidFill>
                  </a:tcPr>
                </a:tc>
                <a:tc>
                  <a:txBody>
                    <a:bodyPr/>
                    <a:lstStyle/>
                    <a:p>
                      <a:pPr algn="ctr"/>
                      <a:r>
                        <a:rPr lang="en-US" sz="1200" dirty="0" smtClean="0"/>
                        <a:t>X</a:t>
                      </a:r>
                    </a:p>
                  </a:txBody>
                  <a:tcPr marL="60809" marR="36486" marT="27432" marB="27432">
                    <a:solidFill>
                      <a:srgbClr val="C1E4FF"/>
                    </a:solidFill>
                  </a:tcPr>
                </a:tc>
              </a:tr>
              <a:tr h="302812">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t>Exchange</a:t>
                      </a:r>
                      <a:r>
                        <a:rPr lang="en-US" sz="1200" baseline="0" dirty="0" smtClean="0"/>
                        <a:t> 2013</a:t>
                      </a:r>
                      <a:endParaRPr lang="en-US" sz="1200" b="0" dirty="0" smtClean="0">
                        <a:solidFill>
                          <a:schemeClr val="tx1"/>
                        </a:solidFill>
                      </a:endParaRPr>
                    </a:p>
                  </a:txBody>
                  <a:tcPr marL="60809" marR="36486" marT="27432" marB="27432">
                    <a:solidFill>
                      <a:schemeClr val="bg1"/>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X</a:t>
                      </a:r>
                    </a:p>
                  </a:txBody>
                  <a:tcPr marL="60809" marR="36486" marT="27432" marB="27432">
                    <a:solidFill>
                      <a:schemeClr val="bg1"/>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t>X</a:t>
                      </a:r>
                      <a:endParaRPr lang="en-US" sz="1200" dirty="0" smtClean="0">
                        <a:solidFill>
                          <a:schemeClr val="tx1"/>
                        </a:solidFill>
                      </a:endParaRPr>
                    </a:p>
                  </a:txBody>
                  <a:tcPr marL="60809" marR="36486" marT="27432" marB="27432">
                    <a:solidFill>
                      <a:schemeClr val="bg1"/>
                    </a:solidFill>
                  </a:tcPr>
                </a:tc>
                <a:tc>
                  <a:txBody>
                    <a:bodyPr/>
                    <a:lstStyle/>
                    <a:p>
                      <a:pPr algn="ctr"/>
                      <a:endParaRPr lang="en-US" sz="1200" dirty="0">
                        <a:solidFill>
                          <a:schemeClr val="tx1"/>
                        </a:solidFill>
                      </a:endParaRPr>
                    </a:p>
                  </a:txBody>
                  <a:tcPr marL="60809" marR="36486" marT="27432" marB="27432">
                    <a:solidFill>
                      <a:schemeClr val="bg1"/>
                    </a:solidFill>
                  </a:tcPr>
                </a:tc>
                <a:tc>
                  <a:txBody>
                    <a:bodyPr/>
                    <a:lstStyle/>
                    <a:p>
                      <a:pPr algn="ctr"/>
                      <a:r>
                        <a:rPr lang="en-US" sz="1200" dirty="0" smtClean="0"/>
                        <a:t>X</a:t>
                      </a:r>
                    </a:p>
                  </a:txBody>
                  <a:tcPr marL="60809" marR="36486" marT="27432" marB="27432">
                    <a:solidFill>
                      <a:schemeClr val="bg1"/>
                    </a:solidFill>
                  </a:tcPr>
                </a:tc>
              </a:tr>
              <a:tr h="302812">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t>Notes/Domino</a:t>
                      </a:r>
                      <a:endParaRPr lang="en-US" sz="1200" b="1" dirty="0" smtClean="0">
                        <a:solidFill>
                          <a:schemeClr val="tx1"/>
                        </a:solidFill>
                      </a:endParaRPr>
                    </a:p>
                  </a:txBody>
                  <a:tcPr marL="60809" marR="36486" marT="27432" marB="27432">
                    <a:solidFill>
                      <a:srgbClr val="C1E4FF"/>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X</a:t>
                      </a:r>
                      <a:endParaRPr lang="en-US" sz="1200" dirty="0">
                        <a:solidFill>
                          <a:schemeClr val="tx1"/>
                        </a:solidFill>
                      </a:endParaRPr>
                    </a:p>
                  </a:txBody>
                  <a:tcPr marL="60809" marR="36486" marT="27432" marB="27432">
                    <a:solidFill>
                      <a:srgbClr val="C1E4FF"/>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t>X</a:t>
                      </a:r>
                      <a:endParaRPr lang="en-US" sz="1200" dirty="0">
                        <a:solidFill>
                          <a:schemeClr val="tx1"/>
                        </a:solidFill>
                      </a:endParaRPr>
                    </a:p>
                  </a:txBody>
                  <a:tcPr marL="60809" marR="36486" marT="27432" marB="27432">
                    <a:solidFill>
                      <a:srgbClr val="C1E4FF"/>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1200" dirty="0" smtClean="0">
                        <a:solidFill>
                          <a:schemeClr val="tx1"/>
                        </a:solidFill>
                      </a:endParaRPr>
                    </a:p>
                  </a:txBody>
                  <a:tcPr marL="60809" marR="36486" marT="27432" marB="27432">
                    <a:solidFill>
                      <a:srgbClr val="C1E4FF"/>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1200" dirty="0" smtClean="0">
                        <a:solidFill>
                          <a:schemeClr val="tx1"/>
                        </a:solidFill>
                      </a:endParaRPr>
                    </a:p>
                  </a:txBody>
                  <a:tcPr marL="60809" marR="36486" marT="27432" marB="27432">
                    <a:solidFill>
                      <a:srgbClr val="C1E4FF"/>
                    </a:solidFill>
                  </a:tcPr>
                </a:tc>
              </a:tr>
              <a:tr h="277484">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t>GroupWise</a:t>
                      </a:r>
                      <a:endParaRPr lang="en-US" sz="1200" b="1" dirty="0" smtClean="0">
                        <a:solidFill>
                          <a:schemeClr val="tx1"/>
                        </a:solidFill>
                      </a:endParaRPr>
                    </a:p>
                  </a:txBody>
                  <a:tcPr marL="60809" marR="36486" marT="27432" marB="27432">
                    <a:solidFill>
                      <a:schemeClr val="bg1"/>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X</a:t>
                      </a:r>
                      <a:endParaRPr lang="en-US" sz="1200" dirty="0">
                        <a:solidFill>
                          <a:schemeClr val="tx1"/>
                        </a:solidFill>
                      </a:endParaRPr>
                    </a:p>
                  </a:txBody>
                  <a:tcPr marL="60809" marR="36486" marT="27432" marB="27432">
                    <a:solidFill>
                      <a:schemeClr val="bg1"/>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t>X</a:t>
                      </a:r>
                      <a:endParaRPr lang="en-US" sz="1200" dirty="0">
                        <a:solidFill>
                          <a:schemeClr val="tx1"/>
                        </a:solidFill>
                      </a:endParaRPr>
                    </a:p>
                  </a:txBody>
                  <a:tcPr marL="60809" marR="36486" marT="27432" marB="27432">
                    <a:solidFill>
                      <a:schemeClr val="bg1"/>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1200" dirty="0" smtClean="0">
                        <a:solidFill>
                          <a:schemeClr val="tx1"/>
                        </a:solidFill>
                      </a:endParaRPr>
                    </a:p>
                  </a:txBody>
                  <a:tcPr marL="60809" marR="36486" marT="27432" marB="27432">
                    <a:solidFill>
                      <a:schemeClr val="bg1"/>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1200" dirty="0" smtClean="0">
                        <a:solidFill>
                          <a:schemeClr val="tx1"/>
                        </a:solidFill>
                      </a:endParaRPr>
                    </a:p>
                  </a:txBody>
                  <a:tcPr marL="60809" marR="36486" marT="27432" marB="27432">
                    <a:solidFill>
                      <a:schemeClr val="bg1"/>
                    </a:solidFill>
                  </a:tcPr>
                </a:tc>
              </a:tr>
              <a:tr h="302812">
                <a:tc>
                  <a:txBody>
                    <a:bodyPr/>
                    <a:lstStyle/>
                    <a:p>
                      <a:r>
                        <a:rPr lang="en-US" sz="1200" dirty="0" smtClean="0"/>
                        <a:t>Other</a:t>
                      </a:r>
                      <a:endParaRPr lang="en-US" sz="1200" b="1" dirty="0">
                        <a:solidFill>
                          <a:schemeClr val="tx1"/>
                        </a:solidFill>
                      </a:endParaRPr>
                    </a:p>
                  </a:txBody>
                  <a:tcPr marL="60809" marR="36486" marT="27432" marB="27432">
                    <a:solidFill>
                      <a:srgbClr val="C1E4FF"/>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X</a:t>
                      </a:r>
                      <a:endParaRPr lang="en-US" sz="1200" dirty="0">
                        <a:solidFill>
                          <a:schemeClr val="tx1"/>
                        </a:solidFill>
                      </a:endParaRPr>
                    </a:p>
                  </a:txBody>
                  <a:tcPr marL="60809" marR="36486" marT="27432" marB="27432">
                    <a:solidFill>
                      <a:srgbClr val="C1E4FF"/>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t>X</a:t>
                      </a:r>
                      <a:endParaRPr lang="en-US" sz="1200" dirty="0">
                        <a:solidFill>
                          <a:schemeClr val="tx1"/>
                        </a:solidFill>
                      </a:endParaRPr>
                    </a:p>
                  </a:txBody>
                  <a:tcPr marL="60809" marR="36486" marT="27432" marB="27432">
                    <a:solidFill>
                      <a:srgbClr val="C1E4FF"/>
                    </a:solidFill>
                  </a:tcPr>
                </a:tc>
                <a:tc>
                  <a:txBody>
                    <a:bodyPr/>
                    <a:lstStyle/>
                    <a:p>
                      <a:pPr algn="ctr"/>
                      <a:endParaRPr lang="en-US" sz="1200" dirty="0">
                        <a:solidFill>
                          <a:schemeClr val="tx1"/>
                        </a:solidFill>
                      </a:endParaRPr>
                    </a:p>
                  </a:txBody>
                  <a:tcPr marL="60809" marR="36486" marT="27432" marB="27432">
                    <a:solidFill>
                      <a:srgbClr val="C1E4FF"/>
                    </a:solidFill>
                  </a:tcPr>
                </a:tc>
                <a:tc>
                  <a:txBody>
                    <a:bodyPr/>
                    <a:lstStyle/>
                    <a:p>
                      <a:pPr algn="ctr"/>
                      <a:endParaRPr lang="en-US" sz="1200" dirty="0">
                        <a:solidFill>
                          <a:schemeClr val="tx1"/>
                        </a:solidFill>
                      </a:endParaRPr>
                    </a:p>
                  </a:txBody>
                  <a:tcPr marL="60809" marR="36486" marT="27432" marB="27432">
                    <a:solidFill>
                      <a:srgbClr val="C1E4FF"/>
                    </a:solidFill>
                  </a:tcPr>
                </a:tc>
              </a:tr>
            </a:tbl>
          </a:graphicData>
        </a:graphic>
      </p:graphicFrame>
      <p:sp>
        <p:nvSpPr>
          <p:cNvPr id="54" name="TextBox 53"/>
          <p:cNvSpPr txBox="1"/>
          <p:nvPr/>
        </p:nvSpPr>
        <p:spPr>
          <a:xfrm>
            <a:off x="559838" y="6384429"/>
            <a:ext cx="4598686" cy="184666"/>
          </a:xfrm>
          <a:prstGeom prst="rect">
            <a:avLst/>
          </a:prstGeom>
          <a:noFill/>
        </p:spPr>
        <p:txBody>
          <a:bodyPr wrap="square" lIns="0" tIns="0" rIns="0" bIns="0" rtlCol="0">
            <a:spAutoFit/>
          </a:bodyPr>
          <a:lstStyle/>
          <a:p>
            <a:pPr defTabSz="914363"/>
            <a:r>
              <a:rPr lang="en-US" sz="1200" dirty="0">
                <a:gradFill>
                  <a:gsLst>
                    <a:gs pos="0">
                      <a:srgbClr val="000000"/>
                    </a:gs>
                    <a:gs pos="86000">
                      <a:srgbClr val="000000"/>
                    </a:gs>
                  </a:gsLst>
                  <a:lin ang="5400000" scaled="0"/>
                </a:gradFill>
              </a:rPr>
              <a:t>* Additional options available with tools from migration partners</a:t>
            </a:r>
          </a:p>
        </p:txBody>
      </p:sp>
      <p:sp>
        <p:nvSpPr>
          <p:cNvPr id="13" name="Title 1"/>
          <p:cNvSpPr txBox="1">
            <a:spLocks/>
          </p:cNvSpPr>
          <p:nvPr/>
        </p:nvSpPr>
        <p:spPr>
          <a:xfrm>
            <a:off x="367349" y="274321"/>
            <a:ext cx="11149013" cy="747897"/>
          </a:xfrm>
          <a:prstGeom prst="rect">
            <a:avLst/>
          </a:prstGeom>
        </p:spPr>
        <p:txBody>
          <a:bodyPr/>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r>
              <a:rPr sz="4800">
                <a:solidFill>
                  <a:srgbClr val="0088EE"/>
                </a:solidFill>
              </a:rPr>
              <a:t>FastTrack Step 2 Migration Options</a:t>
            </a:r>
          </a:p>
        </p:txBody>
      </p:sp>
      <p:graphicFrame>
        <p:nvGraphicFramePr>
          <p:cNvPr id="5" name="Table 4"/>
          <p:cNvGraphicFramePr>
            <a:graphicFrameLocks noGrp="1"/>
          </p:cNvGraphicFramePr>
          <p:nvPr>
            <p:extLst/>
          </p:nvPr>
        </p:nvGraphicFramePr>
        <p:xfrm>
          <a:off x="457201" y="1447802"/>
          <a:ext cx="7943320" cy="4692395"/>
        </p:xfrm>
        <a:graphic>
          <a:graphicData uri="http://schemas.openxmlformats.org/drawingml/2006/table">
            <a:tbl>
              <a:tblPr firstCol="1" bandRow="1">
                <a:tableStyleId>{21E4AEA4-8DFA-4A89-87EB-49C32662AFE0}</a:tableStyleId>
              </a:tblPr>
              <a:tblGrid>
                <a:gridCol w="748475"/>
                <a:gridCol w="7194845"/>
              </a:tblGrid>
              <a:tr h="1165094">
                <a:tc rowSpan="3">
                  <a:txBody>
                    <a:bodyPr/>
                    <a:lstStyle/>
                    <a:p>
                      <a:pPr algn="ctr"/>
                      <a:r>
                        <a:rPr lang="en-US" dirty="0" smtClean="0"/>
                        <a:t>Migration</a:t>
                      </a:r>
                      <a:endParaRPr lang="en-US" dirty="0"/>
                    </a:p>
                  </a:txBody>
                  <a:tcPr vert="vert270" anchor="ctr">
                    <a:solidFill>
                      <a:srgbClr val="0062AC"/>
                    </a:solidFill>
                  </a:tcPr>
                </a:tc>
                <a:tc>
                  <a:txBody>
                    <a:bodyPr/>
                    <a:lstStyle/>
                    <a:p>
                      <a:pPr marL="0" lvl="0" indent="-347816">
                        <a:lnSpc>
                          <a:spcPct val="90000"/>
                        </a:lnSpc>
                        <a:spcBef>
                          <a:spcPct val="20000"/>
                        </a:spcBef>
                        <a:buSzPct val="90000"/>
                      </a:pPr>
                      <a:r>
                        <a:rPr lang="en-US" dirty="0" smtClean="0">
                          <a:solidFill>
                            <a:schemeClr val="tx1"/>
                          </a:solidFill>
                        </a:rPr>
                        <a:t>PST</a:t>
                      </a:r>
                      <a:r>
                        <a:rPr lang="en-US" baseline="0" dirty="0" smtClean="0">
                          <a:solidFill>
                            <a:schemeClr val="tx1"/>
                          </a:solidFill>
                        </a:rPr>
                        <a:t> Migration</a:t>
                      </a:r>
                    </a:p>
                    <a:p>
                      <a:pPr marL="109366" lvl="1">
                        <a:lnSpc>
                          <a:spcPct val="90000"/>
                        </a:lnSpc>
                        <a:spcBef>
                          <a:spcPct val="20000"/>
                        </a:spcBef>
                        <a:buSzPct val="90000"/>
                      </a:pPr>
                      <a:r>
                        <a:rPr lang="en-US" sz="1600" dirty="0" smtClean="0"/>
                        <a:t>Import of Archived/Offline Mail</a:t>
                      </a:r>
                    </a:p>
                  </a:txBody>
                  <a:tcPr>
                    <a:solidFill>
                      <a:srgbClr val="C1E4FF"/>
                    </a:solidFill>
                  </a:tcPr>
                </a:tc>
              </a:tr>
              <a:tr h="893440">
                <a:tc vMerge="1">
                  <a:txBody>
                    <a:bodyPr/>
                    <a:lstStyle/>
                    <a:p>
                      <a:pPr algn="ctr"/>
                      <a:endParaRPr lang="en-US" dirty="0"/>
                    </a:p>
                  </a:txBody>
                  <a:tcPr vert="vert270" anchor="ctr">
                    <a:solidFill>
                      <a:srgbClr val="0062AC"/>
                    </a:solidFill>
                  </a:tcPr>
                </a:tc>
                <a:tc>
                  <a:txBody>
                    <a:bodyPr/>
                    <a:lstStyle/>
                    <a:p>
                      <a:pPr lvl="0">
                        <a:lnSpc>
                          <a:spcPct val="90000"/>
                        </a:lnSpc>
                        <a:spcBef>
                          <a:spcPct val="20000"/>
                        </a:spcBef>
                        <a:buSzPct val="90000"/>
                      </a:pPr>
                      <a:r>
                        <a:rPr lang="en-US" sz="2000" dirty="0" smtClean="0"/>
                        <a:t>IMAP migration</a:t>
                      </a:r>
                    </a:p>
                    <a:p>
                      <a:pPr marL="109366" lvl="1">
                        <a:lnSpc>
                          <a:spcPct val="90000"/>
                        </a:lnSpc>
                        <a:spcBef>
                          <a:spcPct val="20000"/>
                        </a:spcBef>
                        <a:buSzPct val="90000"/>
                      </a:pPr>
                      <a:r>
                        <a:rPr lang="en-US" sz="1600" dirty="0" smtClean="0"/>
                        <a:t>Supports wide range of email platforms</a:t>
                      </a:r>
                    </a:p>
                    <a:p>
                      <a:pPr marL="109366" lvl="1">
                        <a:lnSpc>
                          <a:spcPct val="90000"/>
                        </a:lnSpc>
                        <a:spcBef>
                          <a:spcPct val="20000"/>
                        </a:spcBef>
                        <a:buSzPct val="90000"/>
                      </a:pPr>
                      <a:r>
                        <a:rPr lang="en-US" sz="1600" dirty="0" smtClean="0"/>
                        <a:t>Email only (no calendar, contacts, or tasks)</a:t>
                      </a:r>
                      <a:endParaRPr lang="en-US" dirty="0">
                        <a:solidFill>
                          <a:schemeClr val="tx1"/>
                        </a:solidFill>
                      </a:endParaRPr>
                    </a:p>
                  </a:txBody>
                  <a:tcPr>
                    <a:solidFill>
                      <a:srgbClr val="C1E4FF"/>
                    </a:solidFill>
                  </a:tcPr>
                </a:tc>
              </a:tr>
              <a:tr h="1074542">
                <a:tc vMerge="1">
                  <a:txBody>
                    <a:bodyPr/>
                    <a:lstStyle/>
                    <a:p>
                      <a:endParaRPr lang="en-US" dirty="0"/>
                    </a:p>
                  </a:txBody>
                  <a:tcPr/>
                </a:tc>
                <a:tc>
                  <a:txBody>
                    <a:bodyPr/>
                    <a:lstStyle/>
                    <a:p>
                      <a:pPr>
                        <a:lnSpc>
                          <a:spcPct val="150000"/>
                        </a:lnSpc>
                        <a:spcBef>
                          <a:spcPct val="20000"/>
                        </a:spcBef>
                        <a:buSzPct val="90000"/>
                      </a:pPr>
                      <a:r>
                        <a:rPr lang="en-US" sz="2000" dirty="0" smtClean="0"/>
                        <a:t>Staged Exchange migration</a:t>
                      </a:r>
                    </a:p>
                    <a:p>
                      <a:pPr marL="109366" lvl="1">
                        <a:lnSpc>
                          <a:spcPct val="90000"/>
                        </a:lnSpc>
                        <a:spcBef>
                          <a:spcPct val="20000"/>
                        </a:spcBef>
                        <a:buSzPct val="90000"/>
                      </a:pPr>
                      <a:r>
                        <a:rPr lang="en-US" sz="1600" dirty="0" smtClean="0"/>
                        <a:t>No server required on-premises</a:t>
                      </a:r>
                    </a:p>
                    <a:p>
                      <a:pPr marL="109366" lvl="1">
                        <a:lnSpc>
                          <a:spcPct val="90000"/>
                        </a:lnSpc>
                        <a:spcBef>
                          <a:spcPct val="20000"/>
                        </a:spcBef>
                        <a:buSzPct val="90000"/>
                      </a:pPr>
                      <a:r>
                        <a:rPr lang="en-US" sz="1600" dirty="0" smtClean="0"/>
                        <a:t>Identity federation with on-premises directory</a:t>
                      </a:r>
                    </a:p>
                  </a:txBody>
                  <a:tcPr>
                    <a:noFill/>
                  </a:tcPr>
                </a:tc>
              </a:tr>
              <a:tr h="1540005">
                <a:tc>
                  <a:txBody>
                    <a:bodyPr/>
                    <a:lstStyle/>
                    <a:p>
                      <a:pPr algn="ctr"/>
                      <a:r>
                        <a:rPr lang="en-US" dirty="0" smtClean="0"/>
                        <a:t>Hybrid</a:t>
                      </a:r>
                      <a:endParaRPr lang="en-US" dirty="0"/>
                    </a:p>
                  </a:txBody>
                  <a:tcPr vert="vert270" anchor="ctr">
                    <a:solidFill>
                      <a:srgbClr val="0062AC"/>
                    </a:solidFill>
                  </a:tcPr>
                </a:tc>
                <a:tc>
                  <a:txBody>
                    <a:bodyPr/>
                    <a:lstStyle/>
                    <a:p>
                      <a:pPr lvl="0">
                        <a:lnSpc>
                          <a:spcPct val="150000"/>
                        </a:lnSpc>
                        <a:spcBef>
                          <a:spcPct val="20000"/>
                        </a:spcBef>
                        <a:buSzPct val="90000"/>
                      </a:pPr>
                      <a:r>
                        <a:rPr lang="en-US" sz="2000" dirty="0" smtClean="0"/>
                        <a:t>Hybrid deployment</a:t>
                      </a:r>
                    </a:p>
                    <a:p>
                      <a:pPr marL="109366" lvl="1">
                        <a:lnSpc>
                          <a:spcPct val="90000"/>
                        </a:lnSpc>
                        <a:spcBef>
                          <a:spcPct val="20000"/>
                        </a:spcBef>
                        <a:buSzPct val="90000"/>
                      </a:pPr>
                      <a:r>
                        <a:rPr lang="en-US" sz="1600" dirty="0" smtClean="0"/>
                        <a:t>Manage users on-premises and online</a:t>
                      </a:r>
                    </a:p>
                    <a:p>
                      <a:pPr marL="109366" lvl="1">
                        <a:lnSpc>
                          <a:spcPct val="90000"/>
                        </a:lnSpc>
                        <a:spcBef>
                          <a:spcPct val="20000"/>
                        </a:spcBef>
                        <a:buSzPct val="90000"/>
                      </a:pPr>
                      <a:r>
                        <a:rPr lang="en-US" sz="1600" dirty="0" smtClean="0"/>
                        <a:t>Enables cross-premises calendaring, smooth migration, and easy off-boarding</a:t>
                      </a:r>
                    </a:p>
                  </a:txBody>
                  <a:tcPr>
                    <a:solidFill>
                      <a:srgbClr val="C1E4FF"/>
                    </a:solidFill>
                  </a:tcPr>
                </a:tc>
              </a:tr>
            </a:tbl>
          </a:graphicData>
        </a:graphic>
      </p:graphicFrame>
    </p:spTree>
    <p:extLst>
      <p:ext uri="{BB962C8B-B14F-4D97-AF65-F5344CB8AC3E}">
        <p14:creationId xmlns:p14="http://schemas.microsoft.com/office/powerpoint/2010/main" val="2279080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0070C0"/>
                </a:solidFill>
              </a:rPr>
              <a:t>IMAP Features and Benefits</a:t>
            </a:r>
            <a:endParaRPr lang="en-US" dirty="0">
              <a:solidFill>
                <a:srgbClr val="0070C0"/>
              </a:solidFill>
            </a:endParaRPr>
          </a:p>
        </p:txBody>
      </p:sp>
      <p:sp>
        <p:nvSpPr>
          <p:cNvPr id="5" name="Text Placeholder 4"/>
          <p:cNvSpPr>
            <a:spLocks noGrp="1"/>
          </p:cNvSpPr>
          <p:nvPr>
            <p:ph type="body" sz="quarter" idx="10"/>
          </p:nvPr>
        </p:nvSpPr>
        <p:spPr>
          <a:xfrm>
            <a:off x="520701" y="1447799"/>
            <a:ext cx="11149013" cy="2542234"/>
          </a:xfrm>
        </p:spPr>
        <p:txBody>
          <a:bodyPr>
            <a:spAutoFit/>
          </a:bodyPr>
          <a:lstStyle/>
          <a:p>
            <a:pPr>
              <a:buClr>
                <a:srgbClr val="0070C0"/>
              </a:buClr>
            </a:pPr>
            <a:r>
              <a:rPr lang="en-US" sz="3200" dirty="0">
                <a:solidFill>
                  <a:schemeClr val="bg2"/>
                </a:solidFill>
              </a:rPr>
              <a:t>Works with a </a:t>
            </a:r>
            <a:r>
              <a:rPr lang="en-US" sz="3200" b="1" dirty="0">
                <a:solidFill>
                  <a:schemeClr val="bg2"/>
                </a:solidFill>
              </a:rPr>
              <a:t>large number of source mail systems</a:t>
            </a:r>
          </a:p>
          <a:p>
            <a:pPr>
              <a:buClr>
                <a:srgbClr val="0070C0"/>
              </a:buClr>
            </a:pPr>
            <a:r>
              <a:rPr lang="en-US" sz="3200" dirty="0">
                <a:solidFill>
                  <a:schemeClr val="bg2"/>
                </a:solidFill>
              </a:rPr>
              <a:t>Works with </a:t>
            </a:r>
            <a:r>
              <a:rPr lang="en-US" sz="3200" b="1" dirty="0">
                <a:solidFill>
                  <a:schemeClr val="bg2"/>
                </a:solidFill>
              </a:rPr>
              <a:t>on-premises or hosted</a:t>
            </a:r>
            <a:r>
              <a:rPr lang="en-US" sz="3200" dirty="0">
                <a:solidFill>
                  <a:schemeClr val="bg2"/>
                </a:solidFill>
              </a:rPr>
              <a:t> systems</a:t>
            </a:r>
          </a:p>
          <a:p>
            <a:pPr>
              <a:buClr>
                <a:srgbClr val="0070C0"/>
              </a:buClr>
            </a:pPr>
            <a:r>
              <a:rPr lang="en-US" sz="3200" dirty="0">
                <a:solidFill>
                  <a:schemeClr val="bg2"/>
                </a:solidFill>
              </a:rPr>
              <a:t>Users can be migrated in </a:t>
            </a:r>
            <a:r>
              <a:rPr lang="en-US" sz="3200" b="1" dirty="0">
                <a:solidFill>
                  <a:schemeClr val="bg2"/>
                </a:solidFill>
              </a:rPr>
              <a:t>batches</a:t>
            </a:r>
          </a:p>
          <a:p>
            <a:pPr>
              <a:buClr>
                <a:srgbClr val="0070C0"/>
              </a:buClr>
            </a:pPr>
            <a:r>
              <a:rPr lang="en-US" sz="3200" dirty="0">
                <a:solidFill>
                  <a:schemeClr val="bg2"/>
                </a:solidFill>
              </a:rPr>
              <a:t>On-premises migration tool is </a:t>
            </a:r>
            <a:r>
              <a:rPr lang="en-US" sz="3200" b="1" dirty="0">
                <a:solidFill>
                  <a:schemeClr val="bg2"/>
                </a:solidFill>
              </a:rPr>
              <a:t>not</a:t>
            </a:r>
            <a:r>
              <a:rPr lang="en-US" sz="3200" dirty="0">
                <a:solidFill>
                  <a:schemeClr val="bg2"/>
                </a:solidFill>
              </a:rPr>
              <a:t> required</a:t>
            </a:r>
          </a:p>
          <a:p>
            <a:pPr>
              <a:buClr>
                <a:srgbClr val="0070C0"/>
              </a:buClr>
            </a:pPr>
            <a:endParaRPr lang="en-US" sz="2800" dirty="0">
              <a:solidFill>
                <a:schemeClr val="bg2"/>
              </a:solidFill>
            </a:endParaRPr>
          </a:p>
        </p:txBody>
      </p:sp>
    </p:spTree>
    <p:extLst>
      <p:ext uri="{BB962C8B-B14F-4D97-AF65-F5344CB8AC3E}">
        <p14:creationId xmlns:p14="http://schemas.microsoft.com/office/powerpoint/2010/main" val="1074569375"/>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0070C0"/>
                </a:solidFill>
              </a:rPr>
              <a:t>IMAP Requirements and Limitations</a:t>
            </a:r>
            <a:endParaRPr lang="en-US" dirty="0">
              <a:solidFill>
                <a:srgbClr val="0070C0"/>
              </a:solidFill>
            </a:endParaRPr>
          </a:p>
        </p:txBody>
      </p:sp>
      <p:sp>
        <p:nvSpPr>
          <p:cNvPr id="5" name="Text Placeholder 4"/>
          <p:cNvSpPr>
            <a:spLocks noGrp="1"/>
          </p:cNvSpPr>
          <p:nvPr>
            <p:ph type="body" sz="quarter" idx="10"/>
          </p:nvPr>
        </p:nvSpPr>
        <p:spPr>
          <a:xfrm>
            <a:off x="520701" y="1447799"/>
            <a:ext cx="11149013" cy="4912114"/>
          </a:xfrm>
        </p:spPr>
        <p:txBody>
          <a:bodyPr>
            <a:spAutoFit/>
          </a:bodyPr>
          <a:lstStyle/>
          <a:p>
            <a:pPr>
              <a:buClr>
                <a:srgbClr val="0070C0"/>
              </a:buClr>
            </a:pPr>
            <a:r>
              <a:rPr lang="en-US" sz="3200" dirty="0">
                <a:solidFill>
                  <a:schemeClr val="bg2"/>
                </a:solidFill>
              </a:rPr>
              <a:t>Access to </a:t>
            </a:r>
            <a:r>
              <a:rPr lang="en-US" sz="3200" b="1" dirty="0">
                <a:solidFill>
                  <a:schemeClr val="bg2"/>
                </a:solidFill>
              </a:rPr>
              <a:t>IMAP ports</a:t>
            </a:r>
            <a:r>
              <a:rPr lang="en-US" sz="3200" dirty="0">
                <a:solidFill>
                  <a:schemeClr val="bg2"/>
                </a:solidFill>
              </a:rPr>
              <a:t> (TCP/143/993)</a:t>
            </a:r>
          </a:p>
          <a:p>
            <a:pPr>
              <a:buClr>
                <a:srgbClr val="0070C0"/>
              </a:buClr>
            </a:pPr>
            <a:r>
              <a:rPr lang="en-US" sz="3200" b="1" dirty="0"/>
              <a:t>SMTP domains</a:t>
            </a:r>
            <a:r>
              <a:rPr lang="en-US" sz="3200" dirty="0"/>
              <a:t> configured in O365 tenant</a:t>
            </a:r>
            <a:endParaRPr lang="en-US" sz="3200" dirty="0">
              <a:solidFill>
                <a:schemeClr val="bg2"/>
              </a:solidFill>
            </a:endParaRPr>
          </a:p>
          <a:p>
            <a:pPr>
              <a:buClr>
                <a:srgbClr val="0070C0"/>
              </a:buClr>
            </a:pPr>
            <a:r>
              <a:rPr lang="en-US" sz="3200" b="1" dirty="0">
                <a:solidFill>
                  <a:schemeClr val="bg2"/>
                </a:solidFill>
              </a:rPr>
              <a:t>Users + mailboxes must be provisioned</a:t>
            </a:r>
            <a:r>
              <a:rPr lang="en-US" sz="3200" dirty="0">
                <a:solidFill>
                  <a:schemeClr val="bg2"/>
                </a:solidFill>
              </a:rPr>
              <a:t> prior to migration</a:t>
            </a:r>
          </a:p>
          <a:p>
            <a:pPr lvl="1">
              <a:buClr>
                <a:srgbClr val="0070C0"/>
              </a:buClr>
            </a:pPr>
            <a:r>
              <a:rPr lang="en-US" dirty="0">
                <a:solidFill>
                  <a:schemeClr val="bg2"/>
                </a:solidFill>
              </a:rPr>
              <a:t>Bulk provisioning, CSV parser, manual, etc.</a:t>
            </a:r>
          </a:p>
          <a:p>
            <a:pPr>
              <a:buClr>
                <a:srgbClr val="0070C0"/>
              </a:buClr>
            </a:pPr>
            <a:r>
              <a:rPr lang="en-US" sz="3200" dirty="0">
                <a:solidFill>
                  <a:schemeClr val="bg2"/>
                </a:solidFill>
              </a:rPr>
              <a:t>Gather </a:t>
            </a:r>
            <a:r>
              <a:rPr lang="en-US" sz="3200" b="1" dirty="0">
                <a:solidFill>
                  <a:schemeClr val="bg2"/>
                </a:solidFill>
              </a:rPr>
              <a:t>user credentials</a:t>
            </a:r>
            <a:r>
              <a:rPr lang="en-US" sz="3200" dirty="0">
                <a:solidFill>
                  <a:schemeClr val="bg2"/>
                </a:solidFill>
              </a:rPr>
              <a:t> or setup admin credentials</a:t>
            </a:r>
          </a:p>
          <a:p>
            <a:pPr>
              <a:buClr>
                <a:srgbClr val="0070C0"/>
              </a:buClr>
            </a:pPr>
            <a:r>
              <a:rPr lang="en-US" sz="3200" dirty="0">
                <a:solidFill>
                  <a:schemeClr val="bg2"/>
                </a:solidFill>
              </a:rPr>
              <a:t>Prepare a </a:t>
            </a:r>
            <a:r>
              <a:rPr lang="en-US" sz="3200" b="1" dirty="0">
                <a:solidFill>
                  <a:schemeClr val="bg2"/>
                </a:solidFill>
              </a:rPr>
              <a:t>CSV file</a:t>
            </a:r>
            <a:r>
              <a:rPr lang="en-US" sz="3200" dirty="0">
                <a:solidFill>
                  <a:schemeClr val="bg2"/>
                </a:solidFill>
              </a:rPr>
              <a:t> with list of users</a:t>
            </a:r>
          </a:p>
          <a:p>
            <a:pPr lvl="1">
              <a:buClr>
                <a:srgbClr val="0070C0"/>
              </a:buClr>
            </a:pPr>
            <a:r>
              <a:rPr lang="en-US" dirty="0" err="1">
                <a:solidFill>
                  <a:schemeClr val="bg2"/>
                </a:solidFill>
              </a:rPr>
              <a:t>EmailAddress</a:t>
            </a:r>
            <a:r>
              <a:rPr lang="en-US" dirty="0">
                <a:solidFill>
                  <a:schemeClr val="bg2"/>
                </a:solidFill>
              </a:rPr>
              <a:t>, </a:t>
            </a:r>
            <a:r>
              <a:rPr lang="en-US" dirty="0" err="1">
                <a:solidFill>
                  <a:schemeClr val="bg2"/>
                </a:solidFill>
              </a:rPr>
              <a:t>UserName</a:t>
            </a:r>
            <a:r>
              <a:rPr lang="en-US" dirty="0">
                <a:solidFill>
                  <a:schemeClr val="bg2"/>
                </a:solidFill>
              </a:rPr>
              <a:t>, Password</a:t>
            </a:r>
          </a:p>
          <a:p>
            <a:pPr lvl="1">
              <a:buClr>
                <a:srgbClr val="0070C0"/>
              </a:buClr>
            </a:pPr>
            <a:r>
              <a:rPr lang="en-US" dirty="0">
                <a:solidFill>
                  <a:schemeClr val="bg2"/>
                </a:solidFill>
              </a:rPr>
              <a:t>Max of 50,000 rows</a:t>
            </a:r>
          </a:p>
          <a:p>
            <a:pPr lvl="1">
              <a:buClr>
                <a:srgbClr val="0070C0"/>
              </a:buClr>
            </a:pPr>
            <a:r>
              <a:rPr lang="en-US" dirty="0">
                <a:solidFill>
                  <a:schemeClr val="bg2"/>
                </a:solidFill>
              </a:rPr>
              <a:t>Max 10 MB in </a:t>
            </a:r>
            <a:r>
              <a:rPr lang="en-US" dirty="0" smtClean="0">
                <a:solidFill>
                  <a:schemeClr val="bg2"/>
                </a:solidFill>
              </a:rPr>
              <a:t>size</a:t>
            </a:r>
          </a:p>
          <a:p>
            <a:pPr>
              <a:buClr>
                <a:srgbClr val="0070C0"/>
              </a:buClr>
            </a:pPr>
            <a:r>
              <a:rPr lang="en-US" sz="3200" dirty="0">
                <a:solidFill>
                  <a:schemeClr val="bg2"/>
                </a:solidFill>
              </a:rPr>
              <a:t>Very </a:t>
            </a:r>
            <a:r>
              <a:rPr lang="en-US" sz="3200" b="1" dirty="0">
                <a:solidFill>
                  <a:schemeClr val="bg2"/>
                </a:solidFill>
              </a:rPr>
              <a:t>limited data migration </a:t>
            </a:r>
            <a:r>
              <a:rPr lang="en-US" sz="3200" b="1" dirty="0" smtClean="0">
                <a:solidFill>
                  <a:schemeClr val="bg2"/>
                </a:solidFill>
              </a:rPr>
              <a:t>scope</a:t>
            </a:r>
            <a:r>
              <a:rPr lang="en-US" sz="3200" dirty="0" smtClean="0">
                <a:solidFill>
                  <a:schemeClr val="bg2"/>
                </a:solidFill>
              </a:rPr>
              <a:t> (mail items only)</a:t>
            </a:r>
            <a:endParaRPr lang="en-US" sz="3200" b="1" dirty="0">
              <a:solidFill>
                <a:schemeClr val="bg2"/>
              </a:solidFill>
            </a:endParaRPr>
          </a:p>
        </p:txBody>
      </p:sp>
    </p:spTree>
    <p:extLst>
      <p:ext uri="{BB962C8B-B14F-4D97-AF65-F5344CB8AC3E}">
        <p14:creationId xmlns:p14="http://schemas.microsoft.com/office/powerpoint/2010/main" val="1719266402"/>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0070C0"/>
                </a:solidFill>
              </a:rPr>
              <a:t>IMAP </a:t>
            </a:r>
            <a:r>
              <a:rPr lang="en-US" dirty="0" smtClean="0">
                <a:solidFill>
                  <a:srgbClr val="0070C0"/>
                </a:solidFill>
              </a:rPr>
              <a:t>Data Migration Scope</a:t>
            </a:r>
            <a:endParaRPr lang="en-US" dirty="0">
              <a:solidFill>
                <a:srgbClr val="0070C0"/>
              </a:solidFill>
            </a:endParaRPr>
          </a:p>
        </p:txBody>
      </p:sp>
      <p:sp>
        <p:nvSpPr>
          <p:cNvPr id="11" name="Rectangle 10"/>
          <p:cNvSpPr/>
          <p:nvPr/>
        </p:nvSpPr>
        <p:spPr bwMode="auto">
          <a:xfrm>
            <a:off x="550228" y="1371600"/>
            <a:ext cx="5212080" cy="45720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algn="ctr" defTabSz="914099" fontAlgn="base">
              <a:spcBef>
                <a:spcPct val="0"/>
              </a:spcBef>
              <a:spcAft>
                <a:spcPct val="0"/>
              </a:spcAft>
            </a:pPr>
            <a:r>
              <a:rPr lang="en-US" sz="3200" b="1" kern="0" dirty="0">
                <a:solidFill>
                  <a:schemeClr val="bg1"/>
                </a:solidFill>
              </a:rPr>
              <a:t>Migrated</a:t>
            </a:r>
          </a:p>
          <a:p>
            <a:pPr marL="457200" indent="-457200">
              <a:spcAft>
                <a:spcPts val="600"/>
              </a:spcAft>
              <a:buFont typeface="Wingdings" pitchFamily="2" charset="2"/>
              <a:buChar char="§"/>
            </a:pPr>
            <a:r>
              <a:rPr lang="en-US" sz="2800" dirty="0">
                <a:solidFill>
                  <a:schemeClr val="bg1"/>
                </a:solidFill>
                <a:latin typeface="+mj-lt"/>
              </a:rPr>
              <a:t>Mail messages </a:t>
            </a:r>
            <a:br>
              <a:rPr lang="en-US" sz="2800" dirty="0">
                <a:solidFill>
                  <a:schemeClr val="bg1"/>
                </a:solidFill>
                <a:latin typeface="+mj-lt"/>
              </a:rPr>
            </a:br>
            <a:r>
              <a:rPr lang="en-US" sz="2800" dirty="0">
                <a:solidFill>
                  <a:schemeClr val="bg1"/>
                </a:solidFill>
                <a:latin typeface="+mj-lt"/>
              </a:rPr>
              <a:t>(Inbox and other folders)</a:t>
            </a:r>
          </a:p>
          <a:p>
            <a:pPr marL="457200" indent="-457200">
              <a:spcAft>
                <a:spcPts val="600"/>
              </a:spcAft>
              <a:buFont typeface="Wingdings" pitchFamily="2" charset="2"/>
              <a:buChar char="§"/>
            </a:pPr>
            <a:r>
              <a:rPr lang="en-US" sz="2800" dirty="0">
                <a:latin typeface="+mj-lt"/>
              </a:rPr>
              <a:t>Maximum of 500,000 items</a:t>
            </a:r>
          </a:p>
          <a:p>
            <a:pPr marL="457200" indent="-457200">
              <a:spcAft>
                <a:spcPts val="600"/>
              </a:spcAft>
              <a:buFont typeface="Wingdings" pitchFamily="2" charset="2"/>
              <a:buChar char="§"/>
            </a:pPr>
            <a:r>
              <a:rPr lang="en-US" sz="2800" dirty="0">
                <a:solidFill>
                  <a:schemeClr val="bg1"/>
                </a:solidFill>
                <a:latin typeface="+mj-lt"/>
              </a:rPr>
              <a:t>Possible to exclude specific folders from migration</a:t>
            </a:r>
            <a:br>
              <a:rPr lang="en-US" sz="2800" dirty="0">
                <a:solidFill>
                  <a:schemeClr val="bg1"/>
                </a:solidFill>
                <a:latin typeface="+mj-lt"/>
              </a:rPr>
            </a:br>
            <a:r>
              <a:rPr lang="en-US" sz="2800" dirty="0">
                <a:solidFill>
                  <a:schemeClr val="bg1"/>
                </a:solidFill>
                <a:latin typeface="+mj-lt"/>
              </a:rPr>
              <a:t>(e.g. Deleted Items, Junk E-Mail)</a:t>
            </a:r>
          </a:p>
        </p:txBody>
      </p:sp>
      <p:sp>
        <p:nvSpPr>
          <p:cNvPr id="12" name="Rectangle 11"/>
          <p:cNvSpPr/>
          <p:nvPr/>
        </p:nvSpPr>
        <p:spPr bwMode="auto">
          <a:xfrm>
            <a:off x="6369396" y="1371600"/>
            <a:ext cx="5212080" cy="4572000"/>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algn="ctr" defTabSz="914099" fontAlgn="base">
              <a:spcBef>
                <a:spcPct val="0"/>
              </a:spcBef>
              <a:spcAft>
                <a:spcPct val="0"/>
              </a:spcAft>
            </a:pPr>
            <a:r>
              <a:rPr lang="en-US" sz="3200" b="1" kern="0" dirty="0">
                <a:solidFill>
                  <a:schemeClr val="bg1"/>
                </a:solidFill>
              </a:rPr>
              <a:t>Not Migrated</a:t>
            </a:r>
          </a:p>
          <a:p>
            <a:pPr marL="457200" indent="-457200">
              <a:buFont typeface="Wingdings" pitchFamily="2" charset="2"/>
              <a:buChar char="§"/>
            </a:pPr>
            <a:r>
              <a:rPr lang="en-US" sz="2800" dirty="0">
                <a:solidFill>
                  <a:schemeClr val="bg1"/>
                </a:solidFill>
                <a:latin typeface="+mj-lt"/>
              </a:rPr>
              <a:t>Contacts, Calendars, Tasks, etc.</a:t>
            </a:r>
          </a:p>
          <a:p>
            <a:pPr marL="457200" indent="-457200">
              <a:buFont typeface="Wingdings" pitchFamily="2" charset="2"/>
              <a:buChar char="§"/>
            </a:pPr>
            <a:r>
              <a:rPr lang="en-US" sz="2800" dirty="0">
                <a:latin typeface="+mj-lt"/>
              </a:rPr>
              <a:t>Excluded folders</a:t>
            </a:r>
          </a:p>
          <a:p>
            <a:pPr marL="457200" indent="-457200">
              <a:buFont typeface="Wingdings" pitchFamily="2" charset="2"/>
              <a:buChar char="§"/>
            </a:pPr>
            <a:r>
              <a:rPr lang="en-US" sz="2800" dirty="0">
                <a:latin typeface="+mj-lt"/>
              </a:rPr>
              <a:t>Folders with a forward slash</a:t>
            </a:r>
            <a:br>
              <a:rPr lang="en-US" sz="2800" dirty="0">
                <a:latin typeface="+mj-lt"/>
              </a:rPr>
            </a:br>
            <a:r>
              <a:rPr lang="en-US" sz="2800" dirty="0">
                <a:latin typeface="+mj-lt"/>
              </a:rPr>
              <a:t>( / ) in the folder name</a:t>
            </a:r>
          </a:p>
          <a:p>
            <a:pPr marL="457200" indent="-457200">
              <a:buFont typeface="Wingdings" pitchFamily="2" charset="2"/>
              <a:buChar char="§"/>
            </a:pPr>
            <a:r>
              <a:rPr lang="en-US" sz="2800" dirty="0">
                <a:latin typeface="+mj-lt"/>
              </a:rPr>
              <a:t>Messages larger than 25 MB</a:t>
            </a:r>
            <a:endParaRPr lang="en-US" sz="2800" dirty="0">
              <a:solidFill>
                <a:schemeClr val="bg1"/>
              </a:solidFill>
              <a:latin typeface="+mj-lt"/>
            </a:endParaRPr>
          </a:p>
        </p:txBody>
      </p:sp>
    </p:spTree>
    <p:extLst>
      <p:ext uri="{BB962C8B-B14F-4D97-AF65-F5344CB8AC3E}">
        <p14:creationId xmlns:p14="http://schemas.microsoft.com/office/powerpoint/2010/main" val="4259630855"/>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0070C0"/>
                </a:solidFill>
              </a:rPr>
              <a:t>Staged Exchange Migration </a:t>
            </a:r>
            <a:br>
              <a:rPr lang="en-US" dirty="0" smtClean="0">
                <a:solidFill>
                  <a:srgbClr val="0070C0"/>
                </a:solidFill>
              </a:rPr>
            </a:br>
            <a:r>
              <a:rPr lang="en-US" sz="4400" i="1" dirty="0" smtClean="0">
                <a:solidFill>
                  <a:srgbClr val="0070C0"/>
                </a:solidFill>
              </a:rPr>
              <a:t>Features and Benefits</a:t>
            </a:r>
            <a:endParaRPr lang="en-US" sz="4400" i="1" dirty="0">
              <a:solidFill>
                <a:srgbClr val="0070C0"/>
              </a:solidFill>
            </a:endParaRPr>
          </a:p>
        </p:txBody>
      </p:sp>
      <p:sp>
        <p:nvSpPr>
          <p:cNvPr id="5" name="Text Placeholder 4"/>
          <p:cNvSpPr>
            <a:spLocks noGrp="1"/>
          </p:cNvSpPr>
          <p:nvPr>
            <p:ph type="body" sz="quarter" idx="10"/>
          </p:nvPr>
        </p:nvSpPr>
        <p:spPr>
          <a:xfrm>
            <a:off x="519248" y="1904999"/>
            <a:ext cx="11149013" cy="4179606"/>
          </a:xfrm>
        </p:spPr>
        <p:txBody>
          <a:bodyPr>
            <a:spAutoFit/>
          </a:bodyPr>
          <a:lstStyle/>
          <a:p>
            <a:pPr>
              <a:buClr>
                <a:srgbClr val="0070C0"/>
              </a:buClr>
            </a:pPr>
            <a:r>
              <a:rPr lang="en-US" sz="2800" b="1" dirty="0">
                <a:solidFill>
                  <a:schemeClr val="bg2"/>
                </a:solidFill>
              </a:rPr>
              <a:t>Simple and flexible </a:t>
            </a:r>
            <a:r>
              <a:rPr lang="en-US" sz="2800" dirty="0">
                <a:solidFill>
                  <a:schemeClr val="bg2"/>
                </a:solidFill>
              </a:rPr>
              <a:t>migration solution</a:t>
            </a:r>
          </a:p>
          <a:p>
            <a:pPr>
              <a:buClr>
                <a:srgbClr val="0070C0"/>
              </a:buClr>
            </a:pPr>
            <a:r>
              <a:rPr lang="en-US" sz="2800" b="1" dirty="0">
                <a:solidFill>
                  <a:schemeClr val="bg2"/>
                </a:solidFill>
              </a:rPr>
              <a:t>High-fidelity</a:t>
            </a:r>
            <a:r>
              <a:rPr lang="en-US" sz="2800" dirty="0">
                <a:solidFill>
                  <a:schemeClr val="bg2"/>
                </a:solidFill>
              </a:rPr>
              <a:t> solution – all mailbox content is migrated</a:t>
            </a:r>
          </a:p>
          <a:p>
            <a:pPr>
              <a:buClr>
                <a:srgbClr val="0070C0"/>
              </a:buClr>
            </a:pPr>
            <a:r>
              <a:rPr lang="en-US" sz="2800" dirty="0">
                <a:solidFill>
                  <a:schemeClr val="bg2"/>
                </a:solidFill>
              </a:rPr>
              <a:t>Typically best suited to </a:t>
            </a:r>
            <a:r>
              <a:rPr lang="en-US" sz="2800" b="1" dirty="0">
                <a:solidFill>
                  <a:schemeClr val="bg2"/>
                </a:solidFill>
              </a:rPr>
              <a:t>medium and large</a:t>
            </a:r>
            <a:r>
              <a:rPr lang="en-US" sz="2800" dirty="0">
                <a:solidFill>
                  <a:schemeClr val="bg2"/>
                </a:solidFill>
              </a:rPr>
              <a:t> organizations</a:t>
            </a:r>
          </a:p>
          <a:p>
            <a:pPr>
              <a:buClr>
                <a:srgbClr val="0070C0"/>
              </a:buClr>
            </a:pPr>
            <a:r>
              <a:rPr lang="en-US" sz="2800" dirty="0">
                <a:solidFill>
                  <a:schemeClr val="bg2"/>
                </a:solidFill>
              </a:rPr>
              <a:t>Users are provisioned with </a:t>
            </a:r>
            <a:r>
              <a:rPr lang="en-US" sz="2800" b="1" dirty="0">
                <a:solidFill>
                  <a:schemeClr val="bg2"/>
                </a:solidFill>
              </a:rPr>
              <a:t>Directory Sync</a:t>
            </a:r>
            <a:r>
              <a:rPr lang="en-US" sz="2800" dirty="0">
                <a:solidFill>
                  <a:schemeClr val="bg2"/>
                </a:solidFill>
              </a:rPr>
              <a:t> prior to migration</a:t>
            </a:r>
            <a:endParaRPr lang="en-US" sz="2800" b="1" dirty="0">
              <a:solidFill>
                <a:schemeClr val="bg2"/>
              </a:solidFill>
            </a:endParaRPr>
          </a:p>
          <a:p>
            <a:pPr>
              <a:buClr>
                <a:srgbClr val="0070C0"/>
              </a:buClr>
            </a:pPr>
            <a:r>
              <a:rPr lang="en-US" sz="2800" b="1" dirty="0">
                <a:solidFill>
                  <a:schemeClr val="bg2"/>
                </a:solidFill>
              </a:rPr>
              <a:t>No limit</a:t>
            </a:r>
            <a:r>
              <a:rPr lang="en-US" sz="2800" dirty="0">
                <a:solidFill>
                  <a:schemeClr val="bg2"/>
                </a:solidFill>
              </a:rPr>
              <a:t> on the </a:t>
            </a:r>
            <a:r>
              <a:rPr lang="en-US" sz="2800" b="1" dirty="0">
                <a:solidFill>
                  <a:schemeClr val="bg2"/>
                </a:solidFill>
              </a:rPr>
              <a:t>number of mailboxes</a:t>
            </a:r>
          </a:p>
          <a:p>
            <a:pPr>
              <a:buClr>
                <a:srgbClr val="0070C0"/>
              </a:buClr>
            </a:pPr>
            <a:r>
              <a:rPr lang="en-US" sz="2800" dirty="0">
                <a:solidFill>
                  <a:schemeClr val="bg2"/>
                </a:solidFill>
              </a:rPr>
              <a:t>Users can be migrated in </a:t>
            </a:r>
            <a:r>
              <a:rPr lang="en-US" sz="2800" b="1" dirty="0">
                <a:solidFill>
                  <a:schemeClr val="bg2"/>
                </a:solidFill>
              </a:rPr>
              <a:t>batches</a:t>
            </a:r>
            <a:r>
              <a:rPr lang="en-US" sz="2800" dirty="0">
                <a:solidFill>
                  <a:schemeClr val="bg2"/>
                </a:solidFill>
              </a:rPr>
              <a:t> (up to </a:t>
            </a:r>
            <a:r>
              <a:rPr lang="en-US" sz="2800" b="1" dirty="0"/>
              <a:t>1000</a:t>
            </a:r>
            <a:r>
              <a:rPr lang="en-US" sz="2800" dirty="0"/>
              <a:t> per batch</a:t>
            </a:r>
            <a:r>
              <a:rPr lang="en-US" sz="2800" dirty="0">
                <a:solidFill>
                  <a:schemeClr val="bg2"/>
                </a:solidFill>
              </a:rPr>
              <a:t>)</a:t>
            </a:r>
            <a:endParaRPr lang="en-US" sz="2800" b="1" dirty="0">
              <a:solidFill>
                <a:schemeClr val="bg2"/>
              </a:solidFill>
            </a:endParaRPr>
          </a:p>
          <a:p>
            <a:pPr>
              <a:buClr>
                <a:srgbClr val="0070C0"/>
              </a:buClr>
            </a:pPr>
            <a:r>
              <a:rPr lang="en-US" sz="2800" dirty="0">
                <a:solidFill>
                  <a:schemeClr val="bg2"/>
                </a:solidFill>
              </a:rPr>
              <a:t>Works with </a:t>
            </a:r>
            <a:r>
              <a:rPr lang="en-US" sz="2800" b="1" dirty="0" smtClean="0">
                <a:solidFill>
                  <a:schemeClr val="bg2"/>
                </a:solidFill>
              </a:rPr>
              <a:t>Exchange </a:t>
            </a:r>
            <a:r>
              <a:rPr lang="en-US" sz="2800" b="1" dirty="0">
                <a:solidFill>
                  <a:schemeClr val="bg2"/>
                </a:solidFill>
              </a:rPr>
              <a:t>2003 and 2007</a:t>
            </a:r>
            <a:r>
              <a:rPr lang="en-US" sz="2800" dirty="0">
                <a:solidFill>
                  <a:schemeClr val="bg2"/>
                </a:solidFill>
              </a:rPr>
              <a:t> only, </a:t>
            </a:r>
            <a:r>
              <a:rPr lang="en-US" sz="2800" b="1" dirty="0">
                <a:solidFill>
                  <a:schemeClr val="bg2"/>
                </a:solidFill>
              </a:rPr>
              <a:t>on-premises or hosted</a:t>
            </a:r>
            <a:endParaRPr lang="en-US" sz="2800" dirty="0">
              <a:solidFill>
                <a:schemeClr val="bg2"/>
              </a:solidFill>
            </a:endParaRPr>
          </a:p>
          <a:p>
            <a:pPr>
              <a:buClr>
                <a:srgbClr val="0070C0"/>
              </a:buClr>
            </a:pPr>
            <a:r>
              <a:rPr lang="en-US" sz="2800" dirty="0">
                <a:solidFill>
                  <a:schemeClr val="bg2"/>
                </a:solidFill>
              </a:rPr>
              <a:t>Identity management on-premises</a:t>
            </a:r>
          </a:p>
          <a:p>
            <a:pPr>
              <a:buClr>
                <a:srgbClr val="0070C0"/>
              </a:buClr>
            </a:pPr>
            <a:r>
              <a:rPr lang="en-US" sz="2800" dirty="0">
                <a:solidFill>
                  <a:schemeClr val="bg2"/>
                </a:solidFill>
              </a:rPr>
              <a:t>On-premises migration tool is </a:t>
            </a:r>
            <a:r>
              <a:rPr lang="en-US" sz="2800" b="1" dirty="0">
                <a:solidFill>
                  <a:schemeClr val="bg2"/>
                </a:solidFill>
              </a:rPr>
              <a:t>not</a:t>
            </a:r>
            <a:r>
              <a:rPr lang="en-US" sz="2800" dirty="0">
                <a:solidFill>
                  <a:schemeClr val="bg2"/>
                </a:solidFill>
              </a:rPr>
              <a:t> required</a:t>
            </a:r>
          </a:p>
        </p:txBody>
      </p:sp>
    </p:spTree>
    <p:extLst>
      <p:ext uri="{BB962C8B-B14F-4D97-AF65-F5344CB8AC3E}">
        <p14:creationId xmlns:p14="http://schemas.microsoft.com/office/powerpoint/2010/main" val="1124675645"/>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0070C0"/>
                </a:solidFill>
              </a:rPr>
              <a:t>Staged Exchange Migration </a:t>
            </a:r>
            <a:br>
              <a:rPr lang="en-US" dirty="0" smtClean="0">
                <a:solidFill>
                  <a:srgbClr val="0070C0"/>
                </a:solidFill>
              </a:rPr>
            </a:br>
            <a:r>
              <a:rPr lang="en-US" sz="4400" i="1" dirty="0" smtClean="0">
                <a:solidFill>
                  <a:srgbClr val="0070C0"/>
                </a:solidFill>
              </a:rPr>
              <a:t>User Experience</a:t>
            </a:r>
            <a:endParaRPr lang="en-US" sz="4400" i="1" dirty="0">
              <a:solidFill>
                <a:srgbClr val="0070C0"/>
              </a:solidFill>
            </a:endParaRPr>
          </a:p>
        </p:txBody>
      </p:sp>
      <p:sp>
        <p:nvSpPr>
          <p:cNvPr id="5" name="Text Placeholder 4"/>
          <p:cNvSpPr>
            <a:spLocks noGrp="1"/>
          </p:cNvSpPr>
          <p:nvPr>
            <p:ph type="body" sz="quarter" idx="10"/>
          </p:nvPr>
        </p:nvSpPr>
        <p:spPr>
          <a:xfrm>
            <a:off x="522152" y="1891813"/>
            <a:ext cx="11149013" cy="3871829"/>
          </a:xfrm>
        </p:spPr>
        <p:txBody>
          <a:bodyPr>
            <a:spAutoFit/>
          </a:bodyPr>
          <a:lstStyle/>
          <a:p>
            <a:pPr>
              <a:spcBef>
                <a:spcPts val="0"/>
              </a:spcBef>
              <a:spcAft>
                <a:spcPts val="1200"/>
              </a:spcAft>
              <a:buClr>
                <a:srgbClr val="0070C0"/>
              </a:buClr>
            </a:pPr>
            <a:r>
              <a:rPr lang="en-US" sz="2800" dirty="0"/>
              <a:t>Admin needs to </a:t>
            </a:r>
            <a:r>
              <a:rPr lang="en-US" sz="2800" b="1" dirty="0"/>
              <a:t>distribute new passwords </a:t>
            </a:r>
            <a:r>
              <a:rPr lang="en-US" sz="2800" dirty="0"/>
              <a:t>to users</a:t>
            </a:r>
          </a:p>
          <a:p>
            <a:pPr>
              <a:spcBef>
                <a:spcPts val="0"/>
              </a:spcBef>
              <a:spcAft>
                <a:spcPts val="1200"/>
              </a:spcAft>
              <a:buClr>
                <a:srgbClr val="0070C0"/>
              </a:buClr>
            </a:pPr>
            <a:r>
              <a:rPr lang="en-US" sz="2800" b="1" dirty="0"/>
              <a:t>Users create their new Outlook profile </a:t>
            </a:r>
            <a:r>
              <a:rPr lang="en-US" sz="2800" dirty="0"/>
              <a:t>using O365 username and new passwords (</a:t>
            </a:r>
            <a:r>
              <a:rPr lang="en-US" sz="2800" dirty="0" err="1"/>
              <a:t>Autodiscover</a:t>
            </a:r>
            <a:r>
              <a:rPr lang="en-US" sz="2800" dirty="0"/>
              <a:t>)</a:t>
            </a:r>
          </a:p>
          <a:p>
            <a:pPr>
              <a:spcBef>
                <a:spcPts val="0"/>
              </a:spcBef>
              <a:spcAft>
                <a:spcPts val="1200"/>
              </a:spcAft>
              <a:buClr>
                <a:srgbClr val="0070C0"/>
              </a:buClr>
            </a:pPr>
            <a:r>
              <a:rPr lang="en-US" sz="2800" dirty="0"/>
              <a:t>All mail is downloaded from the Office 365 mailbox </a:t>
            </a:r>
          </a:p>
          <a:p>
            <a:pPr marL="290512" lvl="1" indent="0">
              <a:spcBef>
                <a:spcPts val="0"/>
              </a:spcBef>
              <a:spcAft>
                <a:spcPts val="1200"/>
              </a:spcAft>
              <a:buClr>
                <a:srgbClr val="0070C0"/>
              </a:buClr>
              <a:buNone/>
            </a:pPr>
            <a:r>
              <a:rPr lang="en-US" sz="2800" dirty="0"/>
              <a:t>(i.e. the </a:t>
            </a:r>
            <a:r>
              <a:rPr lang="en-US" sz="2800" b="1" dirty="0"/>
              <a:t>OST</a:t>
            </a:r>
            <a:r>
              <a:rPr lang="en-US" sz="2800" dirty="0"/>
              <a:t> file must be recreated</a:t>
            </a:r>
            <a:r>
              <a:rPr lang="en-US" sz="2800" dirty="0" smtClean="0"/>
              <a:t>)</a:t>
            </a:r>
          </a:p>
          <a:p>
            <a:pPr marL="290512" lvl="1" indent="0">
              <a:spcBef>
                <a:spcPts val="0"/>
              </a:spcBef>
              <a:spcAft>
                <a:spcPts val="1200"/>
              </a:spcAft>
              <a:buClr>
                <a:srgbClr val="0070C0"/>
              </a:buClr>
              <a:buNone/>
            </a:pPr>
            <a:endParaRPr lang="en-US" sz="2800" dirty="0"/>
          </a:p>
          <a:p>
            <a:pPr marL="290512" lvl="1" indent="0">
              <a:spcBef>
                <a:spcPts val="0"/>
              </a:spcBef>
              <a:spcAft>
                <a:spcPts val="1200"/>
              </a:spcAft>
              <a:buClr>
                <a:srgbClr val="0070C0"/>
              </a:buClr>
              <a:buNone/>
            </a:pPr>
            <a:r>
              <a:rPr lang="en-US" dirty="0" smtClean="0"/>
              <a:t>Note: IT Admins must convert on-premises mailbox-enable user to mail-enable user (which will delete on-premises content)</a:t>
            </a:r>
            <a:endParaRPr lang="en-US" dirty="0"/>
          </a:p>
        </p:txBody>
      </p:sp>
    </p:spTree>
    <p:extLst>
      <p:ext uri="{BB962C8B-B14F-4D97-AF65-F5344CB8AC3E}">
        <p14:creationId xmlns:p14="http://schemas.microsoft.com/office/powerpoint/2010/main" val="842135436"/>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0070C0"/>
                </a:solidFill>
              </a:rPr>
              <a:t>Staged Exchange Migration </a:t>
            </a:r>
            <a:br>
              <a:rPr lang="en-US" dirty="0" smtClean="0">
                <a:solidFill>
                  <a:srgbClr val="0070C0"/>
                </a:solidFill>
              </a:rPr>
            </a:br>
            <a:r>
              <a:rPr lang="en-US" sz="4400" i="1" dirty="0" smtClean="0">
                <a:solidFill>
                  <a:srgbClr val="0070C0"/>
                </a:solidFill>
              </a:rPr>
              <a:t>Data Migration Scope</a:t>
            </a:r>
            <a:endParaRPr lang="en-US" sz="4400" i="1" dirty="0">
              <a:solidFill>
                <a:srgbClr val="0070C0"/>
              </a:solidFill>
            </a:endParaRPr>
          </a:p>
        </p:txBody>
      </p:sp>
      <p:sp>
        <p:nvSpPr>
          <p:cNvPr id="5" name="Text Placeholder 4"/>
          <p:cNvSpPr>
            <a:spLocks noGrp="1"/>
          </p:cNvSpPr>
          <p:nvPr>
            <p:ph type="body" sz="quarter" idx="10"/>
          </p:nvPr>
        </p:nvSpPr>
        <p:spPr>
          <a:xfrm>
            <a:off x="519248" y="1955799"/>
            <a:ext cx="11149013" cy="3360920"/>
          </a:xfrm>
        </p:spPr>
        <p:txBody>
          <a:bodyPr>
            <a:spAutoFit/>
          </a:bodyPr>
          <a:lstStyle/>
          <a:p>
            <a:pPr>
              <a:buClr>
                <a:srgbClr val="0070C0"/>
              </a:buClr>
            </a:pPr>
            <a:r>
              <a:rPr lang="en-US" sz="2800" b="1" dirty="0">
                <a:solidFill>
                  <a:schemeClr val="bg2"/>
                </a:solidFill>
              </a:rPr>
              <a:t>Partial</a:t>
            </a:r>
            <a:r>
              <a:rPr lang="en-US" sz="2800" dirty="0">
                <a:solidFill>
                  <a:schemeClr val="bg2"/>
                </a:solidFill>
              </a:rPr>
              <a:t> migrations are </a:t>
            </a:r>
            <a:r>
              <a:rPr lang="en-US" sz="2800" b="1" dirty="0">
                <a:solidFill>
                  <a:schemeClr val="bg2"/>
                </a:solidFill>
              </a:rPr>
              <a:t>not possible</a:t>
            </a:r>
            <a:r>
              <a:rPr lang="en-US" sz="2800" dirty="0">
                <a:solidFill>
                  <a:schemeClr val="bg2"/>
                </a:solidFill>
              </a:rPr>
              <a:t> </a:t>
            </a:r>
            <a:br>
              <a:rPr lang="en-US" sz="2800" dirty="0">
                <a:solidFill>
                  <a:schemeClr val="bg2"/>
                </a:solidFill>
              </a:rPr>
            </a:br>
            <a:r>
              <a:rPr lang="en-US" sz="2800" dirty="0">
                <a:solidFill>
                  <a:schemeClr val="bg2"/>
                </a:solidFill>
              </a:rPr>
              <a:t>(no folder exclusion, no time range selection, etc.)</a:t>
            </a:r>
          </a:p>
          <a:p>
            <a:pPr>
              <a:lnSpc>
                <a:spcPct val="100000"/>
              </a:lnSpc>
              <a:buClr>
                <a:srgbClr val="0070C0"/>
              </a:buClr>
            </a:pPr>
            <a:r>
              <a:rPr lang="en-US" sz="2800" dirty="0"/>
              <a:t>Mailboxes enabled for </a:t>
            </a:r>
            <a:r>
              <a:rPr lang="en-US" sz="2800" b="1" dirty="0"/>
              <a:t>Unified Messaging</a:t>
            </a:r>
            <a:r>
              <a:rPr lang="en-US" sz="2800" dirty="0"/>
              <a:t> cannot be migrated</a:t>
            </a:r>
          </a:p>
          <a:p>
            <a:pPr>
              <a:lnSpc>
                <a:spcPct val="100000"/>
              </a:lnSpc>
              <a:buClr>
                <a:srgbClr val="0070C0"/>
              </a:buClr>
            </a:pPr>
            <a:r>
              <a:rPr lang="en-US" sz="2800" b="1" dirty="0"/>
              <a:t>Hidden mailboxes </a:t>
            </a:r>
            <a:r>
              <a:rPr lang="en-US" sz="2800" dirty="0"/>
              <a:t>(not visible to tool) cannot be migrated</a:t>
            </a:r>
          </a:p>
          <a:p>
            <a:pPr>
              <a:lnSpc>
                <a:spcPct val="100000"/>
              </a:lnSpc>
              <a:buClr>
                <a:srgbClr val="0070C0"/>
              </a:buClr>
            </a:pPr>
            <a:r>
              <a:rPr lang="en-US" sz="2800" b="1" dirty="0"/>
              <a:t>New cloud mailbox</a:t>
            </a:r>
            <a:r>
              <a:rPr lang="en-US" sz="2800" dirty="0"/>
              <a:t> is created (new GUID) and </a:t>
            </a:r>
            <a:r>
              <a:rPr lang="en-US" sz="2800" b="1" dirty="0"/>
              <a:t>data is copied</a:t>
            </a:r>
          </a:p>
          <a:p>
            <a:pPr>
              <a:lnSpc>
                <a:spcPct val="100000"/>
              </a:lnSpc>
              <a:buClr>
                <a:srgbClr val="0070C0"/>
              </a:buClr>
            </a:pPr>
            <a:r>
              <a:rPr lang="en-US" sz="2800" dirty="0"/>
              <a:t>Existing cached-mode files (OST files) cannot be preserved</a:t>
            </a:r>
          </a:p>
          <a:p>
            <a:pPr lvl="1">
              <a:lnSpc>
                <a:spcPct val="100000"/>
              </a:lnSpc>
              <a:buClr>
                <a:srgbClr val="0070C0"/>
              </a:buClr>
            </a:pPr>
            <a:endParaRPr lang="en-US" sz="2800" dirty="0"/>
          </a:p>
        </p:txBody>
      </p:sp>
    </p:spTree>
    <p:extLst>
      <p:ext uri="{BB962C8B-B14F-4D97-AF65-F5344CB8AC3E}">
        <p14:creationId xmlns:p14="http://schemas.microsoft.com/office/powerpoint/2010/main" val="4089980694"/>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0070C0"/>
                </a:solidFill>
              </a:rPr>
              <a:t>Staged Exchange Migration </a:t>
            </a:r>
            <a:br>
              <a:rPr lang="en-US" dirty="0" smtClean="0">
                <a:solidFill>
                  <a:srgbClr val="0070C0"/>
                </a:solidFill>
              </a:rPr>
            </a:br>
            <a:r>
              <a:rPr lang="en-US" sz="4400" i="1" dirty="0" smtClean="0">
                <a:solidFill>
                  <a:srgbClr val="0070C0"/>
                </a:solidFill>
              </a:rPr>
              <a:t>Data Migration Scope</a:t>
            </a:r>
            <a:endParaRPr lang="en-US" i="1" dirty="0">
              <a:solidFill>
                <a:srgbClr val="0070C0"/>
              </a:solidFill>
            </a:endParaRPr>
          </a:p>
        </p:txBody>
      </p:sp>
      <p:sp>
        <p:nvSpPr>
          <p:cNvPr id="11" name="Rectangle 10"/>
          <p:cNvSpPr/>
          <p:nvPr/>
        </p:nvSpPr>
        <p:spPr bwMode="auto">
          <a:xfrm>
            <a:off x="550228" y="1663700"/>
            <a:ext cx="5212080" cy="45720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algn="ctr" defTabSz="914099" fontAlgn="base">
              <a:spcBef>
                <a:spcPct val="0"/>
              </a:spcBef>
              <a:spcAft>
                <a:spcPct val="0"/>
              </a:spcAft>
            </a:pPr>
            <a:r>
              <a:rPr lang="en-US" sz="3200" b="1" kern="0" dirty="0">
                <a:solidFill>
                  <a:srgbClr val="FFFFFF"/>
                </a:solidFill>
              </a:rPr>
              <a:t>Migrated</a:t>
            </a:r>
          </a:p>
          <a:p>
            <a:pPr marL="457200" indent="-457200">
              <a:spcAft>
                <a:spcPts val="600"/>
              </a:spcAft>
              <a:buFont typeface="Wingdings" pitchFamily="2" charset="2"/>
              <a:buChar char="§"/>
            </a:pPr>
            <a:r>
              <a:rPr lang="en-US" sz="2800" dirty="0">
                <a:solidFill>
                  <a:srgbClr val="FFFFFF"/>
                </a:solidFill>
                <a:latin typeface="Segoe UI Light"/>
              </a:rPr>
              <a:t>Mail messages and folders</a:t>
            </a:r>
          </a:p>
          <a:p>
            <a:pPr marL="457200" indent="-457200">
              <a:spcAft>
                <a:spcPts val="600"/>
              </a:spcAft>
              <a:buFont typeface="Wingdings" pitchFamily="2" charset="2"/>
              <a:buChar char="§"/>
            </a:pPr>
            <a:r>
              <a:rPr lang="en-US" sz="2800" dirty="0">
                <a:solidFill>
                  <a:srgbClr val="FFFFFF"/>
                </a:solidFill>
                <a:latin typeface="Segoe UI Light"/>
              </a:rPr>
              <a:t>Rules and categories</a:t>
            </a:r>
          </a:p>
          <a:p>
            <a:pPr marL="457200" indent="-457200">
              <a:spcAft>
                <a:spcPts val="600"/>
              </a:spcAft>
              <a:buFont typeface="Wingdings" pitchFamily="2" charset="2"/>
              <a:buChar char="§"/>
            </a:pPr>
            <a:r>
              <a:rPr lang="en-US" sz="2800" dirty="0">
                <a:solidFill>
                  <a:srgbClr val="FFFFFF"/>
                </a:solidFill>
                <a:latin typeface="Segoe UI Light"/>
              </a:rPr>
              <a:t>Calendar (normal, recurring)</a:t>
            </a:r>
          </a:p>
          <a:p>
            <a:pPr marL="457200" indent="-457200">
              <a:spcAft>
                <a:spcPts val="600"/>
              </a:spcAft>
              <a:buFont typeface="Wingdings" pitchFamily="2" charset="2"/>
              <a:buChar char="§"/>
            </a:pPr>
            <a:r>
              <a:rPr lang="en-US" sz="2800" dirty="0">
                <a:solidFill>
                  <a:srgbClr val="FFFFFF"/>
                </a:solidFill>
                <a:latin typeface="Segoe UI Light"/>
              </a:rPr>
              <a:t>Out-of-Office settings</a:t>
            </a:r>
          </a:p>
          <a:p>
            <a:pPr marL="457200" indent="-457200">
              <a:spcAft>
                <a:spcPts val="600"/>
              </a:spcAft>
              <a:buFont typeface="Wingdings" pitchFamily="2" charset="2"/>
              <a:buChar char="§"/>
            </a:pPr>
            <a:r>
              <a:rPr lang="en-US" sz="2800" dirty="0">
                <a:solidFill>
                  <a:srgbClr val="FFFFFF"/>
                </a:solidFill>
                <a:latin typeface="Segoe UI Light"/>
              </a:rPr>
              <a:t>Contacts</a:t>
            </a:r>
          </a:p>
          <a:p>
            <a:pPr marL="457200" indent="-457200">
              <a:spcAft>
                <a:spcPts val="600"/>
              </a:spcAft>
              <a:buFont typeface="Wingdings" pitchFamily="2" charset="2"/>
              <a:buChar char="§"/>
            </a:pPr>
            <a:r>
              <a:rPr lang="en-US" sz="2800" dirty="0">
                <a:solidFill>
                  <a:srgbClr val="FFFFFF"/>
                </a:solidFill>
                <a:latin typeface="Segoe UI Light"/>
              </a:rPr>
              <a:t>Tasks</a:t>
            </a:r>
          </a:p>
          <a:p>
            <a:pPr marL="457200" indent="-457200">
              <a:spcAft>
                <a:spcPts val="600"/>
              </a:spcAft>
              <a:buFont typeface="Wingdings" pitchFamily="2" charset="2"/>
              <a:buChar char="§"/>
            </a:pPr>
            <a:r>
              <a:rPr lang="en-US" sz="2800" dirty="0">
                <a:solidFill>
                  <a:srgbClr val="FFFFFF"/>
                </a:solidFill>
                <a:latin typeface="Segoe UI Light"/>
              </a:rPr>
              <a:t>Delegates and folder perms</a:t>
            </a:r>
          </a:p>
          <a:p>
            <a:pPr marL="457200" indent="-457200">
              <a:spcAft>
                <a:spcPts val="600"/>
              </a:spcAft>
              <a:buFont typeface="Wingdings" pitchFamily="2" charset="2"/>
              <a:buChar char="§"/>
            </a:pPr>
            <a:r>
              <a:rPr lang="en-US" sz="2800" dirty="0">
                <a:solidFill>
                  <a:srgbClr val="FFFFFF"/>
                </a:solidFill>
                <a:latin typeface="Segoe UI Light"/>
              </a:rPr>
              <a:t>Outlook settings (e.g. favorites)</a:t>
            </a:r>
          </a:p>
        </p:txBody>
      </p:sp>
      <p:sp>
        <p:nvSpPr>
          <p:cNvPr id="12" name="Rectangle 11"/>
          <p:cNvSpPr/>
          <p:nvPr/>
        </p:nvSpPr>
        <p:spPr bwMode="auto">
          <a:xfrm>
            <a:off x="6369396" y="1663700"/>
            <a:ext cx="5212080" cy="4572000"/>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algn="ctr" defTabSz="914099" fontAlgn="base">
              <a:spcBef>
                <a:spcPct val="0"/>
              </a:spcBef>
              <a:spcAft>
                <a:spcPct val="0"/>
              </a:spcAft>
            </a:pPr>
            <a:r>
              <a:rPr lang="en-US" sz="3200" b="1" kern="0" dirty="0">
                <a:solidFill>
                  <a:srgbClr val="FFFFFF"/>
                </a:solidFill>
              </a:rPr>
              <a:t>Not Migrated</a:t>
            </a:r>
          </a:p>
          <a:p>
            <a:pPr marL="457200" indent="-457200">
              <a:buFont typeface="Wingdings" pitchFamily="2" charset="2"/>
              <a:buChar char="§"/>
            </a:pPr>
            <a:r>
              <a:rPr lang="en-US" sz="2800" dirty="0">
                <a:solidFill>
                  <a:srgbClr val="FFFFFF"/>
                </a:solidFill>
                <a:latin typeface="Segoe UI Light"/>
              </a:rPr>
              <a:t>Security Groups, DDLs</a:t>
            </a:r>
          </a:p>
          <a:p>
            <a:pPr marL="457200" indent="-457200">
              <a:buFont typeface="Wingdings" pitchFamily="2" charset="2"/>
              <a:buChar char="§"/>
            </a:pPr>
            <a:r>
              <a:rPr lang="en-US" sz="2800" dirty="0">
                <a:solidFill>
                  <a:srgbClr val="FFFFFF"/>
                </a:solidFill>
                <a:latin typeface="Segoe UI Light"/>
              </a:rPr>
              <a:t>System mailboxes</a:t>
            </a:r>
          </a:p>
          <a:p>
            <a:pPr marL="457200" indent="-457200">
              <a:buFont typeface="Wingdings" pitchFamily="2" charset="2"/>
              <a:buChar char="§"/>
            </a:pPr>
            <a:r>
              <a:rPr lang="en-US" sz="2800" dirty="0">
                <a:solidFill>
                  <a:srgbClr val="FFFFFF"/>
                </a:solidFill>
                <a:latin typeface="Segoe UI Light"/>
              </a:rPr>
              <a:t>Dumpster</a:t>
            </a:r>
          </a:p>
          <a:p>
            <a:pPr marL="457200" indent="-457200">
              <a:buFont typeface="Wingdings" pitchFamily="2" charset="2"/>
              <a:buChar char="§"/>
            </a:pPr>
            <a:r>
              <a:rPr lang="en-US" sz="2800" dirty="0">
                <a:solidFill>
                  <a:srgbClr val="FFFFFF"/>
                </a:solidFill>
                <a:latin typeface="Segoe UI Light"/>
              </a:rPr>
              <a:t>Send-As Permissions</a:t>
            </a:r>
          </a:p>
          <a:p>
            <a:pPr marL="457200" indent="-457200">
              <a:buFont typeface="Wingdings" pitchFamily="2" charset="2"/>
              <a:buChar char="§"/>
            </a:pPr>
            <a:r>
              <a:rPr lang="en-US" sz="2800" dirty="0">
                <a:solidFill>
                  <a:srgbClr val="FFFFFF"/>
                </a:solidFill>
                <a:latin typeface="Segoe UI Light"/>
              </a:rPr>
              <a:t>Messages larger than </a:t>
            </a:r>
            <a:r>
              <a:rPr lang="en-US" sz="3200" b="1" dirty="0">
                <a:solidFill>
                  <a:srgbClr val="FFFFFF"/>
                </a:solidFill>
                <a:latin typeface="Segoe UI Light"/>
              </a:rPr>
              <a:t>25</a:t>
            </a:r>
            <a:r>
              <a:rPr lang="en-US" sz="2800" dirty="0">
                <a:solidFill>
                  <a:srgbClr val="FFFFFF"/>
                </a:solidFill>
                <a:latin typeface="Segoe UI Light"/>
              </a:rPr>
              <a:t> MB</a:t>
            </a:r>
          </a:p>
        </p:txBody>
      </p:sp>
    </p:spTree>
    <p:extLst>
      <p:ext uri="{BB962C8B-B14F-4D97-AF65-F5344CB8AC3E}">
        <p14:creationId xmlns:p14="http://schemas.microsoft.com/office/powerpoint/2010/main" val="3516492722"/>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4"/>
          <p:cNvGrpSpPr>
            <a:grpSpLocks noChangeAspect="1"/>
          </p:cNvGrpSpPr>
          <p:nvPr/>
        </p:nvGrpSpPr>
        <p:grpSpPr bwMode="auto">
          <a:xfrm>
            <a:off x="1637466" y="3315270"/>
            <a:ext cx="973972" cy="936390"/>
            <a:chOff x="3529" y="1861"/>
            <a:chExt cx="622" cy="598"/>
          </a:xfrm>
        </p:grpSpPr>
        <p:sp>
          <p:nvSpPr>
            <p:cNvPr id="9" name="Freeform 5"/>
            <p:cNvSpPr>
              <a:spLocks noEditPoints="1"/>
            </p:cNvSpPr>
            <p:nvPr/>
          </p:nvSpPr>
          <p:spPr bwMode="auto">
            <a:xfrm>
              <a:off x="3529" y="1861"/>
              <a:ext cx="349" cy="598"/>
            </a:xfrm>
            <a:custGeom>
              <a:avLst/>
              <a:gdLst>
                <a:gd name="T0" fmla="*/ 349 w 349"/>
                <a:gd name="T1" fmla="*/ 598 h 598"/>
                <a:gd name="T2" fmla="*/ 0 w 349"/>
                <a:gd name="T3" fmla="*/ 536 h 598"/>
                <a:gd name="T4" fmla="*/ 0 w 349"/>
                <a:gd name="T5" fmla="*/ 63 h 598"/>
                <a:gd name="T6" fmla="*/ 349 w 349"/>
                <a:gd name="T7" fmla="*/ 0 h 598"/>
                <a:gd name="T8" fmla="*/ 349 w 349"/>
                <a:gd name="T9" fmla="*/ 598 h 598"/>
                <a:gd name="T10" fmla="*/ 235 w 349"/>
                <a:gd name="T11" fmla="*/ 371 h 598"/>
                <a:gd name="T12" fmla="*/ 156 w 349"/>
                <a:gd name="T13" fmla="*/ 366 h 598"/>
                <a:gd name="T14" fmla="*/ 156 w 349"/>
                <a:gd name="T15" fmla="*/ 309 h 598"/>
                <a:gd name="T16" fmla="*/ 223 w 349"/>
                <a:gd name="T17" fmla="*/ 311 h 598"/>
                <a:gd name="T18" fmla="*/ 223 w 349"/>
                <a:gd name="T19" fmla="*/ 261 h 598"/>
                <a:gd name="T20" fmla="*/ 156 w 349"/>
                <a:gd name="T21" fmla="*/ 258 h 598"/>
                <a:gd name="T22" fmla="*/ 156 w 349"/>
                <a:gd name="T23" fmla="*/ 201 h 598"/>
                <a:gd name="T24" fmla="*/ 237 w 349"/>
                <a:gd name="T25" fmla="*/ 201 h 598"/>
                <a:gd name="T26" fmla="*/ 237 w 349"/>
                <a:gd name="T27" fmla="*/ 151 h 598"/>
                <a:gd name="T28" fmla="*/ 101 w 349"/>
                <a:gd name="T29" fmla="*/ 160 h 598"/>
                <a:gd name="T30" fmla="*/ 101 w 349"/>
                <a:gd name="T31" fmla="*/ 411 h 598"/>
                <a:gd name="T32" fmla="*/ 235 w 349"/>
                <a:gd name="T33" fmla="*/ 426 h 598"/>
                <a:gd name="T34" fmla="*/ 235 w 349"/>
                <a:gd name="T35" fmla="*/ 371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9" h="598">
                  <a:moveTo>
                    <a:pt x="349" y="598"/>
                  </a:moveTo>
                  <a:lnTo>
                    <a:pt x="0" y="536"/>
                  </a:lnTo>
                  <a:lnTo>
                    <a:pt x="0" y="63"/>
                  </a:lnTo>
                  <a:lnTo>
                    <a:pt x="349" y="0"/>
                  </a:lnTo>
                  <a:lnTo>
                    <a:pt x="349" y="598"/>
                  </a:lnTo>
                  <a:close/>
                  <a:moveTo>
                    <a:pt x="235" y="371"/>
                  </a:moveTo>
                  <a:lnTo>
                    <a:pt x="156" y="366"/>
                  </a:lnTo>
                  <a:lnTo>
                    <a:pt x="156" y="309"/>
                  </a:lnTo>
                  <a:lnTo>
                    <a:pt x="223" y="311"/>
                  </a:lnTo>
                  <a:lnTo>
                    <a:pt x="223" y="261"/>
                  </a:lnTo>
                  <a:lnTo>
                    <a:pt x="156" y="258"/>
                  </a:lnTo>
                  <a:lnTo>
                    <a:pt x="156" y="201"/>
                  </a:lnTo>
                  <a:lnTo>
                    <a:pt x="237" y="201"/>
                  </a:lnTo>
                  <a:lnTo>
                    <a:pt x="237" y="151"/>
                  </a:lnTo>
                  <a:lnTo>
                    <a:pt x="101" y="160"/>
                  </a:lnTo>
                  <a:lnTo>
                    <a:pt x="101" y="411"/>
                  </a:lnTo>
                  <a:lnTo>
                    <a:pt x="235" y="426"/>
                  </a:lnTo>
                  <a:lnTo>
                    <a:pt x="235" y="371"/>
                  </a:lnTo>
                  <a:close/>
                </a:path>
              </a:pathLst>
            </a:custGeom>
            <a:solidFill>
              <a:srgbClr val="2173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a:solidFill>
                  <a:srgbClr val="000000"/>
                </a:solidFill>
              </a:endParaRPr>
            </a:p>
          </p:txBody>
        </p:sp>
        <p:sp>
          <p:nvSpPr>
            <p:cNvPr id="10" name="Freeform 6"/>
            <p:cNvSpPr>
              <a:spLocks noEditPoints="1"/>
            </p:cNvSpPr>
            <p:nvPr/>
          </p:nvSpPr>
          <p:spPr bwMode="auto">
            <a:xfrm>
              <a:off x="3910" y="1983"/>
              <a:ext cx="241" cy="359"/>
            </a:xfrm>
            <a:custGeom>
              <a:avLst/>
              <a:gdLst>
                <a:gd name="T0" fmla="*/ 0 w 101"/>
                <a:gd name="T1" fmla="*/ 0 h 150"/>
                <a:gd name="T2" fmla="*/ 5 w 101"/>
                <a:gd name="T3" fmla="*/ 18 h 150"/>
                <a:gd name="T4" fmla="*/ 21 w 101"/>
                <a:gd name="T5" fmla="*/ 31 h 150"/>
                <a:gd name="T6" fmla="*/ 15 w 101"/>
                <a:gd name="T7" fmla="*/ 41 h 150"/>
                <a:gd name="T8" fmla="*/ 7 w 101"/>
                <a:gd name="T9" fmla="*/ 34 h 150"/>
                <a:gd name="T10" fmla="*/ 0 w 101"/>
                <a:gd name="T11" fmla="*/ 34 h 150"/>
                <a:gd name="T12" fmla="*/ 17 w 101"/>
                <a:gd name="T13" fmla="*/ 83 h 150"/>
                <a:gd name="T14" fmla="*/ 15 w 101"/>
                <a:gd name="T15" fmla="*/ 86 h 150"/>
                <a:gd name="T16" fmla="*/ 5 w 101"/>
                <a:gd name="T17" fmla="*/ 82 h 150"/>
                <a:gd name="T18" fmla="*/ 0 w 101"/>
                <a:gd name="T19" fmla="*/ 116 h 150"/>
                <a:gd name="T20" fmla="*/ 4 w 101"/>
                <a:gd name="T21" fmla="*/ 115 h 150"/>
                <a:gd name="T22" fmla="*/ 36 w 101"/>
                <a:gd name="T23" fmla="*/ 84 h 150"/>
                <a:gd name="T24" fmla="*/ 38 w 101"/>
                <a:gd name="T25" fmla="*/ 87 h 150"/>
                <a:gd name="T26" fmla="*/ 12 w 101"/>
                <a:gd name="T27" fmla="*/ 125 h 150"/>
                <a:gd name="T28" fmla="*/ 0 w 101"/>
                <a:gd name="T29" fmla="*/ 131 h 150"/>
                <a:gd name="T30" fmla="*/ 89 w 101"/>
                <a:gd name="T31" fmla="*/ 150 h 150"/>
                <a:gd name="T32" fmla="*/ 101 w 101"/>
                <a:gd name="T33" fmla="*/ 11 h 150"/>
                <a:gd name="T34" fmla="*/ 82 w 101"/>
                <a:gd name="T35" fmla="*/ 127 h 150"/>
                <a:gd name="T36" fmla="*/ 47 w 101"/>
                <a:gd name="T37" fmla="*/ 131 h 150"/>
                <a:gd name="T38" fmla="*/ 31 w 101"/>
                <a:gd name="T39" fmla="*/ 118 h 150"/>
                <a:gd name="T40" fmla="*/ 36 w 101"/>
                <a:gd name="T41" fmla="*/ 109 h 150"/>
                <a:gd name="T42" fmla="*/ 44 w 101"/>
                <a:gd name="T43" fmla="*/ 115 h 150"/>
                <a:gd name="T44" fmla="*/ 65 w 101"/>
                <a:gd name="T45" fmla="*/ 116 h 150"/>
                <a:gd name="T46" fmla="*/ 67 w 101"/>
                <a:gd name="T47" fmla="*/ 100 h 150"/>
                <a:gd name="T48" fmla="*/ 35 w 101"/>
                <a:gd name="T49" fmla="*/ 66 h 150"/>
                <a:gd name="T50" fmla="*/ 36 w 101"/>
                <a:gd name="T51" fmla="*/ 64 h 150"/>
                <a:gd name="T52" fmla="*/ 47 w 101"/>
                <a:gd name="T53" fmla="*/ 68 h 150"/>
                <a:gd name="T54" fmla="*/ 82 w 101"/>
                <a:gd name="T55" fmla="*/ 97 h 150"/>
                <a:gd name="T56" fmla="*/ 82 w 101"/>
                <a:gd name="T57" fmla="*/ 54 h 150"/>
                <a:gd name="T58" fmla="*/ 69 w 101"/>
                <a:gd name="T59" fmla="*/ 70 h 150"/>
                <a:gd name="T60" fmla="*/ 60 w 101"/>
                <a:gd name="T61" fmla="*/ 64 h 150"/>
                <a:gd name="T62" fmla="*/ 66 w 101"/>
                <a:gd name="T63" fmla="*/ 56 h 150"/>
                <a:gd name="T64" fmla="*/ 67 w 101"/>
                <a:gd name="T65" fmla="*/ 35 h 150"/>
                <a:gd name="T66" fmla="*/ 51 w 101"/>
                <a:gd name="T67" fmla="*/ 34 h 150"/>
                <a:gd name="T68" fmla="*/ 17 w 101"/>
                <a:gd name="T69" fmla="*/ 65 h 150"/>
                <a:gd name="T70" fmla="*/ 15 w 101"/>
                <a:gd name="T71" fmla="*/ 64 h 150"/>
                <a:gd name="T72" fmla="*/ 19 w 101"/>
                <a:gd name="T73" fmla="*/ 54 h 150"/>
                <a:gd name="T74" fmla="*/ 48 w 101"/>
                <a:gd name="T75" fmla="*/ 18 h 150"/>
                <a:gd name="T76" fmla="*/ 82 w 101"/>
                <a:gd name="T77" fmla="*/ 2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1" h="150">
                  <a:moveTo>
                    <a:pt x="89" y="0"/>
                  </a:moveTo>
                  <a:cubicBezTo>
                    <a:pt x="0" y="0"/>
                    <a:pt x="0" y="0"/>
                    <a:pt x="0" y="0"/>
                  </a:cubicBezTo>
                  <a:cubicBezTo>
                    <a:pt x="0" y="18"/>
                    <a:pt x="0" y="18"/>
                    <a:pt x="0" y="18"/>
                  </a:cubicBezTo>
                  <a:cubicBezTo>
                    <a:pt x="5" y="18"/>
                    <a:pt x="5" y="18"/>
                    <a:pt x="5" y="18"/>
                  </a:cubicBezTo>
                  <a:cubicBezTo>
                    <a:pt x="7" y="18"/>
                    <a:pt x="7" y="19"/>
                    <a:pt x="8" y="20"/>
                  </a:cubicBezTo>
                  <a:cubicBezTo>
                    <a:pt x="9" y="21"/>
                    <a:pt x="21" y="31"/>
                    <a:pt x="21" y="31"/>
                  </a:cubicBezTo>
                  <a:cubicBezTo>
                    <a:pt x="21" y="32"/>
                    <a:pt x="21" y="33"/>
                    <a:pt x="21" y="33"/>
                  </a:cubicBezTo>
                  <a:cubicBezTo>
                    <a:pt x="15" y="41"/>
                    <a:pt x="15" y="41"/>
                    <a:pt x="15" y="41"/>
                  </a:cubicBezTo>
                  <a:cubicBezTo>
                    <a:pt x="15" y="41"/>
                    <a:pt x="14" y="41"/>
                    <a:pt x="14" y="41"/>
                  </a:cubicBezTo>
                  <a:cubicBezTo>
                    <a:pt x="7" y="34"/>
                    <a:pt x="7" y="34"/>
                    <a:pt x="7" y="34"/>
                  </a:cubicBezTo>
                  <a:cubicBezTo>
                    <a:pt x="7" y="34"/>
                    <a:pt x="6" y="34"/>
                    <a:pt x="5" y="34"/>
                  </a:cubicBezTo>
                  <a:cubicBezTo>
                    <a:pt x="0" y="34"/>
                    <a:pt x="0" y="34"/>
                    <a:pt x="0" y="34"/>
                  </a:cubicBezTo>
                  <a:cubicBezTo>
                    <a:pt x="0" y="67"/>
                    <a:pt x="0" y="67"/>
                    <a:pt x="0" y="67"/>
                  </a:cubicBezTo>
                  <a:cubicBezTo>
                    <a:pt x="8" y="75"/>
                    <a:pt x="17" y="83"/>
                    <a:pt x="17" y="83"/>
                  </a:cubicBezTo>
                  <a:cubicBezTo>
                    <a:pt x="17" y="84"/>
                    <a:pt x="17" y="84"/>
                    <a:pt x="17" y="85"/>
                  </a:cubicBezTo>
                  <a:cubicBezTo>
                    <a:pt x="15" y="86"/>
                    <a:pt x="15" y="86"/>
                    <a:pt x="15" y="86"/>
                  </a:cubicBezTo>
                  <a:cubicBezTo>
                    <a:pt x="15" y="86"/>
                    <a:pt x="14" y="87"/>
                    <a:pt x="14" y="87"/>
                  </a:cubicBezTo>
                  <a:cubicBezTo>
                    <a:pt x="13" y="86"/>
                    <a:pt x="9" y="84"/>
                    <a:pt x="5" y="82"/>
                  </a:cubicBezTo>
                  <a:cubicBezTo>
                    <a:pt x="3" y="81"/>
                    <a:pt x="1" y="80"/>
                    <a:pt x="0" y="79"/>
                  </a:cubicBezTo>
                  <a:cubicBezTo>
                    <a:pt x="0" y="116"/>
                    <a:pt x="0" y="116"/>
                    <a:pt x="0" y="116"/>
                  </a:cubicBezTo>
                  <a:cubicBezTo>
                    <a:pt x="1" y="116"/>
                    <a:pt x="1" y="116"/>
                    <a:pt x="1" y="116"/>
                  </a:cubicBezTo>
                  <a:cubicBezTo>
                    <a:pt x="1" y="116"/>
                    <a:pt x="3" y="116"/>
                    <a:pt x="4" y="115"/>
                  </a:cubicBezTo>
                  <a:cubicBezTo>
                    <a:pt x="7" y="112"/>
                    <a:pt x="34" y="84"/>
                    <a:pt x="34" y="84"/>
                  </a:cubicBezTo>
                  <a:cubicBezTo>
                    <a:pt x="35" y="84"/>
                    <a:pt x="36" y="84"/>
                    <a:pt x="36" y="84"/>
                  </a:cubicBezTo>
                  <a:cubicBezTo>
                    <a:pt x="37" y="85"/>
                    <a:pt x="37" y="85"/>
                    <a:pt x="37" y="85"/>
                  </a:cubicBezTo>
                  <a:cubicBezTo>
                    <a:pt x="37" y="86"/>
                    <a:pt x="38" y="86"/>
                    <a:pt x="38" y="87"/>
                  </a:cubicBezTo>
                  <a:cubicBezTo>
                    <a:pt x="38" y="87"/>
                    <a:pt x="35" y="92"/>
                    <a:pt x="33" y="96"/>
                  </a:cubicBezTo>
                  <a:cubicBezTo>
                    <a:pt x="27" y="105"/>
                    <a:pt x="18" y="118"/>
                    <a:pt x="12" y="125"/>
                  </a:cubicBezTo>
                  <a:cubicBezTo>
                    <a:pt x="8" y="129"/>
                    <a:pt x="6" y="131"/>
                    <a:pt x="3" y="131"/>
                  </a:cubicBezTo>
                  <a:cubicBezTo>
                    <a:pt x="0" y="131"/>
                    <a:pt x="0" y="131"/>
                    <a:pt x="0" y="131"/>
                  </a:cubicBezTo>
                  <a:cubicBezTo>
                    <a:pt x="0" y="150"/>
                    <a:pt x="0" y="150"/>
                    <a:pt x="0" y="150"/>
                  </a:cubicBezTo>
                  <a:cubicBezTo>
                    <a:pt x="89" y="150"/>
                    <a:pt x="89" y="150"/>
                    <a:pt x="89" y="150"/>
                  </a:cubicBezTo>
                  <a:cubicBezTo>
                    <a:pt x="96" y="150"/>
                    <a:pt x="101" y="145"/>
                    <a:pt x="101" y="138"/>
                  </a:cubicBezTo>
                  <a:cubicBezTo>
                    <a:pt x="101" y="11"/>
                    <a:pt x="101" y="11"/>
                    <a:pt x="101" y="11"/>
                  </a:cubicBezTo>
                  <a:cubicBezTo>
                    <a:pt x="101" y="4"/>
                    <a:pt x="96" y="0"/>
                    <a:pt x="89" y="0"/>
                  </a:cubicBezTo>
                  <a:close/>
                  <a:moveTo>
                    <a:pt x="82" y="127"/>
                  </a:moveTo>
                  <a:cubicBezTo>
                    <a:pt x="82" y="130"/>
                    <a:pt x="81" y="131"/>
                    <a:pt x="79" y="131"/>
                  </a:cubicBezTo>
                  <a:cubicBezTo>
                    <a:pt x="47" y="131"/>
                    <a:pt x="47" y="131"/>
                    <a:pt x="47" y="131"/>
                  </a:cubicBezTo>
                  <a:cubicBezTo>
                    <a:pt x="45" y="131"/>
                    <a:pt x="44" y="131"/>
                    <a:pt x="43" y="130"/>
                  </a:cubicBezTo>
                  <a:cubicBezTo>
                    <a:pt x="42" y="129"/>
                    <a:pt x="31" y="118"/>
                    <a:pt x="31" y="118"/>
                  </a:cubicBezTo>
                  <a:cubicBezTo>
                    <a:pt x="31" y="118"/>
                    <a:pt x="31" y="117"/>
                    <a:pt x="31" y="116"/>
                  </a:cubicBezTo>
                  <a:cubicBezTo>
                    <a:pt x="36" y="109"/>
                    <a:pt x="36" y="109"/>
                    <a:pt x="36" y="109"/>
                  </a:cubicBezTo>
                  <a:cubicBezTo>
                    <a:pt x="37" y="108"/>
                    <a:pt x="37" y="108"/>
                    <a:pt x="38" y="109"/>
                  </a:cubicBezTo>
                  <a:cubicBezTo>
                    <a:pt x="44" y="115"/>
                    <a:pt x="44" y="115"/>
                    <a:pt x="44" y="115"/>
                  </a:cubicBezTo>
                  <a:cubicBezTo>
                    <a:pt x="45" y="115"/>
                    <a:pt x="46" y="116"/>
                    <a:pt x="46" y="116"/>
                  </a:cubicBezTo>
                  <a:cubicBezTo>
                    <a:pt x="65" y="116"/>
                    <a:pt x="65" y="116"/>
                    <a:pt x="65" y="116"/>
                  </a:cubicBezTo>
                  <a:cubicBezTo>
                    <a:pt x="66" y="116"/>
                    <a:pt x="67" y="115"/>
                    <a:pt x="67" y="114"/>
                  </a:cubicBezTo>
                  <a:cubicBezTo>
                    <a:pt x="67" y="100"/>
                    <a:pt x="67" y="100"/>
                    <a:pt x="67" y="100"/>
                  </a:cubicBezTo>
                  <a:cubicBezTo>
                    <a:pt x="67" y="99"/>
                    <a:pt x="67" y="97"/>
                    <a:pt x="66" y="97"/>
                  </a:cubicBezTo>
                  <a:cubicBezTo>
                    <a:pt x="63" y="94"/>
                    <a:pt x="35" y="66"/>
                    <a:pt x="35" y="66"/>
                  </a:cubicBezTo>
                  <a:cubicBezTo>
                    <a:pt x="35" y="66"/>
                    <a:pt x="35" y="65"/>
                    <a:pt x="35" y="65"/>
                  </a:cubicBezTo>
                  <a:cubicBezTo>
                    <a:pt x="36" y="64"/>
                    <a:pt x="36" y="64"/>
                    <a:pt x="36" y="64"/>
                  </a:cubicBezTo>
                  <a:cubicBezTo>
                    <a:pt x="37" y="63"/>
                    <a:pt x="37" y="63"/>
                    <a:pt x="38" y="63"/>
                  </a:cubicBezTo>
                  <a:cubicBezTo>
                    <a:pt x="38" y="63"/>
                    <a:pt x="43" y="65"/>
                    <a:pt x="47" y="68"/>
                  </a:cubicBezTo>
                  <a:cubicBezTo>
                    <a:pt x="56" y="73"/>
                    <a:pt x="69" y="83"/>
                    <a:pt x="76" y="89"/>
                  </a:cubicBezTo>
                  <a:cubicBezTo>
                    <a:pt x="80" y="92"/>
                    <a:pt x="82" y="95"/>
                    <a:pt x="82" y="97"/>
                  </a:cubicBezTo>
                  <a:lnTo>
                    <a:pt x="82" y="127"/>
                  </a:lnTo>
                  <a:close/>
                  <a:moveTo>
                    <a:pt x="82" y="54"/>
                  </a:moveTo>
                  <a:cubicBezTo>
                    <a:pt x="82" y="56"/>
                    <a:pt x="82" y="56"/>
                    <a:pt x="81" y="57"/>
                  </a:cubicBezTo>
                  <a:cubicBezTo>
                    <a:pt x="80" y="58"/>
                    <a:pt x="69" y="70"/>
                    <a:pt x="69" y="70"/>
                  </a:cubicBezTo>
                  <a:cubicBezTo>
                    <a:pt x="69" y="70"/>
                    <a:pt x="68" y="70"/>
                    <a:pt x="67" y="70"/>
                  </a:cubicBezTo>
                  <a:cubicBezTo>
                    <a:pt x="60" y="64"/>
                    <a:pt x="60" y="64"/>
                    <a:pt x="60" y="64"/>
                  </a:cubicBezTo>
                  <a:cubicBezTo>
                    <a:pt x="59" y="64"/>
                    <a:pt x="59" y="63"/>
                    <a:pt x="60" y="63"/>
                  </a:cubicBezTo>
                  <a:cubicBezTo>
                    <a:pt x="66" y="56"/>
                    <a:pt x="66" y="56"/>
                    <a:pt x="66" y="56"/>
                  </a:cubicBezTo>
                  <a:cubicBezTo>
                    <a:pt x="67" y="56"/>
                    <a:pt x="67" y="55"/>
                    <a:pt x="67" y="54"/>
                  </a:cubicBezTo>
                  <a:cubicBezTo>
                    <a:pt x="67" y="35"/>
                    <a:pt x="67" y="35"/>
                    <a:pt x="67" y="35"/>
                  </a:cubicBezTo>
                  <a:cubicBezTo>
                    <a:pt x="67" y="34"/>
                    <a:pt x="66" y="34"/>
                    <a:pt x="65" y="34"/>
                  </a:cubicBezTo>
                  <a:cubicBezTo>
                    <a:pt x="51" y="34"/>
                    <a:pt x="51" y="34"/>
                    <a:pt x="51" y="34"/>
                  </a:cubicBezTo>
                  <a:cubicBezTo>
                    <a:pt x="50" y="34"/>
                    <a:pt x="48" y="34"/>
                    <a:pt x="48" y="35"/>
                  </a:cubicBezTo>
                  <a:cubicBezTo>
                    <a:pt x="45" y="37"/>
                    <a:pt x="17" y="65"/>
                    <a:pt x="17" y="65"/>
                  </a:cubicBezTo>
                  <a:cubicBezTo>
                    <a:pt x="17" y="66"/>
                    <a:pt x="16" y="66"/>
                    <a:pt x="16" y="65"/>
                  </a:cubicBezTo>
                  <a:cubicBezTo>
                    <a:pt x="15" y="64"/>
                    <a:pt x="15" y="64"/>
                    <a:pt x="15" y="64"/>
                  </a:cubicBezTo>
                  <a:cubicBezTo>
                    <a:pt x="14" y="64"/>
                    <a:pt x="14" y="63"/>
                    <a:pt x="14" y="63"/>
                  </a:cubicBezTo>
                  <a:cubicBezTo>
                    <a:pt x="14" y="62"/>
                    <a:pt x="17" y="58"/>
                    <a:pt x="19" y="54"/>
                  </a:cubicBezTo>
                  <a:cubicBezTo>
                    <a:pt x="24" y="44"/>
                    <a:pt x="34" y="32"/>
                    <a:pt x="40" y="25"/>
                  </a:cubicBezTo>
                  <a:cubicBezTo>
                    <a:pt x="43" y="20"/>
                    <a:pt x="46" y="18"/>
                    <a:pt x="48" y="18"/>
                  </a:cubicBezTo>
                  <a:cubicBezTo>
                    <a:pt x="79" y="18"/>
                    <a:pt x="79" y="18"/>
                    <a:pt x="79" y="18"/>
                  </a:cubicBezTo>
                  <a:cubicBezTo>
                    <a:pt x="81" y="18"/>
                    <a:pt x="82" y="20"/>
                    <a:pt x="82" y="22"/>
                  </a:cubicBezTo>
                  <a:lnTo>
                    <a:pt x="82" y="54"/>
                  </a:lnTo>
                  <a:close/>
                </a:path>
              </a:pathLst>
            </a:custGeom>
            <a:solidFill>
              <a:srgbClr val="2173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a:solidFill>
                  <a:srgbClr val="000000"/>
                </a:solidFill>
              </a:endParaRPr>
            </a:p>
          </p:txBody>
        </p:sp>
      </p:grpSp>
      <p:sp>
        <p:nvSpPr>
          <p:cNvPr id="31" name="Freeform 5"/>
          <p:cNvSpPr>
            <a:spLocks/>
          </p:cNvSpPr>
          <p:nvPr/>
        </p:nvSpPr>
        <p:spPr bwMode="auto">
          <a:xfrm>
            <a:off x="1046689" y="1381126"/>
            <a:ext cx="2078120" cy="1421678"/>
          </a:xfrm>
          <a:custGeom>
            <a:avLst/>
            <a:gdLst>
              <a:gd name="T0" fmla="*/ 212 w 240"/>
              <a:gd name="T1" fmla="*/ 62 h 163"/>
              <a:gd name="T2" fmla="*/ 201 w 240"/>
              <a:gd name="T3" fmla="*/ 64 h 163"/>
              <a:gd name="T4" fmla="*/ 201 w 240"/>
              <a:gd name="T5" fmla="*/ 50 h 163"/>
              <a:gd name="T6" fmla="*/ 137 w 240"/>
              <a:gd name="T7" fmla="*/ 4 h 163"/>
              <a:gd name="T8" fmla="*/ 97 w 240"/>
              <a:gd name="T9" fmla="*/ 33 h 163"/>
              <a:gd name="T10" fmla="*/ 97 w 240"/>
              <a:gd name="T11" fmla="*/ 33 h 163"/>
              <a:gd name="T12" fmla="*/ 73 w 240"/>
              <a:gd name="T13" fmla="*/ 21 h 163"/>
              <a:gd name="T14" fmla="*/ 34 w 240"/>
              <a:gd name="T15" fmla="*/ 54 h 163"/>
              <a:gd name="T16" fmla="*/ 36 w 240"/>
              <a:gd name="T17" fmla="*/ 69 h 163"/>
              <a:gd name="T18" fmla="*/ 36 w 240"/>
              <a:gd name="T19" fmla="*/ 69 h 163"/>
              <a:gd name="T20" fmla="*/ 6 w 240"/>
              <a:gd name="T21" fmla="*/ 87 h 163"/>
              <a:gd name="T22" fmla="*/ 23 w 240"/>
              <a:gd name="T23" fmla="*/ 125 h 163"/>
              <a:gd name="T24" fmla="*/ 46 w 240"/>
              <a:gd name="T25" fmla="*/ 124 h 163"/>
              <a:gd name="T26" fmla="*/ 46 w 240"/>
              <a:gd name="T27" fmla="*/ 124 h 163"/>
              <a:gd name="T28" fmla="*/ 50 w 240"/>
              <a:gd name="T29" fmla="*/ 134 h 163"/>
              <a:gd name="T30" fmla="*/ 105 w 240"/>
              <a:gd name="T31" fmla="*/ 153 h 163"/>
              <a:gd name="T32" fmla="*/ 119 w 240"/>
              <a:gd name="T33" fmla="*/ 141 h 163"/>
              <a:gd name="T34" fmla="*/ 149 w 240"/>
              <a:gd name="T35" fmla="*/ 151 h 163"/>
              <a:gd name="T36" fmla="*/ 168 w 240"/>
              <a:gd name="T37" fmla="*/ 131 h 163"/>
              <a:gd name="T38" fmla="*/ 192 w 240"/>
              <a:gd name="T39" fmla="*/ 133 h 163"/>
              <a:gd name="T40" fmla="*/ 202 w 240"/>
              <a:gd name="T41" fmla="*/ 117 h 163"/>
              <a:gd name="T42" fmla="*/ 211 w 240"/>
              <a:gd name="T43" fmla="*/ 119 h 163"/>
              <a:gd name="T44" fmla="*/ 240 w 240"/>
              <a:gd name="T45" fmla="*/ 90 h 163"/>
              <a:gd name="T46" fmla="*/ 212 w 240"/>
              <a:gd name="T47" fmla="*/ 6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0" h="163">
                <a:moveTo>
                  <a:pt x="212" y="62"/>
                </a:moveTo>
                <a:cubicBezTo>
                  <a:pt x="208" y="62"/>
                  <a:pt x="205" y="62"/>
                  <a:pt x="201" y="64"/>
                </a:cubicBezTo>
                <a:cubicBezTo>
                  <a:pt x="202" y="59"/>
                  <a:pt x="202" y="55"/>
                  <a:pt x="201" y="50"/>
                </a:cubicBezTo>
                <a:cubicBezTo>
                  <a:pt x="196" y="20"/>
                  <a:pt x="168" y="0"/>
                  <a:pt x="137" y="4"/>
                </a:cubicBezTo>
                <a:cubicBezTo>
                  <a:pt x="119" y="7"/>
                  <a:pt x="105" y="18"/>
                  <a:pt x="97" y="33"/>
                </a:cubicBezTo>
                <a:cubicBezTo>
                  <a:pt x="97" y="33"/>
                  <a:pt x="97" y="33"/>
                  <a:pt x="97" y="33"/>
                </a:cubicBezTo>
                <a:cubicBezTo>
                  <a:pt x="91" y="27"/>
                  <a:pt x="83" y="22"/>
                  <a:pt x="73" y="21"/>
                </a:cubicBezTo>
                <a:cubicBezTo>
                  <a:pt x="53" y="19"/>
                  <a:pt x="36" y="34"/>
                  <a:pt x="34" y="54"/>
                </a:cubicBezTo>
                <a:cubicBezTo>
                  <a:pt x="34" y="59"/>
                  <a:pt x="35" y="64"/>
                  <a:pt x="36" y="69"/>
                </a:cubicBezTo>
                <a:cubicBezTo>
                  <a:pt x="36" y="69"/>
                  <a:pt x="36" y="69"/>
                  <a:pt x="36" y="69"/>
                </a:cubicBezTo>
                <a:cubicBezTo>
                  <a:pt x="24" y="67"/>
                  <a:pt x="11" y="74"/>
                  <a:pt x="6" y="87"/>
                </a:cubicBezTo>
                <a:cubicBezTo>
                  <a:pt x="0" y="102"/>
                  <a:pt x="8" y="119"/>
                  <a:pt x="23" y="125"/>
                </a:cubicBezTo>
                <a:cubicBezTo>
                  <a:pt x="31" y="128"/>
                  <a:pt x="39" y="127"/>
                  <a:pt x="46" y="124"/>
                </a:cubicBezTo>
                <a:cubicBezTo>
                  <a:pt x="46" y="124"/>
                  <a:pt x="46" y="124"/>
                  <a:pt x="46" y="124"/>
                </a:cubicBezTo>
                <a:cubicBezTo>
                  <a:pt x="47" y="127"/>
                  <a:pt x="48" y="131"/>
                  <a:pt x="50" y="134"/>
                </a:cubicBezTo>
                <a:cubicBezTo>
                  <a:pt x="60" y="154"/>
                  <a:pt x="84" y="163"/>
                  <a:pt x="105" y="153"/>
                </a:cubicBezTo>
                <a:cubicBezTo>
                  <a:pt x="111" y="150"/>
                  <a:pt x="115" y="146"/>
                  <a:pt x="119" y="141"/>
                </a:cubicBezTo>
                <a:cubicBezTo>
                  <a:pt x="126" y="150"/>
                  <a:pt x="138" y="155"/>
                  <a:pt x="149" y="151"/>
                </a:cubicBezTo>
                <a:cubicBezTo>
                  <a:pt x="159" y="148"/>
                  <a:pt x="166" y="140"/>
                  <a:pt x="168" y="131"/>
                </a:cubicBezTo>
                <a:cubicBezTo>
                  <a:pt x="174" y="137"/>
                  <a:pt x="184" y="138"/>
                  <a:pt x="192" y="133"/>
                </a:cubicBezTo>
                <a:cubicBezTo>
                  <a:pt x="198" y="129"/>
                  <a:pt x="201" y="124"/>
                  <a:pt x="202" y="117"/>
                </a:cubicBezTo>
                <a:cubicBezTo>
                  <a:pt x="205" y="118"/>
                  <a:pt x="208" y="119"/>
                  <a:pt x="211" y="119"/>
                </a:cubicBezTo>
                <a:cubicBezTo>
                  <a:pt x="227" y="119"/>
                  <a:pt x="240" y="106"/>
                  <a:pt x="240" y="90"/>
                </a:cubicBezTo>
                <a:cubicBezTo>
                  <a:pt x="240" y="75"/>
                  <a:pt x="227" y="62"/>
                  <a:pt x="212" y="62"/>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pPr defTabSz="914363"/>
            <a:endParaRPr lang="en-US">
              <a:solidFill>
                <a:srgbClr val="000000"/>
              </a:solidFill>
            </a:endParaRPr>
          </a:p>
        </p:txBody>
      </p:sp>
      <p:cxnSp>
        <p:nvCxnSpPr>
          <p:cNvPr id="43" name="Straight Connector 42"/>
          <p:cNvCxnSpPr/>
          <p:nvPr/>
        </p:nvCxnSpPr>
        <p:spPr>
          <a:xfrm flipV="1">
            <a:off x="2085748" y="2874070"/>
            <a:ext cx="0" cy="307280"/>
          </a:xfrm>
          <a:prstGeom prst="line">
            <a:avLst/>
          </a:prstGeom>
          <a:ln w="28575">
            <a:solidFill>
              <a:schemeClr val="tx1">
                <a:lumMod val="50000"/>
                <a:lumOff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5295106" y="2130065"/>
            <a:ext cx="5756275" cy="3425553"/>
          </a:xfrm>
          <a:prstGeom prst="rect">
            <a:avLst/>
          </a:prstGeom>
        </p:spPr>
        <p:txBody>
          <a:bodyPr wrap="square">
            <a:spAutoFit/>
          </a:bodyPr>
          <a:lstStyle/>
          <a:p>
            <a:pPr defTabSz="914363">
              <a:lnSpc>
                <a:spcPct val="90000"/>
              </a:lnSpc>
              <a:spcBef>
                <a:spcPts val="1800"/>
              </a:spcBef>
              <a:buClr>
                <a:srgbClr val="000000"/>
              </a:buClr>
              <a:buSzPct val="80000"/>
            </a:pPr>
            <a:r>
              <a:rPr lang="en-US" sz="2800" spc="-70" dirty="0">
                <a:solidFill>
                  <a:srgbClr val="000000">
                    <a:lumMod val="75000"/>
                    <a:lumOff val="25000"/>
                  </a:srgbClr>
                </a:solidFill>
                <a:latin typeface="Segoe UI Light"/>
              </a:rPr>
              <a:t>Customers with Exchange 2010 SP3 or Exchange 2013 on-premises can deploy Exchange Hybrid in Step 2</a:t>
            </a:r>
          </a:p>
          <a:p>
            <a:pPr defTabSz="914363">
              <a:lnSpc>
                <a:spcPct val="90000"/>
              </a:lnSpc>
              <a:spcBef>
                <a:spcPts val="1800"/>
              </a:spcBef>
              <a:buClr>
                <a:srgbClr val="000000"/>
              </a:buClr>
              <a:buSzPct val="80000"/>
            </a:pPr>
            <a:r>
              <a:rPr lang="en-US" sz="2800" spc="-70" dirty="0">
                <a:solidFill>
                  <a:srgbClr val="000000">
                    <a:lumMod val="75000"/>
                    <a:lumOff val="25000"/>
                  </a:srgbClr>
                </a:solidFill>
                <a:latin typeface="Segoe UI Light"/>
              </a:rPr>
              <a:t>The built in Hybrid Configuration Wizard automates the process and allows hybrid configuration to be completed within timelines and effort requirements of Step 2</a:t>
            </a:r>
          </a:p>
        </p:txBody>
      </p:sp>
      <p:grpSp>
        <p:nvGrpSpPr>
          <p:cNvPr id="13" name="Group 12"/>
          <p:cNvGrpSpPr/>
          <p:nvPr/>
        </p:nvGrpSpPr>
        <p:grpSpPr>
          <a:xfrm>
            <a:off x="1667660" y="4733101"/>
            <a:ext cx="859645" cy="1689648"/>
            <a:chOff x="1416325" y="3824310"/>
            <a:chExt cx="1087010" cy="2136538"/>
          </a:xfrm>
        </p:grpSpPr>
        <p:sp>
          <p:nvSpPr>
            <p:cNvPr id="14" name="Rectangle 3"/>
            <p:cNvSpPr/>
            <p:nvPr/>
          </p:nvSpPr>
          <p:spPr bwMode="auto">
            <a:xfrm>
              <a:off x="1443333" y="3857809"/>
              <a:ext cx="701400" cy="2064939"/>
            </a:xfrm>
            <a:custGeom>
              <a:avLst/>
              <a:gdLst>
                <a:gd name="connsiteX0" fmla="*/ 0 w 793475"/>
                <a:gd name="connsiteY0" fmla="*/ 0 h 1956989"/>
                <a:gd name="connsiteX1" fmla="*/ 793475 w 793475"/>
                <a:gd name="connsiteY1" fmla="*/ 0 h 1956989"/>
                <a:gd name="connsiteX2" fmla="*/ 793475 w 793475"/>
                <a:gd name="connsiteY2" fmla="*/ 1956989 h 1956989"/>
                <a:gd name="connsiteX3" fmla="*/ 0 w 793475"/>
                <a:gd name="connsiteY3" fmla="*/ 1956989 h 1956989"/>
                <a:gd name="connsiteX4" fmla="*/ 0 w 793475"/>
                <a:gd name="connsiteY4" fmla="*/ 0 h 1956989"/>
                <a:gd name="connsiteX0" fmla="*/ 0 w 793475"/>
                <a:gd name="connsiteY0" fmla="*/ 114300 h 2071289"/>
                <a:gd name="connsiteX1" fmla="*/ 698225 w 793475"/>
                <a:gd name="connsiteY1" fmla="*/ 0 h 2071289"/>
                <a:gd name="connsiteX2" fmla="*/ 793475 w 793475"/>
                <a:gd name="connsiteY2" fmla="*/ 2071289 h 2071289"/>
                <a:gd name="connsiteX3" fmla="*/ 0 w 793475"/>
                <a:gd name="connsiteY3" fmla="*/ 2071289 h 2071289"/>
                <a:gd name="connsiteX4" fmla="*/ 0 w 793475"/>
                <a:gd name="connsiteY4" fmla="*/ 114300 h 2071289"/>
                <a:gd name="connsiteX0" fmla="*/ 0 w 698225"/>
                <a:gd name="connsiteY0" fmla="*/ 114300 h 2071289"/>
                <a:gd name="connsiteX1" fmla="*/ 698225 w 698225"/>
                <a:gd name="connsiteY1" fmla="*/ 0 h 2071289"/>
                <a:gd name="connsiteX2" fmla="*/ 669650 w 698225"/>
                <a:gd name="connsiteY2" fmla="*/ 2064939 h 2071289"/>
                <a:gd name="connsiteX3" fmla="*/ 0 w 698225"/>
                <a:gd name="connsiteY3" fmla="*/ 2071289 h 2071289"/>
                <a:gd name="connsiteX4" fmla="*/ 0 w 698225"/>
                <a:gd name="connsiteY4" fmla="*/ 114300 h 2071289"/>
                <a:gd name="connsiteX0" fmla="*/ 3175 w 701400"/>
                <a:gd name="connsiteY0" fmla="*/ 114300 h 2064939"/>
                <a:gd name="connsiteX1" fmla="*/ 701400 w 701400"/>
                <a:gd name="connsiteY1" fmla="*/ 0 h 2064939"/>
                <a:gd name="connsiteX2" fmla="*/ 672825 w 701400"/>
                <a:gd name="connsiteY2" fmla="*/ 2064939 h 2064939"/>
                <a:gd name="connsiteX3" fmla="*/ 0 w 701400"/>
                <a:gd name="connsiteY3" fmla="*/ 1950639 h 2064939"/>
                <a:gd name="connsiteX4" fmla="*/ 3175 w 701400"/>
                <a:gd name="connsiteY4" fmla="*/ 114300 h 2064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400" h="2064939">
                  <a:moveTo>
                    <a:pt x="3175" y="114300"/>
                  </a:moveTo>
                  <a:lnTo>
                    <a:pt x="701400" y="0"/>
                  </a:lnTo>
                  <a:lnTo>
                    <a:pt x="672825" y="2064939"/>
                  </a:lnTo>
                  <a:lnTo>
                    <a:pt x="0" y="1950639"/>
                  </a:lnTo>
                  <a:cubicBezTo>
                    <a:pt x="1058" y="1338526"/>
                    <a:pt x="2117" y="726413"/>
                    <a:pt x="3175" y="11430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15" name="Freeform 5"/>
            <p:cNvSpPr>
              <a:spLocks noEditPoints="1"/>
            </p:cNvSpPr>
            <p:nvPr/>
          </p:nvSpPr>
          <p:spPr bwMode="auto">
            <a:xfrm>
              <a:off x="1416325" y="3824310"/>
              <a:ext cx="1087010" cy="2136538"/>
            </a:xfrm>
            <a:custGeom>
              <a:avLst/>
              <a:gdLst>
                <a:gd name="T0" fmla="*/ 232 w 348"/>
                <a:gd name="T1" fmla="*/ 0 h 684"/>
                <a:gd name="T2" fmla="*/ 2 w 348"/>
                <a:gd name="T3" fmla="*/ 38 h 684"/>
                <a:gd name="T4" fmla="*/ 0 w 348"/>
                <a:gd name="T5" fmla="*/ 642 h 684"/>
                <a:gd name="T6" fmla="*/ 227 w 348"/>
                <a:gd name="T7" fmla="*/ 684 h 684"/>
                <a:gd name="T8" fmla="*/ 343 w 348"/>
                <a:gd name="T9" fmla="*/ 627 h 684"/>
                <a:gd name="T10" fmla="*/ 348 w 348"/>
                <a:gd name="T11" fmla="*/ 50 h 684"/>
                <a:gd name="T12" fmla="*/ 232 w 348"/>
                <a:gd name="T13" fmla="*/ 0 h 684"/>
                <a:gd name="T14" fmla="*/ 210 w 348"/>
                <a:gd name="T15" fmla="*/ 663 h 684"/>
                <a:gd name="T16" fmla="*/ 14 w 348"/>
                <a:gd name="T17" fmla="*/ 627 h 684"/>
                <a:gd name="T18" fmla="*/ 16 w 348"/>
                <a:gd name="T19" fmla="*/ 410 h 684"/>
                <a:gd name="T20" fmla="*/ 210 w 348"/>
                <a:gd name="T21" fmla="*/ 422 h 684"/>
                <a:gd name="T22" fmla="*/ 210 w 348"/>
                <a:gd name="T23" fmla="*/ 663 h 684"/>
                <a:gd name="T24" fmla="*/ 210 w 348"/>
                <a:gd name="T25" fmla="*/ 405 h 684"/>
                <a:gd name="T26" fmla="*/ 16 w 348"/>
                <a:gd name="T27" fmla="*/ 396 h 684"/>
                <a:gd name="T28" fmla="*/ 16 w 348"/>
                <a:gd name="T29" fmla="*/ 350 h 684"/>
                <a:gd name="T30" fmla="*/ 210 w 348"/>
                <a:gd name="T31" fmla="*/ 355 h 684"/>
                <a:gd name="T32" fmla="*/ 210 w 348"/>
                <a:gd name="T33" fmla="*/ 405 h 684"/>
                <a:gd name="T34" fmla="*/ 210 w 348"/>
                <a:gd name="T35" fmla="*/ 339 h 684"/>
                <a:gd name="T36" fmla="*/ 16 w 348"/>
                <a:gd name="T37" fmla="*/ 336 h 684"/>
                <a:gd name="T38" fmla="*/ 16 w 348"/>
                <a:gd name="T39" fmla="*/ 291 h 684"/>
                <a:gd name="T40" fmla="*/ 212 w 348"/>
                <a:gd name="T41" fmla="*/ 288 h 684"/>
                <a:gd name="T42" fmla="*/ 210 w 348"/>
                <a:gd name="T43" fmla="*/ 339 h 684"/>
                <a:gd name="T44" fmla="*/ 212 w 348"/>
                <a:gd name="T45" fmla="*/ 272 h 684"/>
                <a:gd name="T46" fmla="*/ 16 w 348"/>
                <a:gd name="T47" fmla="*/ 276 h 684"/>
                <a:gd name="T48" fmla="*/ 16 w 348"/>
                <a:gd name="T49" fmla="*/ 231 h 684"/>
                <a:gd name="T50" fmla="*/ 212 w 348"/>
                <a:gd name="T51" fmla="*/ 222 h 684"/>
                <a:gd name="T52" fmla="*/ 212 w 348"/>
                <a:gd name="T53" fmla="*/ 272 h 684"/>
                <a:gd name="T54" fmla="*/ 212 w 348"/>
                <a:gd name="T55" fmla="*/ 205 h 684"/>
                <a:gd name="T56" fmla="*/ 16 w 348"/>
                <a:gd name="T57" fmla="*/ 214 h 684"/>
                <a:gd name="T58" fmla="*/ 16 w 348"/>
                <a:gd name="T59" fmla="*/ 172 h 684"/>
                <a:gd name="T60" fmla="*/ 212 w 348"/>
                <a:gd name="T61" fmla="*/ 155 h 684"/>
                <a:gd name="T62" fmla="*/ 212 w 348"/>
                <a:gd name="T63" fmla="*/ 205 h 684"/>
                <a:gd name="T64" fmla="*/ 212 w 348"/>
                <a:gd name="T65" fmla="*/ 138 h 684"/>
                <a:gd name="T66" fmla="*/ 16 w 348"/>
                <a:gd name="T67" fmla="*/ 155 h 684"/>
                <a:gd name="T68" fmla="*/ 16 w 348"/>
                <a:gd name="T69" fmla="*/ 109 h 684"/>
                <a:gd name="T70" fmla="*/ 212 w 348"/>
                <a:gd name="T71" fmla="*/ 88 h 684"/>
                <a:gd name="T72" fmla="*/ 212 w 348"/>
                <a:gd name="T73" fmla="*/ 138 h 684"/>
                <a:gd name="T74" fmla="*/ 212 w 348"/>
                <a:gd name="T75" fmla="*/ 69 h 684"/>
                <a:gd name="T76" fmla="*/ 16 w 348"/>
                <a:gd name="T77" fmla="*/ 95 h 684"/>
                <a:gd name="T78" fmla="*/ 16 w 348"/>
                <a:gd name="T79" fmla="*/ 50 h 684"/>
                <a:gd name="T80" fmla="*/ 212 w 348"/>
                <a:gd name="T81" fmla="*/ 21 h 684"/>
                <a:gd name="T82" fmla="*/ 212 w 348"/>
                <a:gd name="T83" fmla="*/ 69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8" h="684">
                  <a:moveTo>
                    <a:pt x="232" y="0"/>
                  </a:moveTo>
                  <a:lnTo>
                    <a:pt x="2" y="38"/>
                  </a:lnTo>
                  <a:lnTo>
                    <a:pt x="0" y="642"/>
                  </a:lnTo>
                  <a:lnTo>
                    <a:pt x="227" y="684"/>
                  </a:lnTo>
                  <a:lnTo>
                    <a:pt x="343" y="627"/>
                  </a:lnTo>
                  <a:lnTo>
                    <a:pt x="348" y="50"/>
                  </a:lnTo>
                  <a:lnTo>
                    <a:pt x="232" y="0"/>
                  </a:lnTo>
                  <a:close/>
                  <a:moveTo>
                    <a:pt x="210" y="663"/>
                  </a:moveTo>
                  <a:lnTo>
                    <a:pt x="14" y="627"/>
                  </a:lnTo>
                  <a:lnTo>
                    <a:pt x="16" y="410"/>
                  </a:lnTo>
                  <a:lnTo>
                    <a:pt x="210" y="422"/>
                  </a:lnTo>
                  <a:lnTo>
                    <a:pt x="210" y="663"/>
                  </a:lnTo>
                  <a:close/>
                  <a:moveTo>
                    <a:pt x="210" y="405"/>
                  </a:moveTo>
                  <a:lnTo>
                    <a:pt x="16" y="396"/>
                  </a:lnTo>
                  <a:lnTo>
                    <a:pt x="16" y="350"/>
                  </a:lnTo>
                  <a:lnTo>
                    <a:pt x="210" y="355"/>
                  </a:lnTo>
                  <a:lnTo>
                    <a:pt x="210" y="405"/>
                  </a:lnTo>
                  <a:close/>
                  <a:moveTo>
                    <a:pt x="210" y="339"/>
                  </a:moveTo>
                  <a:lnTo>
                    <a:pt x="16" y="336"/>
                  </a:lnTo>
                  <a:lnTo>
                    <a:pt x="16" y="291"/>
                  </a:lnTo>
                  <a:lnTo>
                    <a:pt x="212" y="288"/>
                  </a:lnTo>
                  <a:lnTo>
                    <a:pt x="210" y="339"/>
                  </a:lnTo>
                  <a:close/>
                  <a:moveTo>
                    <a:pt x="212" y="272"/>
                  </a:moveTo>
                  <a:lnTo>
                    <a:pt x="16" y="276"/>
                  </a:lnTo>
                  <a:lnTo>
                    <a:pt x="16" y="231"/>
                  </a:lnTo>
                  <a:lnTo>
                    <a:pt x="212" y="222"/>
                  </a:lnTo>
                  <a:lnTo>
                    <a:pt x="212" y="272"/>
                  </a:lnTo>
                  <a:close/>
                  <a:moveTo>
                    <a:pt x="212" y="205"/>
                  </a:moveTo>
                  <a:lnTo>
                    <a:pt x="16" y="214"/>
                  </a:lnTo>
                  <a:lnTo>
                    <a:pt x="16" y="172"/>
                  </a:lnTo>
                  <a:lnTo>
                    <a:pt x="212" y="155"/>
                  </a:lnTo>
                  <a:lnTo>
                    <a:pt x="212" y="205"/>
                  </a:lnTo>
                  <a:close/>
                  <a:moveTo>
                    <a:pt x="212" y="138"/>
                  </a:moveTo>
                  <a:lnTo>
                    <a:pt x="16" y="155"/>
                  </a:lnTo>
                  <a:lnTo>
                    <a:pt x="16" y="109"/>
                  </a:lnTo>
                  <a:lnTo>
                    <a:pt x="212" y="88"/>
                  </a:lnTo>
                  <a:lnTo>
                    <a:pt x="212" y="138"/>
                  </a:lnTo>
                  <a:close/>
                  <a:moveTo>
                    <a:pt x="212" y="69"/>
                  </a:moveTo>
                  <a:lnTo>
                    <a:pt x="16" y="95"/>
                  </a:lnTo>
                  <a:lnTo>
                    <a:pt x="16" y="50"/>
                  </a:lnTo>
                  <a:lnTo>
                    <a:pt x="212" y="21"/>
                  </a:lnTo>
                  <a:lnTo>
                    <a:pt x="212" y="69"/>
                  </a:lnTo>
                  <a:close/>
                </a:path>
              </a:pathLst>
            </a:custGeom>
            <a:solidFill>
              <a:srgbClr val="F68C1E"/>
            </a:solidFill>
            <a:ln>
              <a:noFill/>
            </a:ln>
          </p:spPr>
          <p:txBody>
            <a:bodyPr vert="horz" wrap="square" lIns="91440" tIns="45720" rIns="91440" bIns="45720" numCol="1" anchor="t" anchorCtr="0" compatLnSpc="1">
              <a:prstTxWarp prst="textNoShape">
                <a:avLst/>
              </a:prstTxWarp>
            </a:bodyPr>
            <a:lstStyle/>
            <a:p>
              <a:pPr defTabSz="914363"/>
              <a:endParaRPr lang="en-US">
                <a:solidFill>
                  <a:srgbClr val="000000"/>
                </a:solidFill>
              </a:endParaRPr>
            </a:p>
          </p:txBody>
        </p:sp>
      </p:grpSp>
      <p:cxnSp>
        <p:nvCxnSpPr>
          <p:cNvPr id="18" name="Straight Connector 17"/>
          <p:cNvCxnSpPr/>
          <p:nvPr/>
        </p:nvCxnSpPr>
        <p:spPr>
          <a:xfrm flipV="1">
            <a:off x="2085748" y="4340920"/>
            <a:ext cx="0" cy="307280"/>
          </a:xfrm>
          <a:prstGeom prst="line">
            <a:avLst/>
          </a:prstGeom>
          <a:ln w="28575">
            <a:solidFill>
              <a:schemeClr val="tx1">
                <a:lumMod val="50000"/>
                <a:lumOff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solidFill>
                  <a:srgbClr val="0088EE"/>
                </a:solidFill>
              </a:rPr>
              <a:t>Exchange 2010 SP3 Hybrid</a:t>
            </a:r>
            <a:endParaRPr lang="en-US" dirty="0">
              <a:solidFill>
                <a:srgbClr val="0088EE"/>
              </a:solidFill>
            </a:endParaRPr>
          </a:p>
        </p:txBody>
      </p:sp>
    </p:spTree>
    <p:extLst>
      <p:ext uri="{BB962C8B-B14F-4D97-AF65-F5344CB8AC3E}">
        <p14:creationId xmlns:p14="http://schemas.microsoft.com/office/powerpoint/2010/main" val="3160932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26651" y="2026534"/>
            <a:ext cx="11151917" cy="1975926"/>
          </a:xfrm>
        </p:spPr>
        <p:txBody>
          <a:bodyPr/>
          <a:lstStyle/>
          <a:p>
            <a:r>
              <a:rPr lang="en-US" sz="3200" dirty="0"/>
              <a:t>This session details the options and considerations when expanding a pilot Office 365 environment into a production deployment. Unlike on-premises implementations, IT professionals can scale out their Office 365 tenants with ease. However, with added scale, it is important to start to automate user provisioning, add a production domain and set up the desired </a:t>
            </a:r>
            <a:r>
              <a:rPr lang="en-US" sz="3200" dirty="0" smtClean="0"/>
              <a:t>workloads.</a:t>
            </a:r>
            <a:endParaRPr lang="en-US" sz="3200" dirty="0"/>
          </a:p>
        </p:txBody>
      </p:sp>
      <p:sp>
        <p:nvSpPr>
          <p:cNvPr id="3" name="Title 2"/>
          <p:cNvSpPr>
            <a:spLocks noGrp="1"/>
          </p:cNvSpPr>
          <p:nvPr>
            <p:ph type="title"/>
          </p:nvPr>
        </p:nvSpPr>
        <p:spPr/>
        <p:txBody>
          <a:bodyPr/>
          <a:lstStyle/>
          <a:p>
            <a:r>
              <a:rPr lang="en-US" dirty="0" smtClean="0"/>
              <a:t>Session Overview - </a:t>
            </a:r>
            <a:r>
              <a:rPr lang="en-US" dirty="0"/>
              <a:t>Deploying Office 365 in Production</a:t>
            </a:r>
          </a:p>
        </p:txBody>
      </p:sp>
    </p:spTree>
    <p:extLst>
      <p:ext uri="{BB962C8B-B14F-4D97-AF65-F5344CB8AC3E}">
        <p14:creationId xmlns:p14="http://schemas.microsoft.com/office/powerpoint/2010/main" val="1309672860"/>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bwMode="auto">
          <a:xfrm>
            <a:off x="576769" y="5494781"/>
            <a:ext cx="10986268" cy="550487"/>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0" rIns="0" bIns="0" numCol="1" spcCol="0" rtlCol="0" fromWordArt="0" anchor="ctr" anchorCtr="0" forceAA="0" compatLnSpc="1">
            <a:prstTxWarp prst="textNoShape">
              <a:avLst/>
            </a:prstTxWarp>
            <a:noAutofit/>
          </a:bodyPr>
          <a:lstStyle/>
          <a:p>
            <a:pPr algn="ctr" defTabSz="761301"/>
            <a:r>
              <a:rPr lang="en-US" sz="2000" kern="0" spc="-40" dirty="0">
                <a:ln>
                  <a:solidFill>
                    <a:srgbClr val="FFFFFF">
                      <a:alpha val="0"/>
                    </a:srgbClr>
                  </a:solidFill>
                </a:ln>
                <a:solidFill>
                  <a:schemeClr val="tx1">
                    <a:lumMod val="75000"/>
                    <a:lumOff val="25000"/>
                  </a:schemeClr>
                </a:solidFill>
              </a:rPr>
              <a:t>Exchange, SharePoint &amp; Lync Online, Office ProPlus, Yammer, and WA Active Directory</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22011" b="12275"/>
          <a:stretch/>
        </p:blipFill>
        <p:spPr>
          <a:xfrm>
            <a:off x="573938" y="1843422"/>
            <a:ext cx="3566160" cy="3517900"/>
          </a:xfrm>
          <a:prstGeom prst="rect">
            <a:avLst/>
          </a:prstGeom>
        </p:spPr>
      </p:pic>
      <p:sp>
        <p:nvSpPr>
          <p:cNvPr id="21" name="Rectangle 20"/>
          <p:cNvSpPr/>
          <p:nvPr/>
        </p:nvSpPr>
        <p:spPr bwMode="auto">
          <a:xfrm>
            <a:off x="573938" y="4634460"/>
            <a:ext cx="3566160" cy="727379"/>
          </a:xfrm>
          <a:prstGeom prst="rect">
            <a:avLst/>
          </a:prstGeom>
          <a:solidFill>
            <a:schemeClr val="bg1">
              <a:lumMod val="8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b" anchorCtr="0" compatLnSpc="1">
            <a:prstTxWarp prst="textNoShape">
              <a:avLst/>
            </a:prstTxWarp>
            <a:spAutoFit/>
          </a:bodyPr>
          <a:lstStyle/>
          <a:p>
            <a:pPr algn="ctr" defTabSz="913554" fontAlgn="base">
              <a:lnSpc>
                <a:spcPct val="90000"/>
              </a:lnSpc>
              <a:spcBef>
                <a:spcPct val="0"/>
              </a:spcBef>
              <a:spcAft>
                <a:spcPct val="0"/>
              </a:spcAft>
            </a:pPr>
            <a:r>
              <a:rPr lang="en-US" sz="1959" dirty="0">
                <a:solidFill>
                  <a:schemeClr val="tx1">
                    <a:lumMod val="75000"/>
                    <a:lumOff val="25000"/>
                  </a:schemeClr>
                </a:solidFill>
                <a:ea typeface="Segoe UI" pitchFamily="34" charset="0"/>
                <a:cs typeface="Segoe UI" pitchFamily="34" charset="0"/>
              </a:rPr>
              <a:t>Experience Value Early</a:t>
            </a:r>
          </a:p>
          <a:p>
            <a:pPr algn="ctr" defTabSz="913554" fontAlgn="base">
              <a:lnSpc>
                <a:spcPct val="90000"/>
              </a:lnSpc>
              <a:spcBef>
                <a:spcPct val="0"/>
              </a:spcBef>
              <a:spcAft>
                <a:spcPct val="0"/>
              </a:spcAft>
            </a:pPr>
            <a:r>
              <a:rPr lang="en-US" sz="1959" dirty="0">
                <a:solidFill>
                  <a:schemeClr val="tx1">
                    <a:lumMod val="75000"/>
                    <a:lumOff val="25000"/>
                  </a:schemeClr>
                </a:solidFill>
                <a:ea typeface="Segoe UI" pitchFamily="34" charset="0"/>
                <a:cs typeface="Segoe UI" pitchFamily="34" charset="0"/>
              </a:rPr>
              <a:t>New Cloud Experience</a:t>
            </a:r>
          </a:p>
        </p:txBody>
      </p:sp>
      <p:pic>
        <p:nvPicPr>
          <p:cNvPr id="6" name="Picture 5"/>
          <p:cNvPicPr>
            <a:picLocks/>
          </p:cNvPicPr>
          <p:nvPr/>
        </p:nvPicPr>
        <p:blipFill rotWithShape="1">
          <a:blip r:embed="rId4">
            <a:extLst>
              <a:ext uri="{28A0092B-C50C-407E-A947-70E740481C1C}">
                <a14:useLocalDpi xmlns:a14="http://schemas.microsoft.com/office/drawing/2010/main" val="0"/>
              </a:ext>
            </a:extLst>
          </a:blip>
          <a:srcRect t="-258" b="7505"/>
          <a:stretch/>
        </p:blipFill>
        <p:spPr>
          <a:xfrm>
            <a:off x="4280573" y="1843422"/>
            <a:ext cx="3566160" cy="3256832"/>
          </a:xfrm>
          <a:prstGeom prst="rect">
            <a:avLst/>
          </a:prstGeom>
        </p:spPr>
      </p:pic>
      <p:sp>
        <p:nvSpPr>
          <p:cNvPr id="22" name="Rectangle 21"/>
          <p:cNvSpPr/>
          <p:nvPr/>
        </p:nvSpPr>
        <p:spPr bwMode="auto">
          <a:xfrm>
            <a:off x="4280574" y="4634460"/>
            <a:ext cx="3571393" cy="727379"/>
          </a:xfrm>
          <a:prstGeom prst="rect">
            <a:avLst/>
          </a:prstGeom>
          <a:solidFill>
            <a:schemeClr val="bg1">
              <a:lumMod val="8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b" anchorCtr="0" compatLnSpc="1">
            <a:prstTxWarp prst="textNoShape">
              <a:avLst/>
            </a:prstTxWarp>
            <a:spAutoFit/>
          </a:bodyPr>
          <a:lstStyle/>
          <a:p>
            <a:pPr algn="ctr" defTabSz="913554" fontAlgn="base">
              <a:lnSpc>
                <a:spcPct val="90000"/>
              </a:lnSpc>
              <a:spcBef>
                <a:spcPct val="0"/>
              </a:spcBef>
              <a:spcAft>
                <a:spcPct val="0"/>
              </a:spcAft>
            </a:pPr>
            <a:r>
              <a:rPr lang="en-US" sz="1959" dirty="0">
                <a:solidFill>
                  <a:schemeClr val="tx1">
                    <a:lumMod val="75000"/>
                    <a:lumOff val="25000"/>
                  </a:schemeClr>
                </a:solidFill>
                <a:ea typeface="Segoe UI" pitchFamily="34" charset="0"/>
                <a:cs typeface="Segoe UI" pitchFamily="34" charset="0"/>
              </a:rPr>
              <a:t>Real World Benefits</a:t>
            </a:r>
          </a:p>
          <a:p>
            <a:pPr algn="ctr" defTabSz="913554" fontAlgn="base">
              <a:lnSpc>
                <a:spcPct val="90000"/>
              </a:lnSpc>
              <a:spcBef>
                <a:spcPct val="0"/>
              </a:spcBef>
              <a:spcAft>
                <a:spcPct val="0"/>
              </a:spcAft>
            </a:pPr>
            <a:r>
              <a:rPr lang="en-US" sz="1959" dirty="0">
                <a:solidFill>
                  <a:schemeClr val="tx1">
                    <a:lumMod val="75000"/>
                    <a:lumOff val="25000"/>
                  </a:schemeClr>
                </a:solidFill>
                <a:ea typeface="Segoe UI" pitchFamily="34" charset="0"/>
                <a:cs typeface="Segoe UI" pitchFamily="34" charset="0"/>
              </a:rPr>
              <a:t>Broad Production Use</a:t>
            </a:r>
          </a:p>
        </p:txBody>
      </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1" r="5563" b="8950"/>
          <a:stretch/>
        </p:blipFill>
        <p:spPr>
          <a:xfrm>
            <a:off x="8001222" y="1843422"/>
            <a:ext cx="3561814" cy="3204053"/>
          </a:xfrm>
          <a:prstGeom prst="rect">
            <a:avLst/>
          </a:prstGeom>
        </p:spPr>
      </p:pic>
      <p:sp>
        <p:nvSpPr>
          <p:cNvPr id="23" name="Rectangle 22"/>
          <p:cNvSpPr/>
          <p:nvPr/>
        </p:nvSpPr>
        <p:spPr bwMode="auto">
          <a:xfrm>
            <a:off x="8001223" y="4634460"/>
            <a:ext cx="3566139" cy="727379"/>
          </a:xfrm>
          <a:prstGeom prst="rect">
            <a:avLst/>
          </a:prstGeom>
          <a:solidFill>
            <a:schemeClr val="bg1">
              <a:lumMod val="8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b" anchorCtr="0" compatLnSpc="1">
            <a:prstTxWarp prst="textNoShape">
              <a:avLst/>
            </a:prstTxWarp>
            <a:spAutoFit/>
          </a:bodyPr>
          <a:lstStyle/>
          <a:p>
            <a:pPr algn="ctr" defTabSz="913554" fontAlgn="base">
              <a:lnSpc>
                <a:spcPct val="90000"/>
              </a:lnSpc>
              <a:spcBef>
                <a:spcPct val="0"/>
              </a:spcBef>
              <a:spcAft>
                <a:spcPct val="0"/>
              </a:spcAft>
            </a:pPr>
            <a:r>
              <a:rPr lang="en-US" sz="1959" dirty="0">
                <a:solidFill>
                  <a:schemeClr val="tx1">
                    <a:lumMod val="75000"/>
                    <a:lumOff val="25000"/>
                  </a:schemeClr>
                </a:solidFill>
                <a:ea typeface="Segoe UI" pitchFamily="34" charset="0"/>
                <a:cs typeface="Segoe UI" pitchFamily="34" charset="0"/>
              </a:rPr>
              <a:t>Full Feature Value</a:t>
            </a:r>
          </a:p>
          <a:p>
            <a:pPr algn="ctr" defTabSz="913554" fontAlgn="base">
              <a:lnSpc>
                <a:spcPct val="90000"/>
              </a:lnSpc>
              <a:spcBef>
                <a:spcPct val="0"/>
              </a:spcBef>
              <a:spcAft>
                <a:spcPct val="0"/>
              </a:spcAft>
            </a:pPr>
            <a:r>
              <a:rPr lang="en-US" sz="1959" dirty="0">
                <a:solidFill>
                  <a:schemeClr val="tx1">
                    <a:lumMod val="75000"/>
                    <a:lumOff val="25000"/>
                  </a:schemeClr>
                </a:solidFill>
                <a:ea typeface="Segoe UI" pitchFamily="34" charset="0"/>
                <a:cs typeface="Segoe UI" pitchFamily="34" charset="0"/>
              </a:rPr>
              <a:t>Meet your needs</a:t>
            </a:r>
          </a:p>
        </p:txBody>
      </p:sp>
      <p:sp>
        <p:nvSpPr>
          <p:cNvPr id="33" name="Rectangle 32"/>
          <p:cNvSpPr/>
          <p:nvPr/>
        </p:nvSpPr>
        <p:spPr>
          <a:xfrm>
            <a:off x="4275340" y="1259335"/>
            <a:ext cx="3571392" cy="627864"/>
          </a:xfrm>
          <a:prstGeom prst="rect">
            <a:avLst/>
          </a:prstGeom>
          <a:solidFill>
            <a:srgbClr val="0088EE"/>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b" anchorCtr="0" compatLnSpc="1">
            <a:prstTxWarp prst="textNoShape">
              <a:avLst/>
            </a:prstTxWarp>
            <a:spAutoFit/>
          </a:bodyPr>
          <a:lstStyle/>
          <a:p>
            <a:pPr defTabSz="913554" fontAlgn="base">
              <a:lnSpc>
                <a:spcPct val="90000"/>
              </a:lnSpc>
              <a:spcBef>
                <a:spcPct val="0"/>
              </a:spcBef>
              <a:spcAft>
                <a:spcPct val="0"/>
              </a:spcAft>
            </a:pPr>
            <a:r>
              <a:rPr lang="en-US" sz="3200" dirty="0">
                <a:solidFill>
                  <a:schemeClr val="bg1"/>
                </a:solidFill>
                <a:latin typeface="+mj-lt"/>
                <a:ea typeface="Segoe UI" pitchFamily="34" charset="0"/>
                <a:cs typeface="Segoe UI" pitchFamily="34" charset="0"/>
              </a:rPr>
              <a:t>      Deploy</a:t>
            </a:r>
          </a:p>
        </p:txBody>
      </p:sp>
      <p:sp>
        <p:nvSpPr>
          <p:cNvPr id="15" name="Rectangle 14"/>
          <p:cNvSpPr/>
          <p:nvPr/>
        </p:nvSpPr>
        <p:spPr>
          <a:xfrm>
            <a:off x="8001223" y="1259335"/>
            <a:ext cx="3561814" cy="627864"/>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b" anchorCtr="0" compatLnSpc="1">
            <a:prstTxWarp prst="textNoShape">
              <a:avLst/>
            </a:prstTxWarp>
            <a:spAutoFit/>
          </a:bodyPr>
          <a:lstStyle/>
          <a:p>
            <a:pPr defTabSz="913554" fontAlgn="base">
              <a:lnSpc>
                <a:spcPct val="90000"/>
              </a:lnSpc>
              <a:spcBef>
                <a:spcPct val="0"/>
              </a:spcBef>
              <a:spcAft>
                <a:spcPct val="0"/>
              </a:spcAft>
            </a:pPr>
            <a:r>
              <a:rPr lang="en-US" sz="3200" dirty="0">
                <a:solidFill>
                  <a:schemeClr val="bg1"/>
                </a:solidFill>
                <a:latin typeface="+mj-lt"/>
                <a:ea typeface="Segoe UI" pitchFamily="34" charset="0"/>
                <a:cs typeface="Segoe UI" pitchFamily="34" charset="0"/>
              </a:rPr>
              <a:t>     Enhance</a:t>
            </a:r>
          </a:p>
        </p:txBody>
      </p:sp>
      <p:sp>
        <p:nvSpPr>
          <p:cNvPr id="14" name="Rectangle 13"/>
          <p:cNvSpPr/>
          <p:nvPr/>
        </p:nvSpPr>
        <p:spPr bwMode="auto">
          <a:xfrm>
            <a:off x="573938" y="1259335"/>
            <a:ext cx="3566160" cy="627864"/>
          </a:xfrm>
          <a:prstGeom prst="rect">
            <a:avLst/>
          </a:prstGeom>
          <a:solidFill>
            <a:srgbClr val="EB3C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b" anchorCtr="0" compatLnSpc="1">
            <a:prstTxWarp prst="textNoShape">
              <a:avLst/>
            </a:prstTxWarp>
            <a:spAutoFit/>
          </a:bodyPr>
          <a:lstStyle/>
          <a:p>
            <a:pPr defTabSz="913554" fontAlgn="base">
              <a:lnSpc>
                <a:spcPct val="90000"/>
              </a:lnSpc>
              <a:spcBef>
                <a:spcPct val="0"/>
              </a:spcBef>
              <a:spcAft>
                <a:spcPct val="0"/>
              </a:spcAft>
            </a:pPr>
            <a:r>
              <a:rPr lang="en-US" sz="3200" dirty="0">
                <a:solidFill>
                  <a:schemeClr val="bg1"/>
                </a:solidFill>
                <a:latin typeface="+mj-lt"/>
                <a:ea typeface="Segoe UI" pitchFamily="34" charset="0"/>
                <a:cs typeface="Segoe UI" pitchFamily="34" charset="0"/>
              </a:rPr>
              <a:t>      Pilot</a:t>
            </a:r>
          </a:p>
        </p:txBody>
      </p:sp>
      <p:sp>
        <p:nvSpPr>
          <p:cNvPr id="2" name="Oval 1"/>
          <p:cNvSpPr/>
          <p:nvPr/>
        </p:nvSpPr>
        <p:spPr bwMode="auto">
          <a:xfrm>
            <a:off x="731069" y="1363567"/>
            <a:ext cx="407670" cy="419400"/>
          </a:xfrm>
          <a:prstGeom prst="ellipse">
            <a:avLst/>
          </a:prstGeom>
          <a:no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1</a:t>
            </a:r>
          </a:p>
        </p:txBody>
      </p:sp>
      <p:sp>
        <p:nvSpPr>
          <p:cNvPr id="16" name="Oval 15"/>
          <p:cNvSpPr/>
          <p:nvPr/>
        </p:nvSpPr>
        <p:spPr bwMode="auto">
          <a:xfrm>
            <a:off x="4436294" y="1363567"/>
            <a:ext cx="407670" cy="419400"/>
          </a:xfrm>
          <a:prstGeom prst="ellipse">
            <a:avLst/>
          </a:prstGeom>
          <a:solidFill>
            <a:srgbClr val="0088EE"/>
          </a:solid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 tIns="0" rIns="0" bIns="9144"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2</a:t>
            </a:r>
          </a:p>
        </p:txBody>
      </p:sp>
      <p:sp>
        <p:nvSpPr>
          <p:cNvPr id="18" name="Oval 17"/>
          <p:cNvSpPr/>
          <p:nvPr/>
        </p:nvSpPr>
        <p:spPr bwMode="auto">
          <a:xfrm>
            <a:off x="8160569" y="1363567"/>
            <a:ext cx="407670" cy="419400"/>
          </a:xfrm>
          <a:prstGeom prst="ellipse">
            <a:avLst/>
          </a:prstGeom>
          <a:no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 tIns="0" rIns="0" bIns="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3</a:t>
            </a:r>
          </a:p>
        </p:txBody>
      </p:sp>
      <p:grpSp>
        <p:nvGrpSpPr>
          <p:cNvPr id="10" name="Group 4"/>
          <p:cNvGrpSpPr>
            <a:grpSpLocks noChangeAspect="1"/>
          </p:cNvGrpSpPr>
          <p:nvPr/>
        </p:nvGrpSpPr>
        <p:grpSpPr bwMode="auto">
          <a:xfrm>
            <a:off x="555045" y="333828"/>
            <a:ext cx="4874622" cy="614817"/>
            <a:chOff x="166" y="323"/>
            <a:chExt cx="1887" cy="238"/>
          </a:xfrm>
        </p:grpSpPr>
        <p:sp>
          <p:nvSpPr>
            <p:cNvPr id="12" name="Freeform 5"/>
            <p:cNvSpPr>
              <a:spLocks/>
            </p:cNvSpPr>
            <p:nvPr/>
          </p:nvSpPr>
          <p:spPr bwMode="auto">
            <a:xfrm>
              <a:off x="166" y="323"/>
              <a:ext cx="195" cy="238"/>
            </a:xfrm>
            <a:custGeom>
              <a:avLst/>
              <a:gdLst>
                <a:gd name="T0" fmla="*/ 0 w 195"/>
                <a:gd name="T1" fmla="*/ 192 h 238"/>
                <a:gd name="T2" fmla="*/ 0 w 195"/>
                <a:gd name="T3" fmla="*/ 48 h 238"/>
                <a:gd name="T4" fmla="*/ 126 w 195"/>
                <a:gd name="T5" fmla="*/ 0 h 238"/>
                <a:gd name="T6" fmla="*/ 195 w 195"/>
                <a:gd name="T7" fmla="*/ 21 h 238"/>
                <a:gd name="T8" fmla="*/ 195 w 195"/>
                <a:gd name="T9" fmla="*/ 216 h 238"/>
                <a:gd name="T10" fmla="*/ 126 w 195"/>
                <a:gd name="T11" fmla="*/ 238 h 238"/>
                <a:gd name="T12" fmla="*/ 0 w 195"/>
                <a:gd name="T13" fmla="*/ 192 h 238"/>
                <a:gd name="T14" fmla="*/ 126 w 195"/>
                <a:gd name="T15" fmla="*/ 207 h 238"/>
                <a:gd name="T16" fmla="*/ 126 w 195"/>
                <a:gd name="T17" fmla="*/ 39 h 238"/>
                <a:gd name="T18" fmla="*/ 45 w 195"/>
                <a:gd name="T19" fmla="*/ 58 h 238"/>
                <a:gd name="T20" fmla="*/ 45 w 195"/>
                <a:gd name="T21" fmla="*/ 173 h 238"/>
                <a:gd name="T22" fmla="*/ 0 w 195"/>
                <a:gd name="T23" fmla="*/ 19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5" h="238">
                  <a:moveTo>
                    <a:pt x="0" y="192"/>
                  </a:moveTo>
                  <a:lnTo>
                    <a:pt x="0" y="48"/>
                  </a:lnTo>
                  <a:lnTo>
                    <a:pt x="126" y="0"/>
                  </a:lnTo>
                  <a:lnTo>
                    <a:pt x="195" y="21"/>
                  </a:lnTo>
                  <a:lnTo>
                    <a:pt x="195" y="216"/>
                  </a:lnTo>
                  <a:lnTo>
                    <a:pt x="126" y="238"/>
                  </a:lnTo>
                  <a:lnTo>
                    <a:pt x="0" y="192"/>
                  </a:lnTo>
                  <a:lnTo>
                    <a:pt x="126" y="207"/>
                  </a:lnTo>
                  <a:lnTo>
                    <a:pt x="126" y="39"/>
                  </a:lnTo>
                  <a:lnTo>
                    <a:pt x="45" y="58"/>
                  </a:lnTo>
                  <a:lnTo>
                    <a:pt x="45" y="173"/>
                  </a:lnTo>
                  <a:lnTo>
                    <a:pt x="0" y="192"/>
                  </a:lnTo>
                  <a:close/>
                </a:path>
              </a:pathLst>
            </a:custGeom>
            <a:solidFill>
              <a:srgbClr val="E84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6"/>
            <p:cNvSpPr>
              <a:spLocks noEditPoints="1"/>
            </p:cNvSpPr>
            <p:nvPr/>
          </p:nvSpPr>
          <p:spPr bwMode="auto">
            <a:xfrm>
              <a:off x="427" y="369"/>
              <a:ext cx="130" cy="146"/>
            </a:xfrm>
            <a:custGeom>
              <a:avLst/>
              <a:gdLst>
                <a:gd name="T0" fmla="*/ 28 w 55"/>
                <a:gd name="T1" fmla="*/ 60 h 60"/>
                <a:gd name="T2" fmla="*/ 8 w 55"/>
                <a:gd name="T3" fmla="*/ 52 h 60"/>
                <a:gd name="T4" fmla="*/ 0 w 55"/>
                <a:gd name="T5" fmla="*/ 31 h 60"/>
                <a:gd name="T6" fmla="*/ 8 w 55"/>
                <a:gd name="T7" fmla="*/ 9 h 60"/>
                <a:gd name="T8" fmla="*/ 29 w 55"/>
                <a:gd name="T9" fmla="*/ 0 h 60"/>
                <a:gd name="T10" fmla="*/ 48 w 55"/>
                <a:gd name="T11" fmla="*/ 8 h 60"/>
                <a:gd name="T12" fmla="*/ 55 w 55"/>
                <a:gd name="T13" fmla="*/ 30 h 60"/>
                <a:gd name="T14" fmla="*/ 48 w 55"/>
                <a:gd name="T15" fmla="*/ 52 h 60"/>
                <a:gd name="T16" fmla="*/ 28 w 55"/>
                <a:gd name="T17" fmla="*/ 60 h 60"/>
                <a:gd name="T18" fmla="*/ 28 w 55"/>
                <a:gd name="T19" fmla="*/ 6 h 60"/>
                <a:gd name="T20" fmla="*/ 13 w 55"/>
                <a:gd name="T21" fmla="*/ 13 h 60"/>
                <a:gd name="T22" fmla="*/ 7 w 55"/>
                <a:gd name="T23" fmla="*/ 30 h 60"/>
                <a:gd name="T24" fmla="*/ 13 w 55"/>
                <a:gd name="T25" fmla="*/ 48 h 60"/>
                <a:gd name="T26" fmla="*/ 28 w 55"/>
                <a:gd name="T27" fmla="*/ 54 h 60"/>
                <a:gd name="T28" fmla="*/ 43 w 55"/>
                <a:gd name="T29" fmla="*/ 48 h 60"/>
                <a:gd name="T30" fmla="*/ 48 w 55"/>
                <a:gd name="T31" fmla="*/ 31 h 60"/>
                <a:gd name="T32" fmla="*/ 43 w 55"/>
                <a:gd name="T33" fmla="*/ 13 h 60"/>
                <a:gd name="T34" fmla="*/ 28 w 55"/>
                <a:gd name="T3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60">
                  <a:moveTo>
                    <a:pt x="28" y="60"/>
                  </a:moveTo>
                  <a:cubicBezTo>
                    <a:pt x="19" y="60"/>
                    <a:pt x="13" y="58"/>
                    <a:pt x="8" y="52"/>
                  </a:cubicBezTo>
                  <a:cubicBezTo>
                    <a:pt x="3" y="47"/>
                    <a:pt x="0" y="40"/>
                    <a:pt x="0" y="31"/>
                  </a:cubicBezTo>
                  <a:cubicBezTo>
                    <a:pt x="0" y="22"/>
                    <a:pt x="3" y="14"/>
                    <a:pt x="8" y="9"/>
                  </a:cubicBezTo>
                  <a:cubicBezTo>
                    <a:pt x="13" y="3"/>
                    <a:pt x="20" y="0"/>
                    <a:pt x="29" y="0"/>
                  </a:cubicBezTo>
                  <a:cubicBezTo>
                    <a:pt x="37" y="0"/>
                    <a:pt x="43" y="3"/>
                    <a:pt x="48" y="8"/>
                  </a:cubicBezTo>
                  <a:cubicBezTo>
                    <a:pt x="53" y="14"/>
                    <a:pt x="55" y="21"/>
                    <a:pt x="55" y="30"/>
                  </a:cubicBezTo>
                  <a:cubicBezTo>
                    <a:pt x="55" y="39"/>
                    <a:pt x="53" y="47"/>
                    <a:pt x="48" y="52"/>
                  </a:cubicBezTo>
                  <a:cubicBezTo>
                    <a:pt x="43" y="58"/>
                    <a:pt x="36" y="60"/>
                    <a:pt x="28" y="60"/>
                  </a:cubicBezTo>
                  <a:close/>
                  <a:moveTo>
                    <a:pt x="28" y="6"/>
                  </a:moveTo>
                  <a:cubicBezTo>
                    <a:pt x="22" y="6"/>
                    <a:pt x="17" y="9"/>
                    <a:pt x="13" y="13"/>
                  </a:cubicBezTo>
                  <a:cubicBezTo>
                    <a:pt x="9" y="17"/>
                    <a:pt x="7" y="23"/>
                    <a:pt x="7" y="30"/>
                  </a:cubicBezTo>
                  <a:cubicBezTo>
                    <a:pt x="7" y="38"/>
                    <a:pt x="9" y="43"/>
                    <a:pt x="13" y="48"/>
                  </a:cubicBezTo>
                  <a:cubicBezTo>
                    <a:pt x="17" y="52"/>
                    <a:pt x="22" y="54"/>
                    <a:pt x="28" y="54"/>
                  </a:cubicBezTo>
                  <a:cubicBezTo>
                    <a:pt x="34" y="54"/>
                    <a:pt x="39" y="52"/>
                    <a:pt x="43" y="48"/>
                  </a:cubicBezTo>
                  <a:cubicBezTo>
                    <a:pt x="46" y="44"/>
                    <a:pt x="48" y="38"/>
                    <a:pt x="48" y="31"/>
                  </a:cubicBezTo>
                  <a:cubicBezTo>
                    <a:pt x="48" y="23"/>
                    <a:pt x="47" y="17"/>
                    <a:pt x="43" y="13"/>
                  </a:cubicBezTo>
                  <a:cubicBezTo>
                    <a:pt x="39" y="8"/>
                    <a:pt x="34" y="6"/>
                    <a:pt x="28" y="6"/>
                  </a:cubicBezTo>
                  <a:close/>
                </a:path>
              </a:pathLst>
            </a:custGeom>
            <a:solidFill>
              <a:srgbClr val="E84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7"/>
            <p:cNvSpPr>
              <a:spLocks/>
            </p:cNvSpPr>
            <p:nvPr/>
          </p:nvSpPr>
          <p:spPr bwMode="auto">
            <a:xfrm>
              <a:off x="567" y="362"/>
              <a:ext cx="116" cy="151"/>
            </a:xfrm>
            <a:custGeom>
              <a:avLst/>
              <a:gdLst>
                <a:gd name="T0" fmla="*/ 21 w 49"/>
                <a:gd name="T1" fmla="*/ 0 h 62"/>
                <a:gd name="T2" fmla="*/ 11 w 49"/>
                <a:gd name="T3" fmla="*/ 4 h 62"/>
                <a:gd name="T4" fmla="*/ 8 w 49"/>
                <a:gd name="T5" fmla="*/ 14 h 62"/>
                <a:gd name="T6" fmla="*/ 8 w 49"/>
                <a:gd name="T7" fmla="*/ 21 h 62"/>
                <a:gd name="T8" fmla="*/ 0 w 49"/>
                <a:gd name="T9" fmla="*/ 21 h 62"/>
                <a:gd name="T10" fmla="*/ 0 w 49"/>
                <a:gd name="T11" fmla="*/ 27 h 62"/>
                <a:gd name="T12" fmla="*/ 8 w 49"/>
                <a:gd name="T13" fmla="*/ 27 h 62"/>
                <a:gd name="T14" fmla="*/ 8 w 49"/>
                <a:gd name="T15" fmla="*/ 62 h 62"/>
                <a:gd name="T16" fmla="*/ 14 w 49"/>
                <a:gd name="T17" fmla="*/ 62 h 62"/>
                <a:gd name="T18" fmla="*/ 14 w 49"/>
                <a:gd name="T19" fmla="*/ 27 h 62"/>
                <a:gd name="T20" fmla="*/ 30 w 49"/>
                <a:gd name="T21" fmla="*/ 27 h 62"/>
                <a:gd name="T22" fmla="*/ 30 w 49"/>
                <a:gd name="T23" fmla="*/ 62 h 62"/>
                <a:gd name="T24" fmla="*/ 37 w 49"/>
                <a:gd name="T25" fmla="*/ 62 h 62"/>
                <a:gd name="T26" fmla="*/ 37 w 49"/>
                <a:gd name="T27" fmla="*/ 27 h 62"/>
                <a:gd name="T28" fmla="*/ 47 w 49"/>
                <a:gd name="T29" fmla="*/ 27 h 62"/>
                <a:gd name="T30" fmla="*/ 47 w 49"/>
                <a:gd name="T31" fmla="*/ 21 h 62"/>
                <a:gd name="T32" fmla="*/ 37 w 49"/>
                <a:gd name="T33" fmla="*/ 21 h 62"/>
                <a:gd name="T34" fmla="*/ 37 w 49"/>
                <a:gd name="T35" fmla="*/ 14 h 62"/>
                <a:gd name="T36" fmla="*/ 44 w 49"/>
                <a:gd name="T37" fmla="*/ 6 h 62"/>
                <a:gd name="T38" fmla="*/ 49 w 49"/>
                <a:gd name="T39" fmla="*/ 7 h 62"/>
                <a:gd name="T40" fmla="*/ 49 w 49"/>
                <a:gd name="T41" fmla="*/ 1 h 62"/>
                <a:gd name="T42" fmla="*/ 44 w 49"/>
                <a:gd name="T43" fmla="*/ 0 h 62"/>
                <a:gd name="T44" fmla="*/ 34 w 49"/>
                <a:gd name="T45" fmla="*/ 4 h 62"/>
                <a:gd name="T46" fmla="*/ 30 w 49"/>
                <a:gd name="T47" fmla="*/ 14 h 62"/>
                <a:gd name="T48" fmla="*/ 30 w 49"/>
                <a:gd name="T49" fmla="*/ 21 h 62"/>
                <a:gd name="T50" fmla="*/ 14 w 49"/>
                <a:gd name="T51" fmla="*/ 21 h 62"/>
                <a:gd name="T52" fmla="*/ 14 w 49"/>
                <a:gd name="T53" fmla="*/ 14 h 62"/>
                <a:gd name="T54" fmla="*/ 21 w 49"/>
                <a:gd name="T55" fmla="*/ 6 h 62"/>
                <a:gd name="T56" fmla="*/ 26 w 49"/>
                <a:gd name="T57" fmla="*/ 7 h 62"/>
                <a:gd name="T58" fmla="*/ 26 w 49"/>
                <a:gd name="T59" fmla="*/ 1 h 62"/>
                <a:gd name="T60" fmla="*/ 21 w 49"/>
                <a:gd name="T6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 h="62">
                  <a:moveTo>
                    <a:pt x="21" y="0"/>
                  </a:moveTo>
                  <a:cubicBezTo>
                    <a:pt x="17" y="0"/>
                    <a:pt x="14" y="1"/>
                    <a:pt x="11" y="4"/>
                  </a:cubicBezTo>
                  <a:cubicBezTo>
                    <a:pt x="9" y="6"/>
                    <a:pt x="8" y="10"/>
                    <a:pt x="8" y="14"/>
                  </a:cubicBezTo>
                  <a:cubicBezTo>
                    <a:pt x="8" y="21"/>
                    <a:pt x="8" y="21"/>
                    <a:pt x="8" y="21"/>
                  </a:cubicBezTo>
                  <a:cubicBezTo>
                    <a:pt x="0" y="21"/>
                    <a:pt x="0" y="21"/>
                    <a:pt x="0" y="21"/>
                  </a:cubicBezTo>
                  <a:cubicBezTo>
                    <a:pt x="0" y="27"/>
                    <a:pt x="0" y="27"/>
                    <a:pt x="0" y="27"/>
                  </a:cubicBezTo>
                  <a:cubicBezTo>
                    <a:pt x="8" y="27"/>
                    <a:pt x="8" y="27"/>
                    <a:pt x="8" y="27"/>
                  </a:cubicBezTo>
                  <a:cubicBezTo>
                    <a:pt x="8" y="62"/>
                    <a:pt x="8" y="62"/>
                    <a:pt x="8" y="62"/>
                  </a:cubicBezTo>
                  <a:cubicBezTo>
                    <a:pt x="14" y="62"/>
                    <a:pt x="14" y="62"/>
                    <a:pt x="14" y="62"/>
                  </a:cubicBezTo>
                  <a:cubicBezTo>
                    <a:pt x="14" y="27"/>
                    <a:pt x="14" y="27"/>
                    <a:pt x="14" y="27"/>
                  </a:cubicBezTo>
                  <a:cubicBezTo>
                    <a:pt x="30" y="27"/>
                    <a:pt x="30" y="27"/>
                    <a:pt x="30" y="27"/>
                  </a:cubicBezTo>
                  <a:cubicBezTo>
                    <a:pt x="30" y="62"/>
                    <a:pt x="30" y="62"/>
                    <a:pt x="30" y="62"/>
                  </a:cubicBezTo>
                  <a:cubicBezTo>
                    <a:pt x="37" y="62"/>
                    <a:pt x="37" y="62"/>
                    <a:pt x="37" y="62"/>
                  </a:cubicBezTo>
                  <a:cubicBezTo>
                    <a:pt x="37" y="27"/>
                    <a:pt x="37" y="27"/>
                    <a:pt x="37" y="27"/>
                  </a:cubicBezTo>
                  <a:cubicBezTo>
                    <a:pt x="47" y="27"/>
                    <a:pt x="47" y="27"/>
                    <a:pt x="47" y="27"/>
                  </a:cubicBezTo>
                  <a:cubicBezTo>
                    <a:pt x="47" y="21"/>
                    <a:pt x="47" y="21"/>
                    <a:pt x="47" y="21"/>
                  </a:cubicBezTo>
                  <a:cubicBezTo>
                    <a:pt x="37" y="21"/>
                    <a:pt x="37" y="21"/>
                    <a:pt x="37" y="21"/>
                  </a:cubicBezTo>
                  <a:cubicBezTo>
                    <a:pt x="37" y="14"/>
                    <a:pt x="37" y="14"/>
                    <a:pt x="37" y="14"/>
                  </a:cubicBezTo>
                  <a:cubicBezTo>
                    <a:pt x="37" y="8"/>
                    <a:pt x="39" y="6"/>
                    <a:pt x="44" y="6"/>
                  </a:cubicBezTo>
                  <a:cubicBezTo>
                    <a:pt x="46" y="6"/>
                    <a:pt x="47" y="6"/>
                    <a:pt x="49" y="7"/>
                  </a:cubicBezTo>
                  <a:cubicBezTo>
                    <a:pt x="49" y="1"/>
                    <a:pt x="49" y="1"/>
                    <a:pt x="49" y="1"/>
                  </a:cubicBezTo>
                  <a:cubicBezTo>
                    <a:pt x="47" y="0"/>
                    <a:pt x="46" y="0"/>
                    <a:pt x="44" y="0"/>
                  </a:cubicBezTo>
                  <a:cubicBezTo>
                    <a:pt x="40" y="0"/>
                    <a:pt x="37" y="1"/>
                    <a:pt x="34" y="4"/>
                  </a:cubicBezTo>
                  <a:cubicBezTo>
                    <a:pt x="32" y="6"/>
                    <a:pt x="30" y="10"/>
                    <a:pt x="30" y="14"/>
                  </a:cubicBezTo>
                  <a:cubicBezTo>
                    <a:pt x="30" y="21"/>
                    <a:pt x="30" y="21"/>
                    <a:pt x="30" y="21"/>
                  </a:cubicBezTo>
                  <a:cubicBezTo>
                    <a:pt x="14" y="21"/>
                    <a:pt x="14" y="21"/>
                    <a:pt x="14" y="21"/>
                  </a:cubicBezTo>
                  <a:cubicBezTo>
                    <a:pt x="14" y="14"/>
                    <a:pt x="14" y="14"/>
                    <a:pt x="14" y="14"/>
                  </a:cubicBezTo>
                  <a:cubicBezTo>
                    <a:pt x="14" y="8"/>
                    <a:pt x="17" y="6"/>
                    <a:pt x="21" y="6"/>
                  </a:cubicBezTo>
                  <a:cubicBezTo>
                    <a:pt x="23" y="6"/>
                    <a:pt x="24" y="6"/>
                    <a:pt x="26" y="7"/>
                  </a:cubicBezTo>
                  <a:cubicBezTo>
                    <a:pt x="26" y="1"/>
                    <a:pt x="26" y="1"/>
                    <a:pt x="26" y="1"/>
                  </a:cubicBezTo>
                  <a:cubicBezTo>
                    <a:pt x="24" y="0"/>
                    <a:pt x="23" y="0"/>
                    <a:pt x="21" y="0"/>
                  </a:cubicBezTo>
                  <a:close/>
                </a:path>
              </a:pathLst>
            </a:custGeom>
            <a:solidFill>
              <a:srgbClr val="E84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8"/>
            <p:cNvSpPr>
              <a:spLocks noEditPoints="1"/>
            </p:cNvSpPr>
            <p:nvPr/>
          </p:nvSpPr>
          <p:spPr bwMode="auto">
            <a:xfrm>
              <a:off x="690" y="366"/>
              <a:ext cx="21" cy="147"/>
            </a:xfrm>
            <a:custGeom>
              <a:avLst/>
              <a:gdLst>
                <a:gd name="T0" fmla="*/ 5 w 9"/>
                <a:gd name="T1" fmla="*/ 8 h 60"/>
                <a:gd name="T2" fmla="*/ 2 w 9"/>
                <a:gd name="T3" fmla="*/ 7 h 60"/>
                <a:gd name="T4" fmla="*/ 0 w 9"/>
                <a:gd name="T5" fmla="*/ 4 h 60"/>
                <a:gd name="T6" fmla="*/ 2 w 9"/>
                <a:gd name="T7" fmla="*/ 1 h 60"/>
                <a:gd name="T8" fmla="*/ 5 w 9"/>
                <a:gd name="T9" fmla="*/ 0 h 60"/>
                <a:gd name="T10" fmla="*/ 8 w 9"/>
                <a:gd name="T11" fmla="*/ 1 h 60"/>
                <a:gd name="T12" fmla="*/ 9 w 9"/>
                <a:gd name="T13" fmla="*/ 4 h 60"/>
                <a:gd name="T14" fmla="*/ 8 w 9"/>
                <a:gd name="T15" fmla="*/ 7 h 60"/>
                <a:gd name="T16" fmla="*/ 5 w 9"/>
                <a:gd name="T17" fmla="*/ 8 h 60"/>
                <a:gd name="T18" fmla="*/ 8 w 9"/>
                <a:gd name="T19" fmla="*/ 60 h 60"/>
                <a:gd name="T20" fmla="*/ 1 w 9"/>
                <a:gd name="T21" fmla="*/ 60 h 60"/>
                <a:gd name="T22" fmla="*/ 1 w 9"/>
                <a:gd name="T23" fmla="*/ 19 h 60"/>
                <a:gd name="T24" fmla="*/ 8 w 9"/>
                <a:gd name="T25" fmla="*/ 19 h 60"/>
                <a:gd name="T26" fmla="*/ 8 w 9"/>
                <a:gd name="T2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60">
                  <a:moveTo>
                    <a:pt x="5" y="8"/>
                  </a:moveTo>
                  <a:cubicBezTo>
                    <a:pt x="3" y="8"/>
                    <a:pt x="2" y="8"/>
                    <a:pt x="2" y="7"/>
                  </a:cubicBezTo>
                  <a:cubicBezTo>
                    <a:pt x="1" y="6"/>
                    <a:pt x="0" y="5"/>
                    <a:pt x="0" y="4"/>
                  </a:cubicBezTo>
                  <a:cubicBezTo>
                    <a:pt x="0" y="3"/>
                    <a:pt x="1" y="2"/>
                    <a:pt x="2" y="1"/>
                  </a:cubicBezTo>
                  <a:cubicBezTo>
                    <a:pt x="2" y="0"/>
                    <a:pt x="3" y="0"/>
                    <a:pt x="5" y="0"/>
                  </a:cubicBezTo>
                  <a:cubicBezTo>
                    <a:pt x="6" y="0"/>
                    <a:pt x="7" y="0"/>
                    <a:pt x="8" y="1"/>
                  </a:cubicBezTo>
                  <a:cubicBezTo>
                    <a:pt x="9" y="2"/>
                    <a:pt x="9" y="3"/>
                    <a:pt x="9" y="4"/>
                  </a:cubicBezTo>
                  <a:cubicBezTo>
                    <a:pt x="9" y="5"/>
                    <a:pt x="9" y="6"/>
                    <a:pt x="8" y="7"/>
                  </a:cubicBezTo>
                  <a:cubicBezTo>
                    <a:pt x="7" y="8"/>
                    <a:pt x="6" y="8"/>
                    <a:pt x="5" y="8"/>
                  </a:cubicBezTo>
                  <a:close/>
                  <a:moveTo>
                    <a:pt x="8" y="60"/>
                  </a:moveTo>
                  <a:cubicBezTo>
                    <a:pt x="1" y="60"/>
                    <a:pt x="1" y="60"/>
                    <a:pt x="1" y="60"/>
                  </a:cubicBezTo>
                  <a:cubicBezTo>
                    <a:pt x="1" y="19"/>
                    <a:pt x="1" y="19"/>
                    <a:pt x="1" y="19"/>
                  </a:cubicBezTo>
                  <a:cubicBezTo>
                    <a:pt x="8" y="19"/>
                    <a:pt x="8" y="19"/>
                    <a:pt x="8" y="19"/>
                  </a:cubicBezTo>
                  <a:lnTo>
                    <a:pt x="8" y="60"/>
                  </a:lnTo>
                  <a:close/>
                </a:path>
              </a:pathLst>
            </a:custGeom>
            <a:solidFill>
              <a:srgbClr val="E84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9"/>
            <p:cNvSpPr>
              <a:spLocks/>
            </p:cNvSpPr>
            <p:nvPr/>
          </p:nvSpPr>
          <p:spPr bwMode="auto">
            <a:xfrm>
              <a:off x="726" y="410"/>
              <a:ext cx="73" cy="105"/>
            </a:xfrm>
            <a:custGeom>
              <a:avLst/>
              <a:gdLst>
                <a:gd name="T0" fmla="*/ 31 w 31"/>
                <a:gd name="T1" fmla="*/ 41 h 43"/>
                <a:gd name="T2" fmla="*/ 19 w 31"/>
                <a:gd name="T3" fmla="*/ 43 h 43"/>
                <a:gd name="T4" fmla="*/ 5 w 31"/>
                <a:gd name="T5" fmla="*/ 38 h 43"/>
                <a:gd name="T6" fmla="*/ 0 w 31"/>
                <a:gd name="T7" fmla="*/ 23 h 43"/>
                <a:gd name="T8" fmla="*/ 5 w 31"/>
                <a:gd name="T9" fmla="*/ 6 h 43"/>
                <a:gd name="T10" fmla="*/ 21 w 31"/>
                <a:gd name="T11" fmla="*/ 0 h 43"/>
                <a:gd name="T12" fmla="*/ 31 w 31"/>
                <a:gd name="T13" fmla="*/ 2 h 43"/>
                <a:gd name="T14" fmla="*/ 31 w 31"/>
                <a:gd name="T15" fmla="*/ 9 h 43"/>
                <a:gd name="T16" fmla="*/ 21 w 31"/>
                <a:gd name="T17" fmla="*/ 5 h 43"/>
                <a:gd name="T18" fmla="*/ 10 w 31"/>
                <a:gd name="T19" fmla="*/ 10 h 43"/>
                <a:gd name="T20" fmla="*/ 6 w 31"/>
                <a:gd name="T21" fmla="*/ 22 h 43"/>
                <a:gd name="T22" fmla="*/ 10 w 31"/>
                <a:gd name="T23" fmla="*/ 34 h 43"/>
                <a:gd name="T24" fmla="*/ 21 w 31"/>
                <a:gd name="T25" fmla="*/ 38 h 43"/>
                <a:gd name="T26" fmla="*/ 31 w 31"/>
                <a:gd name="T27" fmla="*/ 34 h 43"/>
                <a:gd name="T28" fmla="*/ 31 w 31"/>
                <a:gd name="T29" fmla="*/ 4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43">
                  <a:moveTo>
                    <a:pt x="31" y="41"/>
                  </a:moveTo>
                  <a:cubicBezTo>
                    <a:pt x="28" y="42"/>
                    <a:pt x="24" y="43"/>
                    <a:pt x="19" y="43"/>
                  </a:cubicBezTo>
                  <a:cubicBezTo>
                    <a:pt x="13" y="43"/>
                    <a:pt x="9" y="42"/>
                    <a:pt x="5" y="38"/>
                  </a:cubicBezTo>
                  <a:cubicBezTo>
                    <a:pt x="1" y="34"/>
                    <a:pt x="0" y="29"/>
                    <a:pt x="0" y="23"/>
                  </a:cubicBezTo>
                  <a:cubicBezTo>
                    <a:pt x="0" y="16"/>
                    <a:pt x="1" y="10"/>
                    <a:pt x="5" y="6"/>
                  </a:cubicBezTo>
                  <a:cubicBezTo>
                    <a:pt x="9" y="2"/>
                    <a:pt x="15" y="0"/>
                    <a:pt x="21" y="0"/>
                  </a:cubicBezTo>
                  <a:cubicBezTo>
                    <a:pt x="25" y="0"/>
                    <a:pt x="28" y="1"/>
                    <a:pt x="31" y="2"/>
                  </a:cubicBezTo>
                  <a:cubicBezTo>
                    <a:pt x="31" y="9"/>
                    <a:pt x="31" y="9"/>
                    <a:pt x="31" y="9"/>
                  </a:cubicBezTo>
                  <a:cubicBezTo>
                    <a:pt x="28" y="7"/>
                    <a:pt x="24" y="5"/>
                    <a:pt x="21" y="5"/>
                  </a:cubicBezTo>
                  <a:cubicBezTo>
                    <a:pt x="17" y="5"/>
                    <a:pt x="13" y="7"/>
                    <a:pt x="10" y="10"/>
                  </a:cubicBezTo>
                  <a:cubicBezTo>
                    <a:pt x="8" y="13"/>
                    <a:pt x="6" y="17"/>
                    <a:pt x="6" y="22"/>
                  </a:cubicBezTo>
                  <a:cubicBezTo>
                    <a:pt x="6" y="27"/>
                    <a:pt x="8" y="31"/>
                    <a:pt x="10" y="34"/>
                  </a:cubicBezTo>
                  <a:cubicBezTo>
                    <a:pt x="13" y="36"/>
                    <a:pt x="16" y="38"/>
                    <a:pt x="21" y="38"/>
                  </a:cubicBezTo>
                  <a:cubicBezTo>
                    <a:pt x="24" y="38"/>
                    <a:pt x="28" y="37"/>
                    <a:pt x="31" y="34"/>
                  </a:cubicBezTo>
                  <a:lnTo>
                    <a:pt x="31" y="41"/>
                  </a:lnTo>
                  <a:close/>
                </a:path>
              </a:pathLst>
            </a:custGeom>
            <a:solidFill>
              <a:srgbClr val="E84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0"/>
            <p:cNvSpPr>
              <a:spLocks noEditPoints="1"/>
            </p:cNvSpPr>
            <p:nvPr/>
          </p:nvSpPr>
          <p:spPr bwMode="auto">
            <a:xfrm>
              <a:off x="809" y="410"/>
              <a:ext cx="87" cy="105"/>
            </a:xfrm>
            <a:custGeom>
              <a:avLst/>
              <a:gdLst>
                <a:gd name="T0" fmla="*/ 37 w 37"/>
                <a:gd name="T1" fmla="*/ 23 h 43"/>
                <a:gd name="T2" fmla="*/ 7 w 37"/>
                <a:gd name="T3" fmla="*/ 23 h 43"/>
                <a:gd name="T4" fmla="*/ 11 w 37"/>
                <a:gd name="T5" fmla="*/ 34 h 43"/>
                <a:gd name="T6" fmla="*/ 21 w 37"/>
                <a:gd name="T7" fmla="*/ 38 h 43"/>
                <a:gd name="T8" fmla="*/ 34 w 37"/>
                <a:gd name="T9" fmla="*/ 33 h 43"/>
                <a:gd name="T10" fmla="*/ 34 w 37"/>
                <a:gd name="T11" fmla="*/ 39 h 43"/>
                <a:gd name="T12" fmla="*/ 19 w 37"/>
                <a:gd name="T13" fmla="*/ 43 h 43"/>
                <a:gd name="T14" fmla="*/ 5 w 37"/>
                <a:gd name="T15" fmla="*/ 38 h 43"/>
                <a:gd name="T16" fmla="*/ 0 w 37"/>
                <a:gd name="T17" fmla="*/ 22 h 43"/>
                <a:gd name="T18" fmla="*/ 6 w 37"/>
                <a:gd name="T19" fmla="*/ 6 h 43"/>
                <a:gd name="T20" fmla="*/ 19 w 37"/>
                <a:gd name="T21" fmla="*/ 0 h 43"/>
                <a:gd name="T22" fmla="*/ 32 w 37"/>
                <a:gd name="T23" fmla="*/ 5 h 43"/>
                <a:gd name="T24" fmla="*/ 37 w 37"/>
                <a:gd name="T25" fmla="*/ 20 h 43"/>
                <a:gd name="T26" fmla="*/ 37 w 37"/>
                <a:gd name="T27" fmla="*/ 23 h 43"/>
                <a:gd name="T28" fmla="*/ 30 w 37"/>
                <a:gd name="T29" fmla="*/ 18 h 43"/>
                <a:gd name="T30" fmla="*/ 27 w 37"/>
                <a:gd name="T31" fmla="*/ 9 h 43"/>
                <a:gd name="T32" fmla="*/ 19 w 37"/>
                <a:gd name="T33" fmla="*/ 5 h 43"/>
                <a:gd name="T34" fmla="*/ 11 w 37"/>
                <a:gd name="T35" fmla="*/ 9 h 43"/>
                <a:gd name="T36" fmla="*/ 7 w 37"/>
                <a:gd name="T37" fmla="*/ 18 h 43"/>
                <a:gd name="T38" fmla="*/ 30 w 37"/>
                <a:gd name="T39" fmla="*/ 1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 h="43">
                  <a:moveTo>
                    <a:pt x="37" y="23"/>
                  </a:moveTo>
                  <a:cubicBezTo>
                    <a:pt x="7" y="23"/>
                    <a:pt x="7" y="23"/>
                    <a:pt x="7" y="23"/>
                  </a:cubicBezTo>
                  <a:cubicBezTo>
                    <a:pt x="7" y="28"/>
                    <a:pt x="9" y="32"/>
                    <a:pt x="11" y="34"/>
                  </a:cubicBezTo>
                  <a:cubicBezTo>
                    <a:pt x="13" y="37"/>
                    <a:pt x="17" y="38"/>
                    <a:pt x="21" y="38"/>
                  </a:cubicBezTo>
                  <a:cubicBezTo>
                    <a:pt x="25" y="38"/>
                    <a:pt x="30" y="36"/>
                    <a:pt x="34" y="33"/>
                  </a:cubicBezTo>
                  <a:cubicBezTo>
                    <a:pt x="34" y="39"/>
                    <a:pt x="34" y="39"/>
                    <a:pt x="34" y="39"/>
                  </a:cubicBezTo>
                  <a:cubicBezTo>
                    <a:pt x="30" y="42"/>
                    <a:pt x="25" y="43"/>
                    <a:pt x="19" y="43"/>
                  </a:cubicBezTo>
                  <a:cubicBezTo>
                    <a:pt x="13" y="43"/>
                    <a:pt x="9" y="42"/>
                    <a:pt x="5" y="38"/>
                  </a:cubicBezTo>
                  <a:cubicBezTo>
                    <a:pt x="2" y="34"/>
                    <a:pt x="0" y="29"/>
                    <a:pt x="0" y="22"/>
                  </a:cubicBezTo>
                  <a:cubicBezTo>
                    <a:pt x="0" y="15"/>
                    <a:pt x="2" y="10"/>
                    <a:pt x="6" y="6"/>
                  </a:cubicBezTo>
                  <a:cubicBezTo>
                    <a:pt x="9" y="2"/>
                    <a:pt x="14" y="0"/>
                    <a:pt x="19" y="0"/>
                  </a:cubicBezTo>
                  <a:cubicBezTo>
                    <a:pt x="25" y="0"/>
                    <a:pt x="29" y="2"/>
                    <a:pt x="32" y="5"/>
                  </a:cubicBezTo>
                  <a:cubicBezTo>
                    <a:pt x="35" y="9"/>
                    <a:pt x="37" y="14"/>
                    <a:pt x="37" y="20"/>
                  </a:cubicBezTo>
                  <a:lnTo>
                    <a:pt x="37" y="23"/>
                  </a:lnTo>
                  <a:close/>
                  <a:moveTo>
                    <a:pt x="30" y="18"/>
                  </a:moveTo>
                  <a:cubicBezTo>
                    <a:pt x="30" y="14"/>
                    <a:pt x="29" y="11"/>
                    <a:pt x="27" y="9"/>
                  </a:cubicBezTo>
                  <a:cubicBezTo>
                    <a:pt x="25" y="7"/>
                    <a:pt x="23" y="5"/>
                    <a:pt x="19" y="5"/>
                  </a:cubicBezTo>
                  <a:cubicBezTo>
                    <a:pt x="16" y="5"/>
                    <a:pt x="14" y="7"/>
                    <a:pt x="11" y="9"/>
                  </a:cubicBezTo>
                  <a:cubicBezTo>
                    <a:pt x="9" y="11"/>
                    <a:pt x="8" y="14"/>
                    <a:pt x="7" y="18"/>
                  </a:cubicBezTo>
                  <a:lnTo>
                    <a:pt x="30" y="18"/>
                  </a:lnTo>
                  <a:close/>
                </a:path>
              </a:pathLst>
            </a:custGeom>
            <a:solidFill>
              <a:srgbClr val="E84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1"/>
            <p:cNvSpPr>
              <a:spLocks/>
            </p:cNvSpPr>
            <p:nvPr/>
          </p:nvSpPr>
          <p:spPr bwMode="auto">
            <a:xfrm>
              <a:off x="934" y="369"/>
              <a:ext cx="79" cy="146"/>
            </a:xfrm>
            <a:custGeom>
              <a:avLst/>
              <a:gdLst>
                <a:gd name="T0" fmla="*/ 33 w 33"/>
                <a:gd name="T1" fmla="*/ 43 h 60"/>
                <a:gd name="T2" fmla="*/ 28 w 33"/>
                <a:gd name="T3" fmla="*/ 56 h 60"/>
                <a:gd name="T4" fmla="*/ 13 w 33"/>
                <a:gd name="T5" fmla="*/ 60 h 60"/>
                <a:gd name="T6" fmla="*/ 0 w 33"/>
                <a:gd name="T7" fmla="*/ 57 h 60"/>
                <a:gd name="T8" fmla="*/ 0 w 33"/>
                <a:gd name="T9" fmla="*/ 50 h 60"/>
                <a:gd name="T10" fmla="*/ 13 w 33"/>
                <a:gd name="T11" fmla="*/ 55 h 60"/>
                <a:gd name="T12" fmla="*/ 23 w 33"/>
                <a:gd name="T13" fmla="*/ 52 h 60"/>
                <a:gd name="T14" fmla="*/ 27 w 33"/>
                <a:gd name="T15" fmla="*/ 44 h 60"/>
                <a:gd name="T16" fmla="*/ 10 w 33"/>
                <a:gd name="T17" fmla="*/ 32 h 60"/>
                <a:gd name="T18" fmla="*/ 6 w 33"/>
                <a:gd name="T19" fmla="*/ 32 h 60"/>
                <a:gd name="T20" fmla="*/ 6 w 33"/>
                <a:gd name="T21" fmla="*/ 27 h 60"/>
                <a:gd name="T22" fmla="*/ 10 w 33"/>
                <a:gd name="T23" fmla="*/ 27 h 60"/>
                <a:gd name="T24" fmla="*/ 25 w 33"/>
                <a:gd name="T25" fmla="*/ 16 h 60"/>
                <a:gd name="T26" fmla="*/ 14 w 33"/>
                <a:gd name="T27" fmla="*/ 6 h 60"/>
                <a:gd name="T28" fmla="*/ 2 w 33"/>
                <a:gd name="T29" fmla="*/ 10 h 60"/>
                <a:gd name="T30" fmla="*/ 2 w 33"/>
                <a:gd name="T31" fmla="*/ 4 h 60"/>
                <a:gd name="T32" fmla="*/ 15 w 33"/>
                <a:gd name="T33" fmla="*/ 0 h 60"/>
                <a:gd name="T34" fmla="*/ 27 w 33"/>
                <a:gd name="T35" fmla="*/ 4 h 60"/>
                <a:gd name="T36" fmla="*/ 31 w 33"/>
                <a:gd name="T37" fmla="*/ 14 h 60"/>
                <a:gd name="T38" fmla="*/ 20 w 33"/>
                <a:gd name="T39" fmla="*/ 29 h 60"/>
                <a:gd name="T40" fmla="*/ 20 w 33"/>
                <a:gd name="T41" fmla="*/ 29 h 60"/>
                <a:gd name="T42" fmla="*/ 30 w 33"/>
                <a:gd name="T43" fmla="*/ 34 h 60"/>
                <a:gd name="T44" fmla="*/ 33 w 33"/>
                <a:gd name="T45" fmla="*/ 4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60">
                  <a:moveTo>
                    <a:pt x="33" y="43"/>
                  </a:moveTo>
                  <a:cubicBezTo>
                    <a:pt x="33" y="48"/>
                    <a:pt x="32" y="52"/>
                    <a:pt x="28" y="56"/>
                  </a:cubicBezTo>
                  <a:cubicBezTo>
                    <a:pt x="24" y="59"/>
                    <a:pt x="19" y="60"/>
                    <a:pt x="13" y="60"/>
                  </a:cubicBezTo>
                  <a:cubicBezTo>
                    <a:pt x="7" y="60"/>
                    <a:pt x="3" y="59"/>
                    <a:pt x="0" y="57"/>
                  </a:cubicBezTo>
                  <a:cubicBezTo>
                    <a:pt x="0" y="50"/>
                    <a:pt x="0" y="50"/>
                    <a:pt x="0" y="50"/>
                  </a:cubicBezTo>
                  <a:cubicBezTo>
                    <a:pt x="4" y="53"/>
                    <a:pt x="8" y="55"/>
                    <a:pt x="13" y="55"/>
                  </a:cubicBezTo>
                  <a:cubicBezTo>
                    <a:pt x="17" y="55"/>
                    <a:pt x="21" y="54"/>
                    <a:pt x="23" y="52"/>
                  </a:cubicBezTo>
                  <a:cubicBezTo>
                    <a:pt x="25" y="50"/>
                    <a:pt x="27" y="47"/>
                    <a:pt x="27" y="44"/>
                  </a:cubicBezTo>
                  <a:cubicBezTo>
                    <a:pt x="27" y="36"/>
                    <a:pt x="21" y="32"/>
                    <a:pt x="10" y="32"/>
                  </a:cubicBezTo>
                  <a:cubicBezTo>
                    <a:pt x="6" y="32"/>
                    <a:pt x="6" y="32"/>
                    <a:pt x="6" y="32"/>
                  </a:cubicBezTo>
                  <a:cubicBezTo>
                    <a:pt x="6" y="27"/>
                    <a:pt x="6" y="27"/>
                    <a:pt x="6" y="27"/>
                  </a:cubicBezTo>
                  <a:cubicBezTo>
                    <a:pt x="10" y="27"/>
                    <a:pt x="10" y="27"/>
                    <a:pt x="10" y="27"/>
                  </a:cubicBezTo>
                  <a:cubicBezTo>
                    <a:pt x="20" y="27"/>
                    <a:pt x="25" y="23"/>
                    <a:pt x="25" y="16"/>
                  </a:cubicBezTo>
                  <a:cubicBezTo>
                    <a:pt x="25" y="9"/>
                    <a:pt x="21" y="6"/>
                    <a:pt x="14" y="6"/>
                  </a:cubicBezTo>
                  <a:cubicBezTo>
                    <a:pt x="9" y="6"/>
                    <a:pt x="6" y="7"/>
                    <a:pt x="2" y="10"/>
                  </a:cubicBezTo>
                  <a:cubicBezTo>
                    <a:pt x="2" y="4"/>
                    <a:pt x="2" y="4"/>
                    <a:pt x="2" y="4"/>
                  </a:cubicBezTo>
                  <a:cubicBezTo>
                    <a:pt x="6" y="1"/>
                    <a:pt x="10" y="0"/>
                    <a:pt x="15" y="0"/>
                  </a:cubicBezTo>
                  <a:cubicBezTo>
                    <a:pt x="20" y="0"/>
                    <a:pt x="24" y="2"/>
                    <a:pt x="27" y="4"/>
                  </a:cubicBezTo>
                  <a:cubicBezTo>
                    <a:pt x="30" y="7"/>
                    <a:pt x="31" y="10"/>
                    <a:pt x="31" y="14"/>
                  </a:cubicBezTo>
                  <a:cubicBezTo>
                    <a:pt x="31" y="22"/>
                    <a:pt x="27" y="27"/>
                    <a:pt x="20" y="29"/>
                  </a:cubicBezTo>
                  <a:cubicBezTo>
                    <a:pt x="20" y="29"/>
                    <a:pt x="20" y="29"/>
                    <a:pt x="20" y="29"/>
                  </a:cubicBezTo>
                  <a:cubicBezTo>
                    <a:pt x="24" y="30"/>
                    <a:pt x="27" y="31"/>
                    <a:pt x="30" y="34"/>
                  </a:cubicBezTo>
                  <a:cubicBezTo>
                    <a:pt x="32" y="36"/>
                    <a:pt x="33" y="39"/>
                    <a:pt x="33" y="43"/>
                  </a:cubicBezTo>
                  <a:close/>
                </a:path>
              </a:pathLst>
            </a:custGeom>
            <a:solidFill>
              <a:srgbClr val="E84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2"/>
            <p:cNvSpPr>
              <a:spLocks noEditPoints="1"/>
            </p:cNvSpPr>
            <p:nvPr/>
          </p:nvSpPr>
          <p:spPr bwMode="auto">
            <a:xfrm>
              <a:off x="1031" y="369"/>
              <a:ext cx="88" cy="146"/>
            </a:xfrm>
            <a:custGeom>
              <a:avLst/>
              <a:gdLst>
                <a:gd name="T0" fmla="*/ 37 w 37"/>
                <a:gd name="T1" fmla="*/ 41 h 60"/>
                <a:gd name="T2" fmla="*/ 35 w 37"/>
                <a:gd name="T3" fmla="*/ 51 h 60"/>
                <a:gd name="T4" fmla="*/ 29 w 37"/>
                <a:gd name="T5" fmla="*/ 58 h 60"/>
                <a:gd name="T6" fmla="*/ 19 w 37"/>
                <a:gd name="T7" fmla="*/ 60 h 60"/>
                <a:gd name="T8" fmla="*/ 5 w 37"/>
                <a:gd name="T9" fmla="*/ 53 h 60"/>
                <a:gd name="T10" fmla="*/ 0 w 37"/>
                <a:gd name="T11" fmla="*/ 34 h 60"/>
                <a:gd name="T12" fmla="*/ 3 w 37"/>
                <a:gd name="T13" fmla="*/ 16 h 60"/>
                <a:gd name="T14" fmla="*/ 12 w 37"/>
                <a:gd name="T15" fmla="*/ 4 h 60"/>
                <a:gd name="T16" fmla="*/ 24 w 37"/>
                <a:gd name="T17" fmla="*/ 0 h 60"/>
                <a:gd name="T18" fmla="*/ 34 w 37"/>
                <a:gd name="T19" fmla="*/ 2 h 60"/>
                <a:gd name="T20" fmla="*/ 34 w 37"/>
                <a:gd name="T21" fmla="*/ 8 h 60"/>
                <a:gd name="T22" fmla="*/ 24 w 37"/>
                <a:gd name="T23" fmla="*/ 6 h 60"/>
                <a:gd name="T24" fmla="*/ 12 w 37"/>
                <a:gd name="T25" fmla="*/ 13 h 60"/>
                <a:gd name="T26" fmla="*/ 7 w 37"/>
                <a:gd name="T27" fmla="*/ 31 h 60"/>
                <a:gd name="T28" fmla="*/ 8 w 37"/>
                <a:gd name="T29" fmla="*/ 31 h 60"/>
                <a:gd name="T30" fmla="*/ 21 w 37"/>
                <a:gd name="T31" fmla="*/ 23 h 60"/>
                <a:gd name="T32" fmla="*/ 33 w 37"/>
                <a:gd name="T33" fmla="*/ 28 h 60"/>
                <a:gd name="T34" fmla="*/ 37 w 37"/>
                <a:gd name="T35" fmla="*/ 41 h 60"/>
                <a:gd name="T36" fmla="*/ 31 w 37"/>
                <a:gd name="T37" fmla="*/ 42 h 60"/>
                <a:gd name="T38" fmla="*/ 28 w 37"/>
                <a:gd name="T39" fmla="*/ 32 h 60"/>
                <a:gd name="T40" fmla="*/ 19 w 37"/>
                <a:gd name="T41" fmla="*/ 29 h 60"/>
                <a:gd name="T42" fmla="*/ 11 w 37"/>
                <a:gd name="T43" fmla="*/ 32 h 60"/>
                <a:gd name="T44" fmla="*/ 8 w 37"/>
                <a:gd name="T45" fmla="*/ 40 h 60"/>
                <a:gd name="T46" fmla="*/ 11 w 37"/>
                <a:gd name="T47" fmla="*/ 51 h 60"/>
                <a:gd name="T48" fmla="*/ 19 w 37"/>
                <a:gd name="T49" fmla="*/ 55 h 60"/>
                <a:gd name="T50" fmla="*/ 28 w 37"/>
                <a:gd name="T51" fmla="*/ 51 h 60"/>
                <a:gd name="T52" fmla="*/ 31 w 37"/>
                <a:gd name="T53" fmla="*/ 4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 h="60">
                  <a:moveTo>
                    <a:pt x="37" y="41"/>
                  </a:moveTo>
                  <a:cubicBezTo>
                    <a:pt x="37" y="45"/>
                    <a:pt x="37" y="48"/>
                    <a:pt x="35" y="51"/>
                  </a:cubicBezTo>
                  <a:cubicBezTo>
                    <a:pt x="33" y="54"/>
                    <a:pt x="31" y="56"/>
                    <a:pt x="29" y="58"/>
                  </a:cubicBezTo>
                  <a:cubicBezTo>
                    <a:pt x="26" y="60"/>
                    <a:pt x="23" y="60"/>
                    <a:pt x="19" y="60"/>
                  </a:cubicBezTo>
                  <a:cubicBezTo>
                    <a:pt x="13" y="60"/>
                    <a:pt x="9" y="58"/>
                    <a:pt x="5" y="53"/>
                  </a:cubicBezTo>
                  <a:cubicBezTo>
                    <a:pt x="2" y="49"/>
                    <a:pt x="0" y="42"/>
                    <a:pt x="0" y="34"/>
                  </a:cubicBezTo>
                  <a:cubicBezTo>
                    <a:pt x="0" y="27"/>
                    <a:pt x="1" y="21"/>
                    <a:pt x="3" y="16"/>
                  </a:cubicBezTo>
                  <a:cubicBezTo>
                    <a:pt x="5" y="11"/>
                    <a:pt x="8" y="7"/>
                    <a:pt x="12" y="4"/>
                  </a:cubicBezTo>
                  <a:cubicBezTo>
                    <a:pt x="15" y="2"/>
                    <a:pt x="20" y="0"/>
                    <a:pt x="24" y="0"/>
                  </a:cubicBezTo>
                  <a:cubicBezTo>
                    <a:pt x="28" y="0"/>
                    <a:pt x="31" y="1"/>
                    <a:pt x="34" y="2"/>
                  </a:cubicBezTo>
                  <a:cubicBezTo>
                    <a:pt x="34" y="8"/>
                    <a:pt x="34" y="8"/>
                    <a:pt x="34" y="8"/>
                  </a:cubicBezTo>
                  <a:cubicBezTo>
                    <a:pt x="31" y="7"/>
                    <a:pt x="28" y="6"/>
                    <a:pt x="24" y="6"/>
                  </a:cubicBezTo>
                  <a:cubicBezTo>
                    <a:pt x="19" y="6"/>
                    <a:pt x="15" y="8"/>
                    <a:pt x="12" y="13"/>
                  </a:cubicBezTo>
                  <a:cubicBezTo>
                    <a:pt x="9" y="17"/>
                    <a:pt x="7" y="24"/>
                    <a:pt x="7" y="31"/>
                  </a:cubicBezTo>
                  <a:cubicBezTo>
                    <a:pt x="8" y="31"/>
                    <a:pt x="8" y="31"/>
                    <a:pt x="8" y="31"/>
                  </a:cubicBezTo>
                  <a:cubicBezTo>
                    <a:pt x="10" y="26"/>
                    <a:pt x="15" y="23"/>
                    <a:pt x="21" y="23"/>
                  </a:cubicBezTo>
                  <a:cubicBezTo>
                    <a:pt x="26" y="23"/>
                    <a:pt x="30" y="25"/>
                    <a:pt x="33" y="28"/>
                  </a:cubicBezTo>
                  <a:cubicBezTo>
                    <a:pt x="36" y="31"/>
                    <a:pt x="37" y="36"/>
                    <a:pt x="37" y="41"/>
                  </a:cubicBezTo>
                  <a:close/>
                  <a:moveTo>
                    <a:pt x="31" y="42"/>
                  </a:moveTo>
                  <a:cubicBezTo>
                    <a:pt x="31" y="38"/>
                    <a:pt x="30" y="35"/>
                    <a:pt x="28" y="32"/>
                  </a:cubicBezTo>
                  <a:cubicBezTo>
                    <a:pt x="26" y="30"/>
                    <a:pt x="23" y="29"/>
                    <a:pt x="19" y="29"/>
                  </a:cubicBezTo>
                  <a:cubicBezTo>
                    <a:pt x="16" y="29"/>
                    <a:pt x="13" y="30"/>
                    <a:pt x="11" y="32"/>
                  </a:cubicBezTo>
                  <a:cubicBezTo>
                    <a:pt x="9" y="34"/>
                    <a:pt x="8" y="37"/>
                    <a:pt x="8" y="40"/>
                  </a:cubicBezTo>
                  <a:cubicBezTo>
                    <a:pt x="8" y="44"/>
                    <a:pt x="9" y="48"/>
                    <a:pt x="11" y="51"/>
                  </a:cubicBezTo>
                  <a:cubicBezTo>
                    <a:pt x="13" y="53"/>
                    <a:pt x="16" y="55"/>
                    <a:pt x="19" y="55"/>
                  </a:cubicBezTo>
                  <a:cubicBezTo>
                    <a:pt x="23" y="55"/>
                    <a:pt x="25" y="54"/>
                    <a:pt x="28" y="51"/>
                  </a:cubicBezTo>
                  <a:cubicBezTo>
                    <a:pt x="30" y="49"/>
                    <a:pt x="31" y="46"/>
                    <a:pt x="31" y="42"/>
                  </a:cubicBezTo>
                  <a:close/>
                </a:path>
              </a:pathLst>
            </a:custGeom>
            <a:solidFill>
              <a:srgbClr val="E84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3"/>
            <p:cNvSpPr>
              <a:spLocks/>
            </p:cNvSpPr>
            <p:nvPr/>
          </p:nvSpPr>
          <p:spPr bwMode="auto">
            <a:xfrm>
              <a:off x="1138" y="371"/>
              <a:ext cx="78" cy="144"/>
            </a:xfrm>
            <a:custGeom>
              <a:avLst/>
              <a:gdLst>
                <a:gd name="T0" fmla="*/ 33 w 33"/>
                <a:gd name="T1" fmla="*/ 41 h 59"/>
                <a:gd name="T2" fmla="*/ 27 w 33"/>
                <a:gd name="T3" fmla="*/ 54 h 59"/>
                <a:gd name="T4" fmla="*/ 12 w 33"/>
                <a:gd name="T5" fmla="*/ 59 h 59"/>
                <a:gd name="T6" fmla="*/ 0 w 33"/>
                <a:gd name="T7" fmla="*/ 57 h 59"/>
                <a:gd name="T8" fmla="*/ 0 w 33"/>
                <a:gd name="T9" fmla="*/ 50 h 59"/>
                <a:gd name="T10" fmla="*/ 12 w 33"/>
                <a:gd name="T11" fmla="*/ 54 h 59"/>
                <a:gd name="T12" fmla="*/ 22 w 33"/>
                <a:gd name="T13" fmla="*/ 50 h 59"/>
                <a:gd name="T14" fmla="*/ 26 w 33"/>
                <a:gd name="T15" fmla="*/ 41 h 59"/>
                <a:gd name="T16" fmla="*/ 22 w 33"/>
                <a:gd name="T17" fmla="*/ 32 h 59"/>
                <a:gd name="T18" fmla="*/ 11 w 33"/>
                <a:gd name="T19" fmla="*/ 29 h 59"/>
                <a:gd name="T20" fmla="*/ 1 w 33"/>
                <a:gd name="T21" fmla="*/ 29 h 59"/>
                <a:gd name="T22" fmla="*/ 3 w 33"/>
                <a:gd name="T23" fmla="*/ 0 h 59"/>
                <a:gd name="T24" fmla="*/ 30 w 33"/>
                <a:gd name="T25" fmla="*/ 0 h 59"/>
                <a:gd name="T26" fmla="*/ 30 w 33"/>
                <a:gd name="T27" fmla="*/ 6 h 59"/>
                <a:gd name="T28" fmla="*/ 9 w 33"/>
                <a:gd name="T29" fmla="*/ 6 h 59"/>
                <a:gd name="T30" fmla="*/ 8 w 33"/>
                <a:gd name="T31" fmla="*/ 23 h 59"/>
                <a:gd name="T32" fmla="*/ 13 w 33"/>
                <a:gd name="T33" fmla="*/ 23 h 59"/>
                <a:gd name="T34" fmla="*/ 28 w 33"/>
                <a:gd name="T35" fmla="*/ 28 h 59"/>
                <a:gd name="T36" fmla="*/ 33 w 33"/>
                <a:gd name="T37" fmla="*/ 4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59">
                  <a:moveTo>
                    <a:pt x="33" y="41"/>
                  </a:moveTo>
                  <a:cubicBezTo>
                    <a:pt x="33" y="46"/>
                    <a:pt x="31" y="51"/>
                    <a:pt x="27" y="54"/>
                  </a:cubicBezTo>
                  <a:cubicBezTo>
                    <a:pt x="23" y="58"/>
                    <a:pt x="18" y="59"/>
                    <a:pt x="12" y="59"/>
                  </a:cubicBezTo>
                  <a:cubicBezTo>
                    <a:pt x="7" y="59"/>
                    <a:pt x="3" y="59"/>
                    <a:pt x="0" y="57"/>
                  </a:cubicBezTo>
                  <a:cubicBezTo>
                    <a:pt x="0" y="50"/>
                    <a:pt x="0" y="50"/>
                    <a:pt x="0" y="50"/>
                  </a:cubicBezTo>
                  <a:cubicBezTo>
                    <a:pt x="4" y="52"/>
                    <a:pt x="8" y="54"/>
                    <a:pt x="12" y="54"/>
                  </a:cubicBezTo>
                  <a:cubicBezTo>
                    <a:pt x="16" y="54"/>
                    <a:pt x="20" y="53"/>
                    <a:pt x="22" y="50"/>
                  </a:cubicBezTo>
                  <a:cubicBezTo>
                    <a:pt x="25" y="48"/>
                    <a:pt x="26" y="45"/>
                    <a:pt x="26" y="41"/>
                  </a:cubicBezTo>
                  <a:cubicBezTo>
                    <a:pt x="26" y="37"/>
                    <a:pt x="25" y="34"/>
                    <a:pt x="22" y="32"/>
                  </a:cubicBezTo>
                  <a:cubicBezTo>
                    <a:pt x="20" y="30"/>
                    <a:pt x="16" y="29"/>
                    <a:pt x="11" y="29"/>
                  </a:cubicBezTo>
                  <a:cubicBezTo>
                    <a:pt x="7" y="29"/>
                    <a:pt x="4" y="29"/>
                    <a:pt x="1" y="29"/>
                  </a:cubicBezTo>
                  <a:cubicBezTo>
                    <a:pt x="3" y="0"/>
                    <a:pt x="3" y="0"/>
                    <a:pt x="3" y="0"/>
                  </a:cubicBezTo>
                  <a:cubicBezTo>
                    <a:pt x="30" y="0"/>
                    <a:pt x="30" y="0"/>
                    <a:pt x="30" y="0"/>
                  </a:cubicBezTo>
                  <a:cubicBezTo>
                    <a:pt x="30" y="6"/>
                    <a:pt x="30" y="6"/>
                    <a:pt x="30" y="6"/>
                  </a:cubicBezTo>
                  <a:cubicBezTo>
                    <a:pt x="9" y="6"/>
                    <a:pt x="9" y="6"/>
                    <a:pt x="9" y="6"/>
                  </a:cubicBezTo>
                  <a:cubicBezTo>
                    <a:pt x="8" y="23"/>
                    <a:pt x="8" y="23"/>
                    <a:pt x="8" y="23"/>
                  </a:cubicBezTo>
                  <a:cubicBezTo>
                    <a:pt x="13" y="23"/>
                    <a:pt x="13" y="23"/>
                    <a:pt x="13" y="23"/>
                  </a:cubicBezTo>
                  <a:cubicBezTo>
                    <a:pt x="19" y="23"/>
                    <a:pt x="24" y="25"/>
                    <a:pt x="28" y="28"/>
                  </a:cubicBezTo>
                  <a:cubicBezTo>
                    <a:pt x="31" y="31"/>
                    <a:pt x="33" y="35"/>
                    <a:pt x="33" y="41"/>
                  </a:cubicBezTo>
                  <a:close/>
                </a:path>
              </a:pathLst>
            </a:custGeom>
            <a:solidFill>
              <a:srgbClr val="E84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4"/>
            <p:cNvSpPr>
              <a:spLocks/>
            </p:cNvSpPr>
            <p:nvPr/>
          </p:nvSpPr>
          <p:spPr bwMode="auto">
            <a:xfrm>
              <a:off x="1349" y="369"/>
              <a:ext cx="64" cy="144"/>
            </a:xfrm>
            <a:custGeom>
              <a:avLst/>
              <a:gdLst>
                <a:gd name="T0" fmla="*/ 10 w 64"/>
                <a:gd name="T1" fmla="*/ 10 h 144"/>
                <a:gd name="T2" fmla="*/ 10 w 64"/>
                <a:gd name="T3" fmla="*/ 68 h 144"/>
                <a:gd name="T4" fmla="*/ 62 w 64"/>
                <a:gd name="T5" fmla="*/ 68 h 144"/>
                <a:gd name="T6" fmla="*/ 62 w 64"/>
                <a:gd name="T7" fmla="*/ 78 h 144"/>
                <a:gd name="T8" fmla="*/ 10 w 64"/>
                <a:gd name="T9" fmla="*/ 78 h 144"/>
                <a:gd name="T10" fmla="*/ 10 w 64"/>
                <a:gd name="T11" fmla="*/ 144 h 144"/>
                <a:gd name="T12" fmla="*/ 0 w 64"/>
                <a:gd name="T13" fmla="*/ 144 h 144"/>
                <a:gd name="T14" fmla="*/ 0 w 64"/>
                <a:gd name="T15" fmla="*/ 0 h 144"/>
                <a:gd name="T16" fmla="*/ 64 w 64"/>
                <a:gd name="T17" fmla="*/ 0 h 144"/>
                <a:gd name="T18" fmla="*/ 64 w 64"/>
                <a:gd name="T19" fmla="*/ 10 h 144"/>
                <a:gd name="T20" fmla="*/ 10 w 64"/>
                <a:gd name="T21" fmla="*/ 1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44">
                  <a:moveTo>
                    <a:pt x="10" y="10"/>
                  </a:moveTo>
                  <a:lnTo>
                    <a:pt x="10" y="68"/>
                  </a:lnTo>
                  <a:lnTo>
                    <a:pt x="62" y="68"/>
                  </a:lnTo>
                  <a:lnTo>
                    <a:pt x="62" y="78"/>
                  </a:lnTo>
                  <a:lnTo>
                    <a:pt x="10" y="78"/>
                  </a:lnTo>
                  <a:lnTo>
                    <a:pt x="10" y="144"/>
                  </a:lnTo>
                  <a:lnTo>
                    <a:pt x="0" y="144"/>
                  </a:lnTo>
                  <a:lnTo>
                    <a:pt x="0" y="0"/>
                  </a:lnTo>
                  <a:lnTo>
                    <a:pt x="64" y="0"/>
                  </a:lnTo>
                  <a:lnTo>
                    <a:pt x="64" y="10"/>
                  </a:lnTo>
                  <a:lnTo>
                    <a:pt x="10" y="10"/>
                  </a:lnTo>
                  <a:close/>
                </a:path>
              </a:pathLst>
            </a:custGeom>
            <a:solidFill>
              <a:srgbClr val="E84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5"/>
            <p:cNvSpPr>
              <a:spLocks noEditPoints="1"/>
            </p:cNvSpPr>
            <p:nvPr/>
          </p:nvSpPr>
          <p:spPr bwMode="auto">
            <a:xfrm>
              <a:off x="1418" y="408"/>
              <a:ext cx="76" cy="110"/>
            </a:xfrm>
            <a:custGeom>
              <a:avLst/>
              <a:gdLst>
                <a:gd name="T0" fmla="*/ 28 w 32"/>
                <a:gd name="T1" fmla="*/ 43 h 45"/>
                <a:gd name="T2" fmla="*/ 28 w 32"/>
                <a:gd name="T3" fmla="*/ 35 h 45"/>
                <a:gd name="T4" fmla="*/ 28 w 32"/>
                <a:gd name="T5" fmla="*/ 35 h 45"/>
                <a:gd name="T6" fmla="*/ 22 w 32"/>
                <a:gd name="T7" fmla="*/ 42 h 45"/>
                <a:gd name="T8" fmla="*/ 13 w 32"/>
                <a:gd name="T9" fmla="*/ 45 h 45"/>
                <a:gd name="T10" fmla="*/ 4 w 32"/>
                <a:gd name="T11" fmla="*/ 41 h 45"/>
                <a:gd name="T12" fmla="*/ 0 w 32"/>
                <a:gd name="T13" fmla="*/ 33 h 45"/>
                <a:gd name="T14" fmla="*/ 15 w 32"/>
                <a:gd name="T15" fmla="*/ 19 h 45"/>
                <a:gd name="T16" fmla="*/ 28 w 32"/>
                <a:gd name="T17" fmla="*/ 17 h 45"/>
                <a:gd name="T18" fmla="*/ 18 w 32"/>
                <a:gd name="T19" fmla="*/ 4 h 45"/>
                <a:gd name="T20" fmla="*/ 4 w 32"/>
                <a:gd name="T21" fmla="*/ 9 h 45"/>
                <a:gd name="T22" fmla="*/ 4 w 32"/>
                <a:gd name="T23" fmla="*/ 5 h 45"/>
                <a:gd name="T24" fmla="*/ 11 w 32"/>
                <a:gd name="T25" fmla="*/ 1 h 45"/>
                <a:gd name="T26" fmla="*/ 18 w 32"/>
                <a:gd name="T27" fmla="*/ 0 h 45"/>
                <a:gd name="T28" fmla="*/ 28 w 32"/>
                <a:gd name="T29" fmla="*/ 4 h 45"/>
                <a:gd name="T30" fmla="*/ 32 w 32"/>
                <a:gd name="T31" fmla="*/ 16 h 45"/>
                <a:gd name="T32" fmla="*/ 32 w 32"/>
                <a:gd name="T33" fmla="*/ 43 h 45"/>
                <a:gd name="T34" fmla="*/ 28 w 32"/>
                <a:gd name="T35" fmla="*/ 43 h 45"/>
                <a:gd name="T36" fmla="*/ 4 w 32"/>
                <a:gd name="T37" fmla="*/ 32 h 45"/>
                <a:gd name="T38" fmla="*/ 7 w 32"/>
                <a:gd name="T39" fmla="*/ 39 h 45"/>
                <a:gd name="T40" fmla="*/ 14 w 32"/>
                <a:gd name="T41" fmla="*/ 41 h 45"/>
                <a:gd name="T42" fmla="*/ 24 w 32"/>
                <a:gd name="T43" fmla="*/ 36 h 45"/>
                <a:gd name="T44" fmla="*/ 28 w 32"/>
                <a:gd name="T45" fmla="*/ 25 h 45"/>
                <a:gd name="T46" fmla="*/ 28 w 32"/>
                <a:gd name="T47" fmla="*/ 21 h 45"/>
                <a:gd name="T48" fmla="*/ 16 w 32"/>
                <a:gd name="T49" fmla="*/ 22 h 45"/>
                <a:gd name="T50" fmla="*/ 7 w 32"/>
                <a:gd name="T51" fmla="*/ 26 h 45"/>
                <a:gd name="T52" fmla="*/ 4 w 32"/>
                <a:gd name="T53"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45">
                  <a:moveTo>
                    <a:pt x="28" y="43"/>
                  </a:moveTo>
                  <a:cubicBezTo>
                    <a:pt x="28" y="35"/>
                    <a:pt x="28" y="35"/>
                    <a:pt x="28" y="35"/>
                  </a:cubicBezTo>
                  <a:cubicBezTo>
                    <a:pt x="28" y="35"/>
                    <a:pt x="28" y="35"/>
                    <a:pt x="28" y="35"/>
                  </a:cubicBezTo>
                  <a:cubicBezTo>
                    <a:pt x="27" y="38"/>
                    <a:pt x="25" y="40"/>
                    <a:pt x="22" y="42"/>
                  </a:cubicBezTo>
                  <a:cubicBezTo>
                    <a:pt x="19" y="44"/>
                    <a:pt x="17" y="45"/>
                    <a:pt x="13" y="45"/>
                  </a:cubicBezTo>
                  <a:cubicBezTo>
                    <a:pt x="10" y="45"/>
                    <a:pt x="6" y="43"/>
                    <a:pt x="4" y="41"/>
                  </a:cubicBezTo>
                  <a:cubicBezTo>
                    <a:pt x="2" y="39"/>
                    <a:pt x="0" y="36"/>
                    <a:pt x="0" y="33"/>
                  </a:cubicBezTo>
                  <a:cubicBezTo>
                    <a:pt x="0" y="25"/>
                    <a:pt x="5" y="21"/>
                    <a:pt x="15" y="19"/>
                  </a:cubicBezTo>
                  <a:cubicBezTo>
                    <a:pt x="28" y="17"/>
                    <a:pt x="28" y="17"/>
                    <a:pt x="28" y="17"/>
                  </a:cubicBezTo>
                  <a:cubicBezTo>
                    <a:pt x="28" y="8"/>
                    <a:pt x="25" y="4"/>
                    <a:pt x="18" y="4"/>
                  </a:cubicBezTo>
                  <a:cubicBezTo>
                    <a:pt x="13" y="4"/>
                    <a:pt x="9" y="5"/>
                    <a:pt x="4" y="9"/>
                  </a:cubicBezTo>
                  <a:cubicBezTo>
                    <a:pt x="4" y="5"/>
                    <a:pt x="4" y="5"/>
                    <a:pt x="4" y="5"/>
                  </a:cubicBezTo>
                  <a:cubicBezTo>
                    <a:pt x="6" y="3"/>
                    <a:pt x="8" y="2"/>
                    <a:pt x="11" y="1"/>
                  </a:cubicBezTo>
                  <a:cubicBezTo>
                    <a:pt x="13" y="0"/>
                    <a:pt x="16" y="0"/>
                    <a:pt x="18" y="0"/>
                  </a:cubicBezTo>
                  <a:cubicBezTo>
                    <a:pt x="23" y="0"/>
                    <a:pt x="26" y="1"/>
                    <a:pt x="28" y="4"/>
                  </a:cubicBezTo>
                  <a:cubicBezTo>
                    <a:pt x="31" y="7"/>
                    <a:pt x="32" y="11"/>
                    <a:pt x="32" y="16"/>
                  </a:cubicBezTo>
                  <a:cubicBezTo>
                    <a:pt x="32" y="43"/>
                    <a:pt x="32" y="43"/>
                    <a:pt x="32" y="43"/>
                  </a:cubicBezTo>
                  <a:lnTo>
                    <a:pt x="28" y="43"/>
                  </a:lnTo>
                  <a:close/>
                  <a:moveTo>
                    <a:pt x="4" y="32"/>
                  </a:moveTo>
                  <a:cubicBezTo>
                    <a:pt x="4" y="35"/>
                    <a:pt x="5" y="37"/>
                    <a:pt x="7" y="39"/>
                  </a:cubicBezTo>
                  <a:cubicBezTo>
                    <a:pt x="9" y="40"/>
                    <a:pt x="11" y="41"/>
                    <a:pt x="14" y="41"/>
                  </a:cubicBezTo>
                  <a:cubicBezTo>
                    <a:pt x="18" y="41"/>
                    <a:pt x="21" y="40"/>
                    <a:pt x="24" y="36"/>
                  </a:cubicBezTo>
                  <a:cubicBezTo>
                    <a:pt x="27" y="33"/>
                    <a:pt x="28" y="30"/>
                    <a:pt x="28" y="25"/>
                  </a:cubicBezTo>
                  <a:cubicBezTo>
                    <a:pt x="28" y="21"/>
                    <a:pt x="28" y="21"/>
                    <a:pt x="28" y="21"/>
                  </a:cubicBezTo>
                  <a:cubicBezTo>
                    <a:pt x="16" y="22"/>
                    <a:pt x="16" y="22"/>
                    <a:pt x="16" y="22"/>
                  </a:cubicBezTo>
                  <a:cubicBezTo>
                    <a:pt x="12" y="23"/>
                    <a:pt x="9" y="24"/>
                    <a:pt x="7" y="26"/>
                  </a:cubicBezTo>
                  <a:cubicBezTo>
                    <a:pt x="5" y="27"/>
                    <a:pt x="4" y="29"/>
                    <a:pt x="4" y="32"/>
                  </a:cubicBezTo>
                  <a:close/>
                </a:path>
              </a:pathLst>
            </a:custGeom>
            <a:solidFill>
              <a:srgbClr val="E84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6"/>
            <p:cNvSpPr>
              <a:spLocks/>
            </p:cNvSpPr>
            <p:nvPr/>
          </p:nvSpPr>
          <p:spPr bwMode="auto">
            <a:xfrm>
              <a:off x="1515" y="408"/>
              <a:ext cx="57" cy="110"/>
            </a:xfrm>
            <a:custGeom>
              <a:avLst/>
              <a:gdLst>
                <a:gd name="T0" fmla="*/ 0 w 24"/>
                <a:gd name="T1" fmla="*/ 42 h 45"/>
                <a:gd name="T2" fmla="*/ 0 w 24"/>
                <a:gd name="T3" fmla="*/ 37 h 45"/>
                <a:gd name="T4" fmla="*/ 5 w 24"/>
                <a:gd name="T5" fmla="*/ 40 h 45"/>
                <a:gd name="T6" fmla="*/ 10 w 24"/>
                <a:gd name="T7" fmla="*/ 41 h 45"/>
                <a:gd name="T8" fmla="*/ 20 w 24"/>
                <a:gd name="T9" fmla="*/ 33 h 45"/>
                <a:gd name="T10" fmla="*/ 18 w 24"/>
                <a:gd name="T11" fmla="*/ 28 h 45"/>
                <a:gd name="T12" fmla="*/ 11 w 24"/>
                <a:gd name="T13" fmla="*/ 24 h 45"/>
                <a:gd name="T14" fmla="*/ 3 w 24"/>
                <a:gd name="T15" fmla="*/ 19 h 45"/>
                <a:gd name="T16" fmla="*/ 0 w 24"/>
                <a:gd name="T17" fmla="*/ 12 h 45"/>
                <a:gd name="T18" fmla="*/ 4 w 24"/>
                <a:gd name="T19" fmla="*/ 3 h 45"/>
                <a:gd name="T20" fmla="*/ 14 w 24"/>
                <a:gd name="T21" fmla="*/ 0 h 45"/>
                <a:gd name="T22" fmla="*/ 23 w 24"/>
                <a:gd name="T23" fmla="*/ 2 h 45"/>
                <a:gd name="T24" fmla="*/ 23 w 24"/>
                <a:gd name="T25" fmla="*/ 7 h 45"/>
                <a:gd name="T26" fmla="*/ 13 w 24"/>
                <a:gd name="T27" fmla="*/ 4 h 45"/>
                <a:gd name="T28" fmla="*/ 7 w 24"/>
                <a:gd name="T29" fmla="*/ 6 h 45"/>
                <a:gd name="T30" fmla="*/ 4 w 24"/>
                <a:gd name="T31" fmla="*/ 11 h 45"/>
                <a:gd name="T32" fmla="*/ 5 w 24"/>
                <a:gd name="T33" fmla="*/ 15 h 45"/>
                <a:gd name="T34" fmla="*/ 7 w 24"/>
                <a:gd name="T35" fmla="*/ 18 h 45"/>
                <a:gd name="T36" fmla="*/ 13 w 24"/>
                <a:gd name="T37" fmla="*/ 21 h 45"/>
                <a:gd name="T38" fmla="*/ 22 w 24"/>
                <a:gd name="T39" fmla="*/ 26 h 45"/>
                <a:gd name="T40" fmla="*/ 24 w 24"/>
                <a:gd name="T41" fmla="*/ 33 h 45"/>
                <a:gd name="T42" fmla="*/ 20 w 24"/>
                <a:gd name="T43" fmla="*/ 41 h 45"/>
                <a:gd name="T44" fmla="*/ 10 w 24"/>
                <a:gd name="T45" fmla="*/ 45 h 45"/>
                <a:gd name="T46" fmla="*/ 0 w 24"/>
                <a:gd name="T47"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45">
                  <a:moveTo>
                    <a:pt x="0" y="42"/>
                  </a:moveTo>
                  <a:cubicBezTo>
                    <a:pt x="0" y="37"/>
                    <a:pt x="0" y="37"/>
                    <a:pt x="0" y="37"/>
                  </a:cubicBezTo>
                  <a:cubicBezTo>
                    <a:pt x="1" y="38"/>
                    <a:pt x="3" y="39"/>
                    <a:pt x="5" y="40"/>
                  </a:cubicBezTo>
                  <a:cubicBezTo>
                    <a:pt x="7" y="41"/>
                    <a:pt x="9" y="41"/>
                    <a:pt x="10" y="41"/>
                  </a:cubicBezTo>
                  <a:cubicBezTo>
                    <a:pt x="17" y="41"/>
                    <a:pt x="20" y="38"/>
                    <a:pt x="20" y="33"/>
                  </a:cubicBezTo>
                  <a:cubicBezTo>
                    <a:pt x="20" y="31"/>
                    <a:pt x="20" y="30"/>
                    <a:pt x="18" y="28"/>
                  </a:cubicBezTo>
                  <a:cubicBezTo>
                    <a:pt x="17" y="27"/>
                    <a:pt x="15" y="26"/>
                    <a:pt x="11" y="24"/>
                  </a:cubicBezTo>
                  <a:cubicBezTo>
                    <a:pt x="7" y="22"/>
                    <a:pt x="4" y="21"/>
                    <a:pt x="3" y="19"/>
                  </a:cubicBezTo>
                  <a:cubicBezTo>
                    <a:pt x="1" y="17"/>
                    <a:pt x="0" y="14"/>
                    <a:pt x="0" y="12"/>
                  </a:cubicBezTo>
                  <a:cubicBezTo>
                    <a:pt x="0" y="8"/>
                    <a:pt x="1" y="5"/>
                    <a:pt x="4" y="3"/>
                  </a:cubicBezTo>
                  <a:cubicBezTo>
                    <a:pt x="6" y="1"/>
                    <a:pt x="10" y="0"/>
                    <a:pt x="14" y="0"/>
                  </a:cubicBezTo>
                  <a:cubicBezTo>
                    <a:pt x="17" y="0"/>
                    <a:pt x="20" y="1"/>
                    <a:pt x="23" y="2"/>
                  </a:cubicBezTo>
                  <a:cubicBezTo>
                    <a:pt x="23" y="7"/>
                    <a:pt x="23" y="7"/>
                    <a:pt x="23" y="7"/>
                  </a:cubicBezTo>
                  <a:cubicBezTo>
                    <a:pt x="20" y="5"/>
                    <a:pt x="17" y="4"/>
                    <a:pt x="13" y="4"/>
                  </a:cubicBezTo>
                  <a:cubicBezTo>
                    <a:pt x="11" y="4"/>
                    <a:pt x="8" y="4"/>
                    <a:pt x="7" y="6"/>
                  </a:cubicBezTo>
                  <a:cubicBezTo>
                    <a:pt x="5" y="7"/>
                    <a:pt x="4" y="9"/>
                    <a:pt x="4" y="11"/>
                  </a:cubicBezTo>
                  <a:cubicBezTo>
                    <a:pt x="4" y="13"/>
                    <a:pt x="4" y="14"/>
                    <a:pt x="5" y="15"/>
                  </a:cubicBezTo>
                  <a:cubicBezTo>
                    <a:pt x="5" y="16"/>
                    <a:pt x="6" y="17"/>
                    <a:pt x="7" y="18"/>
                  </a:cubicBezTo>
                  <a:cubicBezTo>
                    <a:pt x="9" y="19"/>
                    <a:pt x="10" y="20"/>
                    <a:pt x="13" y="21"/>
                  </a:cubicBezTo>
                  <a:cubicBezTo>
                    <a:pt x="17" y="23"/>
                    <a:pt x="20" y="24"/>
                    <a:pt x="22" y="26"/>
                  </a:cubicBezTo>
                  <a:cubicBezTo>
                    <a:pt x="23" y="28"/>
                    <a:pt x="24" y="30"/>
                    <a:pt x="24" y="33"/>
                  </a:cubicBezTo>
                  <a:cubicBezTo>
                    <a:pt x="24" y="36"/>
                    <a:pt x="23" y="39"/>
                    <a:pt x="20" y="41"/>
                  </a:cubicBezTo>
                  <a:cubicBezTo>
                    <a:pt x="18" y="43"/>
                    <a:pt x="14" y="45"/>
                    <a:pt x="10" y="45"/>
                  </a:cubicBezTo>
                  <a:cubicBezTo>
                    <a:pt x="6" y="45"/>
                    <a:pt x="3" y="44"/>
                    <a:pt x="0" y="42"/>
                  </a:cubicBezTo>
                  <a:close/>
                </a:path>
              </a:pathLst>
            </a:custGeom>
            <a:solidFill>
              <a:srgbClr val="E84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7"/>
            <p:cNvSpPr>
              <a:spLocks/>
            </p:cNvSpPr>
            <p:nvPr/>
          </p:nvSpPr>
          <p:spPr bwMode="auto">
            <a:xfrm>
              <a:off x="1584" y="381"/>
              <a:ext cx="54" cy="134"/>
            </a:xfrm>
            <a:custGeom>
              <a:avLst/>
              <a:gdLst>
                <a:gd name="T0" fmla="*/ 23 w 23"/>
                <a:gd name="T1" fmla="*/ 54 h 55"/>
                <a:gd name="T2" fmla="*/ 17 w 23"/>
                <a:gd name="T3" fmla="*/ 55 h 55"/>
                <a:gd name="T4" fmla="*/ 8 w 23"/>
                <a:gd name="T5" fmla="*/ 44 h 55"/>
                <a:gd name="T6" fmla="*/ 8 w 23"/>
                <a:gd name="T7" fmla="*/ 16 h 55"/>
                <a:gd name="T8" fmla="*/ 0 w 23"/>
                <a:gd name="T9" fmla="*/ 16 h 55"/>
                <a:gd name="T10" fmla="*/ 0 w 23"/>
                <a:gd name="T11" fmla="*/ 12 h 55"/>
                <a:gd name="T12" fmla="*/ 8 w 23"/>
                <a:gd name="T13" fmla="*/ 12 h 55"/>
                <a:gd name="T14" fmla="*/ 8 w 23"/>
                <a:gd name="T15" fmla="*/ 1 h 55"/>
                <a:gd name="T16" fmla="*/ 12 w 23"/>
                <a:gd name="T17" fmla="*/ 0 h 55"/>
                <a:gd name="T18" fmla="*/ 12 w 23"/>
                <a:gd name="T19" fmla="*/ 12 h 55"/>
                <a:gd name="T20" fmla="*/ 23 w 23"/>
                <a:gd name="T21" fmla="*/ 12 h 55"/>
                <a:gd name="T22" fmla="*/ 23 w 23"/>
                <a:gd name="T23" fmla="*/ 16 h 55"/>
                <a:gd name="T24" fmla="*/ 12 w 23"/>
                <a:gd name="T25" fmla="*/ 16 h 55"/>
                <a:gd name="T26" fmla="*/ 12 w 23"/>
                <a:gd name="T27" fmla="*/ 44 h 55"/>
                <a:gd name="T28" fmla="*/ 13 w 23"/>
                <a:gd name="T29" fmla="*/ 50 h 55"/>
                <a:gd name="T30" fmla="*/ 18 w 23"/>
                <a:gd name="T31" fmla="*/ 52 h 55"/>
                <a:gd name="T32" fmla="*/ 23 w 23"/>
                <a:gd name="T33" fmla="*/ 50 h 55"/>
                <a:gd name="T34" fmla="*/ 23 w 23"/>
                <a:gd name="T35" fmla="*/ 5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55">
                  <a:moveTo>
                    <a:pt x="23" y="54"/>
                  </a:moveTo>
                  <a:cubicBezTo>
                    <a:pt x="21" y="55"/>
                    <a:pt x="19" y="55"/>
                    <a:pt x="17" y="55"/>
                  </a:cubicBezTo>
                  <a:cubicBezTo>
                    <a:pt x="11" y="55"/>
                    <a:pt x="8" y="52"/>
                    <a:pt x="8" y="44"/>
                  </a:cubicBezTo>
                  <a:cubicBezTo>
                    <a:pt x="8" y="16"/>
                    <a:pt x="8" y="16"/>
                    <a:pt x="8" y="16"/>
                  </a:cubicBezTo>
                  <a:cubicBezTo>
                    <a:pt x="0" y="16"/>
                    <a:pt x="0" y="16"/>
                    <a:pt x="0" y="16"/>
                  </a:cubicBezTo>
                  <a:cubicBezTo>
                    <a:pt x="0" y="12"/>
                    <a:pt x="0" y="12"/>
                    <a:pt x="0" y="12"/>
                  </a:cubicBezTo>
                  <a:cubicBezTo>
                    <a:pt x="8" y="12"/>
                    <a:pt x="8" y="12"/>
                    <a:pt x="8" y="12"/>
                  </a:cubicBezTo>
                  <a:cubicBezTo>
                    <a:pt x="8" y="1"/>
                    <a:pt x="8" y="1"/>
                    <a:pt x="8" y="1"/>
                  </a:cubicBezTo>
                  <a:cubicBezTo>
                    <a:pt x="12" y="0"/>
                    <a:pt x="12" y="0"/>
                    <a:pt x="12" y="0"/>
                  </a:cubicBezTo>
                  <a:cubicBezTo>
                    <a:pt x="12" y="12"/>
                    <a:pt x="12" y="12"/>
                    <a:pt x="12" y="12"/>
                  </a:cubicBezTo>
                  <a:cubicBezTo>
                    <a:pt x="23" y="12"/>
                    <a:pt x="23" y="12"/>
                    <a:pt x="23" y="12"/>
                  </a:cubicBezTo>
                  <a:cubicBezTo>
                    <a:pt x="23" y="16"/>
                    <a:pt x="23" y="16"/>
                    <a:pt x="23" y="16"/>
                  </a:cubicBezTo>
                  <a:cubicBezTo>
                    <a:pt x="12" y="16"/>
                    <a:pt x="12" y="16"/>
                    <a:pt x="12" y="16"/>
                  </a:cubicBezTo>
                  <a:cubicBezTo>
                    <a:pt x="12" y="44"/>
                    <a:pt x="12" y="44"/>
                    <a:pt x="12" y="44"/>
                  </a:cubicBezTo>
                  <a:cubicBezTo>
                    <a:pt x="12" y="46"/>
                    <a:pt x="12" y="49"/>
                    <a:pt x="13" y="50"/>
                  </a:cubicBezTo>
                  <a:cubicBezTo>
                    <a:pt x="14" y="51"/>
                    <a:pt x="15" y="52"/>
                    <a:pt x="18" y="52"/>
                  </a:cubicBezTo>
                  <a:cubicBezTo>
                    <a:pt x="19" y="52"/>
                    <a:pt x="21" y="51"/>
                    <a:pt x="23" y="50"/>
                  </a:cubicBezTo>
                  <a:lnTo>
                    <a:pt x="23" y="54"/>
                  </a:lnTo>
                  <a:close/>
                </a:path>
              </a:pathLst>
            </a:custGeom>
            <a:solidFill>
              <a:srgbClr val="E84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8"/>
            <p:cNvSpPr>
              <a:spLocks/>
            </p:cNvSpPr>
            <p:nvPr/>
          </p:nvSpPr>
          <p:spPr bwMode="auto">
            <a:xfrm>
              <a:off x="1653" y="369"/>
              <a:ext cx="90" cy="144"/>
            </a:xfrm>
            <a:custGeom>
              <a:avLst/>
              <a:gdLst>
                <a:gd name="T0" fmla="*/ 49 w 90"/>
                <a:gd name="T1" fmla="*/ 10 h 144"/>
                <a:gd name="T2" fmla="*/ 49 w 90"/>
                <a:gd name="T3" fmla="*/ 144 h 144"/>
                <a:gd name="T4" fmla="*/ 40 w 90"/>
                <a:gd name="T5" fmla="*/ 144 h 144"/>
                <a:gd name="T6" fmla="*/ 40 w 90"/>
                <a:gd name="T7" fmla="*/ 10 h 144"/>
                <a:gd name="T8" fmla="*/ 0 w 90"/>
                <a:gd name="T9" fmla="*/ 10 h 144"/>
                <a:gd name="T10" fmla="*/ 0 w 90"/>
                <a:gd name="T11" fmla="*/ 0 h 144"/>
                <a:gd name="T12" fmla="*/ 90 w 90"/>
                <a:gd name="T13" fmla="*/ 0 h 144"/>
                <a:gd name="T14" fmla="*/ 90 w 90"/>
                <a:gd name="T15" fmla="*/ 10 h 144"/>
                <a:gd name="T16" fmla="*/ 49 w 90"/>
                <a:gd name="T17" fmla="*/ 1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44">
                  <a:moveTo>
                    <a:pt x="49" y="10"/>
                  </a:moveTo>
                  <a:lnTo>
                    <a:pt x="49" y="144"/>
                  </a:lnTo>
                  <a:lnTo>
                    <a:pt x="40" y="144"/>
                  </a:lnTo>
                  <a:lnTo>
                    <a:pt x="40" y="10"/>
                  </a:lnTo>
                  <a:lnTo>
                    <a:pt x="0" y="10"/>
                  </a:lnTo>
                  <a:lnTo>
                    <a:pt x="0" y="0"/>
                  </a:lnTo>
                  <a:lnTo>
                    <a:pt x="90" y="0"/>
                  </a:lnTo>
                  <a:lnTo>
                    <a:pt x="90" y="10"/>
                  </a:lnTo>
                  <a:lnTo>
                    <a:pt x="49" y="10"/>
                  </a:lnTo>
                  <a:close/>
                </a:path>
              </a:pathLst>
            </a:custGeom>
            <a:solidFill>
              <a:srgbClr val="E84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9"/>
            <p:cNvSpPr>
              <a:spLocks/>
            </p:cNvSpPr>
            <p:nvPr/>
          </p:nvSpPr>
          <p:spPr bwMode="auto">
            <a:xfrm>
              <a:off x="1738" y="408"/>
              <a:ext cx="47" cy="105"/>
            </a:xfrm>
            <a:custGeom>
              <a:avLst/>
              <a:gdLst>
                <a:gd name="T0" fmla="*/ 20 w 20"/>
                <a:gd name="T1" fmla="*/ 5 h 43"/>
                <a:gd name="T2" fmla="*/ 16 w 20"/>
                <a:gd name="T3" fmla="*/ 4 h 43"/>
                <a:gd name="T4" fmla="*/ 10 w 20"/>
                <a:gd name="T5" fmla="*/ 6 h 43"/>
                <a:gd name="T6" fmla="*/ 6 w 20"/>
                <a:gd name="T7" fmla="*/ 13 h 43"/>
                <a:gd name="T8" fmla="*/ 4 w 20"/>
                <a:gd name="T9" fmla="*/ 24 h 43"/>
                <a:gd name="T10" fmla="*/ 4 w 20"/>
                <a:gd name="T11" fmla="*/ 43 h 43"/>
                <a:gd name="T12" fmla="*/ 0 w 20"/>
                <a:gd name="T13" fmla="*/ 43 h 43"/>
                <a:gd name="T14" fmla="*/ 0 w 20"/>
                <a:gd name="T15" fmla="*/ 1 h 43"/>
                <a:gd name="T16" fmla="*/ 4 w 20"/>
                <a:gd name="T17" fmla="*/ 1 h 43"/>
                <a:gd name="T18" fmla="*/ 4 w 20"/>
                <a:gd name="T19" fmla="*/ 10 h 43"/>
                <a:gd name="T20" fmla="*/ 4 w 20"/>
                <a:gd name="T21" fmla="*/ 10 h 43"/>
                <a:gd name="T22" fmla="*/ 9 w 20"/>
                <a:gd name="T23" fmla="*/ 3 h 43"/>
                <a:gd name="T24" fmla="*/ 16 w 20"/>
                <a:gd name="T25" fmla="*/ 0 h 43"/>
                <a:gd name="T26" fmla="*/ 20 w 20"/>
                <a:gd name="T27" fmla="*/ 1 h 43"/>
                <a:gd name="T28" fmla="*/ 20 w 20"/>
                <a:gd name="T29"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43">
                  <a:moveTo>
                    <a:pt x="20" y="5"/>
                  </a:moveTo>
                  <a:cubicBezTo>
                    <a:pt x="19" y="4"/>
                    <a:pt x="18" y="4"/>
                    <a:pt x="16" y="4"/>
                  </a:cubicBezTo>
                  <a:cubicBezTo>
                    <a:pt x="14" y="4"/>
                    <a:pt x="12" y="4"/>
                    <a:pt x="10" y="6"/>
                  </a:cubicBezTo>
                  <a:cubicBezTo>
                    <a:pt x="8" y="8"/>
                    <a:pt x="7" y="10"/>
                    <a:pt x="6" y="13"/>
                  </a:cubicBezTo>
                  <a:cubicBezTo>
                    <a:pt x="5" y="16"/>
                    <a:pt x="4" y="20"/>
                    <a:pt x="4" y="24"/>
                  </a:cubicBezTo>
                  <a:cubicBezTo>
                    <a:pt x="4" y="43"/>
                    <a:pt x="4" y="43"/>
                    <a:pt x="4" y="43"/>
                  </a:cubicBezTo>
                  <a:cubicBezTo>
                    <a:pt x="0" y="43"/>
                    <a:pt x="0" y="43"/>
                    <a:pt x="0" y="43"/>
                  </a:cubicBezTo>
                  <a:cubicBezTo>
                    <a:pt x="0" y="1"/>
                    <a:pt x="0" y="1"/>
                    <a:pt x="0" y="1"/>
                  </a:cubicBezTo>
                  <a:cubicBezTo>
                    <a:pt x="4" y="1"/>
                    <a:pt x="4" y="1"/>
                    <a:pt x="4" y="1"/>
                  </a:cubicBezTo>
                  <a:cubicBezTo>
                    <a:pt x="4" y="10"/>
                    <a:pt x="4" y="10"/>
                    <a:pt x="4" y="10"/>
                  </a:cubicBezTo>
                  <a:cubicBezTo>
                    <a:pt x="4" y="10"/>
                    <a:pt x="4" y="10"/>
                    <a:pt x="4" y="10"/>
                  </a:cubicBezTo>
                  <a:cubicBezTo>
                    <a:pt x="5" y="7"/>
                    <a:pt x="7" y="5"/>
                    <a:pt x="9" y="3"/>
                  </a:cubicBezTo>
                  <a:cubicBezTo>
                    <a:pt x="11" y="1"/>
                    <a:pt x="13" y="0"/>
                    <a:pt x="16" y="0"/>
                  </a:cubicBezTo>
                  <a:cubicBezTo>
                    <a:pt x="18" y="0"/>
                    <a:pt x="19" y="0"/>
                    <a:pt x="20" y="1"/>
                  </a:cubicBezTo>
                  <a:lnTo>
                    <a:pt x="20" y="5"/>
                  </a:lnTo>
                  <a:close/>
                </a:path>
              </a:pathLst>
            </a:custGeom>
            <a:solidFill>
              <a:srgbClr val="E84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0"/>
            <p:cNvSpPr>
              <a:spLocks noEditPoints="1"/>
            </p:cNvSpPr>
            <p:nvPr/>
          </p:nvSpPr>
          <p:spPr bwMode="auto">
            <a:xfrm>
              <a:off x="1795" y="408"/>
              <a:ext cx="76" cy="110"/>
            </a:xfrm>
            <a:custGeom>
              <a:avLst/>
              <a:gdLst>
                <a:gd name="T0" fmla="*/ 28 w 32"/>
                <a:gd name="T1" fmla="*/ 43 h 45"/>
                <a:gd name="T2" fmla="*/ 28 w 32"/>
                <a:gd name="T3" fmla="*/ 35 h 45"/>
                <a:gd name="T4" fmla="*/ 28 w 32"/>
                <a:gd name="T5" fmla="*/ 35 h 45"/>
                <a:gd name="T6" fmla="*/ 22 w 32"/>
                <a:gd name="T7" fmla="*/ 42 h 45"/>
                <a:gd name="T8" fmla="*/ 13 w 32"/>
                <a:gd name="T9" fmla="*/ 45 h 45"/>
                <a:gd name="T10" fmla="*/ 4 w 32"/>
                <a:gd name="T11" fmla="*/ 41 h 45"/>
                <a:gd name="T12" fmla="*/ 0 w 32"/>
                <a:gd name="T13" fmla="*/ 33 h 45"/>
                <a:gd name="T14" fmla="*/ 15 w 32"/>
                <a:gd name="T15" fmla="*/ 19 h 45"/>
                <a:gd name="T16" fmla="*/ 28 w 32"/>
                <a:gd name="T17" fmla="*/ 17 h 45"/>
                <a:gd name="T18" fmla="*/ 18 w 32"/>
                <a:gd name="T19" fmla="*/ 4 h 45"/>
                <a:gd name="T20" fmla="*/ 4 w 32"/>
                <a:gd name="T21" fmla="*/ 9 h 45"/>
                <a:gd name="T22" fmla="*/ 4 w 32"/>
                <a:gd name="T23" fmla="*/ 5 h 45"/>
                <a:gd name="T24" fmla="*/ 11 w 32"/>
                <a:gd name="T25" fmla="*/ 1 h 45"/>
                <a:gd name="T26" fmla="*/ 18 w 32"/>
                <a:gd name="T27" fmla="*/ 0 h 45"/>
                <a:gd name="T28" fmla="*/ 28 w 32"/>
                <a:gd name="T29" fmla="*/ 4 h 45"/>
                <a:gd name="T30" fmla="*/ 32 w 32"/>
                <a:gd name="T31" fmla="*/ 16 h 45"/>
                <a:gd name="T32" fmla="*/ 32 w 32"/>
                <a:gd name="T33" fmla="*/ 43 h 45"/>
                <a:gd name="T34" fmla="*/ 28 w 32"/>
                <a:gd name="T35" fmla="*/ 43 h 45"/>
                <a:gd name="T36" fmla="*/ 4 w 32"/>
                <a:gd name="T37" fmla="*/ 32 h 45"/>
                <a:gd name="T38" fmla="*/ 7 w 32"/>
                <a:gd name="T39" fmla="*/ 39 h 45"/>
                <a:gd name="T40" fmla="*/ 14 w 32"/>
                <a:gd name="T41" fmla="*/ 41 h 45"/>
                <a:gd name="T42" fmla="*/ 24 w 32"/>
                <a:gd name="T43" fmla="*/ 36 h 45"/>
                <a:gd name="T44" fmla="*/ 28 w 32"/>
                <a:gd name="T45" fmla="*/ 25 h 45"/>
                <a:gd name="T46" fmla="*/ 28 w 32"/>
                <a:gd name="T47" fmla="*/ 21 h 45"/>
                <a:gd name="T48" fmla="*/ 16 w 32"/>
                <a:gd name="T49" fmla="*/ 22 h 45"/>
                <a:gd name="T50" fmla="*/ 7 w 32"/>
                <a:gd name="T51" fmla="*/ 26 h 45"/>
                <a:gd name="T52" fmla="*/ 4 w 32"/>
                <a:gd name="T53"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45">
                  <a:moveTo>
                    <a:pt x="28" y="43"/>
                  </a:moveTo>
                  <a:cubicBezTo>
                    <a:pt x="28" y="35"/>
                    <a:pt x="28" y="35"/>
                    <a:pt x="28" y="35"/>
                  </a:cubicBezTo>
                  <a:cubicBezTo>
                    <a:pt x="28" y="35"/>
                    <a:pt x="28" y="35"/>
                    <a:pt x="28" y="35"/>
                  </a:cubicBezTo>
                  <a:cubicBezTo>
                    <a:pt x="27" y="38"/>
                    <a:pt x="25" y="40"/>
                    <a:pt x="22" y="42"/>
                  </a:cubicBezTo>
                  <a:cubicBezTo>
                    <a:pt x="19" y="44"/>
                    <a:pt x="17" y="45"/>
                    <a:pt x="13" y="45"/>
                  </a:cubicBezTo>
                  <a:cubicBezTo>
                    <a:pt x="10" y="45"/>
                    <a:pt x="6" y="43"/>
                    <a:pt x="4" y="41"/>
                  </a:cubicBezTo>
                  <a:cubicBezTo>
                    <a:pt x="2" y="39"/>
                    <a:pt x="0" y="36"/>
                    <a:pt x="0" y="33"/>
                  </a:cubicBezTo>
                  <a:cubicBezTo>
                    <a:pt x="0" y="25"/>
                    <a:pt x="5" y="21"/>
                    <a:pt x="15" y="19"/>
                  </a:cubicBezTo>
                  <a:cubicBezTo>
                    <a:pt x="28" y="17"/>
                    <a:pt x="28" y="17"/>
                    <a:pt x="28" y="17"/>
                  </a:cubicBezTo>
                  <a:cubicBezTo>
                    <a:pt x="28" y="8"/>
                    <a:pt x="25" y="4"/>
                    <a:pt x="18" y="4"/>
                  </a:cubicBezTo>
                  <a:cubicBezTo>
                    <a:pt x="13" y="4"/>
                    <a:pt x="9" y="5"/>
                    <a:pt x="4" y="9"/>
                  </a:cubicBezTo>
                  <a:cubicBezTo>
                    <a:pt x="4" y="5"/>
                    <a:pt x="4" y="5"/>
                    <a:pt x="4" y="5"/>
                  </a:cubicBezTo>
                  <a:cubicBezTo>
                    <a:pt x="6" y="3"/>
                    <a:pt x="8" y="2"/>
                    <a:pt x="11" y="1"/>
                  </a:cubicBezTo>
                  <a:cubicBezTo>
                    <a:pt x="13" y="0"/>
                    <a:pt x="16" y="0"/>
                    <a:pt x="18" y="0"/>
                  </a:cubicBezTo>
                  <a:cubicBezTo>
                    <a:pt x="23" y="0"/>
                    <a:pt x="26" y="1"/>
                    <a:pt x="28" y="4"/>
                  </a:cubicBezTo>
                  <a:cubicBezTo>
                    <a:pt x="31" y="7"/>
                    <a:pt x="32" y="11"/>
                    <a:pt x="32" y="16"/>
                  </a:cubicBezTo>
                  <a:cubicBezTo>
                    <a:pt x="32" y="43"/>
                    <a:pt x="32" y="43"/>
                    <a:pt x="32" y="43"/>
                  </a:cubicBezTo>
                  <a:lnTo>
                    <a:pt x="28" y="43"/>
                  </a:lnTo>
                  <a:close/>
                  <a:moveTo>
                    <a:pt x="4" y="32"/>
                  </a:moveTo>
                  <a:cubicBezTo>
                    <a:pt x="4" y="35"/>
                    <a:pt x="5" y="37"/>
                    <a:pt x="7" y="39"/>
                  </a:cubicBezTo>
                  <a:cubicBezTo>
                    <a:pt x="9" y="40"/>
                    <a:pt x="11" y="41"/>
                    <a:pt x="14" y="41"/>
                  </a:cubicBezTo>
                  <a:cubicBezTo>
                    <a:pt x="18" y="41"/>
                    <a:pt x="21" y="40"/>
                    <a:pt x="24" y="36"/>
                  </a:cubicBezTo>
                  <a:cubicBezTo>
                    <a:pt x="27" y="33"/>
                    <a:pt x="28" y="30"/>
                    <a:pt x="28" y="25"/>
                  </a:cubicBezTo>
                  <a:cubicBezTo>
                    <a:pt x="28" y="21"/>
                    <a:pt x="28" y="21"/>
                    <a:pt x="28" y="21"/>
                  </a:cubicBezTo>
                  <a:cubicBezTo>
                    <a:pt x="16" y="22"/>
                    <a:pt x="16" y="22"/>
                    <a:pt x="16" y="22"/>
                  </a:cubicBezTo>
                  <a:cubicBezTo>
                    <a:pt x="12" y="23"/>
                    <a:pt x="9" y="24"/>
                    <a:pt x="7" y="26"/>
                  </a:cubicBezTo>
                  <a:cubicBezTo>
                    <a:pt x="5" y="27"/>
                    <a:pt x="4" y="29"/>
                    <a:pt x="4" y="32"/>
                  </a:cubicBezTo>
                  <a:close/>
                </a:path>
              </a:pathLst>
            </a:custGeom>
            <a:solidFill>
              <a:srgbClr val="E84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1"/>
            <p:cNvSpPr>
              <a:spLocks/>
            </p:cNvSpPr>
            <p:nvPr/>
          </p:nvSpPr>
          <p:spPr bwMode="auto">
            <a:xfrm>
              <a:off x="1890" y="408"/>
              <a:ext cx="73" cy="110"/>
            </a:xfrm>
            <a:custGeom>
              <a:avLst/>
              <a:gdLst>
                <a:gd name="T0" fmla="*/ 30 w 31"/>
                <a:gd name="T1" fmla="*/ 42 h 45"/>
                <a:gd name="T2" fmla="*/ 19 w 31"/>
                <a:gd name="T3" fmla="*/ 45 h 45"/>
                <a:gd name="T4" fmla="*/ 9 w 31"/>
                <a:gd name="T5" fmla="*/ 42 h 45"/>
                <a:gd name="T6" fmla="*/ 2 w 31"/>
                <a:gd name="T7" fmla="*/ 34 h 45"/>
                <a:gd name="T8" fmla="*/ 0 w 31"/>
                <a:gd name="T9" fmla="*/ 23 h 45"/>
                <a:gd name="T10" fmla="*/ 3 w 31"/>
                <a:gd name="T11" fmla="*/ 11 h 45"/>
                <a:gd name="T12" fmla="*/ 10 w 31"/>
                <a:gd name="T13" fmla="*/ 3 h 45"/>
                <a:gd name="T14" fmla="*/ 21 w 31"/>
                <a:gd name="T15" fmla="*/ 0 h 45"/>
                <a:gd name="T16" fmla="*/ 31 w 31"/>
                <a:gd name="T17" fmla="*/ 2 h 45"/>
                <a:gd name="T18" fmla="*/ 31 w 31"/>
                <a:gd name="T19" fmla="*/ 6 h 45"/>
                <a:gd name="T20" fmla="*/ 21 w 31"/>
                <a:gd name="T21" fmla="*/ 4 h 45"/>
                <a:gd name="T22" fmla="*/ 12 w 31"/>
                <a:gd name="T23" fmla="*/ 6 h 45"/>
                <a:gd name="T24" fmla="*/ 6 w 31"/>
                <a:gd name="T25" fmla="*/ 13 h 45"/>
                <a:gd name="T26" fmla="*/ 4 w 31"/>
                <a:gd name="T27" fmla="*/ 23 h 45"/>
                <a:gd name="T28" fmla="*/ 8 w 31"/>
                <a:gd name="T29" fmla="*/ 36 h 45"/>
                <a:gd name="T30" fmla="*/ 19 w 31"/>
                <a:gd name="T31" fmla="*/ 41 h 45"/>
                <a:gd name="T32" fmla="*/ 30 w 31"/>
                <a:gd name="T33" fmla="*/ 38 h 45"/>
                <a:gd name="T34" fmla="*/ 30 w 31"/>
                <a:gd name="T35"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45">
                  <a:moveTo>
                    <a:pt x="30" y="42"/>
                  </a:moveTo>
                  <a:cubicBezTo>
                    <a:pt x="27" y="44"/>
                    <a:pt x="24" y="45"/>
                    <a:pt x="19" y="45"/>
                  </a:cubicBezTo>
                  <a:cubicBezTo>
                    <a:pt x="15" y="45"/>
                    <a:pt x="12" y="44"/>
                    <a:pt x="9" y="42"/>
                  </a:cubicBezTo>
                  <a:cubicBezTo>
                    <a:pt x="6" y="40"/>
                    <a:pt x="4" y="37"/>
                    <a:pt x="2" y="34"/>
                  </a:cubicBezTo>
                  <a:cubicBezTo>
                    <a:pt x="1" y="31"/>
                    <a:pt x="0" y="27"/>
                    <a:pt x="0" y="23"/>
                  </a:cubicBezTo>
                  <a:cubicBezTo>
                    <a:pt x="0" y="19"/>
                    <a:pt x="1" y="15"/>
                    <a:pt x="3" y="11"/>
                  </a:cubicBezTo>
                  <a:cubicBezTo>
                    <a:pt x="5" y="8"/>
                    <a:pt x="7" y="5"/>
                    <a:pt x="10" y="3"/>
                  </a:cubicBezTo>
                  <a:cubicBezTo>
                    <a:pt x="14" y="1"/>
                    <a:pt x="17" y="0"/>
                    <a:pt x="21" y="0"/>
                  </a:cubicBezTo>
                  <a:cubicBezTo>
                    <a:pt x="24" y="0"/>
                    <a:pt x="28" y="1"/>
                    <a:pt x="31" y="2"/>
                  </a:cubicBezTo>
                  <a:cubicBezTo>
                    <a:pt x="31" y="6"/>
                    <a:pt x="31" y="6"/>
                    <a:pt x="31" y="6"/>
                  </a:cubicBezTo>
                  <a:cubicBezTo>
                    <a:pt x="28" y="4"/>
                    <a:pt x="24" y="4"/>
                    <a:pt x="21" y="4"/>
                  </a:cubicBezTo>
                  <a:cubicBezTo>
                    <a:pt x="17" y="4"/>
                    <a:pt x="15" y="4"/>
                    <a:pt x="12" y="6"/>
                  </a:cubicBezTo>
                  <a:cubicBezTo>
                    <a:pt x="9" y="8"/>
                    <a:pt x="7" y="10"/>
                    <a:pt x="6" y="13"/>
                  </a:cubicBezTo>
                  <a:cubicBezTo>
                    <a:pt x="5" y="16"/>
                    <a:pt x="4" y="19"/>
                    <a:pt x="4" y="23"/>
                  </a:cubicBezTo>
                  <a:cubicBezTo>
                    <a:pt x="4" y="28"/>
                    <a:pt x="5" y="33"/>
                    <a:pt x="8" y="36"/>
                  </a:cubicBezTo>
                  <a:cubicBezTo>
                    <a:pt x="11" y="39"/>
                    <a:pt x="15" y="41"/>
                    <a:pt x="19" y="41"/>
                  </a:cubicBezTo>
                  <a:cubicBezTo>
                    <a:pt x="24" y="41"/>
                    <a:pt x="27" y="40"/>
                    <a:pt x="30" y="38"/>
                  </a:cubicBezTo>
                  <a:lnTo>
                    <a:pt x="30" y="42"/>
                  </a:lnTo>
                  <a:close/>
                </a:path>
              </a:pathLst>
            </a:custGeom>
            <a:solidFill>
              <a:srgbClr val="E84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2"/>
            <p:cNvSpPr>
              <a:spLocks/>
            </p:cNvSpPr>
            <p:nvPr/>
          </p:nvSpPr>
          <p:spPr bwMode="auto">
            <a:xfrm>
              <a:off x="1982" y="362"/>
              <a:ext cx="71" cy="151"/>
            </a:xfrm>
            <a:custGeom>
              <a:avLst/>
              <a:gdLst>
                <a:gd name="T0" fmla="*/ 57 w 71"/>
                <a:gd name="T1" fmla="*/ 151 h 151"/>
                <a:gd name="T2" fmla="*/ 10 w 71"/>
                <a:gd name="T3" fmla="*/ 102 h 151"/>
                <a:gd name="T4" fmla="*/ 10 w 71"/>
                <a:gd name="T5" fmla="*/ 102 h 151"/>
                <a:gd name="T6" fmla="*/ 10 w 71"/>
                <a:gd name="T7" fmla="*/ 151 h 151"/>
                <a:gd name="T8" fmla="*/ 0 w 71"/>
                <a:gd name="T9" fmla="*/ 151 h 151"/>
                <a:gd name="T10" fmla="*/ 0 w 71"/>
                <a:gd name="T11" fmla="*/ 0 h 151"/>
                <a:gd name="T12" fmla="*/ 10 w 71"/>
                <a:gd name="T13" fmla="*/ 0 h 151"/>
                <a:gd name="T14" fmla="*/ 10 w 71"/>
                <a:gd name="T15" fmla="*/ 97 h 151"/>
                <a:gd name="T16" fmla="*/ 10 w 71"/>
                <a:gd name="T17" fmla="*/ 97 h 151"/>
                <a:gd name="T18" fmla="*/ 55 w 71"/>
                <a:gd name="T19" fmla="*/ 48 h 151"/>
                <a:gd name="T20" fmla="*/ 67 w 71"/>
                <a:gd name="T21" fmla="*/ 48 h 151"/>
                <a:gd name="T22" fmla="*/ 19 w 71"/>
                <a:gd name="T23" fmla="*/ 99 h 151"/>
                <a:gd name="T24" fmla="*/ 71 w 71"/>
                <a:gd name="T25" fmla="*/ 151 h 151"/>
                <a:gd name="T26" fmla="*/ 57 w 71"/>
                <a:gd name="T27"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151">
                  <a:moveTo>
                    <a:pt x="57" y="151"/>
                  </a:moveTo>
                  <a:lnTo>
                    <a:pt x="10" y="102"/>
                  </a:lnTo>
                  <a:lnTo>
                    <a:pt x="10" y="102"/>
                  </a:lnTo>
                  <a:lnTo>
                    <a:pt x="10" y="151"/>
                  </a:lnTo>
                  <a:lnTo>
                    <a:pt x="0" y="151"/>
                  </a:lnTo>
                  <a:lnTo>
                    <a:pt x="0" y="0"/>
                  </a:lnTo>
                  <a:lnTo>
                    <a:pt x="10" y="0"/>
                  </a:lnTo>
                  <a:lnTo>
                    <a:pt x="10" y="97"/>
                  </a:lnTo>
                  <a:lnTo>
                    <a:pt x="10" y="97"/>
                  </a:lnTo>
                  <a:lnTo>
                    <a:pt x="55" y="48"/>
                  </a:lnTo>
                  <a:lnTo>
                    <a:pt x="67" y="48"/>
                  </a:lnTo>
                  <a:lnTo>
                    <a:pt x="19" y="99"/>
                  </a:lnTo>
                  <a:lnTo>
                    <a:pt x="71" y="151"/>
                  </a:lnTo>
                  <a:lnTo>
                    <a:pt x="57" y="151"/>
                  </a:lnTo>
                  <a:close/>
                </a:path>
              </a:pathLst>
            </a:custGeom>
            <a:solidFill>
              <a:srgbClr val="E84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965114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9766477" y="5870280"/>
            <a:ext cx="2423936" cy="98772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grpSp>
        <p:nvGrpSpPr>
          <p:cNvPr id="16" name="Group 15"/>
          <p:cNvGrpSpPr>
            <a:grpSpLocks noChangeAspect="1"/>
          </p:cNvGrpSpPr>
          <p:nvPr/>
        </p:nvGrpSpPr>
        <p:grpSpPr>
          <a:xfrm>
            <a:off x="6558008" y="1698264"/>
            <a:ext cx="1246609" cy="737050"/>
            <a:chOff x="4630343" y="2814636"/>
            <a:chExt cx="1991947" cy="1177725"/>
          </a:xfrm>
        </p:grpSpPr>
        <p:pic>
          <p:nvPicPr>
            <p:cNvPr id="57" name="Picture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3211" y="2814636"/>
              <a:ext cx="1049079" cy="914400"/>
            </a:xfrm>
            <a:prstGeom prst="rect">
              <a:avLst/>
            </a:prstGeom>
          </p:spPr>
        </p:pic>
        <p:pic>
          <p:nvPicPr>
            <p:cNvPr id="67" name="Picture 6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5505" y="2986521"/>
              <a:ext cx="314723" cy="274320"/>
            </a:xfrm>
            <a:prstGeom prst="rect">
              <a:avLst/>
            </a:prstGeom>
          </p:spPr>
        </p:pic>
        <p:pic>
          <p:nvPicPr>
            <p:cNvPr id="68" name="Picture 6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5505" y="3260841"/>
              <a:ext cx="314723" cy="274320"/>
            </a:xfrm>
            <a:prstGeom prst="rect">
              <a:avLst/>
            </a:prstGeom>
          </p:spPr>
        </p:pic>
        <p:pic>
          <p:nvPicPr>
            <p:cNvPr id="69" name="Picture 6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5505" y="3554511"/>
              <a:ext cx="314723" cy="274320"/>
            </a:xfrm>
            <a:prstGeom prst="rect">
              <a:avLst/>
            </a:prstGeom>
          </p:spPr>
        </p:pic>
        <p:pic>
          <p:nvPicPr>
            <p:cNvPr id="70" name="Picture 6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0344" y="2849361"/>
              <a:ext cx="314723" cy="274320"/>
            </a:xfrm>
            <a:prstGeom prst="rect">
              <a:avLst/>
            </a:prstGeom>
          </p:spPr>
        </p:pic>
        <p:pic>
          <p:nvPicPr>
            <p:cNvPr id="74" name="Picture 7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0343" y="3123681"/>
              <a:ext cx="314723" cy="274320"/>
            </a:xfrm>
            <a:prstGeom prst="rect">
              <a:avLst/>
            </a:prstGeom>
          </p:spPr>
        </p:pic>
        <p:pic>
          <p:nvPicPr>
            <p:cNvPr id="85" name="Picture 8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0343" y="3417351"/>
              <a:ext cx="314723" cy="274320"/>
            </a:xfrm>
            <a:prstGeom prst="rect">
              <a:avLst/>
            </a:prstGeom>
          </p:spPr>
        </p:pic>
        <p:pic>
          <p:nvPicPr>
            <p:cNvPr id="86" name="Picture 8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0343" y="3718041"/>
              <a:ext cx="314723" cy="274320"/>
            </a:xfrm>
            <a:prstGeom prst="rect">
              <a:avLst/>
            </a:prstGeom>
          </p:spPr>
        </p:pic>
        <p:pic>
          <p:nvPicPr>
            <p:cNvPr id="87" name="Picture 8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2983" y="3118070"/>
              <a:ext cx="314723" cy="274320"/>
            </a:xfrm>
            <a:prstGeom prst="rect">
              <a:avLst/>
            </a:prstGeom>
          </p:spPr>
        </p:pic>
        <p:pic>
          <p:nvPicPr>
            <p:cNvPr id="88" name="Picture 8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2983" y="3418760"/>
              <a:ext cx="314723" cy="274320"/>
            </a:xfrm>
            <a:prstGeom prst="rect">
              <a:avLst/>
            </a:prstGeom>
          </p:spPr>
        </p:pic>
      </p:grpSp>
      <p:sp>
        <p:nvSpPr>
          <p:cNvPr id="31" name="Rectangle 30"/>
          <p:cNvSpPr/>
          <p:nvPr/>
        </p:nvSpPr>
        <p:spPr bwMode="auto">
          <a:xfrm>
            <a:off x="8037639" y="1527241"/>
            <a:ext cx="3749040" cy="5120640"/>
          </a:xfrm>
          <a:prstGeom prst="rect">
            <a:avLst/>
          </a:prstGeom>
          <a:solidFill>
            <a:srgbClr val="F68C1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13916" fontAlgn="base">
              <a:lnSpc>
                <a:spcPct val="90000"/>
              </a:lnSpc>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a:p>
            <a:pPr defTabSz="913916" fontAlgn="base">
              <a:lnSpc>
                <a:spcPct val="90000"/>
              </a:lnSpc>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a:p>
            <a:pPr defTabSz="913916"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Optional integration</a:t>
            </a:r>
          </a:p>
          <a:p>
            <a:pPr defTabSz="913916"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Extend in weeks</a:t>
            </a:r>
          </a:p>
          <a:p>
            <a:pPr defTabSz="913916"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Meet business needs</a:t>
            </a:r>
          </a:p>
          <a:p>
            <a:pPr defTabSz="913916"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Customized to landscape</a:t>
            </a:r>
          </a:p>
          <a:p>
            <a:pPr defTabSz="913916"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        </a:t>
            </a:r>
          </a:p>
        </p:txBody>
      </p:sp>
      <p:sp>
        <p:nvSpPr>
          <p:cNvPr id="27" name="Rectangle 26"/>
          <p:cNvSpPr/>
          <p:nvPr/>
        </p:nvSpPr>
        <p:spPr bwMode="auto">
          <a:xfrm>
            <a:off x="4183015" y="1527241"/>
            <a:ext cx="3749040" cy="5120640"/>
          </a:xfrm>
          <a:prstGeom prst="rect">
            <a:avLst/>
          </a:prstGeom>
          <a:solidFill>
            <a:srgbClr val="0088E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13916" fontAlgn="base">
              <a:lnSpc>
                <a:spcPct val="90000"/>
              </a:lnSpc>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a:p>
            <a:pPr defTabSz="913916" fontAlgn="base">
              <a:lnSpc>
                <a:spcPct val="90000"/>
              </a:lnSpc>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a:p>
            <a:pPr defTabSz="913916"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Core onboarding</a:t>
            </a:r>
          </a:p>
          <a:p>
            <a:pPr defTabSz="913916"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Deploy in days</a:t>
            </a:r>
          </a:p>
          <a:p>
            <a:pPr defTabSz="913916"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Companywide cloud use</a:t>
            </a:r>
          </a:p>
          <a:p>
            <a:pPr defTabSz="913916"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IT led migration</a:t>
            </a:r>
          </a:p>
        </p:txBody>
      </p:sp>
      <p:sp>
        <p:nvSpPr>
          <p:cNvPr id="26" name="Rectangle 25"/>
          <p:cNvSpPr/>
          <p:nvPr/>
        </p:nvSpPr>
        <p:spPr bwMode="auto">
          <a:xfrm>
            <a:off x="364957" y="1527241"/>
            <a:ext cx="3749040" cy="512064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13916" fontAlgn="base">
              <a:lnSpc>
                <a:spcPct val="90000"/>
              </a:lnSpc>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a:p>
            <a:pPr defTabSz="913916" fontAlgn="base">
              <a:lnSpc>
                <a:spcPct val="90000"/>
              </a:lnSpc>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a:p>
            <a:pPr defTabSz="913916"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Full Office 365 service</a:t>
            </a:r>
          </a:p>
          <a:p>
            <a:pPr defTabSz="913916"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Pilot in hours</a:t>
            </a:r>
          </a:p>
          <a:p>
            <a:pPr defTabSz="913916"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Persist to deployment</a:t>
            </a:r>
          </a:p>
          <a:p>
            <a:pPr defTabSz="913916"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User led migration</a:t>
            </a:r>
          </a:p>
          <a:p>
            <a:pPr defTabSz="913916" fontAlgn="base">
              <a:lnSpc>
                <a:spcPct val="90000"/>
              </a:lnSpc>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a:p>
            <a:pPr defTabSz="913916" fontAlgn="base">
              <a:lnSpc>
                <a:spcPct val="90000"/>
              </a:lnSpc>
              <a:spcBef>
                <a:spcPct val="0"/>
              </a:spcBef>
              <a:spcAft>
                <a:spcPct val="0"/>
              </a:spcAft>
            </a:pPr>
            <a:r>
              <a:rPr lang="en-US" sz="1764" dirty="0">
                <a:gradFill>
                  <a:gsLst>
                    <a:gs pos="0">
                      <a:srgbClr val="FFFFFF"/>
                    </a:gs>
                    <a:gs pos="100000">
                      <a:srgbClr val="FFFFFF"/>
                    </a:gs>
                  </a:gsLst>
                  <a:lin ang="5400000" scaled="0"/>
                </a:gradFill>
                <a:ea typeface="Segoe UI" pitchFamily="34" charset="0"/>
                <a:cs typeface="Segoe UI" pitchFamily="34" charset="0"/>
              </a:rPr>
              <a:t>        </a:t>
            </a:r>
          </a:p>
          <a:p>
            <a:pPr defTabSz="913916" fontAlgn="base">
              <a:lnSpc>
                <a:spcPct val="90000"/>
              </a:lnSpc>
              <a:spcBef>
                <a:spcPct val="0"/>
              </a:spcBef>
              <a:spcAft>
                <a:spcPct val="0"/>
              </a:spcAft>
            </a:pPr>
            <a:endParaRPr lang="en-US" sz="1568" dirty="0">
              <a:gradFill>
                <a:gsLst>
                  <a:gs pos="0">
                    <a:srgbClr val="FFFFFF"/>
                  </a:gs>
                  <a:gs pos="100000">
                    <a:srgbClr val="FFFFFF"/>
                  </a:gs>
                </a:gsLst>
                <a:lin ang="5400000" scaled="0"/>
              </a:gradFill>
              <a:ea typeface="Segoe UI" pitchFamily="34" charset="0"/>
              <a:cs typeface="Segoe UI" pitchFamily="34" charset="0"/>
            </a:endParaRPr>
          </a:p>
        </p:txBody>
      </p:sp>
      <p:sp>
        <p:nvSpPr>
          <p:cNvPr id="34" name="Title 33"/>
          <p:cNvSpPr>
            <a:spLocks noGrp="1"/>
          </p:cNvSpPr>
          <p:nvPr>
            <p:ph type="title"/>
          </p:nvPr>
        </p:nvSpPr>
        <p:spPr/>
        <p:txBody>
          <a:bodyPr/>
          <a:lstStyle/>
          <a:p>
            <a:pPr defTabSz="761301">
              <a:lnSpc>
                <a:spcPct val="100000"/>
              </a:lnSpc>
              <a:spcBef>
                <a:spcPts val="0"/>
              </a:spcBef>
            </a:pPr>
            <a:r>
              <a:rPr lang="en-US" sz="4800" dirty="0"/>
              <a:t>First use in hours, Onboarding in days</a:t>
            </a:r>
            <a:br>
              <a:rPr lang="en-US" sz="4800" dirty="0"/>
            </a:br>
            <a:r>
              <a:rPr lang="en-US" sz="2400" kern="0" spc="-40" dirty="0">
                <a:ln>
                  <a:solidFill>
                    <a:srgbClr val="FFFFFF">
                      <a:alpha val="0"/>
                    </a:srgbClr>
                  </a:solidFill>
                </a:ln>
                <a:solidFill>
                  <a:srgbClr val="000000">
                    <a:lumMod val="75000"/>
                    <a:lumOff val="25000"/>
                  </a:srgbClr>
                </a:solidFill>
                <a:latin typeface="Segoe UI"/>
              </a:rPr>
              <a:t>Exchange, SharePoint, Lync, Office 365 ProPlus, WA Active Directory</a:t>
            </a:r>
            <a:br>
              <a:rPr lang="en-US" sz="2400" kern="0" spc="-40" dirty="0">
                <a:ln>
                  <a:solidFill>
                    <a:srgbClr val="FFFFFF">
                      <a:alpha val="0"/>
                    </a:srgbClr>
                  </a:solidFill>
                </a:ln>
                <a:solidFill>
                  <a:srgbClr val="000000">
                    <a:lumMod val="75000"/>
                    <a:lumOff val="25000"/>
                  </a:srgbClr>
                </a:solidFill>
                <a:latin typeface="Segoe UI"/>
              </a:rPr>
            </a:br>
            <a:endParaRPr lang="en-US" sz="4800" dirty="0"/>
          </a:p>
        </p:txBody>
      </p:sp>
      <p:sp>
        <p:nvSpPr>
          <p:cNvPr id="44" name="Freeform 99"/>
          <p:cNvSpPr>
            <a:spLocks noChangeAspect="1"/>
          </p:cNvSpPr>
          <p:nvPr/>
        </p:nvSpPr>
        <p:spPr bwMode="black">
          <a:xfrm>
            <a:off x="2628749" y="6295845"/>
            <a:ext cx="274320" cy="20574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rgbClr val="FFFFFF"/>
          </a:solidFill>
          <a:ln>
            <a:noFill/>
          </a:ln>
          <a:extLst/>
        </p:spPr>
        <p:txBody>
          <a:bodyPr vert="horz" wrap="square" lIns="91421" tIns="45710" rIns="91421" bIns="45710" numCol="1" anchor="t" anchorCtr="0" compatLnSpc="1">
            <a:prstTxWarp prst="textNoShape">
              <a:avLst/>
            </a:prstTxWarp>
          </a:bodyPr>
          <a:lstStyle/>
          <a:p>
            <a:pPr defTabSz="914363"/>
            <a:endParaRPr lang="en-US" sz="1764" dirty="0">
              <a:solidFill>
                <a:srgbClr val="000000"/>
              </a:solidFill>
            </a:endParaRPr>
          </a:p>
        </p:txBody>
      </p:sp>
      <p:sp>
        <p:nvSpPr>
          <p:cNvPr id="2" name="TextBox 1"/>
          <p:cNvSpPr txBox="1"/>
          <p:nvPr/>
        </p:nvSpPr>
        <p:spPr>
          <a:xfrm>
            <a:off x="2849115" y="6176902"/>
            <a:ext cx="1408507" cy="457200"/>
          </a:xfrm>
          <a:prstGeom prst="rect">
            <a:avLst/>
          </a:prstGeom>
          <a:noFill/>
        </p:spPr>
        <p:txBody>
          <a:bodyPr wrap="square" lIns="179238" tIns="143391" rIns="179238" bIns="143391" rtlCol="0">
            <a:spAutoFit/>
          </a:bodyPr>
          <a:lstStyle/>
          <a:p>
            <a:pPr defTabSz="914363">
              <a:lnSpc>
                <a:spcPct val="90000"/>
              </a:lnSpc>
              <a:spcAft>
                <a:spcPts val="588"/>
              </a:spcAft>
            </a:pPr>
            <a:r>
              <a:rPr lang="en-US" sz="1200" dirty="0">
                <a:solidFill>
                  <a:srgbClr val="FFFFFF"/>
                </a:solidFill>
              </a:rPr>
              <a:t>Pilot complete</a:t>
            </a:r>
          </a:p>
        </p:txBody>
      </p:sp>
      <p:sp>
        <p:nvSpPr>
          <p:cNvPr id="9" name="Freeform 99"/>
          <p:cNvSpPr>
            <a:spLocks noChangeAspect="1"/>
          </p:cNvSpPr>
          <p:nvPr/>
        </p:nvSpPr>
        <p:spPr bwMode="black">
          <a:xfrm>
            <a:off x="5903915" y="6295845"/>
            <a:ext cx="274320" cy="20574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rgbClr val="FFFFFF"/>
          </a:solidFill>
          <a:ln>
            <a:noFill/>
          </a:ln>
          <a:extLst/>
        </p:spPr>
        <p:txBody>
          <a:bodyPr vert="horz" wrap="square" lIns="91421" tIns="45710" rIns="91421" bIns="45710" numCol="1" anchor="t" anchorCtr="0" compatLnSpc="1">
            <a:prstTxWarp prst="textNoShape">
              <a:avLst/>
            </a:prstTxWarp>
          </a:bodyPr>
          <a:lstStyle/>
          <a:p>
            <a:pPr defTabSz="914363"/>
            <a:endParaRPr lang="en-US" sz="1764" dirty="0">
              <a:solidFill>
                <a:srgbClr val="000000"/>
              </a:solidFill>
            </a:endParaRPr>
          </a:p>
        </p:txBody>
      </p:sp>
      <p:sp>
        <p:nvSpPr>
          <p:cNvPr id="45" name="Freeform 18"/>
          <p:cNvSpPr>
            <a:spLocks noEditPoints="1"/>
          </p:cNvSpPr>
          <p:nvPr/>
        </p:nvSpPr>
        <p:spPr bwMode="black">
          <a:xfrm>
            <a:off x="7592746" y="6268149"/>
            <a:ext cx="245414" cy="295742"/>
          </a:xfrm>
          <a:custGeom>
            <a:avLst/>
            <a:gdLst>
              <a:gd name="T0" fmla="*/ 129 w 246"/>
              <a:gd name="T1" fmla="*/ 192 h 300"/>
              <a:gd name="T2" fmla="*/ 43 w 246"/>
              <a:gd name="T3" fmla="*/ 202 h 300"/>
              <a:gd name="T4" fmla="*/ 129 w 246"/>
              <a:gd name="T5" fmla="*/ 126 h 300"/>
              <a:gd name="T6" fmla="*/ 43 w 246"/>
              <a:gd name="T7" fmla="*/ 135 h 300"/>
              <a:gd name="T8" fmla="*/ 129 w 246"/>
              <a:gd name="T9" fmla="*/ 126 h 300"/>
              <a:gd name="T10" fmla="*/ 215 w 246"/>
              <a:gd name="T11" fmla="*/ 101 h 300"/>
              <a:gd name="T12" fmla="*/ 219 w 246"/>
              <a:gd name="T13" fmla="*/ 90 h 300"/>
              <a:gd name="T14" fmla="*/ 208 w 246"/>
              <a:gd name="T15" fmla="*/ 111 h 300"/>
              <a:gd name="T16" fmla="*/ 43 w 246"/>
              <a:gd name="T17" fmla="*/ 92 h 300"/>
              <a:gd name="T18" fmla="*/ 117 w 246"/>
              <a:gd name="T19" fmla="*/ 102 h 300"/>
              <a:gd name="T20" fmla="*/ 43 w 246"/>
              <a:gd name="T21" fmla="*/ 235 h 300"/>
              <a:gd name="T22" fmla="*/ 117 w 246"/>
              <a:gd name="T23" fmla="*/ 226 h 300"/>
              <a:gd name="T24" fmla="*/ 43 w 246"/>
              <a:gd name="T25" fmla="*/ 235 h 300"/>
              <a:gd name="T26" fmla="*/ 11 w 246"/>
              <a:gd name="T27" fmla="*/ 287 h 300"/>
              <a:gd name="T28" fmla="*/ 35 w 246"/>
              <a:gd name="T29" fmla="*/ 36 h 300"/>
              <a:gd name="T30" fmla="*/ 0 w 246"/>
              <a:gd name="T31" fmla="*/ 22 h 300"/>
              <a:gd name="T32" fmla="*/ 219 w 246"/>
              <a:gd name="T33" fmla="*/ 300 h 300"/>
              <a:gd name="T34" fmla="*/ 208 w 246"/>
              <a:gd name="T35" fmla="*/ 173 h 300"/>
              <a:gd name="T36" fmla="*/ 117 w 246"/>
              <a:gd name="T37" fmla="*/ 159 h 300"/>
              <a:gd name="T38" fmla="*/ 43 w 246"/>
              <a:gd name="T39" fmla="*/ 169 h 300"/>
              <a:gd name="T40" fmla="*/ 117 w 246"/>
              <a:gd name="T41" fmla="*/ 159 h 300"/>
              <a:gd name="T42" fmla="*/ 57 w 246"/>
              <a:gd name="T43" fmla="*/ 22 h 300"/>
              <a:gd name="T44" fmla="*/ 86 w 246"/>
              <a:gd name="T45" fmla="*/ 20 h 300"/>
              <a:gd name="T46" fmla="*/ 110 w 246"/>
              <a:gd name="T47" fmla="*/ 0 h 300"/>
              <a:gd name="T48" fmla="*/ 133 w 246"/>
              <a:gd name="T49" fmla="*/ 20 h 300"/>
              <a:gd name="T50" fmla="*/ 162 w 246"/>
              <a:gd name="T51" fmla="*/ 22 h 300"/>
              <a:gd name="T52" fmla="*/ 179 w 246"/>
              <a:gd name="T53" fmla="*/ 43 h 300"/>
              <a:gd name="T54" fmla="*/ 41 w 246"/>
              <a:gd name="T55" fmla="*/ 36 h 300"/>
              <a:gd name="T56" fmla="*/ 110 w 246"/>
              <a:gd name="T57" fmla="*/ 20 h 300"/>
              <a:gd name="T58" fmla="*/ 110 w 246"/>
              <a:gd name="T59" fmla="*/ 11 h 300"/>
              <a:gd name="T60" fmla="*/ 190 w 246"/>
              <a:gd name="T61" fmla="*/ 269 h 300"/>
              <a:gd name="T62" fmla="*/ 29 w 246"/>
              <a:gd name="T63" fmla="*/ 59 h 300"/>
              <a:gd name="T64" fmla="*/ 190 w 246"/>
              <a:gd name="T65" fmla="*/ 71 h 300"/>
              <a:gd name="T66" fmla="*/ 200 w 246"/>
              <a:gd name="T67" fmla="*/ 49 h 300"/>
              <a:gd name="T68" fmla="*/ 19 w 246"/>
              <a:gd name="T69" fmla="*/ 278 h 300"/>
              <a:gd name="T70" fmla="*/ 200 w 246"/>
              <a:gd name="T71" fmla="*/ 185 h 300"/>
              <a:gd name="T72" fmla="*/ 190 w 246"/>
              <a:gd name="T73" fmla="*/ 269 h 300"/>
              <a:gd name="T74" fmla="*/ 190 w 246"/>
              <a:gd name="T75" fmla="*/ 133 h 300"/>
              <a:gd name="T76" fmla="*/ 200 w 246"/>
              <a:gd name="T77" fmla="*/ 124 h 300"/>
              <a:gd name="T78" fmla="*/ 215 w 246"/>
              <a:gd name="T79" fmla="*/ 35 h 300"/>
              <a:gd name="T80" fmla="*/ 219 w 246"/>
              <a:gd name="T81" fmla="*/ 22 h 300"/>
              <a:gd name="T82" fmla="*/ 184 w 246"/>
              <a:gd name="T83" fmla="*/ 36 h 300"/>
              <a:gd name="T84" fmla="*/ 208 w 246"/>
              <a:gd name="T85" fmla="*/ 44 h 300"/>
              <a:gd name="T86" fmla="*/ 246 w 246"/>
              <a:gd name="T87" fmla="*/ 41 h 300"/>
              <a:gd name="T88" fmla="*/ 155 w 246"/>
              <a:gd name="T89" fmla="*/ 134 h 300"/>
              <a:gd name="T90" fmla="*/ 156 w 246"/>
              <a:gd name="T91" fmla="*/ 92 h 300"/>
              <a:gd name="T92" fmla="*/ 218 w 246"/>
              <a:gd name="T93" fmla="*/ 41 h 300"/>
              <a:gd name="T94" fmla="*/ 246 w 246"/>
              <a:gd name="T95" fmla="*/ 107 h 300"/>
              <a:gd name="T96" fmla="*/ 155 w 246"/>
              <a:gd name="T97" fmla="*/ 201 h 300"/>
              <a:gd name="T98" fmla="*/ 156 w 246"/>
              <a:gd name="T99" fmla="*/ 159 h 300"/>
              <a:gd name="T100" fmla="*/ 218 w 246"/>
              <a:gd name="T101" fmla="*/ 10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rgbClr val="FFFFFF"/>
          </a:solidFill>
          <a:ln>
            <a:noFill/>
          </a:ln>
        </p:spPr>
        <p:txBody>
          <a:bodyPr vert="horz" wrap="square" lIns="80666" tIns="40334" rIns="80666" bIns="40334" numCol="1" anchor="t" anchorCtr="0" compatLnSpc="1">
            <a:prstTxWarp prst="textNoShape">
              <a:avLst/>
            </a:prstTxWarp>
          </a:bodyPr>
          <a:lstStyle/>
          <a:p>
            <a:pPr defTabSz="914363"/>
            <a:endParaRPr lang="en-US" sz="1568" dirty="0">
              <a:solidFill>
                <a:srgbClr val="000000"/>
              </a:solidFill>
            </a:endParaRPr>
          </a:p>
        </p:txBody>
      </p:sp>
      <p:sp>
        <p:nvSpPr>
          <p:cNvPr id="46" name="TextBox 45"/>
          <p:cNvSpPr txBox="1"/>
          <p:nvPr/>
        </p:nvSpPr>
        <p:spPr>
          <a:xfrm>
            <a:off x="6130111" y="6176902"/>
            <a:ext cx="1529843" cy="457200"/>
          </a:xfrm>
          <a:prstGeom prst="rect">
            <a:avLst/>
          </a:prstGeom>
          <a:noFill/>
        </p:spPr>
        <p:txBody>
          <a:bodyPr wrap="square" lIns="179238" tIns="143391" rIns="179238" bIns="143391" rtlCol="0">
            <a:spAutoFit/>
          </a:bodyPr>
          <a:lstStyle/>
          <a:p>
            <a:pPr defTabSz="914363">
              <a:lnSpc>
                <a:spcPct val="90000"/>
              </a:lnSpc>
              <a:spcAft>
                <a:spcPts val="588"/>
              </a:spcAft>
            </a:pPr>
            <a:r>
              <a:rPr lang="en-US" sz="1200" dirty="0">
                <a:solidFill>
                  <a:srgbClr val="FFFFFF"/>
                </a:solidFill>
              </a:rPr>
              <a:t>Deploy Complete</a:t>
            </a:r>
          </a:p>
        </p:txBody>
      </p:sp>
      <p:sp>
        <p:nvSpPr>
          <p:cNvPr id="71" name="Rectangle 70"/>
          <p:cNvSpPr/>
          <p:nvPr/>
        </p:nvSpPr>
        <p:spPr bwMode="auto">
          <a:xfrm>
            <a:off x="447132" y="3513830"/>
            <a:ext cx="3566160" cy="1155094"/>
          </a:xfrm>
          <a:prstGeom prst="rect">
            <a:avLst/>
          </a:prstGeom>
          <a:solidFill>
            <a:srgbClr val="D53015"/>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defTabSz="913916" fontAlgn="base">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What</a:t>
            </a:r>
          </a:p>
        </p:txBody>
      </p:sp>
      <p:sp>
        <p:nvSpPr>
          <p:cNvPr id="66" name="Rectangle 65"/>
          <p:cNvSpPr/>
          <p:nvPr/>
        </p:nvSpPr>
        <p:spPr bwMode="auto">
          <a:xfrm>
            <a:off x="447133" y="3929575"/>
            <a:ext cx="3554968" cy="640080"/>
          </a:xfrm>
          <a:prstGeom prst="rect">
            <a:avLst/>
          </a:prstGeom>
          <a:solidFill>
            <a:srgbClr val="D5301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0" rIns="91440" bIns="0" numCol="1" spcCol="0" rtlCol="0" fromWordArt="0" anchor="t" anchorCtr="0" forceAA="0" compatLnSpc="1">
            <a:prstTxWarp prst="textNoShape">
              <a:avLst/>
            </a:prstTxWarp>
            <a:noAutofit/>
          </a:bodyPr>
          <a:lstStyle/>
          <a:p>
            <a:pPr defTabSz="913916" fontAlgn="base">
              <a:spcBef>
                <a:spcPct val="0"/>
              </a:spcBef>
              <a:spcAft>
                <a:spcPct val="0"/>
              </a:spcAft>
            </a:pPr>
            <a:r>
              <a:rPr lang="en-US" sz="1176" b="1" dirty="0">
                <a:gradFill>
                  <a:gsLst>
                    <a:gs pos="0">
                      <a:srgbClr val="FFFFFF"/>
                    </a:gs>
                    <a:gs pos="100000">
                      <a:srgbClr val="FFFFFF"/>
                    </a:gs>
                  </a:gsLst>
                  <a:lin ang="5400000" scaled="0"/>
                </a:gradFill>
                <a:ea typeface="Segoe UI" pitchFamily="34" charset="0"/>
                <a:cs typeface="Segoe UI" pitchFamily="34" charset="0"/>
              </a:rPr>
              <a:t>Office 365 Service</a:t>
            </a:r>
            <a:r>
              <a:rPr lang="en-US" sz="1176" dirty="0">
                <a:gradFill>
                  <a:gsLst>
                    <a:gs pos="0">
                      <a:srgbClr val="FFFFFF"/>
                    </a:gs>
                    <a:gs pos="100000">
                      <a:srgbClr val="FFFFFF"/>
                    </a:gs>
                  </a:gsLst>
                  <a:lin ang="5400000" scaled="0"/>
                </a:gradFill>
                <a:ea typeface="Segoe UI" pitchFamily="34" charset="0"/>
                <a:cs typeface="Segoe UI" pitchFamily="34" charset="0"/>
              </a:rPr>
              <a:t/>
            </a:r>
            <a:br>
              <a:rPr lang="en-US" sz="1176" dirty="0">
                <a:gradFill>
                  <a:gsLst>
                    <a:gs pos="0">
                      <a:srgbClr val="FFFFFF"/>
                    </a:gs>
                    <a:gs pos="100000">
                      <a:srgbClr val="FFFFFF"/>
                    </a:gs>
                  </a:gsLst>
                  <a:lin ang="5400000" scaled="0"/>
                </a:gradFill>
                <a:ea typeface="Segoe UI" pitchFamily="34" charset="0"/>
                <a:cs typeface="Segoe UI" pitchFamily="34" charset="0"/>
              </a:rPr>
            </a:br>
            <a:r>
              <a:rPr lang="en-US" sz="1176" dirty="0">
                <a:gradFill>
                  <a:gsLst>
                    <a:gs pos="0">
                      <a:srgbClr val="FFFFFF"/>
                    </a:gs>
                    <a:gs pos="100000">
                      <a:srgbClr val="FFFFFF"/>
                    </a:gs>
                  </a:gsLst>
                  <a:lin ang="5400000" scaled="0"/>
                </a:gradFill>
                <a:ea typeface="Segoe UI" pitchFamily="34" charset="0"/>
                <a:cs typeface="Segoe UI" pitchFamily="34" charset="0"/>
              </a:rPr>
              <a:t>Exchange, SharePoint, Lync, Office Web Apps, Office 365 ProPlus, Mobile</a:t>
            </a:r>
          </a:p>
          <a:p>
            <a:pPr algn="ctr" defTabSz="913916" fontAlgn="base">
              <a:spcBef>
                <a:spcPct val="0"/>
              </a:spcBef>
              <a:spcAft>
                <a:spcPct val="0"/>
              </a:spcAft>
            </a:pPr>
            <a:endParaRPr lang="en-US" sz="1176" dirty="0">
              <a:gradFill>
                <a:gsLst>
                  <a:gs pos="0">
                    <a:srgbClr val="FFFFFF"/>
                  </a:gs>
                  <a:gs pos="100000">
                    <a:srgbClr val="FFFFFF"/>
                  </a:gs>
                </a:gsLst>
                <a:lin ang="5400000" scaled="0"/>
              </a:gradFill>
              <a:ea typeface="Segoe UI" pitchFamily="34" charset="0"/>
              <a:cs typeface="Segoe UI" pitchFamily="34" charset="0"/>
            </a:endParaRPr>
          </a:p>
        </p:txBody>
      </p:sp>
      <p:sp>
        <p:nvSpPr>
          <p:cNvPr id="72" name="Rectangle 71"/>
          <p:cNvSpPr/>
          <p:nvPr/>
        </p:nvSpPr>
        <p:spPr bwMode="auto">
          <a:xfrm>
            <a:off x="448204" y="4722957"/>
            <a:ext cx="3566160" cy="1478246"/>
          </a:xfrm>
          <a:prstGeom prst="rect">
            <a:avLst/>
          </a:prstGeom>
          <a:solidFill>
            <a:srgbClr val="D5301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defTabSz="913916" fontAlgn="base">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How</a:t>
            </a:r>
            <a:endParaRPr lang="en-US" sz="1176" dirty="0">
              <a:gradFill>
                <a:gsLst>
                  <a:gs pos="0">
                    <a:srgbClr val="FFFFFF"/>
                  </a:gs>
                  <a:gs pos="100000">
                    <a:srgbClr val="FFFFFF"/>
                  </a:gs>
                </a:gsLst>
                <a:lin ang="5400000" scaled="0"/>
              </a:gradFill>
              <a:ea typeface="Segoe UI" pitchFamily="34" charset="0"/>
              <a:cs typeface="Segoe UI" pitchFamily="34" charset="0"/>
            </a:endParaRPr>
          </a:p>
          <a:p>
            <a:pPr defTabSz="913916" fontAlgn="base">
              <a:spcBef>
                <a:spcPct val="0"/>
              </a:spcBef>
              <a:spcAft>
                <a:spcPct val="0"/>
              </a:spcAft>
            </a:pPr>
            <a:endParaRPr lang="en-US" sz="1176" dirty="0">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p:cNvSpPr/>
          <p:nvPr/>
        </p:nvSpPr>
        <p:spPr bwMode="auto">
          <a:xfrm>
            <a:off x="508277" y="5136696"/>
            <a:ext cx="1783080" cy="733584"/>
          </a:xfrm>
          <a:prstGeom prst="rect">
            <a:avLst/>
          </a:prstGeom>
          <a:solidFill>
            <a:srgbClr val="D5301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91440" bIns="0" numCol="1" spcCol="0" rtlCol="0" fromWordArt="0" anchor="t" anchorCtr="0" forceAA="0" compatLnSpc="1">
            <a:prstTxWarp prst="textNoShape">
              <a:avLst/>
            </a:prstTxWarp>
            <a:noAutofit/>
          </a:bodyPr>
          <a:lstStyle/>
          <a:p>
            <a:pPr defTabSz="913916" fontAlgn="base">
              <a:spcBef>
                <a:spcPct val="0"/>
              </a:spcBef>
              <a:spcAft>
                <a:spcPct val="0"/>
              </a:spcAft>
            </a:pPr>
            <a:r>
              <a:rPr lang="en-US" sz="1176" dirty="0">
                <a:gradFill>
                  <a:gsLst>
                    <a:gs pos="0">
                      <a:srgbClr val="FFFFFF"/>
                    </a:gs>
                    <a:gs pos="100000">
                      <a:srgbClr val="FFFFFF"/>
                    </a:gs>
                  </a:gsLst>
                  <a:lin ang="5400000" scaled="0"/>
                </a:gradFill>
                <a:ea typeface="Segoe UI" pitchFamily="34" charset="0"/>
                <a:cs typeface="Segoe UI" pitchFamily="34" charset="0"/>
              </a:rPr>
              <a:t>Service domain</a:t>
            </a:r>
          </a:p>
          <a:p>
            <a:pPr defTabSz="913916" fontAlgn="base">
              <a:spcBef>
                <a:spcPct val="0"/>
              </a:spcBef>
              <a:spcAft>
                <a:spcPct val="0"/>
              </a:spcAft>
            </a:pPr>
            <a:r>
              <a:rPr lang="en-US" sz="1176" dirty="0">
                <a:gradFill>
                  <a:gsLst>
                    <a:gs pos="0">
                      <a:srgbClr val="FFFFFF"/>
                    </a:gs>
                    <a:gs pos="100000">
                      <a:srgbClr val="FFFFFF"/>
                    </a:gs>
                  </a:gsLst>
                  <a:lin ang="5400000" scaled="0"/>
                </a:gradFill>
                <a:ea typeface="Segoe UI" pitchFamily="34" charset="0"/>
                <a:cs typeface="Segoe UI" pitchFamily="34" charset="0"/>
              </a:rPr>
              <a:t>Cloud Identity</a:t>
            </a:r>
          </a:p>
          <a:p>
            <a:pPr defTabSz="913916" fontAlgn="base">
              <a:spcBef>
                <a:spcPct val="0"/>
              </a:spcBef>
              <a:spcAft>
                <a:spcPct val="0"/>
              </a:spcAft>
            </a:pPr>
            <a:r>
              <a:rPr lang="en-US" sz="1176" dirty="0">
                <a:gradFill>
                  <a:gsLst>
                    <a:gs pos="0">
                      <a:srgbClr val="FFFFFF"/>
                    </a:gs>
                    <a:gs pos="100000">
                      <a:srgbClr val="FFFFFF"/>
                    </a:gs>
                  </a:gsLst>
                  <a:lin ang="5400000" scaled="0"/>
                </a:gradFill>
                <a:ea typeface="Segoe UI" pitchFamily="34" charset="0"/>
                <a:cs typeface="Segoe UI" pitchFamily="34" charset="0"/>
              </a:rPr>
              <a:t>Web Client</a:t>
            </a:r>
          </a:p>
          <a:p>
            <a:pPr defTabSz="913916" fontAlgn="base">
              <a:spcBef>
                <a:spcPct val="0"/>
              </a:spcBef>
              <a:spcAft>
                <a:spcPct val="0"/>
              </a:spcAft>
            </a:pPr>
            <a:endParaRPr lang="en-US" sz="1176" dirty="0">
              <a:gradFill>
                <a:gsLst>
                  <a:gs pos="0">
                    <a:srgbClr val="FFFFFF"/>
                  </a:gs>
                  <a:gs pos="100000">
                    <a:srgbClr val="FFFFFF"/>
                  </a:gs>
                </a:gsLst>
                <a:lin ang="5400000" scaled="0"/>
              </a:gradFill>
              <a:ea typeface="Segoe UI" pitchFamily="34" charset="0"/>
              <a:cs typeface="Segoe UI" pitchFamily="34" charset="0"/>
            </a:endParaRPr>
          </a:p>
        </p:txBody>
      </p:sp>
      <p:sp>
        <p:nvSpPr>
          <p:cNvPr id="73" name="Rectangle 72"/>
          <p:cNvSpPr/>
          <p:nvPr/>
        </p:nvSpPr>
        <p:spPr bwMode="auto">
          <a:xfrm>
            <a:off x="2221287" y="5136696"/>
            <a:ext cx="1783080" cy="733584"/>
          </a:xfrm>
          <a:prstGeom prst="rect">
            <a:avLst/>
          </a:prstGeom>
          <a:solidFill>
            <a:srgbClr val="D5301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0" rIns="91440" bIns="0" numCol="1" spcCol="0" rtlCol="0" fromWordArt="0" anchor="t" anchorCtr="0" forceAA="0" compatLnSpc="1">
            <a:prstTxWarp prst="textNoShape">
              <a:avLst/>
            </a:prstTxWarp>
            <a:noAutofit/>
          </a:bodyPr>
          <a:lstStyle/>
          <a:p>
            <a:pPr defTabSz="913916" fontAlgn="base">
              <a:spcBef>
                <a:spcPct val="0"/>
              </a:spcBef>
              <a:spcAft>
                <a:spcPct val="0"/>
              </a:spcAft>
            </a:pPr>
            <a:r>
              <a:rPr lang="en-US" sz="1176" dirty="0">
                <a:gradFill>
                  <a:gsLst>
                    <a:gs pos="0">
                      <a:srgbClr val="FFFFFF"/>
                    </a:gs>
                    <a:gs pos="100000">
                      <a:srgbClr val="FFFFFF"/>
                    </a:gs>
                  </a:gsLst>
                  <a:lin ang="5400000" scaled="0"/>
                </a:gradFill>
                <a:ea typeface="Segoe UI" pitchFamily="34" charset="0"/>
                <a:cs typeface="Segoe UI" pitchFamily="34" charset="0"/>
              </a:rPr>
              <a:t>Office client</a:t>
            </a:r>
          </a:p>
          <a:p>
            <a:pPr defTabSz="913916" fontAlgn="base">
              <a:spcBef>
                <a:spcPct val="0"/>
              </a:spcBef>
              <a:spcAft>
                <a:spcPct val="0"/>
              </a:spcAft>
            </a:pPr>
            <a:r>
              <a:rPr lang="en-US" sz="1176" dirty="0">
                <a:gradFill>
                  <a:gsLst>
                    <a:gs pos="0">
                      <a:srgbClr val="FFFFFF"/>
                    </a:gs>
                    <a:gs pos="100000">
                      <a:srgbClr val="FFFFFF"/>
                    </a:gs>
                  </a:gsLst>
                  <a:lin ang="5400000" scaled="0"/>
                </a:gradFill>
                <a:ea typeface="Segoe UI" pitchFamily="34" charset="0"/>
                <a:cs typeface="Segoe UI" pitchFamily="34" charset="0"/>
              </a:rPr>
              <a:t>Self Service</a:t>
            </a:r>
          </a:p>
          <a:p>
            <a:pPr defTabSz="913916" fontAlgn="base">
              <a:spcBef>
                <a:spcPct val="0"/>
              </a:spcBef>
              <a:spcAft>
                <a:spcPct val="0"/>
              </a:spcAft>
            </a:pPr>
            <a:endParaRPr lang="en-US" sz="1176" dirty="0">
              <a:gradFill>
                <a:gsLst>
                  <a:gs pos="0">
                    <a:srgbClr val="FFFFFF"/>
                  </a:gs>
                  <a:gs pos="100000">
                    <a:srgbClr val="FFFFFF"/>
                  </a:gs>
                </a:gsLst>
                <a:lin ang="5400000" scaled="0"/>
              </a:gradFill>
              <a:ea typeface="Segoe UI" pitchFamily="34" charset="0"/>
              <a:cs typeface="Segoe UI" pitchFamily="34" charset="0"/>
            </a:endParaRPr>
          </a:p>
        </p:txBody>
      </p:sp>
      <p:sp>
        <p:nvSpPr>
          <p:cNvPr id="75" name="Rectangle 11"/>
          <p:cNvSpPr/>
          <p:nvPr/>
        </p:nvSpPr>
        <p:spPr bwMode="auto">
          <a:xfrm>
            <a:off x="4284750" y="3513830"/>
            <a:ext cx="3566160" cy="1155094"/>
          </a:xfrm>
          <a:prstGeom prst="rect">
            <a:avLst/>
          </a:prstGeom>
          <a:solidFill>
            <a:srgbClr val="0062A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defTabSz="913916" fontAlgn="base">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What</a:t>
            </a:r>
          </a:p>
        </p:txBody>
      </p:sp>
      <p:sp>
        <p:nvSpPr>
          <p:cNvPr id="76" name="Rectangle 13"/>
          <p:cNvSpPr/>
          <p:nvPr/>
        </p:nvSpPr>
        <p:spPr bwMode="auto">
          <a:xfrm>
            <a:off x="4284751" y="3929575"/>
            <a:ext cx="3554968" cy="64008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0" rIns="91440" bIns="0" numCol="1" spcCol="0" rtlCol="0" fromWordArt="0" anchor="t" anchorCtr="0" forceAA="0" compatLnSpc="1">
            <a:prstTxWarp prst="textNoShape">
              <a:avLst/>
            </a:prstTxWarp>
            <a:noAutofit/>
          </a:bodyPr>
          <a:lstStyle/>
          <a:p>
            <a:pPr defTabSz="913916" fontAlgn="base">
              <a:spcBef>
                <a:spcPct val="0"/>
              </a:spcBef>
              <a:spcAft>
                <a:spcPct val="0"/>
              </a:spcAft>
            </a:pPr>
            <a:r>
              <a:rPr lang="en-US" sz="1176" b="1" dirty="0">
                <a:gradFill>
                  <a:gsLst>
                    <a:gs pos="0">
                      <a:srgbClr val="FFFFFF"/>
                    </a:gs>
                    <a:gs pos="100000">
                      <a:srgbClr val="FFFFFF"/>
                    </a:gs>
                  </a:gsLst>
                  <a:lin ang="5400000" scaled="0"/>
                </a:gradFill>
                <a:ea typeface="Segoe UI" pitchFamily="34" charset="0"/>
                <a:cs typeface="Segoe UI" pitchFamily="34" charset="0"/>
              </a:rPr>
              <a:t>All Pilot Features +</a:t>
            </a:r>
            <a:br>
              <a:rPr lang="en-US" sz="1176" b="1" dirty="0">
                <a:gradFill>
                  <a:gsLst>
                    <a:gs pos="0">
                      <a:srgbClr val="FFFFFF"/>
                    </a:gs>
                    <a:gs pos="100000">
                      <a:srgbClr val="FFFFFF"/>
                    </a:gs>
                  </a:gsLst>
                  <a:lin ang="5400000" scaled="0"/>
                </a:gradFill>
                <a:ea typeface="Segoe UI" pitchFamily="34" charset="0"/>
                <a:cs typeface="Segoe UI" pitchFamily="34" charset="0"/>
              </a:rPr>
            </a:br>
            <a:r>
              <a:rPr lang="en-US" sz="1176" dirty="0">
                <a:gradFill>
                  <a:gsLst>
                    <a:gs pos="0">
                      <a:srgbClr val="FFFFFF"/>
                    </a:gs>
                    <a:gs pos="100000">
                      <a:srgbClr val="FFFFFF"/>
                    </a:gs>
                  </a:gsLst>
                  <a:lin ang="5400000" scaled="0"/>
                </a:gradFill>
                <a:ea typeface="Segoe UI" pitchFamily="34" charset="0"/>
                <a:cs typeface="Segoe UI" pitchFamily="34" charset="0"/>
              </a:rPr>
              <a:t>Shared namespace, simple coexistence, external sites</a:t>
            </a:r>
          </a:p>
        </p:txBody>
      </p:sp>
      <p:sp>
        <p:nvSpPr>
          <p:cNvPr id="77" name="Rectangle 16"/>
          <p:cNvSpPr/>
          <p:nvPr/>
        </p:nvSpPr>
        <p:spPr bwMode="auto">
          <a:xfrm>
            <a:off x="4283698" y="4722957"/>
            <a:ext cx="3566160" cy="1478246"/>
          </a:xfrm>
          <a:prstGeom prst="rect">
            <a:avLst/>
          </a:prstGeom>
          <a:solidFill>
            <a:srgbClr val="0062A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defTabSz="913916" fontAlgn="base">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How</a:t>
            </a:r>
            <a:endParaRPr lang="en-US" sz="1176" dirty="0">
              <a:gradFill>
                <a:gsLst>
                  <a:gs pos="0">
                    <a:srgbClr val="FFFFFF"/>
                  </a:gs>
                  <a:gs pos="100000">
                    <a:srgbClr val="FFFFFF"/>
                  </a:gs>
                </a:gsLst>
                <a:lin ang="5400000" scaled="0"/>
              </a:gradFill>
              <a:ea typeface="Segoe UI" pitchFamily="34" charset="0"/>
              <a:cs typeface="Segoe UI" pitchFamily="34" charset="0"/>
            </a:endParaRPr>
          </a:p>
          <a:p>
            <a:pPr defTabSz="913916" fontAlgn="base">
              <a:spcBef>
                <a:spcPct val="0"/>
              </a:spcBef>
              <a:spcAft>
                <a:spcPct val="0"/>
              </a:spcAft>
            </a:pPr>
            <a:endParaRPr lang="en-US" sz="1176" dirty="0">
              <a:gradFill>
                <a:gsLst>
                  <a:gs pos="0">
                    <a:srgbClr val="FFFFFF"/>
                  </a:gs>
                  <a:gs pos="100000">
                    <a:srgbClr val="FFFFFF"/>
                  </a:gs>
                </a:gsLst>
                <a:lin ang="5400000" scaled="0"/>
              </a:gradFill>
              <a:ea typeface="Segoe UI" pitchFamily="34" charset="0"/>
              <a:cs typeface="Segoe UI" pitchFamily="34" charset="0"/>
            </a:endParaRPr>
          </a:p>
        </p:txBody>
      </p:sp>
      <p:sp>
        <p:nvSpPr>
          <p:cNvPr id="78" name="Rectangle 17"/>
          <p:cNvSpPr/>
          <p:nvPr/>
        </p:nvSpPr>
        <p:spPr bwMode="auto">
          <a:xfrm>
            <a:off x="4359011" y="5136696"/>
            <a:ext cx="1783080" cy="73358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91440" bIns="0" numCol="1" spcCol="0" rtlCol="0" fromWordArt="0" anchor="t" anchorCtr="0" forceAA="0" compatLnSpc="1">
            <a:prstTxWarp prst="textNoShape">
              <a:avLst/>
            </a:prstTxWarp>
            <a:noAutofit/>
          </a:bodyPr>
          <a:lstStyle/>
          <a:p>
            <a:pPr defTabSz="913916" fontAlgn="base">
              <a:spcBef>
                <a:spcPct val="0"/>
              </a:spcBef>
              <a:spcAft>
                <a:spcPct val="0"/>
              </a:spcAft>
            </a:pPr>
            <a:r>
              <a:rPr lang="en-US" sz="1176" b="1" dirty="0">
                <a:gradFill>
                  <a:gsLst>
                    <a:gs pos="0">
                      <a:srgbClr val="FFFFFF"/>
                    </a:gs>
                    <a:gs pos="100000">
                      <a:srgbClr val="FFFFFF"/>
                    </a:gs>
                  </a:gsLst>
                  <a:lin ang="5400000" scaled="0"/>
                </a:gradFill>
                <a:ea typeface="Segoe UI" pitchFamily="34" charset="0"/>
                <a:cs typeface="Segoe UI" pitchFamily="34" charset="0"/>
              </a:rPr>
              <a:t>Pilot +</a:t>
            </a:r>
          </a:p>
          <a:p>
            <a:pPr defTabSz="913916" fontAlgn="base">
              <a:spcBef>
                <a:spcPct val="0"/>
              </a:spcBef>
              <a:spcAft>
                <a:spcPct val="0"/>
              </a:spcAft>
            </a:pPr>
            <a:r>
              <a:rPr lang="en-US" sz="1176" dirty="0">
                <a:gradFill>
                  <a:gsLst>
                    <a:gs pos="0">
                      <a:srgbClr val="FFFFFF"/>
                    </a:gs>
                    <a:gs pos="100000">
                      <a:srgbClr val="FFFFFF"/>
                    </a:gs>
                  </a:gsLst>
                  <a:lin ang="5400000" scaled="0"/>
                </a:gradFill>
                <a:ea typeface="Segoe UI" pitchFamily="34" charset="0"/>
                <a:cs typeface="Segoe UI" pitchFamily="34" charset="0"/>
              </a:rPr>
              <a:t>IT led migration *</a:t>
            </a:r>
          </a:p>
          <a:p>
            <a:pPr defTabSz="913916" fontAlgn="base">
              <a:spcBef>
                <a:spcPct val="0"/>
              </a:spcBef>
              <a:spcAft>
                <a:spcPct val="0"/>
              </a:spcAft>
            </a:pPr>
            <a:r>
              <a:rPr lang="en-US" sz="1176" dirty="0">
                <a:gradFill>
                  <a:gsLst>
                    <a:gs pos="0">
                      <a:srgbClr val="FFFFFF"/>
                    </a:gs>
                    <a:gs pos="100000">
                      <a:srgbClr val="FFFFFF"/>
                    </a:gs>
                  </a:gsLst>
                  <a:lin ang="5400000" scaled="0"/>
                </a:gradFill>
                <a:ea typeface="Segoe UI" pitchFamily="34" charset="0"/>
                <a:cs typeface="Segoe UI" pitchFamily="34" charset="0"/>
              </a:rPr>
              <a:t>Customer domain</a:t>
            </a:r>
          </a:p>
          <a:p>
            <a:pPr defTabSz="913916" fontAlgn="base">
              <a:spcBef>
                <a:spcPct val="0"/>
              </a:spcBef>
              <a:spcAft>
                <a:spcPct val="0"/>
              </a:spcAft>
            </a:pPr>
            <a:r>
              <a:rPr lang="en-US" sz="1176" dirty="0">
                <a:gradFill>
                  <a:gsLst>
                    <a:gs pos="0">
                      <a:srgbClr val="FFFFFF"/>
                    </a:gs>
                    <a:gs pos="100000">
                      <a:srgbClr val="FFFFFF"/>
                    </a:gs>
                  </a:gsLst>
                  <a:lin ang="5400000" scaled="0"/>
                </a:gradFill>
                <a:ea typeface="Segoe UI" pitchFamily="34" charset="0"/>
                <a:cs typeface="Segoe UI" pitchFamily="34" charset="0"/>
              </a:rPr>
              <a:t>Directory sync</a:t>
            </a:r>
          </a:p>
          <a:p>
            <a:pPr defTabSz="913916" fontAlgn="base">
              <a:spcBef>
                <a:spcPct val="0"/>
              </a:spcBef>
              <a:spcAft>
                <a:spcPct val="0"/>
              </a:spcAft>
            </a:pPr>
            <a:endParaRPr lang="en-US" sz="1176" dirty="0">
              <a:gradFill>
                <a:gsLst>
                  <a:gs pos="0">
                    <a:srgbClr val="FFFFFF"/>
                  </a:gs>
                  <a:gs pos="100000">
                    <a:srgbClr val="FFFFFF"/>
                  </a:gs>
                </a:gsLst>
                <a:lin ang="5400000" scaled="0"/>
              </a:gradFill>
              <a:ea typeface="Segoe UI" pitchFamily="34" charset="0"/>
              <a:cs typeface="Segoe UI" pitchFamily="34" charset="0"/>
            </a:endParaRPr>
          </a:p>
        </p:txBody>
      </p:sp>
      <p:sp>
        <p:nvSpPr>
          <p:cNvPr id="79" name="Rectangle 18"/>
          <p:cNvSpPr/>
          <p:nvPr/>
        </p:nvSpPr>
        <p:spPr bwMode="auto">
          <a:xfrm>
            <a:off x="6056781" y="5136696"/>
            <a:ext cx="1783080" cy="73358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0" rIns="91440" bIns="0" numCol="1" spcCol="0" rtlCol="0" fromWordArt="0" anchor="t" anchorCtr="0" forceAA="0" compatLnSpc="1">
            <a:prstTxWarp prst="textNoShape">
              <a:avLst/>
            </a:prstTxWarp>
            <a:noAutofit/>
          </a:bodyPr>
          <a:lstStyle/>
          <a:p>
            <a:pPr defTabSz="913916" fontAlgn="base">
              <a:spcBef>
                <a:spcPct val="0"/>
              </a:spcBef>
              <a:spcAft>
                <a:spcPct val="0"/>
              </a:spcAft>
            </a:pPr>
            <a:endParaRPr lang="en-US" sz="1176" dirty="0">
              <a:gradFill>
                <a:gsLst>
                  <a:gs pos="0">
                    <a:srgbClr val="FFFFFF"/>
                  </a:gs>
                  <a:gs pos="100000">
                    <a:srgbClr val="FFFFFF"/>
                  </a:gs>
                </a:gsLst>
                <a:lin ang="5400000" scaled="0"/>
              </a:gradFill>
              <a:ea typeface="Segoe UI" pitchFamily="34" charset="0"/>
              <a:cs typeface="Segoe UI" pitchFamily="34" charset="0"/>
            </a:endParaRPr>
          </a:p>
          <a:p>
            <a:pPr defTabSz="913916" fontAlgn="base">
              <a:spcBef>
                <a:spcPct val="0"/>
              </a:spcBef>
              <a:spcAft>
                <a:spcPct val="0"/>
              </a:spcAft>
            </a:pPr>
            <a:r>
              <a:rPr lang="en-US" sz="1176" dirty="0">
                <a:gradFill>
                  <a:gsLst>
                    <a:gs pos="0">
                      <a:srgbClr val="FFFFFF"/>
                    </a:gs>
                    <a:gs pos="100000">
                      <a:srgbClr val="FFFFFF"/>
                    </a:gs>
                  </a:gsLst>
                  <a:lin ang="5400000" scaled="0"/>
                </a:gradFill>
                <a:ea typeface="Segoe UI" pitchFamily="34" charset="0"/>
                <a:cs typeface="Segoe UI" pitchFamily="34" charset="0"/>
              </a:rPr>
              <a:t>Password sync</a:t>
            </a:r>
          </a:p>
          <a:p>
            <a:pPr defTabSz="913916" fontAlgn="base">
              <a:spcBef>
                <a:spcPct val="0"/>
              </a:spcBef>
              <a:spcAft>
                <a:spcPct val="0"/>
              </a:spcAft>
            </a:pPr>
            <a:r>
              <a:rPr lang="en-US" sz="1176" dirty="0">
                <a:gradFill>
                  <a:gsLst>
                    <a:gs pos="0">
                      <a:srgbClr val="FFFFFF"/>
                    </a:gs>
                    <a:gs pos="100000">
                      <a:srgbClr val="FFFFFF"/>
                    </a:gs>
                  </a:gsLst>
                  <a:lin ang="5400000" scaled="0"/>
                </a:gradFill>
                <a:ea typeface="Segoe UI" pitchFamily="34" charset="0"/>
                <a:cs typeface="Segoe UI" pitchFamily="34" charset="0"/>
              </a:rPr>
              <a:t>Admin migrations</a:t>
            </a:r>
          </a:p>
          <a:p>
            <a:pPr defTabSz="913916" fontAlgn="base">
              <a:spcBef>
                <a:spcPct val="0"/>
              </a:spcBef>
              <a:spcAft>
                <a:spcPct val="0"/>
              </a:spcAft>
            </a:pPr>
            <a:r>
              <a:rPr lang="en-US" sz="1176" dirty="0">
                <a:gradFill>
                  <a:gsLst>
                    <a:gs pos="0">
                      <a:srgbClr val="FFFFFF"/>
                    </a:gs>
                    <a:gs pos="100000">
                      <a:srgbClr val="FFFFFF"/>
                    </a:gs>
                  </a:gsLst>
                  <a:lin ang="5400000" scaled="0"/>
                </a:gradFill>
                <a:ea typeface="Segoe UI" pitchFamily="34" charset="0"/>
                <a:cs typeface="Segoe UI" pitchFamily="34" charset="0"/>
              </a:rPr>
              <a:t>OnRamp</a:t>
            </a:r>
          </a:p>
        </p:txBody>
      </p:sp>
      <p:sp>
        <p:nvSpPr>
          <p:cNvPr id="80" name="Rectangle 79"/>
          <p:cNvSpPr/>
          <p:nvPr/>
        </p:nvSpPr>
        <p:spPr bwMode="auto">
          <a:xfrm>
            <a:off x="8132567" y="3513830"/>
            <a:ext cx="3561562" cy="1155094"/>
          </a:xfrm>
          <a:prstGeom prst="rect">
            <a:avLst/>
          </a:prstGeom>
          <a:solidFill>
            <a:srgbClr val="F07D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defTabSz="913916" fontAlgn="base">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What</a:t>
            </a:r>
          </a:p>
        </p:txBody>
      </p:sp>
      <p:sp>
        <p:nvSpPr>
          <p:cNvPr id="81" name="Rectangle 80"/>
          <p:cNvSpPr/>
          <p:nvPr/>
        </p:nvSpPr>
        <p:spPr bwMode="auto">
          <a:xfrm>
            <a:off x="8148343" y="3929575"/>
            <a:ext cx="3550384" cy="640080"/>
          </a:xfrm>
          <a:prstGeom prst="rect">
            <a:avLst/>
          </a:prstGeom>
          <a:solidFill>
            <a:srgbClr val="F07D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0" rIns="91440" bIns="0" numCol="1" spcCol="0" rtlCol="0" fromWordArt="0" anchor="t" anchorCtr="0" forceAA="0" compatLnSpc="1">
            <a:prstTxWarp prst="textNoShape">
              <a:avLst/>
            </a:prstTxWarp>
            <a:noAutofit/>
          </a:bodyPr>
          <a:lstStyle/>
          <a:p>
            <a:pPr defTabSz="913916" fontAlgn="base">
              <a:spcBef>
                <a:spcPct val="0"/>
              </a:spcBef>
              <a:spcAft>
                <a:spcPct val="0"/>
              </a:spcAft>
            </a:pPr>
            <a:r>
              <a:rPr lang="en-US" sz="1176" b="1" dirty="0">
                <a:gradFill>
                  <a:gsLst>
                    <a:gs pos="0">
                      <a:srgbClr val="FFFFFF"/>
                    </a:gs>
                    <a:gs pos="100000">
                      <a:srgbClr val="FFFFFF"/>
                    </a:gs>
                  </a:gsLst>
                  <a:lin ang="5400000" scaled="0"/>
                </a:gradFill>
                <a:ea typeface="Segoe UI" pitchFamily="34" charset="0"/>
                <a:cs typeface="Segoe UI" pitchFamily="34" charset="0"/>
              </a:rPr>
              <a:t>Deploy +</a:t>
            </a:r>
            <a:br>
              <a:rPr lang="en-US" sz="1176" b="1" dirty="0">
                <a:gradFill>
                  <a:gsLst>
                    <a:gs pos="0">
                      <a:srgbClr val="FFFFFF"/>
                    </a:gs>
                    <a:gs pos="100000">
                      <a:srgbClr val="FFFFFF"/>
                    </a:gs>
                  </a:gsLst>
                  <a:lin ang="5400000" scaled="0"/>
                </a:gradFill>
                <a:ea typeface="Segoe UI" pitchFamily="34" charset="0"/>
                <a:cs typeface="Segoe UI" pitchFamily="34" charset="0"/>
              </a:rPr>
            </a:br>
            <a:r>
              <a:rPr lang="en-US" sz="1176" dirty="0">
                <a:gradFill>
                  <a:gsLst>
                    <a:gs pos="0">
                      <a:srgbClr val="FFFFFF"/>
                    </a:gs>
                    <a:gs pos="100000">
                      <a:srgbClr val="FFFFFF"/>
                    </a:gs>
                  </a:gsLst>
                  <a:lin ang="5400000" scaled="0"/>
                </a:gradFill>
                <a:ea typeface="Segoe UI" pitchFamily="34" charset="0"/>
                <a:cs typeface="Segoe UI" pitchFamily="34" charset="0"/>
              </a:rPr>
              <a:t>Federation, Hybrid Delegation, and more </a:t>
            </a:r>
          </a:p>
          <a:p>
            <a:pPr algn="ctr" defTabSz="913916" fontAlgn="base">
              <a:spcBef>
                <a:spcPct val="0"/>
              </a:spcBef>
              <a:spcAft>
                <a:spcPct val="0"/>
              </a:spcAft>
            </a:pPr>
            <a:endParaRPr lang="en-US" sz="1176" dirty="0">
              <a:gradFill>
                <a:gsLst>
                  <a:gs pos="0">
                    <a:srgbClr val="FFFFFF"/>
                  </a:gs>
                  <a:gs pos="100000">
                    <a:srgbClr val="FFFFFF"/>
                  </a:gs>
                </a:gsLst>
                <a:lin ang="5400000" scaled="0"/>
              </a:gradFill>
              <a:ea typeface="Segoe UI" pitchFamily="34" charset="0"/>
              <a:cs typeface="Segoe UI" pitchFamily="34" charset="0"/>
            </a:endParaRPr>
          </a:p>
        </p:txBody>
      </p:sp>
      <p:sp>
        <p:nvSpPr>
          <p:cNvPr id="82" name="Rectangle 81"/>
          <p:cNvSpPr/>
          <p:nvPr/>
        </p:nvSpPr>
        <p:spPr bwMode="auto">
          <a:xfrm>
            <a:off x="8131515" y="4722957"/>
            <a:ext cx="3566160" cy="1478247"/>
          </a:xfrm>
          <a:prstGeom prst="rect">
            <a:avLst/>
          </a:prstGeom>
          <a:solidFill>
            <a:srgbClr val="F07D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defTabSz="913916" fontAlgn="base">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How</a:t>
            </a:r>
          </a:p>
          <a:p>
            <a:pPr defTabSz="913916"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83" name="Rectangle 82"/>
          <p:cNvSpPr/>
          <p:nvPr/>
        </p:nvSpPr>
        <p:spPr bwMode="auto">
          <a:xfrm>
            <a:off x="8200095" y="5136697"/>
            <a:ext cx="1783080" cy="968007"/>
          </a:xfrm>
          <a:prstGeom prst="rect">
            <a:avLst/>
          </a:prstGeom>
          <a:solidFill>
            <a:srgbClr val="F07D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91440" bIns="0" numCol="1" spcCol="0" rtlCol="0" fromWordArt="0" anchor="t" anchorCtr="0" forceAA="0" compatLnSpc="1">
            <a:prstTxWarp prst="textNoShape">
              <a:avLst/>
            </a:prstTxWarp>
            <a:noAutofit/>
          </a:bodyPr>
          <a:lstStyle/>
          <a:p>
            <a:pPr defTabSz="913916" fontAlgn="base">
              <a:spcBef>
                <a:spcPct val="0"/>
              </a:spcBef>
              <a:spcAft>
                <a:spcPct val="0"/>
              </a:spcAft>
            </a:pPr>
            <a:r>
              <a:rPr lang="en-US" sz="1176" b="1" dirty="0">
                <a:gradFill>
                  <a:gsLst>
                    <a:gs pos="0">
                      <a:srgbClr val="FFFFFF"/>
                    </a:gs>
                    <a:gs pos="100000">
                      <a:srgbClr val="FFFFFF"/>
                    </a:gs>
                  </a:gsLst>
                  <a:lin ang="5400000" scaled="0"/>
                </a:gradFill>
                <a:ea typeface="Segoe UI" pitchFamily="34" charset="0"/>
                <a:cs typeface="Segoe UI" pitchFamily="34" charset="0"/>
              </a:rPr>
              <a:t>Deploy+ *</a:t>
            </a:r>
          </a:p>
          <a:p>
            <a:pPr defTabSz="913916" fontAlgn="base">
              <a:spcBef>
                <a:spcPct val="0"/>
              </a:spcBef>
              <a:spcAft>
                <a:spcPct val="0"/>
              </a:spcAft>
            </a:pPr>
            <a:r>
              <a:rPr lang="en-US" sz="1176" dirty="0">
                <a:gradFill>
                  <a:gsLst>
                    <a:gs pos="0">
                      <a:srgbClr val="FFFFFF"/>
                    </a:gs>
                    <a:gs pos="100000">
                      <a:srgbClr val="FFFFFF"/>
                    </a:gs>
                  </a:gsLst>
                  <a:lin ang="5400000" scaled="0"/>
                </a:gradFill>
                <a:ea typeface="Segoe UI" pitchFamily="34" charset="0"/>
                <a:cs typeface="Segoe UI" pitchFamily="34" charset="0"/>
              </a:rPr>
              <a:t>Configure adv. features</a:t>
            </a:r>
          </a:p>
          <a:p>
            <a:pPr defTabSz="913916" fontAlgn="base">
              <a:spcBef>
                <a:spcPct val="0"/>
              </a:spcBef>
              <a:spcAft>
                <a:spcPct val="0"/>
              </a:spcAft>
            </a:pPr>
            <a:r>
              <a:rPr lang="en-US" sz="1176" dirty="0">
                <a:gradFill>
                  <a:gsLst>
                    <a:gs pos="0">
                      <a:srgbClr val="FFFFFF"/>
                    </a:gs>
                    <a:gs pos="100000">
                      <a:srgbClr val="FFFFFF"/>
                    </a:gs>
                  </a:gsLst>
                  <a:lin ang="5400000" scaled="0"/>
                </a:gradFill>
                <a:ea typeface="Segoe UI" pitchFamily="34" charset="0"/>
                <a:cs typeface="Segoe UI" pitchFamily="34" charset="0"/>
              </a:rPr>
              <a:t>Federated Identity</a:t>
            </a:r>
          </a:p>
          <a:p>
            <a:pPr defTabSz="913916" fontAlgn="base">
              <a:spcBef>
                <a:spcPct val="0"/>
              </a:spcBef>
              <a:spcAft>
                <a:spcPct val="0"/>
              </a:spcAft>
            </a:pPr>
            <a:r>
              <a:rPr lang="en-US" sz="1176" dirty="0">
                <a:gradFill>
                  <a:gsLst>
                    <a:gs pos="0">
                      <a:srgbClr val="FFFFFF"/>
                    </a:gs>
                    <a:gs pos="100000">
                      <a:srgbClr val="FFFFFF"/>
                    </a:gs>
                  </a:gsLst>
                  <a:lin ang="5400000" scaled="0"/>
                </a:gradFill>
                <a:ea typeface="Segoe UI" pitchFamily="34" charset="0"/>
                <a:cs typeface="Segoe UI" pitchFamily="34" charset="0"/>
              </a:rPr>
              <a:t>Exchange Hybrid</a:t>
            </a:r>
          </a:p>
          <a:p>
            <a:pPr defTabSz="913916" fontAlgn="base">
              <a:spcBef>
                <a:spcPct val="0"/>
              </a:spcBef>
              <a:spcAft>
                <a:spcPct val="0"/>
              </a:spcAft>
            </a:pPr>
            <a:r>
              <a:rPr lang="en-US" sz="1176" dirty="0">
                <a:gradFill>
                  <a:gsLst>
                    <a:gs pos="0">
                      <a:srgbClr val="FFFFFF"/>
                    </a:gs>
                    <a:gs pos="100000">
                      <a:srgbClr val="FFFFFF"/>
                    </a:gs>
                  </a:gsLst>
                  <a:lin ang="5400000" scaled="0"/>
                </a:gradFill>
                <a:ea typeface="Segoe UI" pitchFamily="34" charset="0"/>
                <a:cs typeface="Segoe UI" pitchFamily="34" charset="0"/>
              </a:rPr>
              <a:t>Corporate app store</a:t>
            </a:r>
          </a:p>
          <a:p>
            <a:pPr defTabSz="913916" fontAlgn="base">
              <a:spcBef>
                <a:spcPct val="0"/>
              </a:spcBef>
              <a:spcAft>
                <a:spcPct val="0"/>
              </a:spcAft>
            </a:pPr>
            <a:endParaRPr lang="en-US" sz="1176" dirty="0">
              <a:gradFill>
                <a:gsLst>
                  <a:gs pos="0">
                    <a:srgbClr val="FFFFFF"/>
                  </a:gs>
                  <a:gs pos="100000">
                    <a:srgbClr val="FFFFFF"/>
                  </a:gs>
                </a:gsLst>
                <a:lin ang="5400000" scaled="0"/>
              </a:gradFill>
              <a:ea typeface="Segoe UI" pitchFamily="34" charset="0"/>
              <a:cs typeface="Segoe UI" pitchFamily="34" charset="0"/>
            </a:endParaRPr>
          </a:p>
        </p:txBody>
      </p:sp>
      <p:sp>
        <p:nvSpPr>
          <p:cNvPr id="84" name="Rectangle 83"/>
          <p:cNvSpPr/>
          <p:nvPr/>
        </p:nvSpPr>
        <p:spPr bwMode="auto">
          <a:xfrm>
            <a:off x="9914595" y="5136696"/>
            <a:ext cx="1783080" cy="733584"/>
          </a:xfrm>
          <a:prstGeom prst="rect">
            <a:avLst/>
          </a:prstGeom>
          <a:solidFill>
            <a:srgbClr val="F07D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0" rIns="91440" bIns="0" numCol="1" spcCol="0" rtlCol="0" fromWordArt="0" anchor="t" anchorCtr="0" forceAA="0" compatLnSpc="1">
            <a:prstTxWarp prst="textNoShape">
              <a:avLst/>
            </a:prstTxWarp>
            <a:noAutofit/>
          </a:bodyPr>
          <a:lstStyle/>
          <a:p>
            <a:pPr defTabSz="913916" fontAlgn="base">
              <a:spcBef>
                <a:spcPct val="0"/>
              </a:spcBef>
              <a:spcAft>
                <a:spcPct val="0"/>
              </a:spcAft>
            </a:pPr>
            <a:endParaRPr lang="en-US" sz="1176" dirty="0">
              <a:gradFill>
                <a:gsLst>
                  <a:gs pos="0">
                    <a:srgbClr val="FFFFFF"/>
                  </a:gs>
                  <a:gs pos="100000">
                    <a:srgbClr val="FFFFFF"/>
                  </a:gs>
                </a:gsLst>
                <a:lin ang="5400000" scaled="0"/>
              </a:gradFill>
              <a:ea typeface="Segoe UI" pitchFamily="34" charset="0"/>
              <a:cs typeface="Segoe UI" pitchFamily="34" charset="0"/>
            </a:endParaRPr>
          </a:p>
          <a:p>
            <a:pPr defTabSz="913916" fontAlgn="base">
              <a:spcBef>
                <a:spcPct val="0"/>
              </a:spcBef>
              <a:spcAft>
                <a:spcPct val="0"/>
              </a:spcAft>
            </a:pPr>
            <a:r>
              <a:rPr lang="en-US" sz="1176" dirty="0">
                <a:gradFill>
                  <a:gsLst>
                    <a:gs pos="0">
                      <a:srgbClr val="FFFFFF"/>
                    </a:gs>
                    <a:gs pos="100000">
                      <a:srgbClr val="FFFFFF"/>
                    </a:gs>
                  </a:gsLst>
                  <a:lin ang="5400000" scaled="0"/>
                </a:gradFill>
                <a:ea typeface="Segoe UI" pitchFamily="34" charset="0"/>
                <a:cs typeface="Segoe UI" pitchFamily="34" charset="0"/>
              </a:rPr>
              <a:t>SharePoint Hybrid</a:t>
            </a:r>
          </a:p>
          <a:p>
            <a:pPr defTabSz="913916" fontAlgn="base">
              <a:spcBef>
                <a:spcPct val="0"/>
              </a:spcBef>
              <a:spcAft>
                <a:spcPct val="0"/>
              </a:spcAft>
            </a:pPr>
            <a:r>
              <a:rPr lang="en-US" sz="1176" dirty="0">
                <a:gradFill>
                  <a:gsLst>
                    <a:gs pos="0">
                      <a:srgbClr val="FFFFFF"/>
                    </a:gs>
                    <a:gs pos="100000">
                      <a:srgbClr val="FFFFFF"/>
                    </a:gs>
                  </a:gsLst>
                  <a:lin ang="5400000" scaled="0"/>
                </a:gradFill>
                <a:ea typeface="Segoe UI" pitchFamily="34" charset="0"/>
                <a:cs typeface="Segoe UI" pitchFamily="34" charset="0"/>
              </a:rPr>
              <a:t>Lync Hybrid</a:t>
            </a:r>
          </a:p>
          <a:p>
            <a:pPr defTabSz="913916" fontAlgn="base">
              <a:spcBef>
                <a:spcPct val="0"/>
              </a:spcBef>
              <a:spcAft>
                <a:spcPct val="0"/>
              </a:spcAft>
            </a:pPr>
            <a:r>
              <a:rPr lang="en-US" sz="1176" dirty="0">
                <a:gradFill>
                  <a:gsLst>
                    <a:gs pos="0">
                      <a:srgbClr val="FFFFFF"/>
                    </a:gs>
                    <a:gs pos="100000">
                      <a:srgbClr val="FFFFFF"/>
                    </a:gs>
                  </a:gsLst>
                  <a:lin ang="5400000" scaled="0"/>
                </a:gradFill>
                <a:ea typeface="Segoe UI" pitchFamily="34" charset="0"/>
                <a:cs typeface="Segoe UI" pitchFamily="34" charset="0"/>
              </a:rPr>
              <a:t>3</a:t>
            </a:r>
            <a:r>
              <a:rPr lang="en-US" sz="1176" baseline="30000" dirty="0">
                <a:gradFill>
                  <a:gsLst>
                    <a:gs pos="0">
                      <a:srgbClr val="FFFFFF"/>
                    </a:gs>
                    <a:gs pos="100000">
                      <a:srgbClr val="FFFFFF"/>
                    </a:gs>
                  </a:gsLst>
                  <a:lin ang="5400000" scaled="0"/>
                </a:gradFill>
                <a:ea typeface="Segoe UI" pitchFamily="34" charset="0"/>
                <a:cs typeface="Segoe UI" pitchFamily="34" charset="0"/>
              </a:rPr>
              <a:t>rd</a:t>
            </a:r>
            <a:r>
              <a:rPr lang="en-US" sz="1176" dirty="0">
                <a:gradFill>
                  <a:gsLst>
                    <a:gs pos="0">
                      <a:srgbClr val="FFFFFF"/>
                    </a:gs>
                    <a:gs pos="100000">
                      <a:srgbClr val="FFFFFF"/>
                    </a:gs>
                  </a:gsLst>
                  <a:lin ang="5400000" scaled="0"/>
                </a:gradFill>
                <a:ea typeface="Segoe UI" pitchFamily="34" charset="0"/>
                <a:cs typeface="Segoe UI" pitchFamily="34" charset="0"/>
              </a:rPr>
              <a:t> party migration tools</a:t>
            </a:r>
          </a:p>
        </p:txBody>
      </p:sp>
      <p:sp>
        <p:nvSpPr>
          <p:cNvPr id="48" name="Freeform 99"/>
          <p:cNvSpPr>
            <a:spLocks noChangeAspect="1"/>
          </p:cNvSpPr>
          <p:nvPr/>
        </p:nvSpPr>
        <p:spPr bwMode="black">
          <a:xfrm>
            <a:off x="9915377" y="6295845"/>
            <a:ext cx="274320" cy="20574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rgbClr val="FFFFFF"/>
          </a:solidFill>
          <a:ln>
            <a:noFill/>
          </a:ln>
          <a:extLst/>
        </p:spPr>
        <p:txBody>
          <a:bodyPr vert="horz" wrap="square" lIns="91421" tIns="45710" rIns="91421" bIns="45710" numCol="1" anchor="t" anchorCtr="0" compatLnSpc="1">
            <a:prstTxWarp prst="textNoShape">
              <a:avLst/>
            </a:prstTxWarp>
          </a:bodyPr>
          <a:lstStyle/>
          <a:p>
            <a:pPr defTabSz="914363"/>
            <a:endParaRPr lang="en-US" sz="1764" dirty="0">
              <a:solidFill>
                <a:srgbClr val="000000"/>
              </a:solidFill>
            </a:endParaRPr>
          </a:p>
        </p:txBody>
      </p:sp>
      <p:sp>
        <p:nvSpPr>
          <p:cNvPr id="49" name="TextBox 48"/>
          <p:cNvSpPr txBox="1"/>
          <p:nvPr/>
        </p:nvSpPr>
        <p:spPr>
          <a:xfrm>
            <a:off x="10160892" y="6176902"/>
            <a:ext cx="1698090" cy="457200"/>
          </a:xfrm>
          <a:prstGeom prst="rect">
            <a:avLst/>
          </a:prstGeom>
          <a:noFill/>
        </p:spPr>
        <p:txBody>
          <a:bodyPr wrap="square" lIns="179238" tIns="143391" rIns="179238" bIns="143391" rtlCol="0">
            <a:spAutoFit/>
          </a:bodyPr>
          <a:lstStyle/>
          <a:p>
            <a:pPr defTabSz="914363">
              <a:lnSpc>
                <a:spcPct val="90000"/>
              </a:lnSpc>
              <a:spcAft>
                <a:spcPts val="588"/>
              </a:spcAft>
            </a:pPr>
            <a:r>
              <a:rPr lang="en-US" sz="1200" dirty="0">
                <a:solidFill>
                  <a:srgbClr val="FFFFFF"/>
                </a:solidFill>
              </a:rPr>
              <a:t>Adopt new features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0837" y="1514330"/>
            <a:ext cx="845606" cy="737049"/>
          </a:xfrm>
          <a:prstGeom prst="rect">
            <a:avLst/>
          </a:prstGeom>
        </p:spPr>
      </p:pic>
      <p:sp>
        <p:nvSpPr>
          <p:cNvPr id="43" name="Rectangle 42"/>
          <p:cNvSpPr/>
          <p:nvPr/>
        </p:nvSpPr>
        <p:spPr>
          <a:xfrm>
            <a:off x="4193044" y="1526771"/>
            <a:ext cx="3571392" cy="627864"/>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b" anchorCtr="0" compatLnSpc="1">
            <a:prstTxWarp prst="textNoShape">
              <a:avLst/>
            </a:prstTxWarp>
            <a:spAutoFit/>
          </a:bodyPr>
          <a:lstStyle/>
          <a:p>
            <a:pPr defTabSz="913554" fontAlgn="base">
              <a:lnSpc>
                <a:spcPct val="90000"/>
              </a:lnSpc>
              <a:spcBef>
                <a:spcPct val="0"/>
              </a:spcBef>
              <a:spcAft>
                <a:spcPct val="0"/>
              </a:spcAft>
            </a:pPr>
            <a:r>
              <a:rPr lang="en-US" sz="3200" dirty="0">
                <a:solidFill>
                  <a:srgbClr val="FFFFFF"/>
                </a:solidFill>
                <a:latin typeface="Segoe UI Light"/>
                <a:ea typeface="Segoe UI" pitchFamily="34" charset="0"/>
                <a:cs typeface="Segoe UI" pitchFamily="34" charset="0"/>
              </a:rPr>
              <a:t>      Deploy</a:t>
            </a:r>
          </a:p>
        </p:txBody>
      </p:sp>
      <p:sp>
        <p:nvSpPr>
          <p:cNvPr id="47" name="Rectangle 46"/>
          <p:cNvSpPr/>
          <p:nvPr/>
        </p:nvSpPr>
        <p:spPr>
          <a:xfrm>
            <a:off x="8037639" y="1532904"/>
            <a:ext cx="3561814" cy="627864"/>
          </a:xfrm>
          <a:prstGeom prst="rect">
            <a:avLst/>
          </a:prstGeom>
          <a:solidFill>
            <a:srgbClr val="F68C1E"/>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b" anchorCtr="0" compatLnSpc="1">
            <a:prstTxWarp prst="textNoShape">
              <a:avLst/>
            </a:prstTxWarp>
            <a:spAutoFit/>
          </a:bodyPr>
          <a:lstStyle/>
          <a:p>
            <a:pPr defTabSz="913554" fontAlgn="base">
              <a:lnSpc>
                <a:spcPct val="90000"/>
              </a:lnSpc>
              <a:spcBef>
                <a:spcPct val="0"/>
              </a:spcBef>
              <a:spcAft>
                <a:spcPct val="0"/>
              </a:spcAft>
            </a:pPr>
            <a:r>
              <a:rPr lang="en-US" sz="3200" dirty="0">
                <a:solidFill>
                  <a:srgbClr val="FFFFFF"/>
                </a:solidFill>
                <a:latin typeface="Segoe UI Light"/>
                <a:ea typeface="Segoe UI" pitchFamily="34" charset="0"/>
                <a:cs typeface="Segoe UI" pitchFamily="34" charset="0"/>
              </a:rPr>
              <a:t>      Enhance</a:t>
            </a:r>
          </a:p>
        </p:txBody>
      </p:sp>
      <p:sp>
        <p:nvSpPr>
          <p:cNvPr id="50" name="Rectangle 49"/>
          <p:cNvSpPr/>
          <p:nvPr/>
        </p:nvSpPr>
        <p:spPr bwMode="auto">
          <a:xfrm>
            <a:off x="364957" y="1545573"/>
            <a:ext cx="1926400" cy="627864"/>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b" anchorCtr="0" compatLnSpc="1">
            <a:prstTxWarp prst="textNoShape">
              <a:avLst/>
            </a:prstTxWarp>
            <a:spAutoFit/>
          </a:bodyPr>
          <a:lstStyle/>
          <a:p>
            <a:pPr defTabSz="913554" fontAlgn="base">
              <a:lnSpc>
                <a:spcPct val="90000"/>
              </a:lnSpc>
              <a:spcBef>
                <a:spcPct val="0"/>
              </a:spcBef>
              <a:spcAft>
                <a:spcPct val="0"/>
              </a:spcAft>
            </a:pPr>
            <a:r>
              <a:rPr lang="en-US" sz="3200" dirty="0">
                <a:solidFill>
                  <a:srgbClr val="FFFFFF"/>
                </a:solidFill>
                <a:latin typeface="Segoe UI Light"/>
                <a:ea typeface="Segoe UI" pitchFamily="34" charset="0"/>
                <a:cs typeface="Segoe UI" pitchFamily="34" charset="0"/>
              </a:rPr>
              <a:t>      Pilot</a:t>
            </a:r>
          </a:p>
        </p:txBody>
      </p:sp>
      <p:sp>
        <p:nvSpPr>
          <p:cNvPr id="51" name="Oval 50"/>
          <p:cNvSpPr/>
          <p:nvPr/>
        </p:nvSpPr>
        <p:spPr bwMode="auto">
          <a:xfrm>
            <a:off x="508277" y="1640437"/>
            <a:ext cx="407670" cy="419400"/>
          </a:xfrm>
          <a:prstGeom prst="ellipse">
            <a:avLst/>
          </a:prstGeom>
          <a:solidFill>
            <a:schemeClr val="accent1"/>
          </a:solid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1</a:t>
            </a:r>
          </a:p>
        </p:txBody>
      </p:sp>
      <p:sp>
        <p:nvSpPr>
          <p:cNvPr id="52" name="Oval 51"/>
          <p:cNvSpPr/>
          <p:nvPr/>
        </p:nvSpPr>
        <p:spPr bwMode="auto">
          <a:xfrm>
            <a:off x="4342981" y="1631003"/>
            <a:ext cx="407670" cy="419400"/>
          </a:xfrm>
          <a:prstGeom prst="ellipse">
            <a:avLst/>
          </a:prstGeom>
          <a:solidFill>
            <a:srgbClr val="0062AC"/>
          </a:solid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 tIns="0" rIns="0" bIns="9144"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2</a:t>
            </a:r>
          </a:p>
        </p:txBody>
      </p:sp>
      <p:sp>
        <p:nvSpPr>
          <p:cNvPr id="53" name="Oval 52"/>
          <p:cNvSpPr/>
          <p:nvPr/>
        </p:nvSpPr>
        <p:spPr bwMode="auto">
          <a:xfrm>
            <a:off x="8196985" y="1637136"/>
            <a:ext cx="407670" cy="419400"/>
          </a:xfrm>
          <a:prstGeom prst="ellipse">
            <a:avLst/>
          </a:prstGeom>
          <a:solidFill>
            <a:srgbClr val="F07D0A"/>
          </a:solid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 tIns="0" rIns="0" bIns="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3</a:t>
            </a: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01660" y="1560899"/>
            <a:ext cx="1119224" cy="737049"/>
          </a:xfrm>
          <a:prstGeom prst="rect">
            <a:avLst/>
          </a:prstGeom>
        </p:spPr>
      </p:pic>
      <p:grpSp>
        <p:nvGrpSpPr>
          <p:cNvPr id="54" name="Group 53"/>
          <p:cNvGrpSpPr>
            <a:grpSpLocks noChangeAspect="1"/>
          </p:cNvGrpSpPr>
          <p:nvPr/>
        </p:nvGrpSpPr>
        <p:grpSpPr>
          <a:xfrm>
            <a:off x="6586846" y="1646735"/>
            <a:ext cx="1246609" cy="737050"/>
            <a:chOff x="4630343" y="2814636"/>
            <a:chExt cx="1991947" cy="1177725"/>
          </a:xfrm>
        </p:grpSpPr>
        <p:pic>
          <p:nvPicPr>
            <p:cNvPr id="55" name="Picture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3211" y="2814636"/>
              <a:ext cx="1049079" cy="914400"/>
            </a:xfrm>
            <a:prstGeom prst="rect">
              <a:avLst/>
            </a:prstGeom>
          </p:spPr>
        </p:pic>
        <p:pic>
          <p:nvPicPr>
            <p:cNvPr id="56" name="Picture 5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5505" y="2986521"/>
              <a:ext cx="314723" cy="274320"/>
            </a:xfrm>
            <a:prstGeom prst="rect">
              <a:avLst/>
            </a:prstGeom>
          </p:spPr>
        </p:pic>
        <p:pic>
          <p:nvPicPr>
            <p:cNvPr id="58" name="Picture 5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5505" y="3260841"/>
              <a:ext cx="314723" cy="274320"/>
            </a:xfrm>
            <a:prstGeom prst="rect">
              <a:avLst/>
            </a:prstGeom>
          </p:spPr>
        </p:pic>
        <p:pic>
          <p:nvPicPr>
            <p:cNvPr id="59" name="Picture 5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5505" y="3554511"/>
              <a:ext cx="314723" cy="274320"/>
            </a:xfrm>
            <a:prstGeom prst="rect">
              <a:avLst/>
            </a:prstGeom>
          </p:spPr>
        </p:pic>
        <p:pic>
          <p:nvPicPr>
            <p:cNvPr id="60" name="Picture 5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0344" y="2849361"/>
              <a:ext cx="314723" cy="274320"/>
            </a:xfrm>
            <a:prstGeom prst="rect">
              <a:avLst/>
            </a:prstGeom>
          </p:spPr>
        </p:pic>
        <p:pic>
          <p:nvPicPr>
            <p:cNvPr id="61" name="Picture 6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0343" y="3123681"/>
              <a:ext cx="314723" cy="274320"/>
            </a:xfrm>
            <a:prstGeom prst="rect">
              <a:avLst/>
            </a:prstGeom>
          </p:spPr>
        </p:pic>
        <p:pic>
          <p:nvPicPr>
            <p:cNvPr id="62" name="Picture 6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0343" y="3417351"/>
              <a:ext cx="314723" cy="274320"/>
            </a:xfrm>
            <a:prstGeom prst="rect">
              <a:avLst/>
            </a:prstGeom>
          </p:spPr>
        </p:pic>
        <p:pic>
          <p:nvPicPr>
            <p:cNvPr id="63" name="Picture 6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0343" y="3718041"/>
              <a:ext cx="314723" cy="274320"/>
            </a:xfrm>
            <a:prstGeom prst="rect">
              <a:avLst/>
            </a:prstGeom>
          </p:spPr>
        </p:pic>
        <p:pic>
          <p:nvPicPr>
            <p:cNvPr id="64" name="Picture 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2983" y="3118070"/>
              <a:ext cx="314723" cy="274320"/>
            </a:xfrm>
            <a:prstGeom prst="rect">
              <a:avLst/>
            </a:prstGeom>
          </p:spPr>
        </p:pic>
        <p:pic>
          <p:nvPicPr>
            <p:cNvPr id="65" name="Picture 6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2983" y="3418760"/>
              <a:ext cx="314723" cy="274320"/>
            </a:xfrm>
            <a:prstGeom prst="rect">
              <a:avLst/>
            </a:prstGeom>
          </p:spPr>
        </p:pic>
      </p:grpSp>
    </p:spTree>
    <p:extLst>
      <p:ext uri="{BB962C8B-B14F-4D97-AF65-F5344CB8AC3E}">
        <p14:creationId xmlns:p14="http://schemas.microsoft.com/office/powerpoint/2010/main" val="2675388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Text Placeholder 2"/>
          <p:cNvSpPr>
            <a:spLocks noGrp="1"/>
          </p:cNvSpPr>
          <p:nvPr>
            <p:ph type="body" sz="quarter" idx="10"/>
          </p:nvPr>
        </p:nvSpPr>
        <p:spPr>
          <a:xfrm>
            <a:off x="1082976" y="1189665"/>
            <a:ext cx="9826758" cy="5319620"/>
          </a:xfrm>
        </p:spPr>
        <p:txBody>
          <a:bodyPr/>
          <a:lstStyle/>
          <a:p>
            <a:pPr lvl="1"/>
            <a:endParaRPr lang="en-US" dirty="0" smtClean="0"/>
          </a:p>
          <a:p>
            <a:pPr lvl="1"/>
            <a:endParaRPr lang="en-US" dirty="0" smtClean="0"/>
          </a:p>
          <a:p>
            <a:endParaRPr lang="en-US" sz="3599" dirty="0"/>
          </a:p>
        </p:txBody>
      </p:sp>
      <p:sp>
        <p:nvSpPr>
          <p:cNvPr id="4" name="Slide Number Placeholder 3"/>
          <p:cNvSpPr>
            <a:spLocks noGrp="1"/>
          </p:cNvSpPr>
          <p:nvPr>
            <p:ph type="sldNum" sz="quarter" idx="12"/>
          </p:nvPr>
        </p:nvSpPr>
        <p:spPr/>
        <p:txBody>
          <a:bodyPr/>
          <a:lstStyle/>
          <a:p>
            <a:pPr defTabSz="914089"/>
            <a:fld id="{727B4C2D-45E2-4621-8491-2995EB46A674}" type="slidenum">
              <a:rPr lang="en-US" smtClean="0">
                <a:gradFill>
                  <a:gsLst>
                    <a:gs pos="100000">
                      <a:srgbClr val="797A7D"/>
                    </a:gs>
                    <a:gs pos="0">
                      <a:srgbClr val="797A7D"/>
                    </a:gs>
                  </a:gsLst>
                  <a:lin ang="5400000" scaled="0"/>
                </a:gradFill>
              </a:rPr>
              <a:pPr defTabSz="914089"/>
              <a:t>52</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427108094"/>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407629" y="318053"/>
            <a:ext cx="4960288" cy="6174315"/>
          </a:xfrm>
          <a:prstGeom prst="rect">
            <a:avLst/>
          </a:prstGeom>
        </p:spPr>
        <p:txBody>
          <a:bodyPr vert="horz" wrap="square" lIns="0" tIns="0" rIns="0" bIns="0" rtlCol="0" anchor="t" anchorCtr="0">
            <a:noAutofit/>
          </a:bodyPr>
          <a:lstStyle>
            <a:lvl1pPr algn="l" defTabSz="914363" rtl="0" eaLnBrk="1" latinLnBrk="0" hangingPunct="1">
              <a:lnSpc>
                <a:spcPct val="90000"/>
              </a:lnSpc>
              <a:spcBef>
                <a:spcPct val="0"/>
              </a:spcBef>
              <a:buNone/>
              <a:defRPr lang="en-US" sz="7200" b="0" kern="1200" cap="none" spc="-150" baseline="0">
                <a:ln w="3175">
                  <a:noFill/>
                </a:ln>
                <a:gradFill>
                  <a:gsLst>
                    <a:gs pos="1250">
                      <a:schemeClr val="bg1"/>
                    </a:gs>
                    <a:gs pos="100000">
                      <a:schemeClr val="bg1"/>
                    </a:gs>
                  </a:gsLst>
                  <a:lin ang="5400000" scaled="0"/>
                </a:gradFill>
                <a:effectLst/>
                <a:latin typeface="+mj-lt"/>
                <a:ea typeface="+mn-ea"/>
                <a:cs typeface="Arial" charset="0"/>
              </a:defRPr>
            </a:lvl1pPr>
          </a:lstStyle>
          <a:p>
            <a:r>
              <a:rPr sz="5400" dirty="0">
                <a:gradFill>
                  <a:gsLst>
                    <a:gs pos="1250">
                      <a:srgbClr val="FFFFFF"/>
                    </a:gs>
                    <a:gs pos="100000">
                      <a:srgbClr val="FFFFFF"/>
                    </a:gs>
                  </a:gsLst>
                  <a:lin ang="5400000" scaled="0"/>
                </a:gradFill>
              </a:rPr>
              <a:t>Summary</a:t>
            </a:r>
            <a:r>
              <a:rPr sz="7997" dirty="0">
                <a:gradFill>
                  <a:gsLst>
                    <a:gs pos="1250">
                      <a:srgbClr val="FFFFFF"/>
                    </a:gs>
                    <a:gs pos="100000">
                      <a:srgbClr val="FFFFFF"/>
                    </a:gs>
                  </a:gsLst>
                  <a:lin ang="5400000" scaled="0"/>
                </a:gradFill>
              </a:rPr>
              <a:t> </a:t>
            </a:r>
          </a:p>
        </p:txBody>
      </p:sp>
      <p:pic>
        <p:nvPicPr>
          <p:cNvPr id="5" name="Picture 4" descr="WIN122_Wes_02.jpg"/>
          <p:cNvPicPr>
            <a:picLocks noChangeAspect="1"/>
          </p:cNvPicPr>
          <p:nvPr/>
        </p:nvPicPr>
        <p:blipFill rotWithShape="1">
          <a:blip r:embed="rId3">
            <a:extLst>
              <a:ext uri="{28A0092B-C50C-407E-A947-70E740481C1C}">
                <a14:useLocalDpi xmlns:a14="http://schemas.microsoft.com/office/drawing/2010/main" val="0"/>
              </a:ext>
            </a:extLst>
          </a:blip>
          <a:srcRect t="-13"/>
          <a:stretch/>
        </p:blipFill>
        <p:spPr>
          <a:xfrm>
            <a:off x="5823699" y="2682"/>
            <a:ext cx="6366712" cy="6852644"/>
          </a:xfrm>
          <a:prstGeom prst="rect">
            <a:avLst/>
          </a:prstGeom>
        </p:spPr>
      </p:pic>
      <p:sp>
        <p:nvSpPr>
          <p:cNvPr id="6" name="Content Placeholder 8"/>
          <p:cNvSpPr txBox="1">
            <a:spLocks/>
          </p:cNvSpPr>
          <p:nvPr/>
        </p:nvSpPr>
        <p:spPr>
          <a:xfrm>
            <a:off x="309238" y="1909791"/>
            <a:ext cx="5383398" cy="4189909"/>
          </a:xfrm>
          <a:prstGeom prst="rect">
            <a:avLst/>
          </a:prstGeom>
        </p:spPr>
        <p:txBody>
          <a:bodyPr vert="horz" lIns="0" tIns="0" rIns="0" bIns="0" rtlCol="0">
            <a:noAutofit/>
          </a:bodyPr>
          <a:lstStyle>
            <a:lvl1pPr marL="0" marR="0" indent="0" algn="l" defTabSz="685693" rtl="0" eaLnBrk="1" fontAlgn="auto" latinLnBrk="0" hangingPunct="1">
              <a:lnSpc>
                <a:spcPct val="90000"/>
              </a:lnSpc>
              <a:spcBef>
                <a:spcPts val="900"/>
              </a:spcBef>
              <a:spcAft>
                <a:spcPts val="0"/>
              </a:spcAft>
              <a:buClrTx/>
              <a:buSzPct val="80000"/>
              <a:buFont typeface="Arial" pitchFamily="34" charset="0"/>
              <a:buNone/>
              <a:tabLst/>
              <a:defRPr lang="en-US" sz="1500" kern="1200" spc="0" baseline="0" dirty="0" smtClean="0">
                <a:gradFill>
                  <a:gsLst>
                    <a:gs pos="100000">
                      <a:schemeClr val="bg1"/>
                    </a:gs>
                    <a:gs pos="0">
                      <a:schemeClr val="bg1"/>
                    </a:gs>
                  </a:gsLst>
                  <a:lin ang="5400000" scaled="0"/>
                </a:gradFill>
                <a:latin typeface="+mn-lt"/>
                <a:ea typeface="+mn-ea"/>
                <a:cs typeface="Segoe UI" pitchFamily="34" charset="0"/>
              </a:defRPr>
            </a:lvl1pPr>
            <a:lvl2pPr marL="685600" marR="0" indent="-285666" algn="l" defTabSz="685693" rtl="0" eaLnBrk="1" fontAlgn="auto" latinLnBrk="0" hangingPunct="1">
              <a:lnSpc>
                <a:spcPct val="90000"/>
              </a:lnSpc>
              <a:spcBef>
                <a:spcPct val="20000"/>
              </a:spcBef>
              <a:spcAft>
                <a:spcPts val="0"/>
              </a:spcAft>
              <a:buClrTx/>
              <a:buSzPct val="90000"/>
              <a:buFont typeface="Wingdings" pitchFamily="2" charset="2"/>
              <a:buChar char=""/>
              <a:tabLst/>
              <a:defRPr lang="en-US" sz="1600" kern="1200" spc="0" baseline="0" dirty="0" smtClean="0">
                <a:solidFill>
                  <a:schemeClr val="bg2">
                    <a:lumMod val="50000"/>
                  </a:schemeClr>
                </a:solidFill>
                <a:latin typeface="+mn-lt"/>
                <a:ea typeface="+mn-ea"/>
                <a:cs typeface="Arial" pitchFamily="34" charset="0"/>
              </a:defRPr>
            </a:lvl2pPr>
            <a:lvl3pPr marL="685600" marR="0" indent="-171401" algn="l" defTabSz="685693" rtl="0" eaLnBrk="1" fontAlgn="auto" latinLnBrk="0" hangingPunct="1">
              <a:lnSpc>
                <a:spcPct val="90000"/>
              </a:lnSpc>
              <a:spcBef>
                <a:spcPct val="20000"/>
              </a:spcBef>
              <a:spcAft>
                <a:spcPts val="0"/>
              </a:spcAft>
              <a:buClrTx/>
              <a:buSzPct val="90000"/>
              <a:buFont typeface="Wingdings" pitchFamily="2" charset="2"/>
              <a:buChar char=""/>
              <a:tabLst>
                <a:tab pos="598815" algn="l"/>
              </a:tabLst>
              <a:defRPr lang="en-US" sz="1400" kern="1200" spc="0" baseline="0" dirty="0" smtClean="0">
                <a:solidFill>
                  <a:schemeClr val="bg2">
                    <a:lumMod val="50000"/>
                  </a:schemeClr>
                </a:solidFill>
                <a:latin typeface="+mn-lt"/>
                <a:ea typeface="+mn-ea"/>
                <a:cs typeface="Arial" pitchFamily="34" charset="0"/>
              </a:defRPr>
            </a:lvl3pPr>
            <a:lvl4pPr marL="914134" marR="0" indent="-171401" algn="l" defTabSz="685693" rtl="0" eaLnBrk="1" fontAlgn="auto" latinLnBrk="0" hangingPunct="1">
              <a:lnSpc>
                <a:spcPct val="90000"/>
              </a:lnSpc>
              <a:spcBef>
                <a:spcPct val="20000"/>
              </a:spcBef>
              <a:spcAft>
                <a:spcPts val="0"/>
              </a:spcAft>
              <a:buClrTx/>
              <a:buSzPct val="90000"/>
              <a:buFont typeface="Wingdings" pitchFamily="2" charset="2"/>
              <a:buChar char=""/>
              <a:tabLst/>
              <a:defRPr lang="en-US" sz="1200" kern="1200" spc="0" baseline="0" dirty="0" smtClean="0">
                <a:solidFill>
                  <a:schemeClr val="bg2">
                    <a:lumMod val="50000"/>
                  </a:schemeClr>
                </a:solidFill>
                <a:latin typeface="+mn-lt"/>
                <a:ea typeface="+mn-ea"/>
                <a:cs typeface="Arial" pitchFamily="34" charset="0"/>
              </a:defRPr>
            </a:lvl4pPr>
            <a:lvl5pPr marL="1085535" marR="0" indent="-171401" algn="l" defTabSz="685693" rtl="0" eaLnBrk="1" fontAlgn="auto" latinLnBrk="0" hangingPunct="1">
              <a:lnSpc>
                <a:spcPct val="90000"/>
              </a:lnSpc>
              <a:spcBef>
                <a:spcPct val="20000"/>
              </a:spcBef>
              <a:spcAft>
                <a:spcPts val="0"/>
              </a:spcAft>
              <a:buClrTx/>
              <a:buSzPct val="90000"/>
              <a:buFont typeface="Wingdings" pitchFamily="2" charset="2"/>
              <a:buChar char=""/>
              <a:tabLst>
                <a:tab pos="941676" algn="l"/>
              </a:tabLst>
              <a:defRPr lang="en-US" sz="1200" kern="1200" spc="0" baseline="0" dirty="0">
                <a:solidFill>
                  <a:schemeClr val="bg2">
                    <a:lumMod val="50000"/>
                  </a:schemeClr>
                </a:solidFill>
                <a:latin typeface="+mn-lt"/>
                <a:ea typeface="+mn-ea"/>
                <a:cs typeface="Arial" pitchFamily="34" charset="0"/>
              </a:defRPr>
            </a:lvl5pPr>
            <a:lvl6pPr marL="1885658" indent="-171424" algn="l" defTabSz="685693"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228500" indent="-171424" algn="l" defTabSz="685693"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571348" indent="-171424" algn="l" defTabSz="685693"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2914193" indent="-171424" algn="l" defTabSz="685693"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lnSpc>
                <a:spcPct val="150000"/>
              </a:lnSpc>
              <a:spcBef>
                <a:spcPts val="0"/>
              </a:spcBef>
            </a:pPr>
            <a:r>
              <a:rPr lang="en-US" sz="2666" b="1" dirty="0">
                <a:solidFill>
                  <a:srgbClr val="FFFFFF"/>
                </a:solidFill>
                <a:latin typeface="Segoe UI Light"/>
              </a:rPr>
              <a:t>Verifying Your </a:t>
            </a:r>
            <a:r>
              <a:rPr lang="en-US" sz="2666" b="1" dirty="0" smtClean="0">
                <a:solidFill>
                  <a:srgbClr val="FFFFFF"/>
                </a:solidFill>
                <a:latin typeface="Segoe UI Light"/>
              </a:rPr>
              <a:t>Domain</a:t>
            </a:r>
          </a:p>
          <a:p>
            <a:pPr>
              <a:lnSpc>
                <a:spcPct val="150000"/>
              </a:lnSpc>
              <a:spcBef>
                <a:spcPts val="0"/>
              </a:spcBef>
            </a:pPr>
            <a:r>
              <a:rPr lang="en-US" sz="2666" b="1" dirty="0" smtClean="0">
                <a:solidFill>
                  <a:srgbClr val="FFFFFF"/>
                </a:solidFill>
                <a:latin typeface="Segoe UI Light"/>
              </a:rPr>
              <a:t>Identity </a:t>
            </a:r>
            <a:r>
              <a:rPr lang="en-US" sz="2666" b="1" dirty="0">
                <a:solidFill>
                  <a:srgbClr val="FFFFFF"/>
                </a:solidFill>
                <a:latin typeface="Segoe UI Light"/>
              </a:rPr>
              <a:t>Management Quick </a:t>
            </a:r>
            <a:r>
              <a:rPr lang="en-US" sz="2666" b="1" dirty="0" smtClean="0">
                <a:solidFill>
                  <a:srgbClr val="FFFFFF"/>
                </a:solidFill>
                <a:latin typeface="Segoe UI Light"/>
              </a:rPr>
              <a:t>Overview</a:t>
            </a:r>
          </a:p>
          <a:p>
            <a:pPr>
              <a:lnSpc>
                <a:spcPct val="150000"/>
              </a:lnSpc>
              <a:spcBef>
                <a:spcPts val="0"/>
              </a:spcBef>
            </a:pPr>
            <a:r>
              <a:rPr lang="en-US" sz="2666" b="1" dirty="0" smtClean="0">
                <a:solidFill>
                  <a:srgbClr val="FFFFFF"/>
                </a:solidFill>
                <a:latin typeface="Segoe UI Light"/>
              </a:rPr>
              <a:t>Active </a:t>
            </a:r>
            <a:r>
              <a:rPr lang="en-US" sz="2666" b="1" dirty="0">
                <a:solidFill>
                  <a:srgbClr val="FFFFFF"/>
                </a:solidFill>
                <a:latin typeface="Segoe UI Light"/>
              </a:rPr>
              <a:t>Directory </a:t>
            </a:r>
            <a:r>
              <a:rPr lang="en-US" sz="2666" b="1" dirty="0" smtClean="0">
                <a:solidFill>
                  <a:srgbClr val="FFFFFF"/>
                </a:solidFill>
                <a:latin typeface="Segoe UI Light"/>
              </a:rPr>
              <a:t>Remediation</a:t>
            </a:r>
          </a:p>
          <a:p>
            <a:pPr>
              <a:lnSpc>
                <a:spcPct val="150000"/>
              </a:lnSpc>
              <a:spcBef>
                <a:spcPts val="0"/>
              </a:spcBef>
            </a:pPr>
            <a:r>
              <a:rPr lang="en-US" sz="2666" b="1" dirty="0" smtClean="0">
                <a:solidFill>
                  <a:srgbClr val="FFFFFF"/>
                </a:solidFill>
                <a:latin typeface="Segoe UI Light"/>
              </a:rPr>
              <a:t>Understanding Synchronization</a:t>
            </a:r>
          </a:p>
          <a:p>
            <a:pPr>
              <a:lnSpc>
                <a:spcPct val="150000"/>
              </a:lnSpc>
              <a:spcBef>
                <a:spcPts val="0"/>
              </a:spcBef>
            </a:pPr>
            <a:r>
              <a:rPr lang="en-US" sz="2666" b="1" dirty="0" smtClean="0">
                <a:solidFill>
                  <a:srgbClr val="FFFFFF"/>
                </a:solidFill>
                <a:latin typeface="Segoe UI Light"/>
              </a:rPr>
              <a:t>Password Synchronization</a:t>
            </a:r>
          </a:p>
          <a:p>
            <a:pPr>
              <a:lnSpc>
                <a:spcPct val="150000"/>
              </a:lnSpc>
              <a:spcBef>
                <a:spcPts val="0"/>
              </a:spcBef>
            </a:pPr>
            <a:r>
              <a:rPr lang="en-US" sz="2666" b="1" dirty="0" smtClean="0">
                <a:solidFill>
                  <a:srgbClr val="FFFFFF"/>
                </a:solidFill>
                <a:latin typeface="Segoe UI Light"/>
              </a:rPr>
              <a:t>Understanding Coexistence</a:t>
            </a:r>
          </a:p>
          <a:p>
            <a:pPr>
              <a:lnSpc>
                <a:spcPct val="150000"/>
              </a:lnSpc>
              <a:spcBef>
                <a:spcPts val="0"/>
              </a:spcBef>
            </a:pPr>
            <a:r>
              <a:rPr lang="en-US" sz="2666" b="1" dirty="0" smtClean="0">
                <a:solidFill>
                  <a:srgbClr val="FFFFFF"/>
                </a:solidFill>
                <a:latin typeface="Segoe UI Light"/>
              </a:rPr>
              <a:t>Migration </a:t>
            </a:r>
            <a:r>
              <a:rPr lang="en-US" sz="2666" b="1" dirty="0">
                <a:solidFill>
                  <a:srgbClr val="FFFFFF"/>
                </a:solidFill>
                <a:latin typeface="Segoe UI Light"/>
              </a:rPr>
              <a:t>Options</a:t>
            </a:r>
          </a:p>
          <a:p>
            <a:pPr marL="533112" lvl="1" indent="0">
              <a:lnSpc>
                <a:spcPct val="100000"/>
              </a:lnSpc>
              <a:spcBef>
                <a:spcPts val="0"/>
              </a:spcBef>
              <a:buFont typeface="Wingdings" pitchFamily="2" charset="2"/>
              <a:buNone/>
            </a:pPr>
            <a:endParaRPr sz="2399" dirty="0">
              <a:solidFill>
                <a:srgbClr val="FFFFFF"/>
              </a:solidFill>
              <a:latin typeface="Segoe UI Light"/>
            </a:endParaRPr>
          </a:p>
        </p:txBody>
      </p:sp>
    </p:spTree>
    <p:extLst>
      <p:ext uri="{BB962C8B-B14F-4D97-AF65-F5344CB8AC3E}">
        <p14:creationId xmlns:p14="http://schemas.microsoft.com/office/powerpoint/2010/main" val="2066078063"/>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0720" y="5958701"/>
            <a:ext cx="10753052" cy="606131"/>
          </a:xfrm>
          <a:prstGeom prst="rect">
            <a:avLst/>
          </a:prstGeom>
          <a:noFill/>
          <a:ln w="12700">
            <a:noFill/>
            <a:miter lim="800000"/>
            <a:headEnd type="none" w="sm" len="sm"/>
            <a:tailEnd type="none" w="sm" len="sm"/>
          </a:ln>
          <a:effectLst/>
        </p:spPr>
        <p:txBody>
          <a:bodyPr vert="horz" wrap="square" lIns="179192" tIns="143353" rIns="179192" bIns="143353" numCol="1" anchor="t" anchorCtr="0" compatLnSpc="1">
            <a:prstTxWarp prst="textNoShape">
              <a:avLst/>
            </a:prstTxWarp>
            <a:spAutoFit/>
          </a:bodyPr>
          <a:lstStyle/>
          <a:p>
            <a:pPr defTabSz="913509" eaLnBrk="0" hangingPunct="0"/>
            <a:r>
              <a:rPr lang="en-US" sz="686" dirty="0">
                <a:gradFill>
                  <a:gsLst>
                    <a:gs pos="0">
                      <a:srgbClr val="FFFFFF"/>
                    </a:gs>
                    <a:gs pos="100000">
                      <a:srgbClr val="FFFFFF"/>
                    </a:gs>
                  </a:gsLst>
                  <a:lin ang="5400000" scaled="0"/>
                </a:gradFill>
                <a:cs typeface="Segoe UI" pitchFamily="34" charset="0"/>
              </a:rPr>
              <a:t>© 2013 Microsoft.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3143" y="3083882"/>
            <a:ext cx="3222182" cy="690238"/>
          </a:xfrm>
          <a:prstGeom prst="rect">
            <a:avLst/>
          </a:prstGeom>
        </p:spPr>
      </p:pic>
    </p:spTree>
    <p:extLst>
      <p:ext uri="{BB962C8B-B14F-4D97-AF65-F5344CB8AC3E}">
        <p14:creationId xmlns:p14="http://schemas.microsoft.com/office/powerpoint/2010/main" val="1920323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8" y="1143000"/>
            <a:ext cx="11151917" cy="5327248"/>
          </a:xfrm>
        </p:spPr>
        <p:txBody>
          <a:bodyPr>
            <a:normAutofit fontScale="85000" lnSpcReduction="20000"/>
          </a:bodyPr>
          <a:lstStyle/>
          <a:p>
            <a:r>
              <a:rPr lang="en-US" dirty="0"/>
              <a:t>Verifying Your </a:t>
            </a:r>
            <a:r>
              <a:rPr lang="en-US" dirty="0" smtClean="0"/>
              <a:t>Domain</a:t>
            </a:r>
          </a:p>
          <a:p>
            <a:r>
              <a:rPr lang="en-US" dirty="0"/>
              <a:t>Identity </a:t>
            </a:r>
            <a:r>
              <a:rPr lang="en-US" dirty="0" smtClean="0"/>
              <a:t>Management Quick Overview</a:t>
            </a:r>
          </a:p>
          <a:p>
            <a:r>
              <a:rPr lang="en-US" dirty="0"/>
              <a:t>Active Directory </a:t>
            </a:r>
            <a:r>
              <a:rPr lang="en-US" dirty="0" smtClean="0"/>
              <a:t>Remediation</a:t>
            </a:r>
          </a:p>
          <a:p>
            <a:r>
              <a:rPr lang="en-US" dirty="0"/>
              <a:t>Understanding </a:t>
            </a:r>
            <a:r>
              <a:rPr lang="en-US" dirty="0" smtClean="0"/>
              <a:t>Synchronization</a:t>
            </a:r>
          </a:p>
          <a:p>
            <a:r>
              <a:rPr lang="en-US" dirty="0"/>
              <a:t>Password </a:t>
            </a:r>
            <a:r>
              <a:rPr lang="en-US" dirty="0" smtClean="0"/>
              <a:t>Synchronization</a:t>
            </a:r>
          </a:p>
          <a:p>
            <a:r>
              <a:rPr lang="en-US" dirty="0"/>
              <a:t>Understanding </a:t>
            </a:r>
            <a:r>
              <a:rPr lang="en-US" dirty="0" smtClean="0"/>
              <a:t>Coexistence</a:t>
            </a:r>
          </a:p>
          <a:p>
            <a:r>
              <a:rPr lang="en-US" dirty="0"/>
              <a:t>Migration Options</a:t>
            </a:r>
            <a:endParaRPr lang="en-US" dirty="0" smtClean="0"/>
          </a:p>
          <a:p>
            <a:r>
              <a:rPr lang="en-US" dirty="0"/>
              <a:t>	</a:t>
            </a:r>
            <a:endParaRPr lang="en-US" dirty="0" smtClean="0"/>
          </a:p>
          <a:p>
            <a:endParaRPr lang="en-US" dirty="0"/>
          </a:p>
        </p:txBody>
      </p:sp>
      <p:sp>
        <p:nvSpPr>
          <p:cNvPr id="4" name="Title 3"/>
          <p:cNvSpPr>
            <a:spLocks noGrp="1"/>
          </p:cNvSpPr>
          <p:nvPr>
            <p:ph type="title"/>
          </p:nvPr>
        </p:nvSpPr>
        <p:spPr/>
        <p:txBody>
          <a:bodyPr/>
          <a:lstStyle/>
          <a:p>
            <a:r>
              <a:rPr lang="en-US" dirty="0" smtClean="0"/>
              <a:t>Agenda - </a:t>
            </a:r>
            <a:r>
              <a:rPr lang="en-US" dirty="0"/>
              <a:t>Office 365 for IT Professionals</a:t>
            </a:r>
          </a:p>
        </p:txBody>
      </p:sp>
    </p:spTree>
    <p:extLst>
      <p:ext uri="{BB962C8B-B14F-4D97-AF65-F5344CB8AC3E}">
        <p14:creationId xmlns:p14="http://schemas.microsoft.com/office/powerpoint/2010/main" val="426246025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bwMode="auto">
          <a:xfrm>
            <a:off x="576769" y="5494781"/>
            <a:ext cx="10986268" cy="550487"/>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0" rIns="0" bIns="0" numCol="1" spcCol="0" rtlCol="0" fromWordArt="0" anchor="ctr" anchorCtr="0" forceAA="0" compatLnSpc="1">
            <a:prstTxWarp prst="textNoShape">
              <a:avLst/>
            </a:prstTxWarp>
            <a:noAutofit/>
          </a:bodyPr>
          <a:lstStyle/>
          <a:p>
            <a:pPr algn="ctr" defTabSz="761301"/>
            <a:r>
              <a:rPr lang="en-US" sz="2000" kern="0" spc="-40" dirty="0">
                <a:ln>
                  <a:solidFill>
                    <a:srgbClr val="FFFFFF">
                      <a:alpha val="0"/>
                    </a:srgbClr>
                  </a:solidFill>
                </a:ln>
                <a:solidFill>
                  <a:schemeClr val="tx1">
                    <a:lumMod val="75000"/>
                    <a:lumOff val="25000"/>
                  </a:schemeClr>
                </a:solidFill>
              </a:rPr>
              <a:t>Exchange, SharePoint &amp; Lync Online, Office ProPlus, Yammer, and WA Active Directory</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22011" b="12275"/>
          <a:stretch/>
        </p:blipFill>
        <p:spPr>
          <a:xfrm>
            <a:off x="573938" y="1843422"/>
            <a:ext cx="3566160" cy="3517900"/>
          </a:xfrm>
          <a:prstGeom prst="rect">
            <a:avLst/>
          </a:prstGeom>
        </p:spPr>
      </p:pic>
      <p:sp>
        <p:nvSpPr>
          <p:cNvPr id="21" name="Rectangle 20"/>
          <p:cNvSpPr/>
          <p:nvPr/>
        </p:nvSpPr>
        <p:spPr bwMode="auto">
          <a:xfrm>
            <a:off x="573938" y="4634460"/>
            <a:ext cx="3566160" cy="727379"/>
          </a:xfrm>
          <a:prstGeom prst="rect">
            <a:avLst/>
          </a:prstGeom>
          <a:solidFill>
            <a:schemeClr val="bg1">
              <a:lumMod val="8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b" anchorCtr="0" compatLnSpc="1">
            <a:prstTxWarp prst="textNoShape">
              <a:avLst/>
            </a:prstTxWarp>
            <a:spAutoFit/>
          </a:bodyPr>
          <a:lstStyle/>
          <a:p>
            <a:pPr algn="ctr" defTabSz="913554" fontAlgn="base">
              <a:lnSpc>
                <a:spcPct val="90000"/>
              </a:lnSpc>
              <a:spcBef>
                <a:spcPct val="0"/>
              </a:spcBef>
              <a:spcAft>
                <a:spcPct val="0"/>
              </a:spcAft>
            </a:pPr>
            <a:r>
              <a:rPr lang="en-US" sz="1959" dirty="0">
                <a:solidFill>
                  <a:schemeClr val="tx1">
                    <a:lumMod val="75000"/>
                    <a:lumOff val="25000"/>
                  </a:schemeClr>
                </a:solidFill>
                <a:ea typeface="Segoe UI" pitchFamily="34" charset="0"/>
                <a:cs typeface="Segoe UI" pitchFamily="34" charset="0"/>
              </a:rPr>
              <a:t>Experience Value Early</a:t>
            </a:r>
          </a:p>
          <a:p>
            <a:pPr algn="ctr" defTabSz="913554" fontAlgn="base">
              <a:lnSpc>
                <a:spcPct val="90000"/>
              </a:lnSpc>
              <a:spcBef>
                <a:spcPct val="0"/>
              </a:spcBef>
              <a:spcAft>
                <a:spcPct val="0"/>
              </a:spcAft>
            </a:pPr>
            <a:r>
              <a:rPr lang="en-US" sz="1959" dirty="0">
                <a:solidFill>
                  <a:schemeClr val="tx1">
                    <a:lumMod val="75000"/>
                    <a:lumOff val="25000"/>
                  </a:schemeClr>
                </a:solidFill>
                <a:ea typeface="Segoe UI" pitchFamily="34" charset="0"/>
                <a:cs typeface="Segoe UI" pitchFamily="34" charset="0"/>
              </a:rPr>
              <a:t>New Cloud Experience</a:t>
            </a:r>
          </a:p>
        </p:txBody>
      </p:sp>
      <p:pic>
        <p:nvPicPr>
          <p:cNvPr id="6" name="Picture 5"/>
          <p:cNvPicPr>
            <a:picLocks/>
          </p:cNvPicPr>
          <p:nvPr/>
        </p:nvPicPr>
        <p:blipFill rotWithShape="1">
          <a:blip r:embed="rId4">
            <a:extLst>
              <a:ext uri="{28A0092B-C50C-407E-A947-70E740481C1C}">
                <a14:useLocalDpi xmlns:a14="http://schemas.microsoft.com/office/drawing/2010/main" val="0"/>
              </a:ext>
            </a:extLst>
          </a:blip>
          <a:srcRect t="-258" b="7505"/>
          <a:stretch/>
        </p:blipFill>
        <p:spPr>
          <a:xfrm>
            <a:off x="4280573" y="1843422"/>
            <a:ext cx="3566160" cy="3256832"/>
          </a:xfrm>
          <a:prstGeom prst="rect">
            <a:avLst/>
          </a:prstGeom>
        </p:spPr>
      </p:pic>
      <p:sp>
        <p:nvSpPr>
          <p:cNvPr id="22" name="Rectangle 21"/>
          <p:cNvSpPr/>
          <p:nvPr/>
        </p:nvSpPr>
        <p:spPr bwMode="auto">
          <a:xfrm>
            <a:off x="4280574" y="4634460"/>
            <a:ext cx="3571393" cy="727379"/>
          </a:xfrm>
          <a:prstGeom prst="rect">
            <a:avLst/>
          </a:prstGeom>
          <a:solidFill>
            <a:schemeClr val="bg1">
              <a:lumMod val="8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b" anchorCtr="0" compatLnSpc="1">
            <a:prstTxWarp prst="textNoShape">
              <a:avLst/>
            </a:prstTxWarp>
            <a:spAutoFit/>
          </a:bodyPr>
          <a:lstStyle/>
          <a:p>
            <a:pPr algn="ctr" defTabSz="913554" fontAlgn="base">
              <a:lnSpc>
                <a:spcPct val="90000"/>
              </a:lnSpc>
              <a:spcBef>
                <a:spcPct val="0"/>
              </a:spcBef>
              <a:spcAft>
                <a:spcPct val="0"/>
              </a:spcAft>
            </a:pPr>
            <a:r>
              <a:rPr lang="en-US" sz="1959" dirty="0">
                <a:solidFill>
                  <a:schemeClr val="tx1">
                    <a:lumMod val="75000"/>
                    <a:lumOff val="25000"/>
                  </a:schemeClr>
                </a:solidFill>
                <a:ea typeface="Segoe UI" pitchFamily="34" charset="0"/>
                <a:cs typeface="Segoe UI" pitchFamily="34" charset="0"/>
              </a:rPr>
              <a:t>Real World Benefits</a:t>
            </a:r>
          </a:p>
          <a:p>
            <a:pPr algn="ctr" defTabSz="913554" fontAlgn="base">
              <a:lnSpc>
                <a:spcPct val="90000"/>
              </a:lnSpc>
              <a:spcBef>
                <a:spcPct val="0"/>
              </a:spcBef>
              <a:spcAft>
                <a:spcPct val="0"/>
              </a:spcAft>
            </a:pPr>
            <a:r>
              <a:rPr lang="en-US" sz="1959" dirty="0">
                <a:solidFill>
                  <a:schemeClr val="tx1">
                    <a:lumMod val="75000"/>
                    <a:lumOff val="25000"/>
                  </a:schemeClr>
                </a:solidFill>
                <a:ea typeface="Segoe UI" pitchFamily="34" charset="0"/>
                <a:cs typeface="Segoe UI" pitchFamily="34" charset="0"/>
              </a:rPr>
              <a:t>Broad Production Use</a:t>
            </a:r>
          </a:p>
        </p:txBody>
      </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1" r="5563" b="8950"/>
          <a:stretch/>
        </p:blipFill>
        <p:spPr>
          <a:xfrm>
            <a:off x="8001222" y="1843422"/>
            <a:ext cx="3561814" cy="3204053"/>
          </a:xfrm>
          <a:prstGeom prst="rect">
            <a:avLst/>
          </a:prstGeom>
        </p:spPr>
      </p:pic>
      <p:sp>
        <p:nvSpPr>
          <p:cNvPr id="23" name="Rectangle 22"/>
          <p:cNvSpPr/>
          <p:nvPr/>
        </p:nvSpPr>
        <p:spPr bwMode="auto">
          <a:xfrm>
            <a:off x="8001223" y="4634460"/>
            <a:ext cx="3566139" cy="727379"/>
          </a:xfrm>
          <a:prstGeom prst="rect">
            <a:avLst/>
          </a:prstGeom>
          <a:solidFill>
            <a:schemeClr val="bg1">
              <a:lumMod val="8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b" anchorCtr="0" compatLnSpc="1">
            <a:prstTxWarp prst="textNoShape">
              <a:avLst/>
            </a:prstTxWarp>
            <a:spAutoFit/>
          </a:bodyPr>
          <a:lstStyle/>
          <a:p>
            <a:pPr algn="ctr" defTabSz="913554" fontAlgn="base">
              <a:lnSpc>
                <a:spcPct val="90000"/>
              </a:lnSpc>
              <a:spcBef>
                <a:spcPct val="0"/>
              </a:spcBef>
              <a:spcAft>
                <a:spcPct val="0"/>
              </a:spcAft>
            </a:pPr>
            <a:r>
              <a:rPr lang="en-US" sz="1959" dirty="0">
                <a:solidFill>
                  <a:schemeClr val="tx1">
                    <a:lumMod val="75000"/>
                    <a:lumOff val="25000"/>
                  </a:schemeClr>
                </a:solidFill>
                <a:ea typeface="Segoe UI" pitchFamily="34" charset="0"/>
                <a:cs typeface="Segoe UI" pitchFamily="34" charset="0"/>
              </a:rPr>
              <a:t>Full Feature Value</a:t>
            </a:r>
          </a:p>
          <a:p>
            <a:pPr algn="ctr" defTabSz="913554" fontAlgn="base">
              <a:lnSpc>
                <a:spcPct val="90000"/>
              </a:lnSpc>
              <a:spcBef>
                <a:spcPct val="0"/>
              </a:spcBef>
              <a:spcAft>
                <a:spcPct val="0"/>
              </a:spcAft>
            </a:pPr>
            <a:r>
              <a:rPr lang="en-US" sz="1959" dirty="0">
                <a:solidFill>
                  <a:schemeClr val="tx1">
                    <a:lumMod val="75000"/>
                    <a:lumOff val="25000"/>
                  </a:schemeClr>
                </a:solidFill>
                <a:ea typeface="Segoe UI" pitchFamily="34" charset="0"/>
                <a:cs typeface="Segoe UI" pitchFamily="34" charset="0"/>
              </a:rPr>
              <a:t>Meet your needs</a:t>
            </a:r>
          </a:p>
        </p:txBody>
      </p:sp>
      <p:sp>
        <p:nvSpPr>
          <p:cNvPr id="33" name="Rectangle 32"/>
          <p:cNvSpPr/>
          <p:nvPr/>
        </p:nvSpPr>
        <p:spPr>
          <a:xfrm>
            <a:off x="4275340" y="1259335"/>
            <a:ext cx="3571392" cy="627864"/>
          </a:xfrm>
          <a:prstGeom prst="rect">
            <a:avLst/>
          </a:prstGeom>
          <a:solidFill>
            <a:srgbClr val="0088EE"/>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b" anchorCtr="0" compatLnSpc="1">
            <a:prstTxWarp prst="textNoShape">
              <a:avLst/>
            </a:prstTxWarp>
            <a:spAutoFit/>
          </a:bodyPr>
          <a:lstStyle/>
          <a:p>
            <a:pPr defTabSz="913554" fontAlgn="base">
              <a:lnSpc>
                <a:spcPct val="90000"/>
              </a:lnSpc>
              <a:spcBef>
                <a:spcPct val="0"/>
              </a:spcBef>
              <a:spcAft>
                <a:spcPct val="0"/>
              </a:spcAft>
            </a:pPr>
            <a:r>
              <a:rPr lang="en-US" sz="3200" dirty="0">
                <a:solidFill>
                  <a:schemeClr val="bg1"/>
                </a:solidFill>
                <a:latin typeface="+mj-lt"/>
                <a:ea typeface="Segoe UI" pitchFamily="34" charset="0"/>
                <a:cs typeface="Segoe UI" pitchFamily="34" charset="0"/>
              </a:rPr>
              <a:t>      Deploy</a:t>
            </a:r>
          </a:p>
        </p:txBody>
      </p:sp>
      <p:sp>
        <p:nvSpPr>
          <p:cNvPr id="15" name="Rectangle 14"/>
          <p:cNvSpPr/>
          <p:nvPr/>
        </p:nvSpPr>
        <p:spPr>
          <a:xfrm>
            <a:off x="8001223" y="1259335"/>
            <a:ext cx="3561814" cy="627864"/>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b" anchorCtr="0" compatLnSpc="1">
            <a:prstTxWarp prst="textNoShape">
              <a:avLst/>
            </a:prstTxWarp>
            <a:spAutoFit/>
          </a:bodyPr>
          <a:lstStyle/>
          <a:p>
            <a:pPr defTabSz="913554" fontAlgn="base">
              <a:lnSpc>
                <a:spcPct val="90000"/>
              </a:lnSpc>
              <a:spcBef>
                <a:spcPct val="0"/>
              </a:spcBef>
              <a:spcAft>
                <a:spcPct val="0"/>
              </a:spcAft>
            </a:pPr>
            <a:r>
              <a:rPr lang="en-US" sz="3200" dirty="0">
                <a:solidFill>
                  <a:schemeClr val="bg1"/>
                </a:solidFill>
                <a:latin typeface="+mj-lt"/>
                <a:ea typeface="Segoe UI" pitchFamily="34" charset="0"/>
                <a:cs typeface="Segoe UI" pitchFamily="34" charset="0"/>
              </a:rPr>
              <a:t>     Enhance</a:t>
            </a:r>
          </a:p>
        </p:txBody>
      </p:sp>
      <p:sp>
        <p:nvSpPr>
          <p:cNvPr id="14" name="Rectangle 13"/>
          <p:cNvSpPr/>
          <p:nvPr/>
        </p:nvSpPr>
        <p:spPr bwMode="auto">
          <a:xfrm>
            <a:off x="573938" y="1259335"/>
            <a:ext cx="3566160" cy="627864"/>
          </a:xfrm>
          <a:prstGeom prst="rect">
            <a:avLst/>
          </a:prstGeom>
          <a:solidFill>
            <a:srgbClr val="EB3C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b" anchorCtr="0" compatLnSpc="1">
            <a:prstTxWarp prst="textNoShape">
              <a:avLst/>
            </a:prstTxWarp>
            <a:spAutoFit/>
          </a:bodyPr>
          <a:lstStyle/>
          <a:p>
            <a:pPr defTabSz="913554" fontAlgn="base">
              <a:lnSpc>
                <a:spcPct val="90000"/>
              </a:lnSpc>
              <a:spcBef>
                <a:spcPct val="0"/>
              </a:spcBef>
              <a:spcAft>
                <a:spcPct val="0"/>
              </a:spcAft>
            </a:pPr>
            <a:r>
              <a:rPr lang="en-US" sz="3200" dirty="0">
                <a:solidFill>
                  <a:schemeClr val="bg1"/>
                </a:solidFill>
                <a:latin typeface="+mj-lt"/>
                <a:ea typeface="Segoe UI" pitchFamily="34" charset="0"/>
                <a:cs typeface="Segoe UI" pitchFamily="34" charset="0"/>
              </a:rPr>
              <a:t>      Pilot</a:t>
            </a:r>
          </a:p>
        </p:txBody>
      </p:sp>
      <p:sp>
        <p:nvSpPr>
          <p:cNvPr id="2" name="Oval 1"/>
          <p:cNvSpPr/>
          <p:nvPr/>
        </p:nvSpPr>
        <p:spPr bwMode="auto">
          <a:xfrm>
            <a:off x="731069" y="1363567"/>
            <a:ext cx="407670" cy="419400"/>
          </a:xfrm>
          <a:prstGeom prst="ellipse">
            <a:avLst/>
          </a:prstGeom>
          <a:no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1</a:t>
            </a:r>
          </a:p>
        </p:txBody>
      </p:sp>
      <p:sp>
        <p:nvSpPr>
          <p:cNvPr id="16" name="Oval 15"/>
          <p:cNvSpPr/>
          <p:nvPr/>
        </p:nvSpPr>
        <p:spPr bwMode="auto">
          <a:xfrm>
            <a:off x="4436294" y="1363567"/>
            <a:ext cx="407670" cy="419400"/>
          </a:xfrm>
          <a:prstGeom prst="ellipse">
            <a:avLst/>
          </a:prstGeom>
          <a:solidFill>
            <a:srgbClr val="0088EE"/>
          </a:solid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 tIns="0" rIns="0" bIns="9144"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2</a:t>
            </a:r>
          </a:p>
        </p:txBody>
      </p:sp>
      <p:sp>
        <p:nvSpPr>
          <p:cNvPr id="18" name="Oval 17"/>
          <p:cNvSpPr/>
          <p:nvPr/>
        </p:nvSpPr>
        <p:spPr bwMode="auto">
          <a:xfrm>
            <a:off x="8160569" y="1363567"/>
            <a:ext cx="407670" cy="419400"/>
          </a:xfrm>
          <a:prstGeom prst="ellipse">
            <a:avLst/>
          </a:prstGeom>
          <a:no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 tIns="0" rIns="0" bIns="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3</a:t>
            </a:r>
          </a:p>
        </p:txBody>
      </p:sp>
      <p:grpSp>
        <p:nvGrpSpPr>
          <p:cNvPr id="10" name="Group 4"/>
          <p:cNvGrpSpPr>
            <a:grpSpLocks noChangeAspect="1"/>
          </p:cNvGrpSpPr>
          <p:nvPr/>
        </p:nvGrpSpPr>
        <p:grpSpPr bwMode="auto">
          <a:xfrm>
            <a:off x="555045" y="333828"/>
            <a:ext cx="4874622" cy="614817"/>
            <a:chOff x="166" y="323"/>
            <a:chExt cx="1887" cy="238"/>
          </a:xfrm>
        </p:grpSpPr>
        <p:sp>
          <p:nvSpPr>
            <p:cNvPr id="12" name="Freeform 5"/>
            <p:cNvSpPr>
              <a:spLocks/>
            </p:cNvSpPr>
            <p:nvPr/>
          </p:nvSpPr>
          <p:spPr bwMode="auto">
            <a:xfrm>
              <a:off x="166" y="323"/>
              <a:ext cx="195" cy="238"/>
            </a:xfrm>
            <a:custGeom>
              <a:avLst/>
              <a:gdLst>
                <a:gd name="T0" fmla="*/ 0 w 195"/>
                <a:gd name="T1" fmla="*/ 192 h 238"/>
                <a:gd name="T2" fmla="*/ 0 w 195"/>
                <a:gd name="T3" fmla="*/ 48 h 238"/>
                <a:gd name="T4" fmla="*/ 126 w 195"/>
                <a:gd name="T5" fmla="*/ 0 h 238"/>
                <a:gd name="T6" fmla="*/ 195 w 195"/>
                <a:gd name="T7" fmla="*/ 21 h 238"/>
                <a:gd name="T8" fmla="*/ 195 w 195"/>
                <a:gd name="T9" fmla="*/ 216 h 238"/>
                <a:gd name="T10" fmla="*/ 126 w 195"/>
                <a:gd name="T11" fmla="*/ 238 h 238"/>
                <a:gd name="T12" fmla="*/ 0 w 195"/>
                <a:gd name="T13" fmla="*/ 192 h 238"/>
                <a:gd name="T14" fmla="*/ 126 w 195"/>
                <a:gd name="T15" fmla="*/ 207 h 238"/>
                <a:gd name="T16" fmla="*/ 126 w 195"/>
                <a:gd name="T17" fmla="*/ 39 h 238"/>
                <a:gd name="T18" fmla="*/ 45 w 195"/>
                <a:gd name="T19" fmla="*/ 58 h 238"/>
                <a:gd name="T20" fmla="*/ 45 w 195"/>
                <a:gd name="T21" fmla="*/ 173 h 238"/>
                <a:gd name="T22" fmla="*/ 0 w 195"/>
                <a:gd name="T23" fmla="*/ 19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5" h="238">
                  <a:moveTo>
                    <a:pt x="0" y="192"/>
                  </a:moveTo>
                  <a:lnTo>
                    <a:pt x="0" y="48"/>
                  </a:lnTo>
                  <a:lnTo>
                    <a:pt x="126" y="0"/>
                  </a:lnTo>
                  <a:lnTo>
                    <a:pt x="195" y="21"/>
                  </a:lnTo>
                  <a:lnTo>
                    <a:pt x="195" y="216"/>
                  </a:lnTo>
                  <a:lnTo>
                    <a:pt x="126" y="238"/>
                  </a:lnTo>
                  <a:lnTo>
                    <a:pt x="0" y="192"/>
                  </a:lnTo>
                  <a:lnTo>
                    <a:pt x="126" y="207"/>
                  </a:lnTo>
                  <a:lnTo>
                    <a:pt x="126" y="39"/>
                  </a:lnTo>
                  <a:lnTo>
                    <a:pt x="45" y="58"/>
                  </a:lnTo>
                  <a:lnTo>
                    <a:pt x="45" y="173"/>
                  </a:lnTo>
                  <a:lnTo>
                    <a:pt x="0" y="192"/>
                  </a:lnTo>
                  <a:close/>
                </a:path>
              </a:pathLst>
            </a:custGeom>
            <a:solidFill>
              <a:srgbClr val="E84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6"/>
            <p:cNvSpPr>
              <a:spLocks noEditPoints="1"/>
            </p:cNvSpPr>
            <p:nvPr/>
          </p:nvSpPr>
          <p:spPr bwMode="auto">
            <a:xfrm>
              <a:off x="427" y="369"/>
              <a:ext cx="130" cy="146"/>
            </a:xfrm>
            <a:custGeom>
              <a:avLst/>
              <a:gdLst>
                <a:gd name="T0" fmla="*/ 28 w 55"/>
                <a:gd name="T1" fmla="*/ 60 h 60"/>
                <a:gd name="T2" fmla="*/ 8 w 55"/>
                <a:gd name="T3" fmla="*/ 52 h 60"/>
                <a:gd name="T4" fmla="*/ 0 w 55"/>
                <a:gd name="T5" fmla="*/ 31 h 60"/>
                <a:gd name="T6" fmla="*/ 8 w 55"/>
                <a:gd name="T7" fmla="*/ 9 h 60"/>
                <a:gd name="T8" fmla="*/ 29 w 55"/>
                <a:gd name="T9" fmla="*/ 0 h 60"/>
                <a:gd name="T10" fmla="*/ 48 w 55"/>
                <a:gd name="T11" fmla="*/ 8 h 60"/>
                <a:gd name="T12" fmla="*/ 55 w 55"/>
                <a:gd name="T13" fmla="*/ 30 h 60"/>
                <a:gd name="T14" fmla="*/ 48 w 55"/>
                <a:gd name="T15" fmla="*/ 52 h 60"/>
                <a:gd name="T16" fmla="*/ 28 w 55"/>
                <a:gd name="T17" fmla="*/ 60 h 60"/>
                <a:gd name="T18" fmla="*/ 28 w 55"/>
                <a:gd name="T19" fmla="*/ 6 h 60"/>
                <a:gd name="T20" fmla="*/ 13 w 55"/>
                <a:gd name="T21" fmla="*/ 13 h 60"/>
                <a:gd name="T22" fmla="*/ 7 w 55"/>
                <a:gd name="T23" fmla="*/ 30 h 60"/>
                <a:gd name="T24" fmla="*/ 13 w 55"/>
                <a:gd name="T25" fmla="*/ 48 h 60"/>
                <a:gd name="T26" fmla="*/ 28 w 55"/>
                <a:gd name="T27" fmla="*/ 54 h 60"/>
                <a:gd name="T28" fmla="*/ 43 w 55"/>
                <a:gd name="T29" fmla="*/ 48 h 60"/>
                <a:gd name="T30" fmla="*/ 48 w 55"/>
                <a:gd name="T31" fmla="*/ 31 h 60"/>
                <a:gd name="T32" fmla="*/ 43 w 55"/>
                <a:gd name="T33" fmla="*/ 13 h 60"/>
                <a:gd name="T34" fmla="*/ 28 w 55"/>
                <a:gd name="T3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60">
                  <a:moveTo>
                    <a:pt x="28" y="60"/>
                  </a:moveTo>
                  <a:cubicBezTo>
                    <a:pt x="19" y="60"/>
                    <a:pt x="13" y="58"/>
                    <a:pt x="8" y="52"/>
                  </a:cubicBezTo>
                  <a:cubicBezTo>
                    <a:pt x="3" y="47"/>
                    <a:pt x="0" y="40"/>
                    <a:pt x="0" y="31"/>
                  </a:cubicBezTo>
                  <a:cubicBezTo>
                    <a:pt x="0" y="22"/>
                    <a:pt x="3" y="14"/>
                    <a:pt x="8" y="9"/>
                  </a:cubicBezTo>
                  <a:cubicBezTo>
                    <a:pt x="13" y="3"/>
                    <a:pt x="20" y="0"/>
                    <a:pt x="29" y="0"/>
                  </a:cubicBezTo>
                  <a:cubicBezTo>
                    <a:pt x="37" y="0"/>
                    <a:pt x="43" y="3"/>
                    <a:pt x="48" y="8"/>
                  </a:cubicBezTo>
                  <a:cubicBezTo>
                    <a:pt x="53" y="14"/>
                    <a:pt x="55" y="21"/>
                    <a:pt x="55" y="30"/>
                  </a:cubicBezTo>
                  <a:cubicBezTo>
                    <a:pt x="55" y="39"/>
                    <a:pt x="53" y="47"/>
                    <a:pt x="48" y="52"/>
                  </a:cubicBezTo>
                  <a:cubicBezTo>
                    <a:pt x="43" y="58"/>
                    <a:pt x="36" y="60"/>
                    <a:pt x="28" y="60"/>
                  </a:cubicBezTo>
                  <a:close/>
                  <a:moveTo>
                    <a:pt x="28" y="6"/>
                  </a:moveTo>
                  <a:cubicBezTo>
                    <a:pt x="22" y="6"/>
                    <a:pt x="17" y="9"/>
                    <a:pt x="13" y="13"/>
                  </a:cubicBezTo>
                  <a:cubicBezTo>
                    <a:pt x="9" y="17"/>
                    <a:pt x="7" y="23"/>
                    <a:pt x="7" y="30"/>
                  </a:cubicBezTo>
                  <a:cubicBezTo>
                    <a:pt x="7" y="38"/>
                    <a:pt x="9" y="43"/>
                    <a:pt x="13" y="48"/>
                  </a:cubicBezTo>
                  <a:cubicBezTo>
                    <a:pt x="17" y="52"/>
                    <a:pt x="22" y="54"/>
                    <a:pt x="28" y="54"/>
                  </a:cubicBezTo>
                  <a:cubicBezTo>
                    <a:pt x="34" y="54"/>
                    <a:pt x="39" y="52"/>
                    <a:pt x="43" y="48"/>
                  </a:cubicBezTo>
                  <a:cubicBezTo>
                    <a:pt x="46" y="44"/>
                    <a:pt x="48" y="38"/>
                    <a:pt x="48" y="31"/>
                  </a:cubicBezTo>
                  <a:cubicBezTo>
                    <a:pt x="48" y="23"/>
                    <a:pt x="47" y="17"/>
                    <a:pt x="43" y="13"/>
                  </a:cubicBezTo>
                  <a:cubicBezTo>
                    <a:pt x="39" y="8"/>
                    <a:pt x="34" y="6"/>
                    <a:pt x="28" y="6"/>
                  </a:cubicBezTo>
                  <a:close/>
                </a:path>
              </a:pathLst>
            </a:custGeom>
            <a:solidFill>
              <a:srgbClr val="E84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7"/>
            <p:cNvSpPr>
              <a:spLocks/>
            </p:cNvSpPr>
            <p:nvPr/>
          </p:nvSpPr>
          <p:spPr bwMode="auto">
            <a:xfrm>
              <a:off x="567" y="362"/>
              <a:ext cx="116" cy="151"/>
            </a:xfrm>
            <a:custGeom>
              <a:avLst/>
              <a:gdLst>
                <a:gd name="T0" fmla="*/ 21 w 49"/>
                <a:gd name="T1" fmla="*/ 0 h 62"/>
                <a:gd name="T2" fmla="*/ 11 w 49"/>
                <a:gd name="T3" fmla="*/ 4 h 62"/>
                <a:gd name="T4" fmla="*/ 8 w 49"/>
                <a:gd name="T5" fmla="*/ 14 h 62"/>
                <a:gd name="T6" fmla="*/ 8 w 49"/>
                <a:gd name="T7" fmla="*/ 21 h 62"/>
                <a:gd name="T8" fmla="*/ 0 w 49"/>
                <a:gd name="T9" fmla="*/ 21 h 62"/>
                <a:gd name="T10" fmla="*/ 0 w 49"/>
                <a:gd name="T11" fmla="*/ 27 h 62"/>
                <a:gd name="T12" fmla="*/ 8 w 49"/>
                <a:gd name="T13" fmla="*/ 27 h 62"/>
                <a:gd name="T14" fmla="*/ 8 w 49"/>
                <a:gd name="T15" fmla="*/ 62 h 62"/>
                <a:gd name="T16" fmla="*/ 14 w 49"/>
                <a:gd name="T17" fmla="*/ 62 h 62"/>
                <a:gd name="T18" fmla="*/ 14 w 49"/>
                <a:gd name="T19" fmla="*/ 27 h 62"/>
                <a:gd name="T20" fmla="*/ 30 w 49"/>
                <a:gd name="T21" fmla="*/ 27 h 62"/>
                <a:gd name="T22" fmla="*/ 30 w 49"/>
                <a:gd name="T23" fmla="*/ 62 h 62"/>
                <a:gd name="T24" fmla="*/ 37 w 49"/>
                <a:gd name="T25" fmla="*/ 62 h 62"/>
                <a:gd name="T26" fmla="*/ 37 w 49"/>
                <a:gd name="T27" fmla="*/ 27 h 62"/>
                <a:gd name="T28" fmla="*/ 47 w 49"/>
                <a:gd name="T29" fmla="*/ 27 h 62"/>
                <a:gd name="T30" fmla="*/ 47 w 49"/>
                <a:gd name="T31" fmla="*/ 21 h 62"/>
                <a:gd name="T32" fmla="*/ 37 w 49"/>
                <a:gd name="T33" fmla="*/ 21 h 62"/>
                <a:gd name="T34" fmla="*/ 37 w 49"/>
                <a:gd name="T35" fmla="*/ 14 h 62"/>
                <a:gd name="T36" fmla="*/ 44 w 49"/>
                <a:gd name="T37" fmla="*/ 6 h 62"/>
                <a:gd name="T38" fmla="*/ 49 w 49"/>
                <a:gd name="T39" fmla="*/ 7 h 62"/>
                <a:gd name="T40" fmla="*/ 49 w 49"/>
                <a:gd name="T41" fmla="*/ 1 h 62"/>
                <a:gd name="T42" fmla="*/ 44 w 49"/>
                <a:gd name="T43" fmla="*/ 0 h 62"/>
                <a:gd name="T44" fmla="*/ 34 w 49"/>
                <a:gd name="T45" fmla="*/ 4 h 62"/>
                <a:gd name="T46" fmla="*/ 30 w 49"/>
                <a:gd name="T47" fmla="*/ 14 h 62"/>
                <a:gd name="T48" fmla="*/ 30 w 49"/>
                <a:gd name="T49" fmla="*/ 21 h 62"/>
                <a:gd name="T50" fmla="*/ 14 w 49"/>
                <a:gd name="T51" fmla="*/ 21 h 62"/>
                <a:gd name="T52" fmla="*/ 14 w 49"/>
                <a:gd name="T53" fmla="*/ 14 h 62"/>
                <a:gd name="T54" fmla="*/ 21 w 49"/>
                <a:gd name="T55" fmla="*/ 6 h 62"/>
                <a:gd name="T56" fmla="*/ 26 w 49"/>
                <a:gd name="T57" fmla="*/ 7 h 62"/>
                <a:gd name="T58" fmla="*/ 26 w 49"/>
                <a:gd name="T59" fmla="*/ 1 h 62"/>
                <a:gd name="T60" fmla="*/ 21 w 49"/>
                <a:gd name="T6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 h="62">
                  <a:moveTo>
                    <a:pt x="21" y="0"/>
                  </a:moveTo>
                  <a:cubicBezTo>
                    <a:pt x="17" y="0"/>
                    <a:pt x="14" y="1"/>
                    <a:pt x="11" y="4"/>
                  </a:cubicBezTo>
                  <a:cubicBezTo>
                    <a:pt x="9" y="6"/>
                    <a:pt x="8" y="10"/>
                    <a:pt x="8" y="14"/>
                  </a:cubicBezTo>
                  <a:cubicBezTo>
                    <a:pt x="8" y="21"/>
                    <a:pt x="8" y="21"/>
                    <a:pt x="8" y="21"/>
                  </a:cubicBezTo>
                  <a:cubicBezTo>
                    <a:pt x="0" y="21"/>
                    <a:pt x="0" y="21"/>
                    <a:pt x="0" y="21"/>
                  </a:cubicBezTo>
                  <a:cubicBezTo>
                    <a:pt x="0" y="27"/>
                    <a:pt x="0" y="27"/>
                    <a:pt x="0" y="27"/>
                  </a:cubicBezTo>
                  <a:cubicBezTo>
                    <a:pt x="8" y="27"/>
                    <a:pt x="8" y="27"/>
                    <a:pt x="8" y="27"/>
                  </a:cubicBezTo>
                  <a:cubicBezTo>
                    <a:pt x="8" y="62"/>
                    <a:pt x="8" y="62"/>
                    <a:pt x="8" y="62"/>
                  </a:cubicBezTo>
                  <a:cubicBezTo>
                    <a:pt x="14" y="62"/>
                    <a:pt x="14" y="62"/>
                    <a:pt x="14" y="62"/>
                  </a:cubicBezTo>
                  <a:cubicBezTo>
                    <a:pt x="14" y="27"/>
                    <a:pt x="14" y="27"/>
                    <a:pt x="14" y="27"/>
                  </a:cubicBezTo>
                  <a:cubicBezTo>
                    <a:pt x="30" y="27"/>
                    <a:pt x="30" y="27"/>
                    <a:pt x="30" y="27"/>
                  </a:cubicBezTo>
                  <a:cubicBezTo>
                    <a:pt x="30" y="62"/>
                    <a:pt x="30" y="62"/>
                    <a:pt x="30" y="62"/>
                  </a:cubicBezTo>
                  <a:cubicBezTo>
                    <a:pt x="37" y="62"/>
                    <a:pt x="37" y="62"/>
                    <a:pt x="37" y="62"/>
                  </a:cubicBezTo>
                  <a:cubicBezTo>
                    <a:pt x="37" y="27"/>
                    <a:pt x="37" y="27"/>
                    <a:pt x="37" y="27"/>
                  </a:cubicBezTo>
                  <a:cubicBezTo>
                    <a:pt x="47" y="27"/>
                    <a:pt x="47" y="27"/>
                    <a:pt x="47" y="27"/>
                  </a:cubicBezTo>
                  <a:cubicBezTo>
                    <a:pt x="47" y="21"/>
                    <a:pt x="47" y="21"/>
                    <a:pt x="47" y="21"/>
                  </a:cubicBezTo>
                  <a:cubicBezTo>
                    <a:pt x="37" y="21"/>
                    <a:pt x="37" y="21"/>
                    <a:pt x="37" y="21"/>
                  </a:cubicBezTo>
                  <a:cubicBezTo>
                    <a:pt x="37" y="14"/>
                    <a:pt x="37" y="14"/>
                    <a:pt x="37" y="14"/>
                  </a:cubicBezTo>
                  <a:cubicBezTo>
                    <a:pt x="37" y="8"/>
                    <a:pt x="39" y="6"/>
                    <a:pt x="44" y="6"/>
                  </a:cubicBezTo>
                  <a:cubicBezTo>
                    <a:pt x="46" y="6"/>
                    <a:pt x="47" y="6"/>
                    <a:pt x="49" y="7"/>
                  </a:cubicBezTo>
                  <a:cubicBezTo>
                    <a:pt x="49" y="1"/>
                    <a:pt x="49" y="1"/>
                    <a:pt x="49" y="1"/>
                  </a:cubicBezTo>
                  <a:cubicBezTo>
                    <a:pt x="47" y="0"/>
                    <a:pt x="46" y="0"/>
                    <a:pt x="44" y="0"/>
                  </a:cubicBezTo>
                  <a:cubicBezTo>
                    <a:pt x="40" y="0"/>
                    <a:pt x="37" y="1"/>
                    <a:pt x="34" y="4"/>
                  </a:cubicBezTo>
                  <a:cubicBezTo>
                    <a:pt x="32" y="6"/>
                    <a:pt x="30" y="10"/>
                    <a:pt x="30" y="14"/>
                  </a:cubicBezTo>
                  <a:cubicBezTo>
                    <a:pt x="30" y="21"/>
                    <a:pt x="30" y="21"/>
                    <a:pt x="30" y="21"/>
                  </a:cubicBezTo>
                  <a:cubicBezTo>
                    <a:pt x="14" y="21"/>
                    <a:pt x="14" y="21"/>
                    <a:pt x="14" y="21"/>
                  </a:cubicBezTo>
                  <a:cubicBezTo>
                    <a:pt x="14" y="14"/>
                    <a:pt x="14" y="14"/>
                    <a:pt x="14" y="14"/>
                  </a:cubicBezTo>
                  <a:cubicBezTo>
                    <a:pt x="14" y="8"/>
                    <a:pt x="17" y="6"/>
                    <a:pt x="21" y="6"/>
                  </a:cubicBezTo>
                  <a:cubicBezTo>
                    <a:pt x="23" y="6"/>
                    <a:pt x="24" y="6"/>
                    <a:pt x="26" y="7"/>
                  </a:cubicBezTo>
                  <a:cubicBezTo>
                    <a:pt x="26" y="1"/>
                    <a:pt x="26" y="1"/>
                    <a:pt x="26" y="1"/>
                  </a:cubicBezTo>
                  <a:cubicBezTo>
                    <a:pt x="24" y="0"/>
                    <a:pt x="23" y="0"/>
                    <a:pt x="21" y="0"/>
                  </a:cubicBezTo>
                  <a:close/>
                </a:path>
              </a:pathLst>
            </a:custGeom>
            <a:solidFill>
              <a:srgbClr val="E84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8"/>
            <p:cNvSpPr>
              <a:spLocks noEditPoints="1"/>
            </p:cNvSpPr>
            <p:nvPr/>
          </p:nvSpPr>
          <p:spPr bwMode="auto">
            <a:xfrm>
              <a:off x="690" y="366"/>
              <a:ext cx="21" cy="147"/>
            </a:xfrm>
            <a:custGeom>
              <a:avLst/>
              <a:gdLst>
                <a:gd name="T0" fmla="*/ 5 w 9"/>
                <a:gd name="T1" fmla="*/ 8 h 60"/>
                <a:gd name="T2" fmla="*/ 2 w 9"/>
                <a:gd name="T3" fmla="*/ 7 h 60"/>
                <a:gd name="T4" fmla="*/ 0 w 9"/>
                <a:gd name="T5" fmla="*/ 4 h 60"/>
                <a:gd name="T6" fmla="*/ 2 w 9"/>
                <a:gd name="T7" fmla="*/ 1 h 60"/>
                <a:gd name="T8" fmla="*/ 5 w 9"/>
                <a:gd name="T9" fmla="*/ 0 h 60"/>
                <a:gd name="T10" fmla="*/ 8 w 9"/>
                <a:gd name="T11" fmla="*/ 1 h 60"/>
                <a:gd name="T12" fmla="*/ 9 w 9"/>
                <a:gd name="T13" fmla="*/ 4 h 60"/>
                <a:gd name="T14" fmla="*/ 8 w 9"/>
                <a:gd name="T15" fmla="*/ 7 h 60"/>
                <a:gd name="T16" fmla="*/ 5 w 9"/>
                <a:gd name="T17" fmla="*/ 8 h 60"/>
                <a:gd name="T18" fmla="*/ 8 w 9"/>
                <a:gd name="T19" fmla="*/ 60 h 60"/>
                <a:gd name="T20" fmla="*/ 1 w 9"/>
                <a:gd name="T21" fmla="*/ 60 h 60"/>
                <a:gd name="T22" fmla="*/ 1 w 9"/>
                <a:gd name="T23" fmla="*/ 19 h 60"/>
                <a:gd name="T24" fmla="*/ 8 w 9"/>
                <a:gd name="T25" fmla="*/ 19 h 60"/>
                <a:gd name="T26" fmla="*/ 8 w 9"/>
                <a:gd name="T2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60">
                  <a:moveTo>
                    <a:pt x="5" y="8"/>
                  </a:moveTo>
                  <a:cubicBezTo>
                    <a:pt x="3" y="8"/>
                    <a:pt x="2" y="8"/>
                    <a:pt x="2" y="7"/>
                  </a:cubicBezTo>
                  <a:cubicBezTo>
                    <a:pt x="1" y="6"/>
                    <a:pt x="0" y="5"/>
                    <a:pt x="0" y="4"/>
                  </a:cubicBezTo>
                  <a:cubicBezTo>
                    <a:pt x="0" y="3"/>
                    <a:pt x="1" y="2"/>
                    <a:pt x="2" y="1"/>
                  </a:cubicBezTo>
                  <a:cubicBezTo>
                    <a:pt x="2" y="0"/>
                    <a:pt x="3" y="0"/>
                    <a:pt x="5" y="0"/>
                  </a:cubicBezTo>
                  <a:cubicBezTo>
                    <a:pt x="6" y="0"/>
                    <a:pt x="7" y="0"/>
                    <a:pt x="8" y="1"/>
                  </a:cubicBezTo>
                  <a:cubicBezTo>
                    <a:pt x="9" y="2"/>
                    <a:pt x="9" y="3"/>
                    <a:pt x="9" y="4"/>
                  </a:cubicBezTo>
                  <a:cubicBezTo>
                    <a:pt x="9" y="5"/>
                    <a:pt x="9" y="6"/>
                    <a:pt x="8" y="7"/>
                  </a:cubicBezTo>
                  <a:cubicBezTo>
                    <a:pt x="7" y="8"/>
                    <a:pt x="6" y="8"/>
                    <a:pt x="5" y="8"/>
                  </a:cubicBezTo>
                  <a:close/>
                  <a:moveTo>
                    <a:pt x="8" y="60"/>
                  </a:moveTo>
                  <a:cubicBezTo>
                    <a:pt x="1" y="60"/>
                    <a:pt x="1" y="60"/>
                    <a:pt x="1" y="60"/>
                  </a:cubicBezTo>
                  <a:cubicBezTo>
                    <a:pt x="1" y="19"/>
                    <a:pt x="1" y="19"/>
                    <a:pt x="1" y="19"/>
                  </a:cubicBezTo>
                  <a:cubicBezTo>
                    <a:pt x="8" y="19"/>
                    <a:pt x="8" y="19"/>
                    <a:pt x="8" y="19"/>
                  </a:cubicBezTo>
                  <a:lnTo>
                    <a:pt x="8" y="60"/>
                  </a:lnTo>
                  <a:close/>
                </a:path>
              </a:pathLst>
            </a:custGeom>
            <a:solidFill>
              <a:srgbClr val="E84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9"/>
            <p:cNvSpPr>
              <a:spLocks/>
            </p:cNvSpPr>
            <p:nvPr/>
          </p:nvSpPr>
          <p:spPr bwMode="auto">
            <a:xfrm>
              <a:off x="726" y="410"/>
              <a:ext cx="73" cy="105"/>
            </a:xfrm>
            <a:custGeom>
              <a:avLst/>
              <a:gdLst>
                <a:gd name="T0" fmla="*/ 31 w 31"/>
                <a:gd name="T1" fmla="*/ 41 h 43"/>
                <a:gd name="T2" fmla="*/ 19 w 31"/>
                <a:gd name="T3" fmla="*/ 43 h 43"/>
                <a:gd name="T4" fmla="*/ 5 w 31"/>
                <a:gd name="T5" fmla="*/ 38 h 43"/>
                <a:gd name="T6" fmla="*/ 0 w 31"/>
                <a:gd name="T7" fmla="*/ 23 h 43"/>
                <a:gd name="T8" fmla="*/ 5 w 31"/>
                <a:gd name="T9" fmla="*/ 6 h 43"/>
                <a:gd name="T10" fmla="*/ 21 w 31"/>
                <a:gd name="T11" fmla="*/ 0 h 43"/>
                <a:gd name="T12" fmla="*/ 31 w 31"/>
                <a:gd name="T13" fmla="*/ 2 h 43"/>
                <a:gd name="T14" fmla="*/ 31 w 31"/>
                <a:gd name="T15" fmla="*/ 9 h 43"/>
                <a:gd name="T16" fmla="*/ 21 w 31"/>
                <a:gd name="T17" fmla="*/ 5 h 43"/>
                <a:gd name="T18" fmla="*/ 10 w 31"/>
                <a:gd name="T19" fmla="*/ 10 h 43"/>
                <a:gd name="T20" fmla="*/ 6 w 31"/>
                <a:gd name="T21" fmla="*/ 22 h 43"/>
                <a:gd name="T22" fmla="*/ 10 w 31"/>
                <a:gd name="T23" fmla="*/ 34 h 43"/>
                <a:gd name="T24" fmla="*/ 21 w 31"/>
                <a:gd name="T25" fmla="*/ 38 h 43"/>
                <a:gd name="T26" fmla="*/ 31 w 31"/>
                <a:gd name="T27" fmla="*/ 34 h 43"/>
                <a:gd name="T28" fmla="*/ 31 w 31"/>
                <a:gd name="T29" fmla="*/ 4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43">
                  <a:moveTo>
                    <a:pt x="31" y="41"/>
                  </a:moveTo>
                  <a:cubicBezTo>
                    <a:pt x="28" y="42"/>
                    <a:pt x="24" y="43"/>
                    <a:pt x="19" y="43"/>
                  </a:cubicBezTo>
                  <a:cubicBezTo>
                    <a:pt x="13" y="43"/>
                    <a:pt x="9" y="42"/>
                    <a:pt x="5" y="38"/>
                  </a:cubicBezTo>
                  <a:cubicBezTo>
                    <a:pt x="1" y="34"/>
                    <a:pt x="0" y="29"/>
                    <a:pt x="0" y="23"/>
                  </a:cubicBezTo>
                  <a:cubicBezTo>
                    <a:pt x="0" y="16"/>
                    <a:pt x="1" y="10"/>
                    <a:pt x="5" y="6"/>
                  </a:cubicBezTo>
                  <a:cubicBezTo>
                    <a:pt x="9" y="2"/>
                    <a:pt x="15" y="0"/>
                    <a:pt x="21" y="0"/>
                  </a:cubicBezTo>
                  <a:cubicBezTo>
                    <a:pt x="25" y="0"/>
                    <a:pt x="28" y="1"/>
                    <a:pt x="31" y="2"/>
                  </a:cubicBezTo>
                  <a:cubicBezTo>
                    <a:pt x="31" y="9"/>
                    <a:pt x="31" y="9"/>
                    <a:pt x="31" y="9"/>
                  </a:cubicBezTo>
                  <a:cubicBezTo>
                    <a:pt x="28" y="7"/>
                    <a:pt x="24" y="5"/>
                    <a:pt x="21" y="5"/>
                  </a:cubicBezTo>
                  <a:cubicBezTo>
                    <a:pt x="17" y="5"/>
                    <a:pt x="13" y="7"/>
                    <a:pt x="10" y="10"/>
                  </a:cubicBezTo>
                  <a:cubicBezTo>
                    <a:pt x="8" y="13"/>
                    <a:pt x="6" y="17"/>
                    <a:pt x="6" y="22"/>
                  </a:cubicBezTo>
                  <a:cubicBezTo>
                    <a:pt x="6" y="27"/>
                    <a:pt x="8" y="31"/>
                    <a:pt x="10" y="34"/>
                  </a:cubicBezTo>
                  <a:cubicBezTo>
                    <a:pt x="13" y="36"/>
                    <a:pt x="16" y="38"/>
                    <a:pt x="21" y="38"/>
                  </a:cubicBezTo>
                  <a:cubicBezTo>
                    <a:pt x="24" y="38"/>
                    <a:pt x="28" y="37"/>
                    <a:pt x="31" y="34"/>
                  </a:cubicBezTo>
                  <a:lnTo>
                    <a:pt x="31" y="41"/>
                  </a:lnTo>
                  <a:close/>
                </a:path>
              </a:pathLst>
            </a:custGeom>
            <a:solidFill>
              <a:srgbClr val="E84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0"/>
            <p:cNvSpPr>
              <a:spLocks noEditPoints="1"/>
            </p:cNvSpPr>
            <p:nvPr/>
          </p:nvSpPr>
          <p:spPr bwMode="auto">
            <a:xfrm>
              <a:off x="809" y="410"/>
              <a:ext cx="87" cy="105"/>
            </a:xfrm>
            <a:custGeom>
              <a:avLst/>
              <a:gdLst>
                <a:gd name="T0" fmla="*/ 37 w 37"/>
                <a:gd name="T1" fmla="*/ 23 h 43"/>
                <a:gd name="T2" fmla="*/ 7 w 37"/>
                <a:gd name="T3" fmla="*/ 23 h 43"/>
                <a:gd name="T4" fmla="*/ 11 w 37"/>
                <a:gd name="T5" fmla="*/ 34 h 43"/>
                <a:gd name="T6" fmla="*/ 21 w 37"/>
                <a:gd name="T7" fmla="*/ 38 h 43"/>
                <a:gd name="T8" fmla="*/ 34 w 37"/>
                <a:gd name="T9" fmla="*/ 33 h 43"/>
                <a:gd name="T10" fmla="*/ 34 w 37"/>
                <a:gd name="T11" fmla="*/ 39 h 43"/>
                <a:gd name="T12" fmla="*/ 19 w 37"/>
                <a:gd name="T13" fmla="*/ 43 h 43"/>
                <a:gd name="T14" fmla="*/ 5 w 37"/>
                <a:gd name="T15" fmla="*/ 38 h 43"/>
                <a:gd name="T16" fmla="*/ 0 w 37"/>
                <a:gd name="T17" fmla="*/ 22 h 43"/>
                <a:gd name="T18" fmla="*/ 6 w 37"/>
                <a:gd name="T19" fmla="*/ 6 h 43"/>
                <a:gd name="T20" fmla="*/ 19 w 37"/>
                <a:gd name="T21" fmla="*/ 0 h 43"/>
                <a:gd name="T22" fmla="*/ 32 w 37"/>
                <a:gd name="T23" fmla="*/ 5 h 43"/>
                <a:gd name="T24" fmla="*/ 37 w 37"/>
                <a:gd name="T25" fmla="*/ 20 h 43"/>
                <a:gd name="T26" fmla="*/ 37 w 37"/>
                <a:gd name="T27" fmla="*/ 23 h 43"/>
                <a:gd name="T28" fmla="*/ 30 w 37"/>
                <a:gd name="T29" fmla="*/ 18 h 43"/>
                <a:gd name="T30" fmla="*/ 27 w 37"/>
                <a:gd name="T31" fmla="*/ 9 h 43"/>
                <a:gd name="T32" fmla="*/ 19 w 37"/>
                <a:gd name="T33" fmla="*/ 5 h 43"/>
                <a:gd name="T34" fmla="*/ 11 w 37"/>
                <a:gd name="T35" fmla="*/ 9 h 43"/>
                <a:gd name="T36" fmla="*/ 7 w 37"/>
                <a:gd name="T37" fmla="*/ 18 h 43"/>
                <a:gd name="T38" fmla="*/ 30 w 37"/>
                <a:gd name="T39" fmla="*/ 1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 h="43">
                  <a:moveTo>
                    <a:pt x="37" y="23"/>
                  </a:moveTo>
                  <a:cubicBezTo>
                    <a:pt x="7" y="23"/>
                    <a:pt x="7" y="23"/>
                    <a:pt x="7" y="23"/>
                  </a:cubicBezTo>
                  <a:cubicBezTo>
                    <a:pt x="7" y="28"/>
                    <a:pt x="9" y="32"/>
                    <a:pt x="11" y="34"/>
                  </a:cubicBezTo>
                  <a:cubicBezTo>
                    <a:pt x="13" y="37"/>
                    <a:pt x="17" y="38"/>
                    <a:pt x="21" y="38"/>
                  </a:cubicBezTo>
                  <a:cubicBezTo>
                    <a:pt x="25" y="38"/>
                    <a:pt x="30" y="36"/>
                    <a:pt x="34" y="33"/>
                  </a:cubicBezTo>
                  <a:cubicBezTo>
                    <a:pt x="34" y="39"/>
                    <a:pt x="34" y="39"/>
                    <a:pt x="34" y="39"/>
                  </a:cubicBezTo>
                  <a:cubicBezTo>
                    <a:pt x="30" y="42"/>
                    <a:pt x="25" y="43"/>
                    <a:pt x="19" y="43"/>
                  </a:cubicBezTo>
                  <a:cubicBezTo>
                    <a:pt x="13" y="43"/>
                    <a:pt x="9" y="42"/>
                    <a:pt x="5" y="38"/>
                  </a:cubicBezTo>
                  <a:cubicBezTo>
                    <a:pt x="2" y="34"/>
                    <a:pt x="0" y="29"/>
                    <a:pt x="0" y="22"/>
                  </a:cubicBezTo>
                  <a:cubicBezTo>
                    <a:pt x="0" y="15"/>
                    <a:pt x="2" y="10"/>
                    <a:pt x="6" y="6"/>
                  </a:cubicBezTo>
                  <a:cubicBezTo>
                    <a:pt x="9" y="2"/>
                    <a:pt x="14" y="0"/>
                    <a:pt x="19" y="0"/>
                  </a:cubicBezTo>
                  <a:cubicBezTo>
                    <a:pt x="25" y="0"/>
                    <a:pt x="29" y="2"/>
                    <a:pt x="32" y="5"/>
                  </a:cubicBezTo>
                  <a:cubicBezTo>
                    <a:pt x="35" y="9"/>
                    <a:pt x="37" y="14"/>
                    <a:pt x="37" y="20"/>
                  </a:cubicBezTo>
                  <a:lnTo>
                    <a:pt x="37" y="23"/>
                  </a:lnTo>
                  <a:close/>
                  <a:moveTo>
                    <a:pt x="30" y="18"/>
                  </a:moveTo>
                  <a:cubicBezTo>
                    <a:pt x="30" y="14"/>
                    <a:pt x="29" y="11"/>
                    <a:pt x="27" y="9"/>
                  </a:cubicBezTo>
                  <a:cubicBezTo>
                    <a:pt x="25" y="7"/>
                    <a:pt x="23" y="5"/>
                    <a:pt x="19" y="5"/>
                  </a:cubicBezTo>
                  <a:cubicBezTo>
                    <a:pt x="16" y="5"/>
                    <a:pt x="14" y="7"/>
                    <a:pt x="11" y="9"/>
                  </a:cubicBezTo>
                  <a:cubicBezTo>
                    <a:pt x="9" y="11"/>
                    <a:pt x="8" y="14"/>
                    <a:pt x="7" y="18"/>
                  </a:cubicBezTo>
                  <a:lnTo>
                    <a:pt x="30" y="18"/>
                  </a:lnTo>
                  <a:close/>
                </a:path>
              </a:pathLst>
            </a:custGeom>
            <a:solidFill>
              <a:srgbClr val="E84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1"/>
            <p:cNvSpPr>
              <a:spLocks/>
            </p:cNvSpPr>
            <p:nvPr/>
          </p:nvSpPr>
          <p:spPr bwMode="auto">
            <a:xfrm>
              <a:off x="934" y="369"/>
              <a:ext cx="79" cy="146"/>
            </a:xfrm>
            <a:custGeom>
              <a:avLst/>
              <a:gdLst>
                <a:gd name="T0" fmla="*/ 33 w 33"/>
                <a:gd name="T1" fmla="*/ 43 h 60"/>
                <a:gd name="T2" fmla="*/ 28 w 33"/>
                <a:gd name="T3" fmla="*/ 56 h 60"/>
                <a:gd name="T4" fmla="*/ 13 w 33"/>
                <a:gd name="T5" fmla="*/ 60 h 60"/>
                <a:gd name="T6" fmla="*/ 0 w 33"/>
                <a:gd name="T7" fmla="*/ 57 h 60"/>
                <a:gd name="T8" fmla="*/ 0 w 33"/>
                <a:gd name="T9" fmla="*/ 50 h 60"/>
                <a:gd name="T10" fmla="*/ 13 w 33"/>
                <a:gd name="T11" fmla="*/ 55 h 60"/>
                <a:gd name="T12" fmla="*/ 23 w 33"/>
                <a:gd name="T13" fmla="*/ 52 h 60"/>
                <a:gd name="T14" fmla="*/ 27 w 33"/>
                <a:gd name="T15" fmla="*/ 44 h 60"/>
                <a:gd name="T16" fmla="*/ 10 w 33"/>
                <a:gd name="T17" fmla="*/ 32 h 60"/>
                <a:gd name="T18" fmla="*/ 6 w 33"/>
                <a:gd name="T19" fmla="*/ 32 h 60"/>
                <a:gd name="T20" fmla="*/ 6 w 33"/>
                <a:gd name="T21" fmla="*/ 27 h 60"/>
                <a:gd name="T22" fmla="*/ 10 w 33"/>
                <a:gd name="T23" fmla="*/ 27 h 60"/>
                <a:gd name="T24" fmla="*/ 25 w 33"/>
                <a:gd name="T25" fmla="*/ 16 h 60"/>
                <a:gd name="T26" fmla="*/ 14 w 33"/>
                <a:gd name="T27" fmla="*/ 6 h 60"/>
                <a:gd name="T28" fmla="*/ 2 w 33"/>
                <a:gd name="T29" fmla="*/ 10 h 60"/>
                <a:gd name="T30" fmla="*/ 2 w 33"/>
                <a:gd name="T31" fmla="*/ 4 h 60"/>
                <a:gd name="T32" fmla="*/ 15 w 33"/>
                <a:gd name="T33" fmla="*/ 0 h 60"/>
                <a:gd name="T34" fmla="*/ 27 w 33"/>
                <a:gd name="T35" fmla="*/ 4 h 60"/>
                <a:gd name="T36" fmla="*/ 31 w 33"/>
                <a:gd name="T37" fmla="*/ 14 h 60"/>
                <a:gd name="T38" fmla="*/ 20 w 33"/>
                <a:gd name="T39" fmla="*/ 29 h 60"/>
                <a:gd name="T40" fmla="*/ 20 w 33"/>
                <a:gd name="T41" fmla="*/ 29 h 60"/>
                <a:gd name="T42" fmla="*/ 30 w 33"/>
                <a:gd name="T43" fmla="*/ 34 h 60"/>
                <a:gd name="T44" fmla="*/ 33 w 33"/>
                <a:gd name="T45" fmla="*/ 4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60">
                  <a:moveTo>
                    <a:pt x="33" y="43"/>
                  </a:moveTo>
                  <a:cubicBezTo>
                    <a:pt x="33" y="48"/>
                    <a:pt x="32" y="52"/>
                    <a:pt x="28" y="56"/>
                  </a:cubicBezTo>
                  <a:cubicBezTo>
                    <a:pt x="24" y="59"/>
                    <a:pt x="19" y="60"/>
                    <a:pt x="13" y="60"/>
                  </a:cubicBezTo>
                  <a:cubicBezTo>
                    <a:pt x="7" y="60"/>
                    <a:pt x="3" y="59"/>
                    <a:pt x="0" y="57"/>
                  </a:cubicBezTo>
                  <a:cubicBezTo>
                    <a:pt x="0" y="50"/>
                    <a:pt x="0" y="50"/>
                    <a:pt x="0" y="50"/>
                  </a:cubicBezTo>
                  <a:cubicBezTo>
                    <a:pt x="4" y="53"/>
                    <a:pt x="8" y="55"/>
                    <a:pt x="13" y="55"/>
                  </a:cubicBezTo>
                  <a:cubicBezTo>
                    <a:pt x="17" y="55"/>
                    <a:pt x="21" y="54"/>
                    <a:pt x="23" y="52"/>
                  </a:cubicBezTo>
                  <a:cubicBezTo>
                    <a:pt x="25" y="50"/>
                    <a:pt x="27" y="47"/>
                    <a:pt x="27" y="44"/>
                  </a:cubicBezTo>
                  <a:cubicBezTo>
                    <a:pt x="27" y="36"/>
                    <a:pt x="21" y="32"/>
                    <a:pt x="10" y="32"/>
                  </a:cubicBezTo>
                  <a:cubicBezTo>
                    <a:pt x="6" y="32"/>
                    <a:pt x="6" y="32"/>
                    <a:pt x="6" y="32"/>
                  </a:cubicBezTo>
                  <a:cubicBezTo>
                    <a:pt x="6" y="27"/>
                    <a:pt x="6" y="27"/>
                    <a:pt x="6" y="27"/>
                  </a:cubicBezTo>
                  <a:cubicBezTo>
                    <a:pt x="10" y="27"/>
                    <a:pt x="10" y="27"/>
                    <a:pt x="10" y="27"/>
                  </a:cubicBezTo>
                  <a:cubicBezTo>
                    <a:pt x="20" y="27"/>
                    <a:pt x="25" y="23"/>
                    <a:pt x="25" y="16"/>
                  </a:cubicBezTo>
                  <a:cubicBezTo>
                    <a:pt x="25" y="9"/>
                    <a:pt x="21" y="6"/>
                    <a:pt x="14" y="6"/>
                  </a:cubicBezTo>
                  <a:cubicBezTo>
                    <a:pt x="9" y="6"/>
                    <a:pt x="6" y="7"/>
                    <a:pt x="2" y="10"/>
                  </a:cubicBezTo>
                  <a:cubicBezTo>
                    <a:pt x="2" y="4"/>
                    <a:pt x="2" y="4"/>
                    <a:pt x="2" y="4"/>
                  </a:cubicBezTo>
                  <a:cubicBezTo>
                    <a:pt x="6" y="1"/>
                    <a:pt x="10" y="0"/>
                    <a:pt x="15" y="0"/>
                  </a:cubicBezTo>
                  <a:cubicBezTo>
                    <a:pt x="20" y="0"/>
                    <a:pt x="24" y="2"/>
                    <a:pt x="27" y="4"/>
                  </a:cubicBezTo>
                  <a:cubicBezTo>
                    <a:pt x="30" y="7"/>
                    <a:pt x="31" y="10"/>
                    <a:pt x="31" y="14"/>
                  </a:cubicBezTo>
                  <a:cubicBezTo>
                    <a:pt x="31" y="22"/>
                    <a:pt x="27" y="27"/>
                    <a:pt x="20" y="29"/>
                  </a:cubicBezTo>
                  <a:cubicBezTo>
                    <a:pt x="20" y="29"/>
                    <a:pt x="20" y="29"/>
                    <a:pt x="20" y="29"/>
                  </a:cubicBezTo>
                  <a:cubicBezTo>
                    <a:pt x="24" y="30"/>
                    <a:pt x="27" y="31"/>
                    <a:pt x="30" y="34"/>
                  </a:cubicBezTo>
                  <a:cubicBezTo>
                    <a:pt x="32" y="36"/>
                    <a:pt x="33" y="39"/>
                    <a:pt x="33" y="43"/>
                  </a:cubicBezTo>
                  <a:close/>
                </a:path>
              </a:pathLst>
            </a:custGeom>
            <a:solidFill>
              <a:srgbClr val="E84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2"/>
            <p:cNvSpPr>
              <a:spLocks noEditPoints="1"/>
            </p:cNvSpPr>
            <p:nvPr/>
          </p:nvSpPr>
          <p:spPr bwMode="auto">
            <a:xfrm>
              <a:off x="1031" y="369"/>
              <a:ext cx="88" cy="146"/>
            </a:xfrm>
            <a:custGeom>
              <a:avLst/>
              <a:gdLst>
                <a:gd name="T0" fmla="*/ 37 w 37"/>
                <a:gd name="T1" fmla="*/ 41 h 60"/>
                <a:gd name="T2" fmla="*/ 35 w 37"/>
                <a:gd name="T3" fmla="*/ 51 h 60"/>
                <a:gd name="T4" fmla="*/ 29 w 37"/>
                <a:gd name="T5" fmla="*/ 58 h 60"/>
                <a:gd name="T6" fmla="*/ 19 w 37"/>
                <a:gd name="T7" fmla="*/ 60 h 60"/>
                <a:gd name="T8" fmla="*/ 5 w 37"/>
                <a:gd name="T9" fmla="*/ 53 h 60"/>
                <a:gd name="T10" fmla="*/ 0 w 37"/>
                <a:gd name="T11" fmla="*/ 34 h 60"/>
                <a:gd name="T12" fmla="*/ 3 w 37"/>
                <a:gd name="T13" fmla="*/ 16 h 60"/>
                <a:gd name="T14" fmla="*/ 12 w 37"/>
                <a:gd name="T15" fmla="*/ 4 h 60"/>
                <a:gd name="T16" fmla="*/ 24 w 37"/>
                <a:gd name="T17" fmla="*/ 0 h 60"/>
                <a:gd name="T18" fmla="*/ 34 w 37"/>
                <a:gd name="T19" fmla="*/ 2 h 60"/>
                <a:gd name="T20" fmla="*/ 34 w 37"/>
                <a:gd name="T21" fmla="*/ 8 h 60"/>
                <a:gd name="T22" fmla="*/ 24 w 37"/>
                <a:gd name="T23" fmla="*/ 6 h 60"/>
                <a:gd name="T24" fmla="*/ 12 w 37"/>
                <a:gd name="T25" fmla="*/ 13 h 60"/>
                <a:gd name="T26" fmla="*/ 7 w 37"/>
                <a:gd name="T27" fmla="*/ 31 h 60"/>
                <a:gd name="T28" fmla="*/ 8 w 37"/>
                <a:gd name="T29" fmla="*/ 31 h 60"/>
                <a:gd name="T30" fmla="*/ 21 w 37"/>
                <a:gd name="T31" fmla="*/ 23 h 60"/>
                <a:gd name="T32" fmla="*/ 33 w 37"/>
                <a:gd name="T33" fmla="*/ 28 h 60"/>
                <a:gd name="T34" fmla="*/ 37 w 37"/>
                <a:gd name="T35" fmla="*/ 41 h 60"/>
                <a:gd name="T36" fmla="*/ 31 w 37"/>
                <a:gd name="T37" fmla="*/ 42 h 60"/>
                <a:gd name="T38" fmla="*/ 28 w 37"/>
                <a:gd name="T39" fmla="*/ 32 h 60"/>
                <a:gd name="T40" fmla="*/ 19 w 37"/>
                <a:gd name="T41" fmla="*/ 29 h 60"/>
                <a:gd name="T42" fmla="*/ 11 w 37"/>
                <a:gd name="T43" fmla="*/ 32 h 60"/>
                <a:gd name="T44" fmla="*/ 8 w 37"/>
                <a:gd name="T45" fmla="*/ 40 h 60"/>
                <a:gd name="T46" fmla="*/ 11 w 37"/>
                <a:gd name="T47" fmla="*/ 51 h 60"/>
                <a:gd name="T48" fmla="*/ 19 w 37"/>
                <a:gd name="T49" fmla="*/ 55 h 60"/>
                <a:gd name="T50" fmla="*/ 28 w 37"/>
                <a:gd name="T51" fmla="*/ 51 h 60"/>
                <a:gd name="T52" fmla="*/ 31 w 37"/>
                <a:gd name="T53" fmla="*/ 4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 h="60">
                  <a:moveTo>
                    <a:pt x="37" y="41"/>
                  </a:moveTo>
                  <a:cubicBezTo>
                    <a:pt x="37" y="45"/>
                    <a:pt x="37" y="48"/>
                    <a:pt x="35" y="51"/>
                  </a:cubicBezTo>
                  <a:cubicBezTo>
                    <a:pt x="33" y="54"/>
                    <a:pt x="31" y="56"/>
                    <a:pt x="29" y="58"/>
                  </a:cubicBezTo>
                  <a:cubicBezTo>
                    <a:pt x="26" y="60"/>
                    <a:pt x="23" y="60"/>
                    <a:pt x="19" y="60"/>
                  </a:cubicBezTo>
                  <a:cubicBezTo>
                    <a:pt x="13" y="60"/>
                    <a:pt x="9" y="58"/>
                    <a:pt x="5" y="53"/>
                  </a:cubicBezTo>
                  <a:cubicBezTo>
                    <a:pt x="2" y="49"/>
                    <a:pt x="0" y="42"/>
                    <a:pt x="0" y="34"/>
                  </a:cubicBezTo>
                  <a:cubicBezTo>
                    <a:pt x="0" y="27"/>
                    <a:pt x="1" y="21"/>
                    <a:pt x="3" y="16"/>
                  </a:cubicBezTo>
                  <a:cubicBezTo>
                    <a:pt x="5" y="11"/>
                    <a:pt x="8" y="7"/>
                    <a:pt x="12" y="4"/>
                  </a:cubicBezTo>
                  <a:cubicBezTo>
                    <a:pt x="15" y="2"/>
                    <a:pt x="20" y="0"/>
                    <a:pt x="24" y="0"/>
                  </a:cubicBezTo>
                  <a:cubicBezTo>
                    <a:pt x="28" y="0"/>
                    <a:pt x="31" y="1"/>
                    <a:pt x="34" y="2"/>
                  </a:cubicBezTo>
                  <a:cubicBezTo>
                    <a:pt x="34" y="8"/>
                    <a:pt x="34" y="8"/>
                    <a:pt x="34" y="8"/>
                  </a:cubicBezTo>
                  <a:cubicBezTo>
                    <a:pt x="31" y="7"/>
                    <a:pt x="28" y="6"/>
                    <a:pt x="24" y="6"/>
                  </a:cubicBezTo>
                  <a:cubicBezTo>
                    <a:pt x="19" y="6"/>
                    <a:pt x="15" y="8"/>
                    <a:pt x="12" y="13"/>
                  </a:cubicBezTo>
                  <a:cubicBezTo>
                    <a:pt x="9" y="17"/>
                    <a:pt x="7" y="24"/>
                    <a:pt x="7" y="31"/>
                  </a:cubicBezTo>
                  <a:cubicBezTo>
                    <a:pt x="8" y="31"/>
                    <a:pt x="8" y="31"/>
                    <a:pt x="8" y="31"/>
                  </a:cubicBezTo>
                  <a:cubicBezTo>
                    <a:pt x="10" y="26"/>
                    <a:pt x="15" y="23"/>
                    <a:pt x="21" y="23"/>
                  </a:cubicBezTo>
                  <a:cubicBezTo>
                    <a:pt x="26" y="23"/>
                    <a:pt x="30" y="25"/>
                    <a:pt x="33" y="28"/>
                  </a:cubicBezTo>
                  <a:cubicBezTo>
                    <a:pt x="36" y="31"/>
                    <a:pt x="37" y="36"/>
                    <a:pt x="37" y="41"/>
                  </a:cubicBezTo>
                  <a:close/>
                  <a:moveTo>
                    <a:pt x="31" y="42"/>
                  </a:moveTo>
                  <a:cubicBezTo>
                    <a:pt x="31" y="38"/>
                    <a:pt x="30" y="35"/>
                    <a:pt x="28" y="32"/>
                  </a:cubicBezTo>
                  <a:cubicBezTo>
                    <a:pt x="26" y="30"/>
                    <a:pt x="23" y="29"/>
                    <a:pt x="19" y="29"/>
                  </a:cubicBezTo>
                  <a:cubicBezTo>
                    <a:pt x="16" y="29"/>
                    <a:pt x="13" y="30"/>
                    <a:pt x="11" y="32"/>
                  </a:cubicBezTo>
                  <a:cubicBezTo>
                    <a:pt x="9" y="34"/>
                    <a:pt x="8" y="37"/>
                    <a:pt x="8" y="40"/>
                  </a:cubicBezTo>
                  <a:cubicBezTo>
                    <a:pt x="8" y="44"/>
                    <a:pt x="9" y="48"/>
                    <a:pt x="11" y="51"/>
                  </a:cubicBezTo>
                  <a:cubicBezTo>
                    <a:pt x="13" y="53"/>
                    <a:pt x="16" y="55"/>
                    <a:pt x="19" y="55"/>
                  </a:cubicBezTo>
                  <a:cubicBezTo>
                    <a:pt x="23" y="55"/>
                    <a:pt x="25" y="54"/>
                    <a:pt x="28" y="51"/>
                  </a:cubicBezTo>
                  <a:cubicBezTo>
                    <a:pt x="30" y="49"/>
                    <a:pt x="31" y="46"/>
                    <a:pt x="31" y="42"/>
                  </a:cubicBezTo>
                  <a:close/>
                </a:path>
              </a:pathLst>
            </a:custGeom>
            <a:solidFill>
              <a:srgbClr val="E84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3"/>
            <p:cNvSpPr>
              <a:spLocks/>
            </p:cNvSpPr>
            <p:nvPr/>
          </p:nvSpPr>
          <p:spPr bwMode="auto">
            <a:xfrm>
              <a:off x="1138" y="371"/>
              <a:ext cx="78" cy="144"/>
            </a:xfrm>
            <a:custGeom>
              <a:avLst/>
              <a:gdLst>
                <a:gd name="T0" fmla="*/ 33 w 33"/>
                <a:gd name="T1" fmla="*/ 41 h 59"/>
                <a:gd name="T2" fmla="*/ 27 w 33"/>
                <a:gd name="T3" fmla="*/ 54 h 59"/>
                <a:gd name="T4" fmla="*/ 12 w 33"/>
                <a:gd name="T5" fmla="*/ 59 h 59"/>
                <a:gd name="T6" fmla="*/ 0 w 33"/>
                <a:gd name="T7" fmla="*/ 57 h 59"/>
                <a:gd name="T8" fmla="*/ 0 w 33"/>
                <a:gd name="T9" fmla="*/ 50 h 59"/>
                <a:gd name="T10" fmla="*/ 12 w 33"/>
                <a:gd name="T11" fmla="*/ 54 h 59"/>
                <a:gd name="T12" fmla="*/ 22 w 33"/>
                <a:gd name="T13" fmla="*/ 50 h 59"/>
                <a:gd name="T14" fmla="*/ 26 w 33"/>
                <a:gd name="T15" fmla="*/ 41 h 59"/>
                <a:gd name="T16" fmla="*/ 22 w 33"/>
                <a:gd name="T17" fmla="*/ 32 h 59"/>
                <a:gd name="T18" fmla="*/ 11 w 33"/>
                <a:gd name="T19" fmla="*/ 29 h 59"/>
                <a:gd name="T20" fmla="*/ 1 w 33"/>
                <a:gd name="T21" fmla="*/ 29 h 59"/>
                <a:gd name="T22" fmla="*/ 3 w 33"/>
                <a:gd name="T23" fmla="*/ 0 h 59"/>
                <a:gd name="T24" fmla="*/ 30 w 33"/>
                <a:gd name="T25" fmla="*/ 0 h 59"/>
                <a:gd name="T26" fmla="*/ 30 w 33"/>
                <a:gd name="T27" fmla="*/ 6 h 59"/>
                <a:gd name="T28" fmla="*/ 9 w 33"/>
                <a:gd name="T29" fmla="*/ 6 h 59"/>
                <a:gd name="T30" fmla="*/ 8 w 33"/>
                <a:gd name="T31" fmla="*/ 23 h 59"/>
                <a:gd name="T32" fmla="*/ 13 w 33"/>
                <a:gd name="T33" fmla="*/ 23 h 59"/>
                <a:gd name="T34" fmla="*/ 28 w 33"/>
                <a:gd name="T35" fmla="*/ 28 h 59"/>
                <a:gd name="T36" fmla="*/ 33 w 33"/>
                <a:gd name="T37" fmla="*/ 4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59">
                  <a:moveTo>
                    <a:pt x="33" y="41"/>
                  </a:moveTo>
                  <a:cubicBezTo>
                    <a:pt x="33" y="46"/>
                    <a:pt x="31" y="51"/>
                    <a:pt x="27" y="54"/>
                  </a:cubicBezTo>
                  <a:cubicBezTo>
                    <a:pt x="23" y="58"/>
                    <a:pt x="18" y="59"/>
                    <a:pt x="12" y="59"/>
                  </a:cubicBezTo>
                  <a:cubicBezTo>
                    <a:pt x="7" y="59"/>
                    <a:pt x="3" y="59"/>
                    <a:pt x="0" y="57"/>
                  </a:cubicBezTo>
                  <a:cubicBezTo>
                    <a:pt x="0" y="50"/>
                    <a:pt x="0" y="50"/>
                    <a:pt x="0" y="50"/>
                  </a:cubicBezTo>
                  <a:cubicBezTo>
                    <a:pt x="4" y="52"/>
                    <a:pt x="8" y="54"/>
                    <a:pt x="12" y="54"/>
                  </a:cubicBezTo>
                  <a:cubicBezTo>
                    <a:pt x="16" y="54"/>
                    <a:pt x="20" y="53"/>
                    <a:pt x="22" y="50"/>
                  </a:cubicBezTo>
                  <a:cubicBezTo>
                    <a:pt x="25" y="48"/>
                    <a:pt x="26" y="45"/>
                    <a:pt x="26" y="41"/>
                  </a:cubicBezTo>
                  <a:cubicBezTo>
                    <a:pt x="26" y="37"/>
                    <a:pt x="25" y="34"/>
                    <a:pt x="22" y="32"/>
                  </a:cubicBezTo>
                  <a:cubicBezTo>
                    <a:pt x="20" y="30"/>
                    <a:pt x="16" y="29"/>
                    <a:pt x="11" y="29"/>
                  </a:cubicBezTo>
                  <a:cubicBezTo>
                    <a:pt x="7" y="29"/>
                    <a:pt x="4" y="29"/>
                    <a:pt x="1" y="29"/>
                  </a:cubicBezTo>
                  <a:cubicBezTo>
                    <a:pt x="3" y="0"/>
                    <a:pt x="3" y="0"/>
                    <a:pt x="3" y="0"/>
                  </a:cubicBezTo>
                  <a:cubicBezTo>
                    <a:pt x="30" y="0"/>
                    <a:pt x="30" y="0"/>
                    <a:pt x="30" y="0"/>
                  </a:cubicBezTo>
                  <a:cubicBezTo>
                    <a:pt x="30" y="6"/>
                    <a:pt x="30" y="6"/>
                    <a:pt x="30" y="6"/>
                  </a:cubicBezTo>
                  <a:cubicBezTo>
                    <a:pt x="9" y="6"/>
                    <a:pt x="9" y="6"/>
                    <a:pt x="9" y="6"/>
                  </a:cubicBezTo>
                  <a:cubicBezTo>
                    <a:pt x="8" y="23"/>
                    <a:pt x="8" y="23"/>
                    <a:pt x="8" y="23"/>
                  </a:cubicBezTo>
                  <a:cubicBezTo>
                    <a:pt x="13" y="23"/>
                    <a:pt x="13" y="23"/>
                    <a:pt x="13" y="23"/>
                  </a:cubicBezTo>
                  <a:cubicBezTo>
                    <a:pt x="19" y="23"/>
                    <a:pt x="24" y="25"/>
                    <a:pt x="28" y="28"/>
                  </a:cubicBezTo>
                  <a:cubicBezTo>
                    <a:pt x="31" y="31"/>
                    <a:pt x="33" y="35"/>
                    <a:pt x="33" y="41"/>
                  </a:cubicBezTo>
                  <a:close/>
                </a:path>
              </a:pathLst>
            </a:custGeom>
            <a:solidFill>
              <a:srgbClr val="E84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4"/>
            <p:cNvSpPr>
              <a:spLocks/>
            </p:cNvSpPr>
            <p:nvPr/>
          </p:nvSpPr>
          <p:spPr bwMode="auto">
            <a:xfrm>
              <a:off x="1349" y="369"/>
              <a:ext cx="64" cy="144"/>
            </a:xfrm>
            <a:custGeom>
              <a:avLst/>
              <a:gdLst>
                <a:gd name="T0" fmla="*/ 10 w 64"/>
                <a:gd name="T1" fmla="*/ 10 h 144"/>
                <a:gd name="T2" fmla="*/ 10 w 64"/>
                <a:gd name="T3" fmla="*/ 68 h 144"/>
                <a:gd name="T4" fmla="*/ 62 w 64"/>
                <a:gd name="T5" fmla="*/ 68 h 144"/>
                <a:gd name="T6" fmla="*/ 62 w 64"/>
                <a:gd name="T7" fmla="*/ 78 h 144"/>
                <a:gd name="T8" fmla="*/ 10 w 64"/>
                <a:gd name="T9" fmla="*/ 78 h 144"/>
                <a:gd name="T10" fmla="*/ 10 w 64"/>
                <a:gd name="T11" fmla="*/ 144 h 144"/>
                <a:gd name="T12" fmla="*/ 0 w 64"/>
                <a:gd name="T13" fmla="*/ 144 h 144"/>
                <a:gd name="T14" fmla="*/ 0 w 64"/>
                <a:gd name="T15" fmla="*/ 0 h 144"/>
                <a:gd name="T16" fmla="*/ 64 w 64"/>
                <a:gd name="T17" fmla="*/ 0 h 144"/>
                <a:gd name="T18" fmla="*/ 64 w 64"/>
                <a:gd name="T19" fmla="*/ 10 h 144"/>
                <a:gd name="T20" fmla="*/ 10 w 64"/>
                <a:gd name="T21" fmla="*/ 1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44">
                  <a:moveTo>
                    <a:pt x="10" y="10"/>
                  </a:moveTo>
                  <a:lnTo>
                    <a:pt x="10" y="68"/>
                  </a:lnTo>
                  <a:lnTo>
                    <a:pt x="62" y="68"/>
                  </a:lnTo>
                  <a:lnTo>
                    <a:pt x="62" y="78"/>
                  </a:lnTo>
                  <a:lnTo>
                    <a:pt x="10" y="78"/>
                  </a:lnTo>
                  <a:lnTo>
                    <a:pt x="10" y="144"/>
                  </a:lnTo>
                  <a:lnTo>
                    <a:pt x="0" y="144"/>
                  </a:lnTo>
                  <a:lnTo>
                    <a:pt x="0" y="0"/>
                  </a:lnTo>
                  <a:lnTo>
                    <a:pt x="64" y="0"/>
                  </a:lnTo>
                  <a:lnTo>
                    <a:pt x="64" y="10"/>
                  </a:lnTo>
                  <a:lnTo>
                    <a:pt x="10" y="10"/>
                  </a:lnTo>
                  <a:close/>
                </a:path>
              </a:pathLst>
            </a:custGeom>
            <a:solidFill>
              <a:srgbClr val="E84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5"/>
            <p:cNvSpPr>
              <a:spLocks noEditPoints="1"/>
            </p:cNvSpPr>
            <p:nvPr/>
          </p:nvSpPr>
          <p:spPr bwMode="auto">
            <a:xfrm>
              <a:off x="1418" y="408"/>
              <a:ext cx="76" cy="110"/>
            </a:xfrm>
            <a:custGeom>
              <a:avLst/>
              <a:gdLst>
                <a:gd name="T0" fmla="*/ 28 w 32"/>
                <a:gd name="T1" fmla="*/ 43 h 45"/>
                <a:gd name="T2" fmla="*/ 28 w 32"/>
                <a:gd name="T3" fmla="*/ 35 h 45"/>
                <a:gd name="T4" fmla="*/ 28 w 32"/>
                <a:gd name="T5" fmla="*/ 35 h 45"/>
                <a:gd name="T6" fmla="*/ 22 w 32"/>
                <a:gd name="T7" fmla="*/ 42 h 45"/>
                <a:gd name="T8" fmla="*/ 13 w 32"/>
                <a:gd name="T9" fmla="*/ 45 h 45"/>
                <a:gd name="T10" fmla="*/ 4 w 32"/>
                <a:gd name="T11" fmla="*/ 41 h 45"/>
                <a:gd name="T12" fmla="*/ 0 w 32"/>
                <a:gd name="T13" fmla="*/ 33 h 45"/>
                <a:gd name="T14" fmla="*/ 15 w 32"/>
                <a:gd name="T15" fmla="*/ 19 h 45"/>
                <a:gd name="T16" fmla="*/ 28 w 32"/>
                <a:gd name="T17" fmla="*/ 17 h 45"/>
                <a:gd name="T18" fmla="*/ 18 w 32"/>
                <a:gd name="T19" fmla="*/ 4 h 45"/>
                <a:gd name="T20" fmla="*/ 4 w 32"/>
                <a:gd name="T21" fmla="*/ 9 h 45"/>
                <a:gd name="T22" fmla="*/ 4 w 32"/>
                <a:gd name="T23" fmla="*/ 5 h 45"/>
                <a:gd name="T24" fmla="*/ 11 w 32"/>
                <a:gd name="T25" fmla="*/ 1 h 45"/>
                <a:gd name="T26" fmla="*/ 18 w 32"/>
                <a:gd name="T27" fmla="*/ 0 h 45"/>
                <a:gd name="T28" fmla="*/ 28 w 32"/>
                <a:gd name="T29" fmla="*/ 4 h 45"/>
                <a:gd name="T30" fmla="*/ 32 w 32"/>
                <a:gd name="T31" fmla="*/ 16 h 45"/>
                <a:gd name="T32" fmla="*/ 32 w 32"/>
                <a:gd name="T33" fmla="*/ 43 h 45"/>
                <a:gd name="T34" fmla="*/ 28 w 32"/>
                <a:gd name="T35" fmla="*/ 43 h 45"/>
                <a:gd name="T36" fmla="*/ 4 w 32"/>
                <a:gd name="T37" fmla="*/ 32 h 45"/>
                <a:gd name="T38" fmla="*/ 7 w 32"/>
                <a:gd name="T39" fmla="*/ 39 h 45"/>
                <a:gd name="T40" fmla="*/ 14 w 32"/>
                <a:gd name="T41" fmla="*/ 41 h 45"/>
                <a:gd name="T42" fmla="*/ 24 w 32"/>
                <a:gd name="T43" fmla="*/ 36 h 45"/>
                <a:gd name="T44" fmla="*/ 28 w 32"/>
                <a:gd name="T45" fmla="*/ 25 h 45"/>
                <a:gd name="T46" fmla="*/ 28 w 32"/>
                <a:gd name="T47" fmla="*/ 21 h 45"/>
                <a:gd name="T48" fmla="*/ 16 w 32"/>
                <a:gd name="T49" fmla="*/ 22 h 45"/>
                <a:gd name="T50" fmla="*/ 7 w 32"/>
                <a:gd name="T51" fmla="*/ 26 h 45"/>
                <a:gd name="T52" fmla="*/ 4 w 32"/>
                <a:gd name="T53"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45">
                  <a:moveTo>
                    <a:pt x="28" y="43"/>
                  </a:moveTo>
                  <a:cubicBezTo>
                    <a:pt x="28" y="35"/>
                    <a:pt x="28" y="35"/>
                    <a:pt x="28" y="35"/>
                  </a:cubicBezTo>
                  <a:cubicBezTo>
                    <a:pt x="28" y="35"/>
                    <a:pt x="28" y="35"/>
                    <a:pt x="28" y="35"/>
                  </a:cubicBezTo>
                  <a:cubicBezTo>
                    <a:pt x="27" y="38"/>
                    <a:pt x="25" y="40"/>
                    <a:pt x="22" y="42"/>
                  </a:cubicBezTo>
                  <a:cubicBezTo>
                    <a:pt x="19" y="44"/>
                    <a:pt x="17" y="45"/>
                    <a:pt x="13" y="45"/>
                  </a:cubicBezTo>
                  <a:cubicBezTo>
                    <a:pt x="10" y="45"/>
                    <a:pt x="6" y="43"/>
                    <a:pt x="4" y="41"/>
                  </a:cubicBezTo>
                  <a:cubicBezTo>
                    <a:pt x="2" y="39"/>
                    <a:pt x="0" y="36"/>
                    <a:pt x="0" y="33"/>
                  </a:cubicBezTo>
                  <a:cubicBezTo>
                    <a:pt x="0" y="25"/>
                    <a:pt x="5" y="21"/>
                    <a:pt x="15" y="19"/>
                  </a:cubicBezTo>
                  <a:cubicBezTo>
                    <a:pt x="28" y="17"/>
                    <a:pt x="28" y="17"/>
                    <a:pt x="28" y="17"/>
                  </a:cubicBezTo>
                  <a:cubicBezTo>
                    <a:pt x="28" y="8"/>
                    <a:pt x="25" y="4"/>
                    <a:pt x="18" y="4"/>
                  </a:cubicBezTo>
                  <a:cubicBezTo>
                    <a:pt x="13" y="4"/>
                    <a:pt x="9" y="5"/>
                    <a:pt x="4" y="9"/>
                  </a:cubicBezTo>
                  <a:cubicBezTo>
                    <a:pt x="4" y="5"/>
                    <a:pt x="4" y="5"/>
                    <a:pt x="4" y="5"/>
                  </a:cubicBezTo>
                  <a:cubicBezTo>
                    <a:pt x="6" y="3"/>
                    <a:pt x="8" y="2"/>
                    <a:pt x="11" y="1"/>
                  </a:cubicBezTo>
                  <a:cubicBezTo>
                    <a:pt x="13" y="0"/>
                    <a:pt x="16" y="0"/>
                    <a:pt x="18" y="0"/>
                  </a:cubicBezTo>
                  <a:cubicBezTo>
                    <a:pt x="23" y="0"/>
                    <a:pt x="26" y="1"/>
                    <a:pt x="28" y="4"/>
                  </a:cubicBezTo>
                  <a:cubicBezTo>
                    <a:pt x="31" y="7"/>
                    <a:pt x="32" y="11"/>
                    <a:pt x="32" y="16"/>
                  </a:cubicBezTo>
                  <a:cubicBezTo>
                    <a:pt x="32" y="43"/>
                    <a:pt x="32" y="43"/>
                    <a:pt x="32" y="43"/>
                  </a:cubicBezTo>
                  <a:lnTo>
                    <a:pt x="28" y="43"/>
                  </a:lnTo>
                  <a:close/>
                  <a:moveTo>
                    <a:pt x="4" y="32"/>
                  </a:moveTo>
                  <a:cubicBezTo>
                    <a:pt x="4" y="35"/>
                    <a:pt x="5" y="37"/>
                    <a:pt x="7" y="39"/>
                  </a:cubicBezTo>
                  <a:cubicBezTo>
                    <a:pt x="9" y="40"/>
                    <a:pt x="11" y="41"/>
                    <a:pt x="14" y="41"/>
                  </a:cubicBezTo>
                  <a:cubicBezTo>
                    <a:pt x="18" y="41"/>
                    <a:pt x="21" y="40"/>
                    <a:pt x="24" y="36"/>
                  </a:cubicBezTo>
                  <a:cubicBezTo>
                    <a:pt x="27" y="33"/>
                    <a:pt x="28" y="30"/>
                    <a:pt x="28" y="25"/>
                  </a:cubicBezTo>
                  <a:cubicBezTo>
                    <a:pt x="28" y="21"/>
                    <a:pt x="28" y="21"/>
                    <a:pt x="28" y="21"/>
                  </a:cubicBezTo>
                  <a:cubicBezTo>
                    <a:pt x="16" y="22"/>
                    <a:pt x="16" y="22"/>
                    <a:pt x="16" y="22"/>
                  </a:cubicBezTo>
                  <a:cubicBezTo>
                    <a:pt x="12" y="23"/>
                    <a:pt x="9" y="24"/>
                    <a:pt x="7" y="26"/>
                  </a:cubicBezTo>
                  <a:cubicBezTo>
                    <a:pt x="5" y="27"/>
                    <a:pt x="4" y="29"/>
                    <a:pt x="4" y="32"/>
                  </a:cubicBezTo>
                  <a:close/>
                </a:path>
              </a:pathLst>
            </a:custGeom>
            <a:solidFill>
              <a:srgbClr val="E84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6"/>
            <p:cNvSpPr>
              <a:spLocks/>
            </p:cNvSpPr>
            <p:nvPr/>
          </p:nvSpPr>
          <p:spPr bwMode="auto">
            <a:xfrm>
              <a:off x="1515" y="408"/>
              <a:ext cx="57" cy="110"/>
            </a:xfrm>
            <a:custGeom>
              <a:avLst/>
              <a:gdLst>
                <a:gd name="T0" fmla="*/ 0 w 24"/>
                <a:gd name="T1" fmla="*/ 42 h 45"/>
                <a:gd name="T2" fmla="*/ 0 w 24"/>
                <a:gd name="T3" fmla="*/ 37 h 45"/>
                <a:gd name="T4" fmla="*/ 5 w 24"/>
                <a:gd name="T5" fmla="*/ 40 h 45"/>
                <a:gd name="T6" fmla="*/ 10 w 24"/>
                <a:gd name="T7" fmla="*/ 41 h 45"/>
                <a:gd name="T8" fmla="*/ 20 w 24"/>
                <a:gd name="T9" fmla="*/ 33 h 45"/>
                <a:gd name="T10" fmla="*/ 18 w 24"/>
                <a:gd name="T11" fmla="*/ 28 h 45"/>
                <a:gd name="T12" fmla="*/ 11 w 24"/>
                <a:gd name="T13" fmla="*/ 24 h 45"/>
                <a:gd name="T14" fmla="*/ 3 w 24"/>
                <a:gd name="T15" fmla="*/ 19 h 45"/>
                <a:gd name="T16" fmla="*/ 0 w 24"/>
                <a:gd name="T17" fmla="*/ 12 h 45"/>
                <a:gd name="T18" fmla="*/ 4 w 24"/>
                <a:gd name="T19" fmla="*/ 3 h 45"/>
                <a:gd name="T20" fmla="*/ 14 w 24"/>
                <a:gd name="T21" fmla="*/ 0 h 45"/>
                <a:gd name="T22" fmla="*/ 23 w 24"/>
                <a:gd name="T23" fmla="*/ 2 h 45"/>
                <a:gd name="T24" fmla="*/ 23 w 24"/>
                <a:gd name="T25" fmla="*/ 7 h 45"/>
                <a:gd name="T26" fmla="*/ 13 w 24"/>
                <a:gd name="T27" fmla="*/ 4 h 45"/>
                <a:gd name="T28" fmla="*/ 7 w 24"/>
                <a:gd name="T29" fmla="*/ 6 h 45"/>
                <a:gd name="T30" fmla="*/ 4 w 24"/>
                <a:gd name="T31" fmla="*/ 11 h 45"/>
                <a:gd name="T32" fmla="*/ 5 w 24"/>
                <a:gd name="T33" fmla="*/ 15 h 45"/>
                <a:gd name="T34" fmla="*/ 7 w 24"/>
                <a:gd name="T35" fmla="*/ 18 h 45"/>
                <a:gd name="T36" fmla="*/ 13 w 24"/>
                <a:gd name="T37" fmla="*/ 21 h 45"/>
                <a:gd name="T38" fmla="*/ 22 w 24"/>
                <a:gd name="T39" fmla="*/ 26 h 45"/>
                <a:gd name="T40" fmla="*/ 24 w 24"/>
                <a:gd name="T41" fmla="*/ 33 h 45"/>
                <a:gd name="T42" fmla="*/ 20 w 24"/>
                <a:gd name="T43" fmla="*/ 41 h 45"/>
                <a:gd name="T44" fmla="*/ 10 w 24"/>
                <a:gd name="T45" fmla="*/ 45 h 45"/>
                <a:gd name="T46" fmla="*/ 0 w 24"/>
                <a:gd name="T47"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45">
                  <a:moveTo>
                    <a:pt x="0" y="42"/>
                  </a:moveTo>
                  <a:cubicBezTo>
                    <a:pt x="0" y="37"/>
                    <a:pt x="0" y="37"/>
                    <a:pt x="0" y="37"/>
                  </a:cubicBezTo>
                  <a:cubicBezTo>
                    <a:pt x="1" y="38"/>
                    <a:pt x="3" y="39"/>
                    <a:pt x="5" y="40"/>
                  </a:cubicBezTo>
                  <a:cubicBezTo>
                    <a:pt x="7" y="41"/>
                    <a:pt x="9" y="41"/>
                    <a:pt x="10" y="41"/>
                  </a:cubicBezTo>
                  <a:cubicBezTo>
                    <a:pt x="17" y="41"/>
                    <a:pt x="20" y="38"/>
                    <a:pt x="20" y="33"/>
                  </a:cubicBezTo>
                  <a:cubicBezTo>
                    <a:pt x="20" y="31"/>
                    <a:pt x="20" y="30"/>
                    <a:pt x="18" y="28"/>
                  </a:cubicBezTo>
                  <a:cubicBezTo>
                    <a:pt x="17" y="27"/>
                    <a:pt x="15" y="26"/>
                    <a:pt x="11" y="24"/>
                  </a:cubicBezTo>
                  <a:cubicBezTo>
                    <a:pt x="7" y="22"/>
                    <a:pt x="4" y="21"/>
                    <a:pt x="3" y="19"/>
                  </a:cubicBezTo>
                  <a:cubicBezTo>
                    <a:pt x="1" y="17"/>
                    <a:pt x="0" y="14"/>
                    <a:pt x="0" y="12"/>
                  </a:cubicBezTo>
                  <a:cubicBezTo>
                    <a:pt x="0" y="8"/>
                    <a:pt x="1" y="5"/>
                    <a:pt x="4" y="3"/>
                  </a:cubicBezTo>
                  <a:cubicBezTo>
                    <a:pt x="6" y="1"/>
                    <a:pt x="10" y="0"/>
                    <a:pt x="14" y="0"/>
                  </a:cubicBezTo>
                  <a:cubicBezTo>
                    <a:pt x="17" y="0"/>
                    <a:pt x="20" y="1"/>
                    <a:pt x="23" y="2"/>
                  </a:cubicBezTo>
                  <a:cubicBezTo>
                    <a:pt x="23" y="7"/>
                    <a:pt x="23" y="7"/>
                    <a:pt x="23" y="7"/>
                  </a:cubicBezTo>
                  <a:cubicBezTo>
                    <a:pt x="20" y="5"/>
                    <a:pt x="17" y="4"/>
                    <a:pt x="13" y="4"/>
                  </a:cubicBezTo>
                  <a:cubicBezTo>
                    <a:pt x="11" y="4"/>
                    <a:pt x="8" y="4"/>
                    <a:pt x="7" y="6"/>
                  </a:cubicBezTo>
                  <a:cubicBezTo>
                    <a:pt x="5" y="7"/>
                    <a:pt x="4" y="9"/>
                    <a:pt x="4" y="11"/>
                  </a:cubicBezTo>
                  <a:cubicBezTo>
                    <a:pt x="4" y="13"/>
                    <a:pt x="4" y="14"/>
                    <a:pt x="5" y="15"/>
                  </a:cubicBezTo>
                  <a:cubicBezTo>
                    <a:pt x="5" y="16"/>
                    <a:pt x="6" y="17"/>
                    <a:pt x="7" y="18"/>
                  </a:cubicBezTo>
                  <a:cubicBezTo>
                    <a:pt x="9" y="19"/>
                    <a:pt x="10" y="20"/>
                    <a:pt x="13" y="21"/>
                  </a:cubicBezTo>
                  <a:cubicBezTo>
                    <a:pt x="17" y="23"/>
                    <a:pt x="20" y="24"/>
                    <a:pt x="22" y="26"/>
                  </a:cubicBezTo>
                  <a:cubicBezTo>
                    <a:pt x="23" y="28"/>
                    <a:pt x="24" y="30"/>
                    <a:pt x="24" y="33"/>
                  </a:cubicBezTo>
                  <a:cubicBezTo>
                    <a:pt x="24" y="36"/>
                    <a:pt x="23" y="39"/>
                    <a:pt x="20" y="41"/>
                  </a:cubicBezTo>
                  <a:cubicBezTo>
                    <a:pt x="18" y="43"/>
                    <a:pt x="14" y="45"/>
                    <a:pt x="10" y="45"/>
                  </a:cubicBezTo>
                  <a:cubicBezTo>
                    <a:pt x="6" y="45"/>
                    <a:pt x="3" y="44"/>
                    <a:pt x="0" y="42"/>
                  </a:cubicBezTo>
                  <a:close/>
                </a:path>
              </a:pathLst>
            </a:custGeom>
            <a:solidFill>
              <a:srgbClr val="E84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7"/>
            <p:cNvSpPr>
              <a:spLocks/>
            </p:cNvSpPr>
            <p:nvPr/>
          </p:nvSpPr>
          <p:spPr bwMode="auto">
            <a:xfrm>
              <a:off x="1584" y="381"/>
              <a:ext cx="54" cy="134"/>
            </a:xfrm>
            <a:custGeom>
              <a:avLst/>
              <a:gdLst>
                <a:gd name="T0" fmla="*/ 23 w 23"/>
                <a:gd name="T1" fmla="*/ 54 h 55"/>
                <a:gd name="T2" fmla="*/ 17 w 23"/>
                <a:gd name="T3" fmla="*/ 55 h 55"/>
                <a:gd name="T4" fmla="*/ 8 w 23"/>
                <a:gd name="T5" fmla="*/ 44 h 55"/>
                <a:gd name="T6" fmla="*/ 8 w 23"/>
                <a:gd name="T7" fmla="*/ 16 h 55"/>
                <a:gd name="T8" fmla="*/ 0 w 23"/>
                <a:gd name="T9" fmla="*/ 16 h 55"/>
                <a:gd name="T10" fmla="*/ 0 w 23"/>
                <a:gd name="T11" fmla="*/ 12 h 55"/>
                <a:gd name="T12" fmla="*/ 8 w 23"/>
                <a:gd name="T13" fmla="*/ 12 h 55"/>
                <a:gd name="T14" fmla="*/ 8 w 23"/>
                <a:gd name="T15" fmla="*/ 1 h 55"/>
                <a:gd name="T16" fmla="*/ 12 w 23"/>
                <a:gd name="T17" fmla="*/ 0 h 55"/>
                <a:gd name="T18" fmla="*/ 12 w 23"/>
                <a:gd name="T19" fmla="*/ 12 h 55"/>
                <a:gd name="T20" fmla="*/ 23 w 23"/>
                <a:gd name="T21" fmla="*/ 12 h 55"/>
                <a:gd name="T22" fmla="*/ 23 w 23"/>
                <a:gd name="T23" fmla="*/ 16 h 55"/>
                <a:gd name="T24" fmla="*/ 12 w 23"/>
                <a:gd name="T25" fmla="*/ 16 h 55"/>
                <a:gd name="T26" fmla="*/ 12 w 23"/>
                <a:gd name="T27" fmla="*/ 44 h 55"/>
                <a:gd name="T28" fmla="*/ 13 w 23"/>
                <a:gd name="T29" fmla="*/ 50 h 55"/>
                <a:gd name="T30" fmla="*/ 18 w 23"/>
                <a:gd name="T31" fmla="*/ 52 h 55"/>
                <a:gd name="T32" fmla="*/ 23 w 23"/>
                <a:gd name="T33" fmla="*/ 50 h 55"/>
                <a:gd name="T34" fmla="*/ 23 w 23"/>
                <a:gd name="T35" fmla="*/ 5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55">
                  <a:moveTo>
                    <a:pt x="23" y="54"/>
                  </a:moveTo>
                  <a:cubicBezTo>
                    <a:pt x="21" y="55"/>
                    <a:pt x="19" y="55"/>
                    <a:pt x="17" y="55"/>
                  </a:cubicBezTo>
                  <a:cubicBezTo>
                    <a:pt x="11" y="55"/>
                    <a:pt x="8" y="52"/>
                    <a:pt x="8" y="44"/>
                  </a:cubicBezTo>
                  <a:cubicBezTo>
                    <a:pt x="8" y="16"/>
                    <a:pt x="8" y="16"/>
                    <a:pt x="8" y="16"/>
                  </a:cubicBezTo>
                  <a:cubicBezTo>
                    <a:pt x="0" y="16"/>
                    <a:pt x="0" y="16"/>
                    <a:pt x="0" y="16"/>
                  </a:cubicBezTo>
                  <a:cubicBezTo>
                    <a:pt x="0" y="12"/>
                    <a:pt x="0" y="12"/>
                    <a:pt x="0" y="12"/>
                  </a:cubicBezTo>
                  <a:cubicBezTo>
                    <a:pt x="8" y="12"/>
                    <a:pt x="8" y="12"/>
                    <a:pt x="8" y="12"/>
                  </a:cubicBezTo>
                  <a:cubicBezTo>
                    <a:pt x="8" y="1"/>
                    <a:pt x="8" y="1"/>
                    <a:pt x="8" y="1"/>
                  </a:cubicBezTo>
                  <a:cubicBezTo>
                    <a:pt x="12" y="0"/>
                    <a:pt x="12" y="0"/>
                    <a:pt x="12" y="0"/>
                  </a:cubicBezTo>
                  <a:cubicBezTo>
                    <a:pt x="12" y="12"/>
                    <a:pt x="12" y="12"/>
                    <a:pt x="12" y="12"/>
                  </a:cubicBezTo>
                  <a:cubicBezTo>
                    <a:pt x="23" y="12"/>
                    <a:pt x="23" y="12"/>
                    <a:pt x="23" y="12"/>
                  </a:cubicBezTo>
                  <a:cubicBezTo>
                    <a:pt x="23" y="16"/>
                    <a:pt x="23" y="16"/>
                    <a:pt x="23" y="16"/>
                  </a:cubicBezTo>
                  <a:cubicBezTo>
                    <a:pt x="12" y="16"/>
                    <a:pt x="12" y="16"/>
                    <a:pt x="12" y="16"/>
                  </a:cubicBezTo>
                  <a:cubicBezTo>
                    <a:pt x="12" y="44"/>
                    <a:pt x="12" y="44"/>
                    <a:pt x="12" y="44"/>
                  </a:cubicBezTo>
                  <a:cubicBezTo>
                    <a:pt x="12" y="46"/>
                    <a:pt x="12" y="49"/>
                    <a:pt x="13" y="50"/>
                  </a:cubicBezTo>
                  <a:cubicBezTo>
                    <a:pt x="14" y="51"/>
                    <a:pt x="15" y="52"/>
                    <a:pt x="18" y="52"/>
                  </a:cubicBezTo>
                  <a:cubicBezTo>
                    <a:pt x="19" y="52"/>
                    <a:pt x="21" y="51"/>
                    <a:pt x="23" y="50"/>
                  </a:cubicBezTo>
                  <a:lnTo>
                    <a:pt x="23" y="54"/>
                  </a:lnTo>
                  <a:close/>
                </a:path>
              </a:pathLst>
            </a:custGeom>
            <a:solidFill>
              <a:srgbClr val="E84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8"/>
            <p:cNvSpPr>
              <a:spLocks/>
            </p:cNvSpPr>
            <p:nvPr/>
          </p:nvSpPr>
          <p:spPr bwMode="auto">
            <a:xfrm>
              <a:off x="1653" y="369"/>
              <a:ext cx="90" cy="144"/>
            </a:xfrm>
            <a:custGeom>
              <a:avLst/>
              <a:gdLst>
                <a:gd name="T0" fmla="*/ 49 w 90"/>
                <a:gd name="T1" fmla="*/ 10 h 144"/>
                <a:gd name="T2" fmla="*/ 49 w 90"/>
                <a:gd name="T3" fmla="*/ 144 h 144"/>
                <a:gd name="T4" fmla="*/ 40 w 90"/>
                <a:gd name="T5" fmla="*/ 144 h 144"/>
                <a:gd name="T6" fmla="*/ 40 w 90"/>
                <a:gd name="T7" fmla="*/ 10 h 144"/>
                <a:gd name="T8" fmla="*/ 0 w 90"/>
                <a:gd name="T9" fmla="*/ 10 h 144"/>
                <a:gd name="T10" fmla="*/ 0 w 90"/>
                <a:gd name="T11" fmla="*/ 0 h 144"/>
                <a:gd name="T12" fmla="*/ 90 w 90"/>
                <a:gd name="T13" fmla="*/ 0 h 144"/>
                <a:gd name="T14" fmla="*/ 90 w 90"/>
                <a:gd name="T15" fmla="*/ 10 h 144"/>
                <a:gd name="T16" fmla="*/ 49 w 90"/>
                <a:gd name="T17" fmla="*/ 1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44">
                  <a:moveTo>
                    <a:pt x="49" y="10"/>
                  </a:moveTo>
                  <a:lnTo>
                    <a:pt x="49" y="144"/>
                  </a:lnTo>
                  <a:lnTo>
                    <a:pt x="40" y="144"/>
                  </a:lnTo>
                  <a:lnTo>
                    <a:pt x="40" y="10"/>
                  </a:lnTo>
                  <a:lnTo>
                    <a:pt x="0" y="10"/>
                  </a:lnTo>
                  <a:lnTo>
                    <a:pt x="0" y="0"/>
                  </a:lnTo>
                  <a:lnTo>
                    <a:pt x="90" y="0"/>
                  </a:lnTo>
                  <a:lnTo>
                    <a:pt x="90" y="10"/>
                  </a:lnTo>
                  <a:lnTo>
                    <a:pt x="49" y="10"/>
                  </a:lnTo>
                  <a:close/>
                </a:path>
              </a:pathLst>
            </a:custGeom>
            <a:solidFill>
              <a:srgbClr val="E84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9"/>
            <p:cNvSpPr>
              <a:spLocks/>
            </p:cNvSpPr>
            <p:nvPr/>
          </p:nvSpPr>
          <p:spPr bwMode="auto">
            <a:xfrm>
              <a:off x="1738" y="408"/>
              <a:ext cx="47" cy="105"/>
            </a:xfrm>
            <a:custGeom>
              <a:avLst/>
              <a:gdLst>
                <a:gd name="T0" fmla="*/ 20 w 20"/>
                <a:gd name="T1" fmla="*/ 5 h 43"/>
                <a:gd name="T2" fmla="*/ 16 w 20"/>
                <a:gd name="T3" fmla="*/ 4 h 43"/>
                <a:gd name="T4" fmla="*/ 10 w 20"/>
                <a:gd name="T5" fmla="*/ 6 h 43"/>
                <a:gd name="T6" fmla="*/ 6 w 20"/>
                <a:gd name="T7" fmla="*/ 13 h 43"/>
                <a:gd name="T8" fmla="*/ 4 w 20"/>
                <a:gd name="T9" fmla="*/ 24 h 43"/>
                <a:gd name="T10" fmla="*/ 4 w 20"/>
                <a:gd name="T11" fmla="*/ 43 h 43"/>
                <a:gd name="T12" fmla="*/ 0 w 20"/>
                <a:gd name="T13" fmla="*/ 43 h 43"/>
                <a:gd name="T14" fmla="*/ 0 w 20"/>
                <a:gd name="T15" fmla="*/ 1 h 43"/>
                <a:gd name="T16" fmla="*/ 4 w 20"/>
                <a:gd name="T17" fmla="*/ 1 h 43"/>
                <a:gd name="T18" fmla="*/ 4 w 20"/>
                <a:gd name="T19" fmla="*/ 10 h 43"/>
                <a:gd name="T20" fmla="*/ 4 w 20"/>
                <a:gd name="T21" fmla="*/ 10 h 43"/>
                <a:gd name="T22" fmla="*/ 9 w 20"/>
                <a:gd name="T23" fmla="*/ 3 h 43"/>
                <a:gd name="T24" fmla="*/ 16 w 20"/>
                <a:gd name="T25" fmla="*/ 0 h 43"/>
                <a:gd name="T26" fmla="*/ 20 w 20"/>
                <a:gd name="T27" fmla="*/ 1 h 43"/>
                <a:gd name="T28" fmla="*/ 20 w 20"/>
                <a:gd name="T29"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43">
                  <a:moveTo>
                    <a:pt x="20" y="5"/>
                  </a:moveTo>
                  <a:cubicBezTo>
                    <a:pt x="19" y="4"/>
                    <a:pt x="18" y="4"/>
                    <a:pt x="16" y="4"/>
                  </a:cubicBezTo>
                  <a:cubicBezTo>
                    <a:pt x="14" y="4"/>
                    <a:pt x="12" y="4"/>
                    <a:pt x="10" y="6"/>
                  </a:cubicBezTo>
                  <a:cubicBezTo>
                    <a:pt x="8" y="8"/>
                    <a:pt x="7" y="10"/>
                    <a:pt x="6" y="13"/>
                  </a:cubicBezTo>
                  <a:cubicBezTo>
                    <a:pt x="5" y="16"/>
                    <a:pt x="4" y="20"/>
                    <a:pt x="4" y="24"/>
                  </a:cubicBezTo>
                  <a:cubicBezTo>
                    <a:pt x="4" y="43"/>
                    <a:pt x="4" y="43"/>
                    <a:pt x="4" y="43"/>
                  </a:cubicBezTo>
                  <a:cubicBezTo>
                    <a:pt x="0" y="43"/>
                    <a:pt x="0" y="43"/>
                    <a:pt x="0" y="43"/>
                  </a:cubicBezTo>
                  <a:cubicBezTo>
                    <a:pt x="0" y="1"/>
                    <a:pt x="0" y="1"/>
                    <a:pt x="0" y="1"/>
                  </a:cubicBezTo>
                  <a:cubicBezTo>
                    <a:pt x="4" y="1"/>
                    <a:pt x="4" y="1"/>
                    <a:pt x="4" y="1"/>
                  </a:cubicBezTo>
                  <a:cubicBezTo>
                    <a:pt x="4" y="10"/>
                    <a:pt x="4" y="10"/>
                    <a:pt x="4" y="10"/>
                  </a:cubicBezTo>
                  <a:cubicBezTo>
                    <a:pt x="4" y="10"/>
                    <a:pt x="4" y="10"/>
                    <a:pt x="4" y="10"/>
                  </a:cubicBezTo>
                  <a:cubicBezTo>
                    <a:pt x="5" y="7"/>
                    <a:pt x="7" y="5"/>
                    <a:pt x="9" y="3"/>
                  </a:cubicBezTo>
                  <a:cubicBezTo>
                    <a:pt x="11" y="1"/>
                    <a:pt x="13" y="0"/>
                    <a:pt x="16" y="0"/>
                  </a:cubicBezTo>
                  <a:cubicBezTo>
                    <a:pt x="18" y="0"/>
                    <a:pt x="19" y="0"/>
                    <a:pt x="20" y="1"/>
                  </a:cubicBezTo>
                  <a:lnTo>
                    <a:pt x="20" y="5"/>
                  </a:lnTo>
                  <a:close/>
                </a:path>
              </a:pathLst>
            </a:custGeom>
            <a:solidFill>
              <a:srgbClr val="E84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0"/>
            <p:cNvSpPr>
              <a:spLocks noEditPoints="1"/>
            </p:cNvSpPr>
            <p:nvPr/>
          </p:nvSpPr>
          <p:spPr bwMode="auto">
            <a:xfrm>
              <a:off x="1795" y="408"/>
              <a:ext cx="76" cy="110"/>
            </a:xfrm>
            <a:custGeom>
              <a:avLst/>
              <a:gdLst>
                <a:gd name="T0" fmla="*/ 28 w 32"/>
                <a:gd name="T1" fmla="*/ 43 h 45"/>
                <a:gd name="T2" fmla="*/ 28 w 32"/>
                <a:gd name="T3" fmla="*/ 35 h 45"/>
                <a:gd name="T4" fmla="*/ 28 w 32"/>
                <a:gd name="T5" fmla="*/ 35 h 45"/>
                <a:gd name="T6" fmla="*/ 22 w 32"/>
                <a:gd name="T7" fmla="*/ 42 h 45"/>
                <a:gd name="T8" fmla="*/ 13 w 32"/>
                <a:gd name="T9" fmla="*/ 45 h 45"/>
                <a:gd name="T10" fmla="*/ 4 w 32"/>
                <a:gd name="T11" fmla="*/ 41 h 45"/>
                <a:gd name="T12" fmla="*/ 0 w 32"/>
                <a:gd name="T13" fmla="*/ 33 h 45"/>
                <a:gd name="T14" fmla="*/ 15 w 32"/>
                <a:gd name="T15" fmla="*/ 19 h 45"/>
                <a:gd name="T16" fmla="*/ 28 w 32"/>
                <a:gd name="T17" fmla="*/ 17 h 45"/>
                <a:gd name="T18" fmla="*/ 18 w 32"/>
                <a:gd name="T19" fmla="*/ 4 h 45"/>
                <a:gd name="T20" fmla="*/ 4 w 32"/>
                <a:gd name="T21" fmla="*/ 9 h 45"/>
                <a:gd name="T22" fmla="*/ 4 w 32"/>
                <a:gd name="T23" fmla="*/ 5 h 45"/>
                <a:gd name="T24" fmla="*/ 11 w 32"/>
                <a:gd name="T25" fmla="*/ 1 h 45"/>
                <a:gd name="T26" fmla="*/ 18 w 32"/>
                <a:gd name="T27" fmla="*/ 0 h 45"/>
                <a:gd name="T28" fmla="*/ 28 w 32"/>
                <a:gd name="T29" fmla="*/ 4 h 45"/>
                <a:gd name="T30" fmla="*/ 32 w 32"/>
                <a:gd name="T31" fmla="*/ 16 h 45"/>
                <a:gd name="T32" fmla="*/ 32 w 32"/>
                <a:gd name="T33" fmla="*/ 43 h 45"/>
                <a:gd name="T34" fmla="*/ 28 w 32"/>
                <a:gd name="T35" fmla="*/ 43 h 45"/>
                <a:gd name="T36" fmla="*/ 4 w 32"/>
                <a:gd name="T37" fmla="*/ 32 h 45"/>
                <a:gd name="T38" fmla="*/ 7 w 32"/>
                <a:gd name="T39" fmla="*/ 39 h 45"/>
                <a:gd name="T40" fmla="*/ 14 w 32"/>
                <a:gd name="T41" fmla="*/ 41 h 45"/>
                <a:gd name="T42" fmla="*/ 24 w 32"/>
                <a:gd name="T43" fmla="*/ 36 h 45"/>
                <a:gd name="T44" fmla="*/ 28 w 32"/>
                <a:gd name="T45" fmla="*/ 25 h 45"/>
                <a:gd name="T46" fmla="*/ 28 w 32"/>
                <a:gd name="T47" fmla="*/ 21 h 45"/>
                <a:gd name="T48" fmla="*/ 16 w 32"/>
                <a:gd name="T49" fmla="*/ 22 h 45"/>
                <a:gd name="T50" fmla="*/ 7 w 32"/>
                <a:gd name="T51" fmla="*/ 26 h 45"/>
                <a:gd name="T52" fmla="*/ 4 w 32"/>
                <a:gd name="T53"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45">
                  <a:moveTo>
                    <a:pt x="28" y="43"/>
                  </a:moveTo>
                  <a:cubicBezTo>
                    <a:pt x="28" y="35"/>
                    <a:pt x="28" y="35"/>
                    <a:pt x="28" y="35"/>
                  </a:cubicBezTo>
                  <a:cubicBezTo>
                    <a:pt x="28" y="35"/>
                    <a:pt x="28" y="35"/>
                    <a:pt x="28" y="35"/>
                  </a:cubicBezTo>
                  <a:cubicBezTo>
                    <a:pt x="27" y="38"/>
                    <a:pt x="25" y="40"/>
                    <a:pt x="22" y="42"/>
                  </a:cubicBezTo>
                  <a:cubicBezTo>
                    <a:pt x="19" y="44"/>
                    <a:pt x="17" y="45"/>
                    <a:pt x="13" y="45"/>
                  </a:cubicBezTo>
                  <a:cubicBezTo>
                    <a:pt x="10" y="45"/>
                    <a:pt x="6" y="43"/>
                    <a:pt x="4" y="41"/>
                  </a:cubicBezTo>
                  <a:cubicBezTo>
                    <a:pt x="2" y="39"/>
                    <a:pt x="0" y="36"/>
                    <a:pt x="0" y="33"/>
                  </a:cubicBezTo>
                  <a:cubicBezTo>
                    <a:pt x="0" y="25"/>
                    <a:pt x="5" y="21"/>
                    <a:pt x="15" y="19"/>
                  </a:cubicBezTo>
                  <a:cubicBezTo>
                    <a:pt x="28" y="17"/>
                    <a:pt x="28" y="17"/>
                    <a:pt x="28" y="17"/>
                  </a:cubicBezTo>
                  <a:cubicBezTo>
                    <a:pt x="28" y="8"/>
                    <a:pt x="25" y="4"/>
                    <a:pt x="18" y="4"/>
                  </a:cubicBezTo>
                  <a:cubicBezTo>
                    <a:pt x="13" y="4"/>
                    <a:pt x="9" y="5"/>
                    <a:pt x="4" y="9"/>
                  </a:cubicBezTo>
                  <a:cubicBezTo>
                    <a:pt x="4" y="5"/>
                    <a:pt x="4" y="5"/>
                    <a:pt x="4" y="5"/>
                  </a:cubicBezTo>
                  <a:cubicBezTo>
                    <a:pt x="6" y="3"/>
                    <a:pt x="8" y="2"/>
                    <a:pt x="11" y="1"/>
                  </a:cubicBezTo>
                  <a:cubicBezTo>
                    <a:pt x="13" y="0"/>
                    <a:pt x="16" y="0"/>
                    <a:pt x="18" y="0"/>
                  </a:cubicBezTo>
                  <a:cubicBezTo>
                    <a:pt x="23" y="0"/>
                    <a:pt x="26" y="1"/>
                    <a:pt x="28" y="4"/>
                  </a:cubicBezTo>
                  <a:cubicBezTo>
                    <a:pt x="31" y="7"/>
                    <a:pt x="32" y="11"/>
                    <a:pt x="32" y="16"/>
                  </a:cubicBezTo>
                  <a:cubicBezTo>
                    <a:pt x="32" y="43"/>
                    <a:pt x="32" y="43"/>
                    <a:pt x="32" y="43"/>
                  </a:cubicBezTo>
                  <a:lnTo>
                    <a:pt x="28" y="43"/>
                  </a:lnTo>
                  <a:close/>
                  <a:moveTo>
                    <a:pt x="4" y="32"/>
                  </a:moveTo>
                  <a:cubicBezTo>
                    <a:pt x="4" y="35"/>
                    <a:pt x="5" y="37"/>
                    <a:pt x="7" y="39"/>
                  </a:cubicBezTo>
                  <a:cubicBezTo>
                    <a:pt x="9" y="40"/>
                    <a:pt x="11" y="41"/>
                    <a:pt x="14" y="41"/>
                  </a:cubicBezTo>
                  <a:cubicBezTo>
                    <a:pt x="18" y="41"/>
                    <a:pt x="21" y="40"/>
                    <a:pt x="24" y="36"/>
                  </a:cubicBezTo>
                  <a:cubicBezTo>
                    <a:pt x="27" y="33"/>
                    <a:pt x="28" y="30"/>
                    <a:pt x="28" y="25"/>
                  </a:cubicBezTo>
                  <a:cubicBezTo>
                    <a:pt x="28" y="21"/>
                    <a:pt x="28" y="21"/>
                    <a:pt x="28" y="21"/>
                  </a:cubicBezTo>
                  <a:cubicBezTo>
                    <a:pt x="16" y="22"/>
                    <a:pt x="16" y="22"/>
                    <a:pt x="16" y="22"/>
                  </a:cubicBezTo>
                  <a:cubicBezTo>
                    <a:pt x="12" y="23"/>
                    <a:pt x="9" y="24"/>
                    <a:pt x="7" y="26"/>
                  </a:cubicBezTo>
                  <a:cubicBezTo>
                    <a:pt x="5" y="27"/>
                    <a:pt x="4" y="29"/>
                    <a:pt x="4" y="32"/>
                  </a:cubicBezTo>
                  <a:close/>
                </a:path>
              </a:pathLst>
            </a:custGeom>
            <a:solidFill>
              <a:srgbClr val="E84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1"/>
            <p:cNvSpPr>
              <a:spLocks/>
            </p:cNvSpPr>
            <p:nvPr/>
          </p:nvSpPr>
          <p:spPr bwMode="auto">
            <a:xfrm>
              <a:off x="1890" y="408"/>
              <a:ext cx="73" cy="110"/>
            </a:xfrm>
            <a:custGeom>
              <a:avLst/>
              <a:gdLst>
                <a:gd name="T0" fmla="*/ 30 w 31"/>
                <a:gd name="T1" fmla="*/ 42 h 45"/>
                <a:gd name="T2" fmla="*/ 19 w 31"/>
                <a:gd name="T3" fmla="*/ 45 h 45"/>
                <a:gd name="T4" fmla="*/ 9 w 31"/>
                <a:gd name="T5" fmla="*/ 42 h 45"/>
                <a:gd name="T6" fmla="*/ 2 w 31"/>
                <a:gd name="T7" fmla="*/ 34 h 45"/>
                <a:gd name="T8" fmla="*/ 0 w 31"/>
                <a:gd name="T9" fmla="*/ 23 h 45"/>
                <a:gd name="T10" fmla="*/ 3 w 31"/>
                <a:gd name="T11" fmla="*/ 11 h 45"/>
                <a:gd name="T12" fmla="*/ 10 w 31"/>
                <a:gd name="T13" fmla="*/ 3 h 45"/>
                <a:gd name="T14" fmla="*/ 21 w 31"/>
                <a:gd name="T15" fmla="*/ 0 h 45"/>
                <a:gd name="T16" fmla="*/ 31 w 31"/>
                <a:gd name="T17" fmla="*/ 2 h 45"/>
                <a:gd name="T18" fmla="*/ 31 w 31"/>
                <a:gd name="T19" fmla="*/ 6 h 45"/>
                <a:gd name="T20" fmla="*/ 21 w 31"/>
                <a:gd name="T21" fmla="*/ 4 h 45"/>
                <a:gd name="T22" fmla="*/ 12 w 31"/>
                <a:gd name="T23" fmla="*/ 6 h 45"/>
                <a:gd name="T24" fmla="*/ 6 w 31"/>
                <a:gd name="T25" fmla="*/ 13 h 45"/>
                <a:gd name="T26" fmla="*/ 4 w 31"/>
                <a:gd name="T27" fmla="*/ 23 h 45"/>
                <a:gd name="T28" fmla="*/ 8 w 31"/>
                <a:gd name="T29" fmla="*/ 36 h 45"/>
                <a:gd name="T30" fmla="*/ 19 w 31"/>
                <a:gd name="T31" fmla="*/ 41 h 45"/>
                <a:gd name="T32" fmla="*/ 30 w 31"/>
                <a:gd name="T33" fmla="*/ 38 h 45"/>
                <a:gd name="T34" fmla="*/ 30 w 31"/>
                <a:gd name="T35"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45">
                  <a:moveTo>
                    <a:pt x="30" y="42"/>
                  </a:moveTo>
                  <a:cubicBezTo>
                    <a:pt x="27" y="44"/>
                    <a:pt x="24" y="45"/>
                    <a:pt x="19" y="45"/>
                  </a:cubicBezTo>
                  <a:cubicBezTo>
                    <a:pt x="15" y="45"/>
                    <a:pt x="12" y="44"/>
                    <a:pt x="9" y="42"/>
                  </a:cubicBezTo>
                  <a:cubicBezTo>
                    <a:pt x="6" y="40"/>
                    <a:pt x="4" y="37"/>
                    <a:pt x="2" y="34"/>
                  </a:cubicBezTo>
                  <a:cubicBezTo>
                    <a:pt x="1" y="31"/>
                    <a:pt x="0" y="27"/>
                    <a:pt x="0" y="23"/>
                  </a:cubicBezTo>
                  <a:cubicBezTo>
                    <a:pt x="0" y="19"/>
                    <a:pt x="1" y="15"/>
                    <a:pt x="3" y="11"/>
                  </a:cubicBezTo>
                  <a:cubicBezTo>
                    <a:pt x="5" y="8"/>
                    <a:pt x="7" y="5"/>
                    <a:pt x="10" y="3"/>
                  </a:cubicBezTo>
                  <a:cubicBezTo>
                    <a:pt x="14" y="1"/>
                    <a:pt x="17" y="0"/>
                    <a:pt x="21" y="0"/>
                  </a:cubicBezTo>
                  <a:cubicBezTo>
                    <a:pt x="24" y="0"/>
                    <a:pt x="28" y="1"/>
                    <a:pt x="31" y="2"/>
                  </a:cubicBezTo>
                  <a:cubicBezTo>
                    <a:pt x="31" y="6"/>
                    <a:pt x="31" y="6"/>
                    <a:pt x="31" y="6"/>
                  </a:cubicBezTo>
                  <a:cubicBezTo>
                    <a:pt x="28" y="4"/>
                    <a:pt x="24" y="4"/>
                    <a:pt x="21" y="4"/>
                  </a:cubicBezTo>
                  <a:cubicBezTo>
                    <a:pt x="17" y="4"/>
                    <a:pt x="15" y="4"/>
                    <a:pt x="12" y="6"/>
                  </a:cubicBezTo>
                  <a:cubicBezTo>
                    <a:pt x="9" y="8"/>
                    <a:pt x="7" y="10"/>
                    <a:pt x="6" y="13"/>
                  </a:cubicBezTo>
                  <a:cubicBezTo>
                    <a:pt x="5" y="16"/>
                    <a:pt x="4" y="19"/>
                    <a:pt x="4" y="23"/>
                  </a:cubicBezTo>
                  <a:cubicBezTo>
                    <a:pt x="4" y="28"/>
                    <a:pt x="5" y="33"/>
                    <a:pt x="8" y="36"/>
                  </a:cubicBezTo>
                  <a:cubicBezTo>
                    <a:pt x="11" y="39"/>
                    <a:pt x="15" y="41"/>
                    <a:pt x="19" y="41"/>
                  </a:cubicBezTo>
                  <a:cubicBezTo>
                    <a:pt x="24" y="41"/>
                    <a:pt x="27" y="40"/>
                    <a:pt x="30" y="38"/>
                  </a:cubicBezTo>
                  <a:lnTo>
                    <a:pt x="30" y="42"/>
                  </a:lnTo>
                  <a:close/>
                </a:path>
              </a:pathLst>
            </a:custGeom>
            <a:solidFill>
              <a:srgbClr val="E84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2"/>
            <p:cNvSpPr>
              <a:spLocks/>
            </p:cNvSpPr>
            <p:nvPr/>
          </p:nvSpPr>
          <p:spPr bwMode="auto">
            <a:xfrm>
              <a:off x="1982" y="362"/>
              <a:ext cx="71" cy="151"/>
            </a:xfrm>
            <a:custGeom>
              <a:avLst/>
              <a:gdLst>
                <a:gd name="T0" fmla="*/ 57 w 71"/>
                <a:gd name="T1" fmla="*/ 151 h 151"/>
                <a:gd name="T2" fmla="*/ 10 w 71"/>
                <a:gd name="T3" fmla="*/ 102 h 151"/>
                <a:gd name="T4" fmla="*/ 10 w 71"/>
                <a:gd name="T5" fmla="*/ 102 h 151"/>
                <a:gd name="T6" fmla="*/ 10 w 71"/>
                <a:gd name="T7" fmla="*/ 151 h 151"/>
                <a:gd name="T8" fmla="*/ 0 w 71"/>
                <a:gd name="T9" fmla="*/ 151 h 151"/>
                <a:gd name="T10" fmla="*/ 0 w 71"/>
                <a:gd name="T11" fmla="*/ 0 h 151"/>
                <a:gd name="T12" fmla="*/ 10 w 71"/>
                <a:gd name="T13" fmla="*/ 0 h 151"/>
                <a:gd name="T14" fmla="*/ 10 w 71"/>
                <a:gd name="T15" fmla="*/ 97 h 151"/>
                <a:gd name="T16" fmla="*/ 10 w 71"/>
                <a:gd name="T17" fmla="*/ 97 h 151"/>
                <a:gd name="T18" fmla="*/ 55 w 71"/>
                <a:gd name="T19" fmla="*/ 48 h 151"/>
                <a:gd name="T20" fmla="*/ 67 w 71"/>
                <a:gd name="T21" fmla="*/ 48 h 151"/>
                <a:gd name="T22" fmla="*/ 19 w 71"/>
                <a:gd name="T23" fmla="*/ 99 h 151"/>
                <a:gd name="T24" fmla="*/ 71 w 71"/>
                <a:gd name="T25" fmla="*/ 151 h 151"/>
                <a:gd name="T26" fmla="*/ 57 w 71"/>
                <a:gd name="T27"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151">
                  <a:moveTo>
                    <a:pt x="57" y="151"/>
                  </a:moveTo>
                  <a:lnTo>
                    <a:pt x="10" y="102"/>
                  </a:lnTo>
                  <a:lnTo>
                    <a:pt x="10" y="102"/>
                  </a:lnTo>
                  <a:lnTo>
                    <a:pt x="10" y="151"/>
                  </a:lnTo>
                  <a:lnTo>
                    <a:pt x="0" y="151"/>
                  </a:lnTo>
                  <a:lnTo>
                    <a:pt x="0" y="0"/>
                  </a:lnTo>
                  <a:lnTo>
                    <a:pt x="10" y="0"/>
                  </a:lnTo>
                  <a:lnTo>
                    <a:pt x="10" y="97"/>
                  </a:lnTo>
                  <a:lnTo>
                    <a:pt x="10" y="97"/>
                  </a:lnTo>
                  <a:lnTo>
                    <a:pt x="55" y="48"/>
                  </a:lnTo>
                  <a:lnTo>
                    <a:pt x="67" y="48"/>
                  </a:lnTo>
                  <a:lnTo>
                    <a:pt x="19" y="99"/>
                  </a:lnTo>
                  <a:lnTo>
                    <a:pt x="71" y="151"/>
                  </a:lnTo>
                  <a:lnTo>
                    <a:pt x="57" y="151"/>
                  </a:lnTo>
                  <a:close/>
                </a:path>
              </a:pathLst>
            </a:custGeom>
            <a:solidFill>
              <a:srgbClr val="E84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177429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9766477" y="5870280"/>
            <a:ext cx="2423936" cy="98772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grpSp>
        <p:nvGrpSpPr>
          <p:cNvPr id="16" name="Group 15"/>
          <p:cNvGrpSpPr>
            <a:grpSpLocks noChangeAspect="1"/>
          </p:cNvGrpSpPr>
          <p:nvPr/>
        </p:nvGrpSpPr>
        <p:grpSpPr>
          <a:xfrm>
            <a:off x="6558008" y="1698264"/>
            <a:ext cx="1246609" cy="737050"/>
            <a:chOff x="4630343" y="2814636"/>
            <a:chExt cx="1991947" cy="1177725"/>
          </a:xfrm>
        </p:grpSpPr>
        <p:pic>
          <p:nvPicPr>
            <p:cNvPr id="57" name="Picture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3211" y="2814636"/>
              <a:ext cx="1049079" cy="914400"/>
            </a:xfrm>
            <a:prstGeom prst="rect">
              <a:avLst/>
            </a:prstGeom>
          </p:spPr>
        </p:pic>
        <p:pic>
          <p:nvPicPr>
            <p:cNvPr id="67" name="Picture 6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5505" y="2986521"/>
              <a:ext cx="314723" cy="274320"/>
            </a:xfrm>
            <a:prstGeom prst="rect">
              <a:avLst/>
            </a:prstGeom>
          </p:spPr>
        </p:pic>
        <p:pic>
          <p:nvPicPr>
            <p:cNvPr id="68" name="Picture 6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5505" y="3260841"/>
              <a:ext cx="314723" cy="274320"/>
            </a:xfrm>
            <a:prstGeom prst="rect">
              <a:avLst/>
            </a:prstGeom>
          </p:spPr>
        </p:pic>
        <p:pic>
          <p:nvPicPr>
            <p:cNvPr id="69" name="Picture 6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5505" y="3554511"/>
              <a:ext cx="314723" cy="274320"/>
            </a:xfrm>
            <a:prstGeom prst="rect">
              <a:avLst/>
            </a:prstGeom>
          </p:spPr>
        </p:pic>
        <p:pic>
          <p:nvPicPr>
            <p:cNvPr id="70" name="Picture 6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0344" y="2849361"/>
              <a:ext cx="314723" cy="274320"/>
            </a:xfrm>
            <a:prstGeom prst="rect">
              <a:avLst/>
            </a:prstGeom>
          </p:spPr>
        </p:pic>
        <p:pic>
          <p:nvPicPr>
            <p:cNvPr id="74" name="Picture 7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0343" y="3123681"/>
              <a:ext cx="314723" cy="274320"/>
            </a:xfrm>
            <a:prstGeom prst="rect">
              <a:avLst/>
            </a:prstGeom>
          </p:spPr>
        </p:pic>
        <p:pic>
          <p:nvPicPr>
            <p:cNvPr id="85" name="Picture 8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0343" y="3417351"/>
              <a:ext cx="314723" cy="274320"/>
            </a:xfrm>
            <a:prstGeom prst="rect">
              <a:avLst/>
            </a:prstGeom>
          </p:spPr>
        </p:pic>
        <p:pic>
          <p:nvPicPr>
            <p:cNvPr id="86" name="Picture 8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0343" y="3718041"/>
              <a:ext cx="314723" cy="274320"/>
            </a:xfrm>
            <a:prstGeom prst="rect">
              <a:avLst/>
            </a:prstGeom>
          </p:spPr>
        </p:pic>
        <p:pic>
          <p:nvPicPr>
            <p:cNvPr id="87" name="Picture 8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2983" y="3118070"/>
              <a:ext cx="314723" cy="274320"/>
            </a:xfrm>
            <a:prstGeom prst="rect">
              <a:avLst/>
            </a:prstGeom>
          </p:spPr>
        </p:pic>
        <p:pic>
          <p:nvPicPr>
            <p:cNvPr id="88" name="Picture 8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2983" y="3418760"/>
              <a:ext cx="314723" cy="274320"/>
            </a:xfrm>
            <a:prstGeom prst="rect">
              <a:avLst/>
            </a:prstGeom>
          </p:spPr>
        </p:pic>
      </p:grpSp>
      <p:sp>
        <p:nvSpPr>
          <p:cNvPr id="31" name="Rectangle 30"/>
          <p:cNvSpPr/>
          <p:nvPr/>
        </p:nvSpPr>
        <p:spPr bwMode="auto">
          <a:xfrm>
            <a:off x="8037639" y="1527241"/>
            <a:ext cx="3749040" cy="5120640"/>
          </a:xfrm>
          <a:prstGeom prst="rect">
            <a:avLst/>
          </a:prstGeom>
          <a:solidFill>
            <a:srgbClr val="F68C1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13916" fontAlgn="base">
              <a:lnSpc>
                <a:spcPct val="90000"/>
              </a:lnSpc>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a:p>
            <a:pPr defTabSz="913916" fontAlgn="base">
              <a:lnSpc>
                <a:spcPct val="90000"/>
              </a:lnSpc>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a:p>
            <a:pPr defTabSz="913916"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Optional integration</a:t>
            </a:r>
          </a:p>
          <a:p>
            <a:pPr defTabSz="913916"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Extend in weeks</a:t>
            </a:r>
          </a:p>
          <a:p>
            <a:pPr defTabSz="913916"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Meet business needs</a:t>
            </a:r>
          </a:p>
          <a:p>
            <a:pPr defTabSz="913916"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Customized to landscape</a:t>
            </a:r>
          </a:p>
          <a:p>
            <a:pPr defTabSz="913916"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        </a:t>
            </a:r>
          </a:p>
        </p:txBody>
      </p:sp>
      <p:sp>
        <p:nvSpPr>
          <p:cNvPr id="27" name="Rectangle 26"/>
          <p:cNvSpPr/>
          <p:nvPr/>
        </p:nvSpPr>
        <p:spPr bwMode="auto">
          <a:xfrm>
            <a:off x="4183015" y="1527241"/>
            <a:ext cx="3749040" cy="5120640"/>
          </a:xfrm>
          <a:prstGeom prst="rect">
            <a:avLst/>
          </a:prstGeom>
          <a:solidFill>
            <a:srgbClr val="0088E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13916" fontAlgn="base">
              <a:lnSpc>
                <a:spcPct val="90000"/>
              </a:lnSpc>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a:p>
            <a:pPr defTabSz="913916" fontAlgn="base">
              <a:lnSpc>
                <a:spcPct val="90000"/>
              </a:lnSpc>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a:p>
            <a:pPr defTabSz="913916"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Core onboarding</a:t>
            </a:r>
          </a:p>
          <a:p>
            <a:pPr defTabSz="913916"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Deploy in days</a:t>
            </a:r>
          </a:p>
          <a:p>
            <a:pPr defTabSz="913916"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Companywide cloud use</a:t>
            </a:r>
          </a:p>
          <a:p>
            <a:pPr defTabSz="913916"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IT led migration</a:t>
            </a:r>
          </a:p>
        </p:txBody>
      </p:sp>
      <p:sp>
        <p:nvSpPr>
          <p:cNvPr id="26" name="Rectangle 25"/>
          <p:cNvSpPr/>
          <p:nvPr/>
        </p:nvSpPr>
        <p:spPr bwMode="auto">
          <a:xfrm>
            <a:off x="364957" y="1527241"/>
            <a:ext cx="3749040" cy="512064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13916" fontAlgn="base">
              <a:lnSpc>
                <a:spcPct val="90000"/>
              </a:lnSpc>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a:p>
            <a:pPr defTabSz="913916" fontAlgn="base">
              <a:lnSpc>
                <a:spcPct val="90000"/>
              </a:lnSpc>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a:p>
            <a:pPr defTabSz="913916"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Full Office 365 service</a:t>
            </a:r>
          </a:p>
          <a:p>
            <a:pPr defTabSz="913916"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Pilot in hours</a:t>
            </a:r>
          </a:p>
          <a:p>
            <a:pPr defTabSz="913916"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Persist to deployment</a:t>
            </a:r>
          </a:p>
          <a:p>
            <a:pPr defTabSz="913916"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User led migration</a:t>
            </a:r>
          </a:p>
          <a:p>
            <a:pPr defTabSz="913916" fontAlgn="base">
              <a:lnSpc>
                <a:spcPct val="90000"/>
              </a:lnSpc>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a:p>
            <a:pPr defTabSz="913916" fontAlgn="base">
              <a:lnSpc>
                <a:spcPct val="90000"/>
              </a:lnSpc>
              <a:spcBef>
                <a:spcPct val="0"/>
              </a:spcBef>
              <a:spcAft>
                <a:spcPct val="0"/>
              </a:spcAft>
            </a:pPr>
            <a:r>
              <a:rPr lang="en-US" sz="1764" dirty="0">
                <a:gradFill>
                  <a:gsLst>
                    <a:gs pos="0">
                      <a:srgbClr val="FFFFFF"/>
                    </a:gs>
                    <a:gs pos="100000">
                      <a:srgbClr val="FFFFFF"/>
                    </a:gs>
                  </a:gsLst>
                  <a:lin ang="5400000" scaled="0"/>
                </a:gradFill>
                <a:ea typeface="Segoe UI" pitchFamily="34" charset="0"/>
                <a:cs typeface="Segoe UI" pitchFamily="34" charset="0"/>
              </a:rPr>
              <a:t>        </a:t>
            </a:r>
          </a:p>
          <a:p>
            <a:pPr defTabSz="913916" fontAlgn="base">
              <a:lnSpc>
                <a:spcPct val="90000"/>
              </a:lnSpc>
              <a:spcBef>
                <a:spcPct val="0"/>
              </a:spcBef>
              <a:spcAft>
                <a:spcPct val="0"/>
              </a:spcAft>
            </a:pPr>
            <a:endParaRPr lang="en-US" sz="1568" dirty="0">
              <a:gradFill>
                <a:gsLst>
                  <a:gs pos="0">
                    <a:srgbClr val="FFFFFF"/>
                  </a:gs>
                  <a:gs pos="100000">
                    <a:srgbClr val="FFFFFF"/>
                  </a:gs>
                </a:gsLst>
                <a:lin ang="5400000" scaled="0"/>
              </a:gradFill>
              <a:ea typeface="Segoe UI" pitchFamily="34" charset="0"/>
              <a:cs typeface="Segoe UI" pitchFamily="34" charset="0"/>
            </a:endParaRPr>
          </a:p>
        </p:txBody>
      </p:sp>
      <p:sp>
        <p:nvSpPr>
          <p:cNvPr id="34" name="Title 33"/>
          <p:cNvSpPr>
            <a:spLocks noGrp="1"/>
          </p:cNvSpPr>
          <p:nvPr>
            <p:ph type="title"/>
          </p:nvPr>
        </p:nvSpPr>
        <p:spPr/>
        <p:txBody>
          <a:bodyPr/>
          <a:lstStyle/>
          <a:p>
            <a:pPr defTabSz="761301">
              <a:lnSpc>
                <a:spcPct val="100000"/>
              </a:lnSpc>
              <a:spcBef>
                <a:spcPts val="0"/>
              </a:spcBef>
            </a:pPr>
            <a:r>
              <a:rPr lang="en-US" sz="4800" dirty="0"/>
              <a:t>First use in hours, Onboarding in days</a:t>
            </a:r>
            <a:br>
              <a:rPr lang="en-US" sz="4800" dirty="0"/>
            </a:br>
            <a:r>
              <a:rPr lang="en-US" sz="2400" kern="0" spc="-40" dirty="0">
                <a:ln>
                  <a:solidFill>
                    <a:srgbClr val="FFFFFF">
                      <a:alpha val="0"/>
                    </a:srgbClr>
                  </a:solidFill>
                </a:ln>
                <a:solidFill>
                  <a:srgbClr val="000000">
                    <a:lumMod val="75000"/>
                    <a:lumOff val="25000"/>
                  </a:srgbClr>
                </a:solidFill>
                <a:latin typeface="Segoe UI"/>
              </a:rPr>
              <a:t>Exchange, SharePoint, Lync, Office 365 ProPlus, WA Active Directory</a:t>
            </a:r>
            <a:br>
              <a:rPr lang="en-US" sz="2400" kern="0" spc="-40" dirty="0">
                <a:ln>
                  <a:solidFill>
                    <a:srgbClr val="FFFFFF">
                      <a:alpha val="0"/>
                    </a:srgbClr>
                  </a:solidFill>
                </a:ln>
                <a:solidFill>
                  <a:srgbClr val="000000">
                    <a:lumMod val="75000"/>
                    <a:lumOff val="25000"/>
                  </a:srgbClr>
                </a:solidFill>
                <a:latin typeface="Segoe UI"/>
              </a:rPr>
            </a:br>
            <a:endParaRPr lang="en-US" sz="4800" dirty="0"/>
          </a:p>
        </p:txBody>
      </p:sp>
      <p:sp>
        <p:nvSpPr>
          <p:cNvPr id="44" name="Freeform 99"/>
          <p:cNvSpPr>
            <a:spLocks noChangeAspect="1"/>
          </p:cNvSpPr>
          <p:nvPr/>
        </p:nvSpPr>
        <p:spPr bwMode="black">
          <a:xfrm>
            <a:off x="2628749" y="6295845"/>
            <a:ext cx="274320" cy="20574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rgbClr val="FFFFFF"/>
          </a:solidFill>
          <a:ln>
            <a:noFill/>
          </a:ln>
          <a:extLst/>
        </p:spPr>
        <p:txBody>
          <a:bodyPr vert="horz" wrap="square" lIns="91421" tIns="45710" rIns="91421" bIns="45710" numCol="1" anchor="t" anchorCtr="0" compatLnSpc="1">
            <a:prstTxWarp prst="textNoShape">
              <a:avLst/>
            </a:prstTxWarp>
          </a:bodyPr>
          <a:lstStyle/>
          <a:p>
            <a:pPr defTabSz="914363"/>
            <a:endParaRPr lang="en-US" sz="1764" dirty="0">
              <a:solidFill>
                <a:srgbClr val="000000"/>
              </a:solidFill>
            </a:endParaRPr>
          </a:p>
        </p:txBody>
      </p:sp>
      <p:sp>
        <p:nvSpPr>
          <p:cNvPr id="2" name="TextBox 1"/>
          <p:cNvSpPr txBox="1"/>
          <p:nvPr/>
        </p:nvSpPr>
        <p:spPr>
          <a:xfrm>
            <a:off x="2849115" y="6176902"/>
            <a:ext cx="1408507" cy="457200"/>
          </a:xfrm>
          <a:prstGeom prst="rect">
            <a:avLst/>
          </a:prstGeom>
          <a:noFill/>
        </p:spPr>
        <p:txBody>
          <a:bodyPr wrap="square" lIns="179238" tIns="143391" rIns="179238" bIns="143391" rtlCol="0">
            <a:spAutoFit/>
          </a:bodyPr>
          <a:lstStyle/>
          <a:p>
            <a:pPr defTabSz="914363">
              <a:lnSpc>
                <a:spcPct val="90000"/>
              </a:lnSpc>
              <a:spcAft>
                <a:spcPts val="588"/>
              </a:spcAft>
            </a:pPr>
            <a:r>
              <a:rPr lang="en-US" sz="1200" dirty="0">
                <a:solidFill>
                  <a:srgbClr val="FFFFFF"/>
                </a:solidFill>
              </a:rPr>
              <a:t>Pilot complete</a:t>
            </a:r>
          </a:p>
        </p:txBody>
      </p:sp>
      <p:sp>
        <p:nvSpPr>
          <p:cNvPr id="9" name="Freeform 99"/>
          <p:cNvSpPr>
            <a:spLocks noChangeAspect="1"/>
          </p:cNvSpPr>
          <p:nvPr/>
        </p:nvSpPr>
        <p:spPr bwMode="black">
          <a:xfrm>
            <a:off x="5903915" y="6295845"/>
            <a:ext cx="274320" cy="20574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rgbClr val="FFFFFF"/>
          </a:solidFill>
          <a:ln>
            <a:noFill/>
          </a:ln>
          <a:extLst/>
        </p:spPr>
        <p:txBody>
          <a:bodyPr vert="horz" wrap="square" lIns="91421" tIns="45710" rIns="91421" bIns="45710" numCol="1" anchor="t" anchorCtr="0" compatLnSpc="1">
            <a:prstTxWarp prst="textNoShape">
              <a:avLst/>
            </a:prstTxWarp>
          </a:bodyPr>
          <a:lstStyle/>
          <a:p>
            <a:pPr defTabSz="914363"/>
            <a:endParaRPr lang="en-US" sz="1764" dirty="0">
              <a:solidFill>
                <a:srgbClr val="000000"/>
              </a:solidFill>
            </a:endParaRPr>
          </a:p>
        </p:txBody>
      </p:sp>
      <p:sp>
        <p:nvSpPr>
          <p:cNvPr id="45" name="Freeform 18"/>
          <p:cNvSpPr>
            <a:spLocks noEditPoints="1"/>
          </p:cNvSpPr>
          <p:nvPr/>
        </p:nvSpPr>
        <p:spPr bwMode="black">
          <a:xfrm>
            <a:off x="7592746" y="6268149"/>
            <a:ext cx="245414" cy="295742"/>
          </a:xfrm>
          <a:custGeom>
            <a:avLst/>
            <a:gdLst>
              <a:gd name="T0" fmla="*/ 129 w 246"/>
              <a:gd name="T1" fmla="*/ 192 h 300"/>
              <a:gd name="T2" fmla="*/ 43 w 246"/>
              <a:gd name="T3" fmla="*/ 202 h 300"/>
              <a:gd name="T4" fmla="*/ 129 w 246"/>
              <a:gd name="T5" fmla="*/ 126 h 300"/>
              <a:gd name="T6" fmla="*/ 43 w 246"/>
              <a:gd name="T7" fmla="*/ 135 h 300"/>
              <a:gd name="T8" fmla="*/ 129 w 246"/>
              <a:gd name="T9" fmla="*/ 126 h 300"/>
              <a:gd name="T10" fmla="*/ 215 w 246"/>
              <a:gd name="T11" fmla="*/ 101 h 300"/>
              <a:gd name="T12" fmla="*/ 219 w 246"/>
              <a:gd name="T13" fmla="*/ 90 h 300"/>
              <a:gd name="T14" fmla="*/ 208 w 246"/>
              <a:gd name="T15" fmla="*/ 111 h 300"/>
              <a:gd name="T16" fmla="*/ 43 w 246"/>
              <a:gd name="T17" fmla="*/ 92 h 300"/>
              <a:gd name="T18" fmla="*/ 117 w 246"/>
              <a:gd name="T19" fmla="*/ 102 h 300"/>
              <a:gd name="T20" fmla="*/ 43 w 246"/>
              <a:gd name="T21" fmla="*/ 235 h 300"/>
              <a:gd name="T22" fmla="*/ 117 w 246"/>
              <a:gd name="T23" fmla="*/ 226 h 300"/>
              <a:gd name="T24" fmla="*/ 43 w 246"/>
              <a:gd name="T25" fmla="*/ 235 h 300"/>
              <a:gd name="T26" fmla="*/ 11 w 246"/>
              <a:gd name="T27" fmla="*/ 287 h 300"/>
              <a:gd name="T28" fmla="*/ 35 w 246"/>
              <a:gd name="T29" fmla="*/ 36 h 300"/>
              <a:gd name="T30" fmla="*/ 0 w 246"/>
              <a:gd name="T31" fmla="*/ 22 h 300"/>
              <a:gd name="T32" fmla="*/ 219 w 246"/>
              <a:gd name="T33" fmla="*/ 300 h 300"/>
              <a:gd name="T34" fmla="*/ 208 w 246"/>
              <a:gd name="T35" fmla="*/ 173 h 300"/>
              <a:gd name="T36" fmla="*/ 117 w 246"/>
              <a:gd name="T37" fmla="*/ 159 h 300"/>
              <a:gd name="T38" fmla="*/ 43 w 246"/>
              <a:gd name="T39" fmla="*/ 169 h 300"/>
              <a:gd name="T40" fmla="*/ 117 w 246"/>
              <a:gd name="T41" fmla="*/ 159 h 300"/>
              <a:gd name="T42" fmla="*/ 57 w 246"/>
              <a:gd name="T43" fmla="*/ 22 h 300"/>
              <a:gd name="T44" fmla="*/ 86 w 246"/>
              <a:gd name="T45" fmla="*/ 20 h 300"/>
              <a:gd name="T46" fmla="*/ 110 w 246"/>
              <a:gd name="T47" fmla="*/ 0 h 300"/>
              <a:gd name="T48" fmla="*/ 133 w 246"/>
              <a:gd name="T49" fmla="*/ 20 h 300"/>
              <a:gd name="T50" fmla="*/ 162 w 246"/>
              <a:gd name="T51" fmla="*/ 22 h 300"/>
              <a:gd name="T52" fmla="*/ 179 w 246"/>
              <a:gd name="T53" fmla="*/ 43 h 300"/>
              <a:gd name="T54" fmla="*/ 41 w 246"/>
              <a:gd name="T55" fmla="*/ 36 h 300"/>
              <a:gd name="T56" fmla="*/ 110 w 246"/>
              <a:gd name="T57" fmla="*/ 20 h 300"/>
              <a:gd name="T58" fmla="*/ 110 w 246"/>
              <a:gd name="T59" fmla="*/ 11 h 300"/>
              <a:gd name="T60" fmla="*/ 190 w 246"/>
              <a:gd name="T61" fmla="*/ 269 h 300"/>
              <a:gd name="T62" fmla="*/ 29 w 246"/>
              <a:gd name="T63" fmla="*/ 59 h 300"/>
              <a:gd name="T64" fmla="*/ 190 w 246"/>
              <a:gd name="T65" fmla="*/ 71 h 300"/>
              <a:gd name="T66" fmla="*/ 200 w 246"/>
              <a:gd name="T67" fmla="*/ 49 h 300"/>
              <a:gd name="T68" fmla="*/ 19 w 246"/>
              <a:gd name="T69" fmla="*/ 278 h 300"/>
              <a:gd name="T70" fmla="*/ 200 w 246"/>
              <a:gd name="T71" fmla="*/ 185 h 300"/>
              <a:gd name="T72" fmla="*/ 190 w 246"/>
              <a:gd name="T73" fmla="*/ 269 h 300"/>
              <a:gd name="T74" fmla="*/ 190 w 246"/>
              <a:gd name="T75" fmla="*/ 133 h 300"/>
              <a:gd name="T76" fmla="*/ 200 w 246"/>
              <a:gd name="T77" fmla="*/ 124 h 300"/>
              <a:gd name="T78" fmla="*/ 215 w 246"/>
              <a:gd name="T79" fmla="*/ 35 h 300"/>
              <a:gd name="T80" fmla="*/ 219 w 246"/>
              <a:gd name="T81" fmla="*/ 22 h 300"/>
              <a:gd name="T82" fmla="*/ 184 w 246"/>
              <a:gd name="T83" fmla="*/ 36 h 300"/>
              <a:gd name="T84" fmla="*/ 208 w 246"/>
              <a:gd name="T85" fmla="*/ 44 h 300"/>
              <a:gd name="T86" fmla="*/ 246 w 246"/>
              <a:gd name="T87" fmla="*/ 41 h 300"/>
              <a:gd name="T88" fmla="*/ 155 w 246"/>
              <a:gd name="T89" fmla="*/ 134 h 300"/>
              <a:gd name="T90" fmla="*/ 156 w 246"/>
              <a:gd name="T91" fmla="*/ 92 h 300"/>
              <a:gd name="T92" fmla="*/ 218 w 246"/>
              <a:gd name="T93" fmla="*/ 41 h 300"/>
              <a:gd name="T94" fmla="*/ 246 w 246"/>
              <a:gd name="T95" fmla="*/ 107 h 300"/>
              <a:gd name="T96" fmla="*/ 155 w 246"/>
              <a:gd name="T97" fmla="*/ 201 h 300"/>
              <a:gd name="T98" fmla="*/ 156 w 246"/>
              <a:gd name="T99" fmla="*/ 159 h 300"/>
              <a:gd name="T100" fmla="*/ 218 w 246"/>
              <a:gd name="T101" fmla="*/ 10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rgbClr val="FFFFFF"/>
          </a:solidFill>
          <a:ln>
            <a:noFill/>
          </a:ln>
        </p:spPr>
        <p:txBody>
          <a:bodyPr vert="horz" wrap="square" lIns="80666" tIns="40334" rIns="80666" bIns="40334" numCol="1" anchor="t" anchorCtr="0" compatLnSpc="1">
            <a:prstTxWarp prst="textNoShape">
              <a:avLst/>
            </a:prstTxWarp>
          </a:bodyPr>
          <a:lstStyle/>
          <a:p>
            <a:pPr defTabSz="914363"/>
            <a:endParaRPr lang="en-US" sz="1568" dirty="0">
              <a:solidFill>
                <a:srgbClr val="000000"/>
              </a:solidFill>
            </a:endParaRPr>
          </a:p>
        </p:txBody>
      </p:sp>
      <p:sp>
        <p:nvSpPr>
          <p:cNvPr id="46" name="TextBox 45"/>
          <p:cNvSpPr txBox="1"/>
          <p:nvPr/>
        </p:nvSpPr>
        <p:spPr>
          <a:xfrm>
            <a:off x="6130111" y="6176902"/>
            <a:ext cx="1529843" cy="457200"/>
          </a:xfrm>
          <a:prstGeom prst="rect">
            <a:avLst/>
          </a:prstGeom>
          <a:noFill/>
        </p:spPr>
        <p:txBody>
          <a:bodyPr wrap="square" lIns="179238" tIns="143391" rIns="179238" bIns="143391" rtlCol="0">
            <a:spAutoFit/>
          </a:bodyPr>
          <a:lstStyle/>
          <a:p>
            <a:pPr defTabSz="914363">
              <a:lnSpc>
                <a:spcPct val="90000"/>
              </a:lnSpc>
              <a:spcAft>
                <a:spcPts val="588"/>
              </a:spcAft>
            </a:pPr>
            <a:r>
              <a:rPr lang="en-US" sz="1200" dirty="0">
                <a:solidFill>
                  <a:srgbClr val="FFFFFF"/>
                </a:solidFill>
              </a:rPr>
              <a:t>Deploy Complete</a:t>
            </a:r>
          </a:p>
        </p:txBody>
      </p:sp>
      <p:sp>
        <p:nvSpPr>
          <p:cNvPr id="71" name="Rectangle 70"/>
          <p:cNvSpPr/>
          <p:nvPr/>
        </p:nvSpPr>
        <p:spPr bwMode="auto">
          <a:xfrm>
            <a:off x="447132" y="3513830"/>
            <a:ext cx="3566160" cy="1155094"/>
          </a:xfrm>
          <a:prstGeom prst="rect">
            <a:avLst/>
          </a:prstGeom>
          <a:solidFill>
            <a:srgbClr val="D53015"/>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defTabSz="913916" fontAlgn="base">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What</a:t>
            </a:r>
          </a:p>
        </p:txBody>
      </p:sp>
      <p:sp>
        <p:nvSpPr>
          <p:cNvPr id="66" name="Rectangle 65"/>
          <p:cNvSpPr/>
          <p:nvPr/>
        </p:nvSpPr>
        <p:spPr bwMode="auto">
          <a:xfrm>
            <a:off x="447133" y="3929575"/>
            <a:ext cx="3554968" cy="640080"/>
          </a:xfrm>
          <a:prstGeom prst="rect">
            <a:avLst/>
          </a:prstGeom>
          <a:solidFill>
            <a:srgbClr val="D5301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0" rIns="91440" bIns="0" numCol="1" spcCol="0" rtlCol="0" fromWordArt="0" anchor="t" anchorCtr="0" forceAA="0" compatLnSpc="1">
            <a:prstTxWarp prst="textNoShape">
              <a:avLst/>
            </a:prstTxWarp>
            <a:noAutofit/>
          </a:bodyPr>
          <a:lstStyle/>
          <a:p>
            <a:pPr defTabSz="913916" fontAlgn="base">
              <a:spcBef>
                <a:spcPct val="0"/>
              </a:spcBef>
              <a:spcAft>
                <a:spcPct val="0"/>
              </a:spcAft>
            </a:pPr>
            <a:r>
              <a:rPr lang="en-US" sz="1176" b="1" dirty="0">
                <a:gradFill>
                  <a:gsLst>
                    <a:gs pos="0">
                      <a:srgbClr val="FFFFFF"/>
                    </a:gs>
                    <a:gs pos="100000">
                      <a:srgbClr val="FFFFFF"/>
                    </a:gs>
                  </a:gsLst>
                  <a:lin ang="5400000" scaled="0"/>
                </a:gradFill>
                <a:ea typeface="Segoe UI" pitchFamily="34" charset="0"/>
                <a:cs typeface="Segoe UI" pitchFamily="34" charset="0"/>
              </a:rPr>
              <a:t>Office 365 Service</a:t>
            </a:r>
            <a:r>
              <a:rPr lang="en-US" sz="1176" dirty="0">
                <a:gradFill>
                  <a:gsLst>
                    <a:gs pos="0">
                      <a:srgbClr val="FFFFFF"/>
                    </a:gs>
                    <a:gs pos="100000">
                      <a:srgbClr val="FFFFFF"/>
                    </a:gs>
                  </a:gsLst>
                  <a:lin ang="5400000" scaled="0"/>
                </a:gradFill>
                <a:ea typeface="Segoe UI" pitchFamily="34" charset="0"/>
                <a:cs typeface="Segoe UI" pitchFamily="34" charset="0"/>
              </a:rPr>
              <a:t/>
            </a:r>
            <a:br>
              <a:rPr lang="en-US" sz="1176" dirty="0">
                <a:gradFill>
                  <a:gsLst>
                    <a:gs pos="0">
                      <a:srgbClr val="FFFFFF"/>
                    </a:gs>
                    <a:gs pos="100000">
                      <a:srgbClr val="FFFFFF"/>
                    </a:gs>
                  </a:gsLst>
                  <a:lin ang="5400000" scaled="0"/>
                </a:gradFill>
                <a:ea typeface="Segoe UI" pitchFamily="34" charset="0"/>
                <a:cs typeface="Segoe UI" pitchFamily="34" charset="0"/>
              </a:rPr>
            </a:br>
            <a:r>
              <a:rPr lang="en-US" sz="1176" dirty="0">
                <a:gradFill>
                  <a:gsLst>
                    <a:gs pos="0">
                      <a:srgbClr val="FFFFFF"/>
                    </a:gs>
                    <a:gs pos="100000">
                      <a:srgbClr val="FFFFFF"/>
                    </a:gs>
                  </a:gsLst>
                  <a:lin ang="5400000" scaled="0"/>
                </a:gradFill>
                <a:ea typeface="Segoe UI" pitchFamily="34" charset="0"/>
                <a:cs typeface="Segoe UI" pitchFamily="34" charset="0"/>
              </a:rPr>
              <a:t>Exchange, SharePoint, Lync, Office Web Apps, Office 365 ProPlus, Mobile</a:t>
            </a:r>
          </a:p>
          <a:p>
            <a:pPr algn="ctr" defTabSz="913916" fontAlgn="base">
              <a:spcBef>
                <a:spcPct val="0"/>
              </a:spcBef>
              <a:spcAft>
                <a:spcPct val="0"/>
              </a:spcAft>
            </a:pPr>
            <a:endParaRPr lang="en-US" sz="1176" dirty="0">
              <a:gradFill>
                <a:gsLst>
                  <a:gs pos="0">
                    <a:srgbClr val="FFFFFF"/>
                  </a:gs>
                  <a:gs pos="100000">
                    <a:srgbClr val="FFFFFF"/>
                  </a:gs>
                </a:gsLst>
                <a:lin ang="5400000" scaled="0"/>
              </a:gradFill>
              <a:ea typeface="Segoe UI" pitchFamily="34" charset="0"/>
              <a:cs typeface="Segoe UI" pitchFamily="34" charset="0"/>
            </a:endParaRPr>
          </a:p>
        </p:txBody>
      </p:sp>
      <p:sp>
        <p:nvSpPr>
          <p:cNvPr id="72" name="Rectangle 71"/>
          <p:cNvSpPr/>
          <p:nvPr/>
        </p:nvSpPr>
        <p:spPr bwMode="auto">
          <a:xfrm>
            <a:off x="448204" y="4722957"/>
            <a:ext cx="3566160" cy="1478246"/>
          </a:xfrm>
          <a:prstGeom prst="rect">
            <a:avLst/>
          </a:prstGeom>
          <a:solidFill>
            <a:srgbClr val="D5301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defTabSz="913916" fontAlgn="base">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How</a:t>
            </a:r>
            <a:endParaRPr lang="en-US" sz="1176" dirty="0">
              <a:gradFill>
                <a:gsLst>
                  <a:gs pos="0">
                    <a:srgbClr val="FFFFFF"/>
                  </a:gs>
                  <a:gs pos="100000">
                    <a:srgbClr val="FFFFFF"/>
                  </a:gs>
                </a:gsLst>
                <a:lin ang="5400000" scaled="0"/>
              </a:gradFill>
              <a:ea typeface="Segoe UI" pitchFamily="34" charset="0"/>
              <a:cs typeface="Segoe UI" pitchFamily="34" charset="0"/>
            </a:endParaRPr>
          </a:p>
          <a:p>
            <a:pPr defTabSz="913916" fontAlgn="base">
              <a:spcBef>
                <a:spcPct val="0"/>
              </a:spcBef>
              <a:spcAft>
                <a:spcPct val="0"/>
              </a:spcAft>
            </a:pPr>
            <a:endParaRPr lang="en-US" sz="1176" dirty="0">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p:cNvSpPr/>
          <p:nvPr/>
        </p:nvSpPr>
        <p:spPr bwMode="auto">
          <a:xfrm>
            <a:off x="508277" y="5136696"/>
            <a:ext cx="1783080" cy="733584"/>
          </a:xfrm>
          <a:prstGeom prst="rect">
            <a:avLst/>
          </a:prstGeom>
          <a:solidFill>
            <a:srgbClr val="D5301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91440" bIns="0" numCol="1" spcCol="0" rtlCol="0" fromWordArt="0" anchor="t" anchorCtr="0" forceAA="0" compatLnSpc="1">
            <a:prstTxWarp prst="textNoShape">
              <a:avLst/>
            </a:prstTxWarp>
            <a:noAutofit/>
          </a:bodyPr>
          <a:lstStyle/>
          <a:p>
            <a:pPr defTabSz="913916" fontAlgn="base">
              <a:spcBef>
                <a:spcPct val="0"/>
              </a:spcBef>
              <a:spcAft>
                <a:spcPct val="0"/>
              </a:spcAft>
            </a:pPr>
            <a:r>
              <a:rPr lang="en-US" sz="1176" dirty="0">
                <a:gradFill>
                  <a:gsLst>
                    <a:gs pos="0">
                      <a:srgbClr val="FFFFFF"/>
                    </a:gs>
                    <a:gs pos="100000">
                      <a:srgbClr val="FFFFFF"/>
                    </a:gs>
                  </a:gsLst>
                  <a:lin ang="5400000" scaled="0"/>
                </a:gradFill>
                <a:ea typeface="Segoe UI" pitchFamily="34" charset="0"/>
                <a:cs typeface="Segoe UI" pitchFamily="34" charset="0"/>
              </a:rPr>
              <a:t>Service domain</a:t>
            </a:r>
          </a:p>
          <a:p>
            <a:pPr defTabSz="913916" fontAlgn="base">
              <a:spcBef>
                <a:spcPct val="0"/>
              </a:spcBef>
              <a:spcAft>
                <a:spcPct val="0"/>
              </a:spcAft>
            </a:pPr>
            <a:r>
              <a:rPr lang="en-US" sz="1176" dirty="0">
                <a:gradFill>
                  <a:gsLst>
                    <a:gs pos="0">
                      <a:srgbClr val="FFFFFF"/>
                    </a:gs>
                    <a:gs pos="100000">
                      <a:srgbClr val="FFFFFF"/>
                    </a:gs>
                  </a:gsLst>
                  <a:lin ang="5400000" scaled="0"/>
                </a:gradFill>
                <a:ea typeface="Segoe UI" pitchFamily="34" charset="0"/>
                <a:cs typeface="Segoe UI" pitchFamily="34" charset="0"/>
              </a:rPr>
              <a:t>Cloud Identity</a:t>
            </a:r>
          </a:p>
          <a:p>
            <a:pPr defTabSz="913916" fontAlgn="base">
              <a:spcBef>
                <a:spcPct val="0"/>
              </a:spcBef>
              <a:spcAft>
                <a:spcPct val="0"/>
              </a:spcAft>
            </a:pPr>
            <a:r>
              <a:rPr lang="en-US" sz="1176" dirty="0">
                <a:gradFill>
                  <a:gsLst>
                    <a:gs pos="0">
                      <a:srgbClr val="FFFFFF"/>
                    </a:gs>
                    <a:gs pos="100000">
                      <a:srgbClr val="FFFFFF"/>
                    </a:gs>
                  </a:gsLst>
                  <a:lin ang="5400000" scaled="0"/>
                </a:gradFill>
                <a:ea typeface="Segoe UI" pitchFamily="34" charset="0"/>
                <a:cs typeface="Segoe UI" pitchFamily="34" charset="0"/>
              </a:rPr>
              <a:t>Web Client</a:t>
            </a:r>
          </a:p>
          <a:p>
            <a:pPr defTabSz="913916" fontAlgn="base">
              <a:spcBef>
                <a:spcPct val="0"/>
              </a:spcBef>
              <a:spcAft>
                <a:spcPct val="0"/>
              </a:spcAft>
            </a:pPr>
            <a:endParaRPr lang="en-US" sz="1176" dirty="0">
              <a:gradFill>
                <a:gsLst>
                  <a:gs pos="0">
                    <a:srgbClr val="FFFFFF"/>
                  </a:gs>
                  <a:gs pos="100000">
                    <a:srgbClr val="FFFFFF"/>
                  </a:gs>
                </a:gsLst>
                <a:lin ang="5400000" scaled="0"/>
              </a:gradFill>
              <a:ea typeface="Segoe UI" pitchFamily="34" charset="0"/>
              <a:cs typeface="Segoe UI" pitchFamily="34" charset="0"/>
            </a:endParaRPr>
          </a:p>
        </p:txBody>
      </p:sp>
      <p:sp>
        <p:nvSpPr>
          <p:cNvPr id="73" name="Rectangle 72"/>
          <p:cNvSpPr/>
          <p:nvPr/>
        </p:nvSpPr>
        <p:spPr bwMode="auto">
          <a:xfrm>
            <a:off x="2221287" y="5136696"/>
            <a:ext cx="1783080" cy="733584"/>
          </a:xfrm>
          <a:prstGeom prst="rect">
            <a:avLst/>
          </a:prstGeom>
          <a:solidFill>
            <a:srgbClr val="D5301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0" rIns="91440" bIns="0" numCol="1" spcCol="0" rtlCol="0" fromWordArt="0" anchor="t" anchorCtr="0" forceAA="0" compatLnSpc="1">
            <a:prstTxWarp prst="textNoShape">
              <a:avLst/>
            </a:prstTxWarp>
            <a:noAutofit/>
          </a:bodyPr>
          <a:lstStyle/>
          <a:p>
            <a:pPr defTabSz="913916" fontAlgn="base">
              <a:spcBef>
                <a:spcPct val="0"/>
              </a:spcBef>
              <a:spcAft>
                <a:spcPct val="0"/>
              </a:spcAft>
            </a:pPr>
            <a:r>
              <a:rPr lang="en-US" sz="1176" dirty="0">
                <a:gradFill>
                  <a:gsLst>
                    <a:gs pos="0">
                      <a:srgbClr val="FFFFFF"/>
                    </a:gs>
                    <a:gs pos="100000">
                      <a:srgbClr val="FFFFFF"/>
                    </a:gs>
                  </a:gsLst>
                  <a:lin ang="5400000" scaled="0"/>
                </a:gradFill>
                <a:ea typeface="Segoe UI" pitchFamily="34" charset="0"/>
                <a:cs typeface="Segoe UI" pitchFamily="34" charset="0"/>
              </a:rPr>
              <a:t>Office client</a:t>
            </a:r>
          </a:p>
          <a:p>
            <a:pPr defTabSz="913916" fontAlgn="base">
              <a:spcBef>
                <a:spcPct val="0"/>
              </a:spcBef>
              <a:spcAft>
                <a:spcPct val="0"/>
              </a:spcAft>
            </a:pPr>
            <a:r>
              <a:rPr lang="en-US" sz="1176" dirty="0">
                <a:gradFill>
                  <a:gsLst>
                    <a:gs pos="0">
                      <a:srgbClr val="FFFFFF"/>
                    </a:gs>
                    <a:gs pos="100000">
                      <a:srgbClr val="FFFFFF"/>
                    </a:gs>
                  </a:gsLst>
                  <a:lin ang="5400000" scaled="0"/>
                </a:gradFill>
                <a:ea typeface="Segoe UI" pitchFamily="34" charset="0"/>
                <a:cs typeface="Segoe UI" pitchFamily="34" charset="0"/>
              </a:rPr>
              <a:t>Self Service</a:t>
            </a:r>
          </a:p>
          <a:p>
            <a:pPr defTabSz="913916" fontAlgn="base">
              <a:spcBef>
                <a:spcPct val="0"/>
              </a:spcBef>
              <a:spcAft>
                <a:spcPct val="0"/>
              </a:spcAft>
            </a:pPr>
            <a:endParaRPr lang="en-US" sz="1176" dirty="0">
              <a:gradFill>
                <a:gsLst>
                  <a:gs pos="0">
                    <a:srgbClr val="FFFFFF"/>
                  </a:gs>
                  <a:gs pos="100000">
                    <a:srgbClr val="FFFFFF"/>
                  </a:gs>
                </a:gsLst>
                <a:lin ang="5400000" scaled="0"/>
              </a:gradFill>
              <a:ea typeface="Segoe UI" pitchFamily="34" charset="0"/>
              <a:cs typeface="Segoe UI" pitchFamily="34" charset="0"/>
            </a:endParaRPr>
          </a:p>
        </p:txBody>
      </p:sp>
      <p:sp>
        <p:nvSpPr>
          <p:cNvPr id="75" name="Rectangle 11"/>
          <p:cNvSpPr/>
          <p:nvPr/>
        </p:nvSpPr>
        <p:spPr bwMode="auto">
          <a:xfrm>
            <a:off x="4284750" y="3513830"/>
            <a:ext cx="3566160" cy="1155094"/>
          </a:xfrm>
          <a:prstGeom prst="rect">
            <a:avLst/>
          </a:prstGeom>
          <a:solidFill>
            <a:srgbClr val="0062A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defTabSz="913916" fontAlgn="base">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What</a:t>
            </a:r>
          </a:p>
        </p:txBody>
      </p:sp>
      <p:sp>
        <p:nvSpPr>
          <p:cNvPr id="76" name="Rectangle 13"/>
          <p:cNvSpPr/>
          <p:nvPr/>
        </p:nvSpPr>
        <p:spPr bwMode="auto">
          <a:xfrm>
            <a:off x="4284751" y="3929575"/>
            <a:ext cx="3554968" cy="64008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0" rIns="91440" bIns="0" numCol="1" spcCol="0" rtlCol="0" fromWordArt="0" anchor="t" anchorCtr="0" forceAA="0" compatLnSpc="1">
            <a:prstTxWarp prst="textNoShape">
              <a:avLst/>
            </a:prstTxWarp>
            <a:noAutofit/>
          </a:bodyPr>
          <a:lstStyle/>
          <a:p>
            <a:pPr defTabSz="913916" fontAlgn="base">
              <a:spcBef>
                <a:spcPct val="0"/>
              </a:spcBef>
              <a:spcAft>
                <a:spcPct val="0"/>
              </a:spcAft>
            </a:pPr>
            <a:r>
              <a:rPr lang="en-US" sz="1176" b="1" dirty="0">
                <a:gradFill>
                  <a:gsLst>
                    <a:gs pos="0">
                      <a:srgbClr val="FFFFFF"/>
                    </a:gs>
                    <a:gs pos="100000">
                      <a:srgbClr val="FFFFFF"/>
                    </a:gs>
                  </a:gsLst>
                  <a:lin ang="5400000" scaled="0"/>
                </a:gradFill>
                <a:ea typeface="Segoe UI" pitchFamily="34" charset="0"/>
                <a:cs typeface="Segoe UI" pitchFamily="34" charset="0"/>
              </a:rPr>
              <a:t>All Pilot Features +</a:t>
            </a:r>
            <a:br>
              <a:rPr lang="en-US" sz="1176" b="1" dirty="0">
                <a:gradFill>
                  <a:gsLst>
                    <a:gs pos="0">
                      <a:srgbClr val="FFFFFF"/>
                    </a:gs>
                    <a:gs pos="100000">
                      <a:srgbClr val="FFFFFF"/>
                    </a:gs>
                  </a:gsLst>
                  <a:lin ang="5400000" scaled="0"/>
                </a:gradFill>
                <a:ea typeface="Segoe UI" pitchFamily="34" charset="0"/>
                <a:cs typeface="Segoe UI" pitchFamily="34" charset="0"/>
              </a:rPr>
            </a:br>
            <a:r>
              <a:rPr lang="en-US" sz="1176" dirty="0">
                <a:gradFill>
                  <a:gsLst>
                    <a:gs pos="0">
                      <a:srgbClr val="FFFFFF"/>
                    </a:gs>
                    <a:gs pos="100000">
                      <a:srgbClr val="FFFFFF"/>
                    </a:gs>
                  </a:gsLst>
                  <a:lin ang="5400000" scaled="0"/>
                </a:gradFill>
                <a:ea typeface="Segoe UI" pitchFamily="34" charset="0"/>
                <a:cs typeface="Segoe UI" pitchFamily="34" charset="0"/>
              </a:rPr>
              <a:t>Shared namespace, simple coexistence, external sites</a:t>
            </a:r>
          </a:p>
        </p:txBody>
      </p:sp>
      <p:sp>
        <p:nvSpPr>
          <p:cNvPr id="77" name="Rectangle 16"/>
          <p:cNvSpPr/>
          <p:nvPr/>
        </p:nvSpPr>
        <p:spPr bwMode="auto">
          <a:xfrm>
            <a:off x="4283698" y="4722957"/>
            <a:ext cx="3566160" cy="1478246"/>
          </a:xfrm>
          <a:prstGeom prst="rect">
            <a:avLst/>
          </a:prstGeom>
          <a:solidFill>
            <a:srgbClr val="0062A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defTabSz="913916" fontAlgn="base">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How</a:t>
            </a:r>
            <a:endParaRPr lang="en-US" sz="1176" dirty="0">
              <a:gradFill>
                <a:gsLst>
                  <a:gs pos="0">
                    <a:srgbClr val="FFFFFF"/>
                  </a:gs>
                  <a:gs pos="100000">
                    <a:srgbClr val="FFFFFF"/>
                  </a:gs>
                </a:gsLst>
                <a:lin ang="5400000" scaled="0"/>
              </a:gradFill>
              <a:ea typeface="Segoe UI" pitchFamily="34" charset="0"/>
              <a:cs typeface="Segoe UI" pitchFamily="34" charset="0"/>
            </a:endParaRPr>
          </a:p>
          <a:p>
            <a:pPr defTabSz="913916" fontAlgn="base">
              <a:spcBef>
                <a:spcPct val="0"/>
              </a:spcBef>
              <a:spcAft>
                <a:spcPct val="0"/>
              </a:spcAft>
            </a:pPr>
            <a:endParaRPr lang="en-US" sz="1176" dirty="0">
              <a:gradFill>
                <a:gsLst>
                  <a:gs pos="0">
                    <a:srgbClr val="FFFFFF"/>
                  </a:gs>
                  <a:gs pos="100000">
                    <a:srgbClr val="FFFFFF"/>
                  </a:gs>
                </a:gsLst>
                <a:lin ang="5400000" scaled="0"/>
              </a:gradFill>
              <a:ea typeface="Segoe UI" pitchFamily="34" charset="0"/>
              <a:cs typeface="Segoe UI" pitchFamily="34" charset="0"/>
            </a:endParaRPr>
          </a:p>
        </p:txBody>
      </p:sp>
      <p:sp>
        <p:nvSpPr>
          <p:cNvPr id="78" name="Rectangle 17"/>
          <p:cNvSpPr/>
          <p:nvPr/>
        </p:nvSpPr>
        <p:spPr bwMode="auto">
          <a:xfrm>
            <a:off x="4359011" y="5136696"/>
            <a:ext cx="1783080" cy="73358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91440" bIns="0" numCol="1" spcCol="0" rtlCol="0" fromWordArt="0" anchor="t" anchorCtr="0" forceAA="0" compatLnSpc="1">
            <a:prstTxWarp prst="textNoShape">
              <a:avLst/>
            </a:prstTxWarp>
            <a:noAutofit/>
          </a:bodyPr>
          <a:lstStyle/>
          <a:p>
            <a:pPr defTabSz="913916" fontAlgn="base">
              <a:spcBef>
                <a:spcPct val="0"/>
              </a:spcBef>
              <a:spcAft>
                <a:spcPct val="0"/>
              </a:spcAft>
            </a:pPr>
            <a:r>
              <a:rPr lang="en-US" sz="1176" b="1" dirty="0">
                <a:gradFill>
                  <a:gsLst>
                    <a:gs pos="0">
                      <a:srgbClr val="FFFFFF"/>
                    </a:gs>
                    <a:gs pos="100000">
                      <a:srgbClr val="FFFFFF"/>
                    </a:gs>
                  </a:gsLst>
                  <a:lin ang="5400000" scaled="0"/>
                </a:gradFill>
                <a:ea typeface="Segoe UI" pitchFamily="34" charset="0"/>
                <a:cs typeface="Segoe UI" pitchFamily="34" charset="0"/>
              </a:rPr>
              <a:t>Pilot +</a:t>
            </a:r>
          </a:p>
          <a:p>
            <a:pPr defTabSz="913916" fontAlgn="base">
              <a:spcBef>
                <a:spcPct val="0"/>
              </a:spcBef>
              <a:spcAft>
                <a:spcPct val="0"/>
              </a:spcAft>
            </a:pPr>
            <a:r>
              <a:rPr lang="en-US" sz="1176" dirty="0">
                <a:gradFill>
                  <a:gsLst>
                    <a:gs pos="0">
                      <a:srgbClr val="FFFFFF"/>
                    </a:gs>
                    <a:gs pos="100000">
                      <a:srgbClr val="FFFFFF"/>
                    </a:gs>
                  </a:gsLst>
                  <a:lin ang="5400000" scaled="0"/>
                </a:gradFill>
                <a:ea typeface="Segoe UI" pitchFamily="34" charset="0"/>
                <a:cs typeface="Segoe UI" pitchFamily="34" charset="0"/>
              </a:rPr>
              <a:t>IT led migration *</a:t>
            </a:r>
          </a:p>
          <a:p>
            <a:pPr defTabSz="913916" fontAlgn="base">
              <a:spcBef>
                <a:spcPct val="0"/>
              </a:spcBef>
              <a:spcAft>
                <a:spcPct val="0"/>
              </a:spcAft>
            </a:pPr>
            <a:r>
              <a:rPr lang="en-US" sz="1176" dirty="0">
                <a:gradFill>
                  <a:gsLst>
                    <a:gs pos="0">
                      <a:srgbClr val="FFFFFF"/>
                    </a:gs>
                    <a:gs pos="100000">
                      <a:srgbClr val="FFFFFF"/>
                    </a:gs>
                  </a:gsLst>
                  <a:lin ang="5400000" scaled="0"/>
                </a:gradFill>
                <a:ea typeface="Segoe UI" pitchFamily="34" charset="0"/>
                <a:cs typeface="Segoe UI" pitchFamily="34" charset="0"/>
              </a:rPr>
              <a:t>Customer domain</a:t>
            </a:r>
          </a:p>
          <a:p>
            <a:pPr defTabSz="913916" fontAlgn="base">
              <a:spcBef>
                <a:spcPct val="0"/>
              </a:spcBef>
              <a:spcAft>
                <a:spcPct val="0"/>
              </a:spcAft>
            </a:pPr>
            <a:r>
              <a:rPr lang="en-US" sz="1176" dirty="0">
                <a:gradFill>
                  <a:gsLst>
                    <a:gs pos="0">
                      <a:srgbClr val="FFFFFF"/>
                    </a:gs>
                    <a:gs pos="100000">
                      <a:srgbClr val="FFFFFF"/>
                    </a:gs>
                  </a:gsLst>
                  <a:lin ang="5400000" scaled="0"/>
                </a:gradFill>
                <a:ea typeface="Segoe UI" pitchFamily="34" charset="0"/>
                <a:cs typeface="Segoe UI" pitchFamily="34" charset="0"/>
              </a:rPr>
              <a:t>Directory sync</a:t>
            </a:r>
          </a:p>
          <a:p>
            <a:pPr defTabSz="913916" fontAlgn="base">
              <a:spcBef>
                <a:spcPct val="0"/>
              </a:spcBef>
              <a:spcAft>
                <a:spcPct val="0"/>
              </a:spcAft>
            </a:pPr>
            <a:endParaRPr lang="en-US" sz="1176" dirty="0">
              <a:gradFill>
                <a:gsLst>
                  <a:gs pos="0">
                    <a:srgbClr val="FFFFFF"/>
                  </a:gs>
                  <a:gs pos="100000">
                    <a:srgbClr val="FFFFFF"/>
                  </a:gs>
                </a:gsLst>
                <a:lin ang="5400000" scaled="0"/>
              </a:gradFill>
              <a:ea typeface="Segoe UI" pitchFamily="34" charset="0"/>
              <a:cs typeface="Segoe UI" pitchFamily="34" charset="0"/>
            </a:endParaRPr>
          </a:p>
        </p:txBody>
      </p:sp>
      <p:sp>
        <p:nvSpPr>
          <p:cNvPr id="79" name="Rectangle 18"/>
          <p:cNvSpPr/>
          <p:nvPr/>
        </p:nvSpPr>
        <p:spPr bwMode="auto">
          <a:xfrm>
            <a:off x="6056781" y="5136696"/>
            <a:ext cx="1783080" cy="73358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0" rIns="91440" bIns="0" numCol="1" spcCol="0" rtlCol="0" fromWordArt="0" anchor="t" anchorCtr="0" forceAA="0" compatLnSpc="1">
            <a:prstTxWarp prst="textNoShape">
              <a:avLst/>
            </a:prstTxWarp>
            <a:noAutofit/>
          </a:bodyPr>
          <a:lstStyle/>
          <a:p>
            <a:pPr defTabSz="913916" fontAlgn="base">
              <a:spcBef>
                <a:spcPct val="0"/>
              </a:spcBef>
              <a:spcAft>
                <a:spcPct val="0"/>
              </a:spcAft>
            </a:pPr>
            <a:endParaRPr lang="en-US" sz="1176" dirty="0">
              <a:gradFill>
                <a:gsLst>
                  <a:gs pos="0">
                    <a:srgbClr val="FFFFFF"/>
                  </a:gs>
                  <a:gs pos="100000">
                    <a:srgbClr val="FFFFFF"/>
                  </a:gs>
                </a:gsLst>
                <a:lin ang="5400000" scaled="0"/>
              </a:gradFill>
              <a:ea typeface="Segoe UI" pitchFamily="34" charset="0"/>
              <a:cs typeface="Segoe UI" pitchFamily="34" charset="0"/>
            </a:endParaRPr>
          </a:p>
          <a:p>
            <a:pPr defTabSz="913916" fontAlgn="base">
              <a:spcBef>
                <a:spcPct val="0"/>
              </a:spcBef>
              <a:spcAft>
                <a:spcPct val="0"/>
              </a:spcAft>
            </a:pPr>
            <a:r>
              <a:rPr lang="en-US" sz="1176" dirty="0">
                <a:gradFill>
                  <a:gsLst>
                    <a:gs pos="0">
                      <a:srgbClr val="FFFFFF"/>
                    </a:gs>
                    <a:gs pos="100000">
                      <a:srgbClr val="FFFFFF"/>
                    </a:gs>
                  </a:gsLst>
                  <a:lin ang="5400000" scaled="0"/>
                </a:gradFill>
                <a:ea typeface="Segoe UI" pitchFamily="34" charset="0"/>
                <a:cs typeface="Segoe UI" pitchFamily="34" charset="0"/>
              </a:rPr>
              <a:t>Password sync</a:t>
            </a:r>
          </a:p>
          <a:p>
            <a:pPr defTabSz="913916" fontAlgn="base">
              <a:spcBef>
                <a:spcPct val="0"/>
              </a:spcBef>
              <a:spcAft>
                <a:spcPct val="0"/>
              </a:spcAft>
            </a:pPr>
            <a:r>
              <a:rPr lang="en-US" sz="1176" dirty="0">
                <a:gradFill>
                  <a:gsLst>
                    <a:gs pos="0">
                      <a:srgbClr val="FFFFFF"/>
                    </a:gs>
                    <a:gs pos="100000">
                      <a:srgbClr val="FFFFFF"/>
                    </a:gs>
                  </a:gsLst>
                  <a:lin ang="5400000" scaled="0"/>
                </a:gradFill>
                <a:ea typeface="Segoe UI" pitchFamily="34" charset="0"/>
                <a:cs typeface="Segoe UI" pitchFamily="34" charset="0"/>
              </a:rPr>
              <a:t>Admin migrations</a:t>
            </a:r>
          </a:p>
          <a:p>
            <a:pPr defTabSz="913916" fontAlgn="base">
              <a:spcBef>
                <a:spcPct val="0"/>
              </a:spcBef>
              <a:spcAft>
                <a:spcPct val="0"/>
              </a:spcAft>
            </a:pPr>
            <a:r>
              <a:rPr lang="en-US" sz="1176" dirty="0">
                <a:gradFill>
                  <a:gsLst>
                    <a:gs pos="0">
                      <a:srgbClr val="FFFFFF"/>
                    </a:gs>
                    <a:gs pos="100000">
                      <a:srgbClr val="FFFFFF"/>
                    </a:gs>
                  </a:gsLst>
                  <a:lin ang="5400000" scaled="0"/>
                </a:gradFill>
                <a:ea typeface="Segoe UI" pitchFamily="34" charset="0"/>
                <a:cs typeface="Segoe UI" pitchFamily="34" charset="0"/>
              </a:rPr>
              <a:t>OnRamp</a:t>
            </a:r>
          </a:p>
        </p:txBody>
      </p:sp>
      <p:sp>
        <p:nvSpPr>
          <p:cNvPr id="80" name="Rectangle 79"/>
          <p:cNvSpPr/>
          <p:nvPr/>
        </p:nvSpPr>
        <p:spPr bwMode="auto">
          <a:xfrm>
            <a:off x="8132567" y="3513830"/>
            <a:ext cx="3561562" cy="1155094"/>
          </a:xfrm>
          <a:prstGeom prst="rect">
            <a:avLst/>
          </a:prstGeom>
          <a:solidFill>
            <a:srgbClr val="F07D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defTabSz="913916" fontAlgn="base">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What</a:t>
            </a:r>
          </a:p>
        </p:txBody>
      </p:sp>
      <p:sp>
        <p:nvSpPr>
          <p:cNvPr id="81" name="Rectangle 80"/>
          <p:cNvSpPr/>
          <p:nvPr/>
        </p:nvSpPr>
        <p:spPr bwMode="auto">
          <a:xfrm>
            <a:off x="8148343" y="3929575"/>
            <a:ext cx="3550384" cy="640080"/>
          </a:xfrm>
          <a:prstGeom prst="rect">
            <a:avLst/>
          </a:prstGeom>
          <a:solidFill>
            <a:srgbClr val="F07D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0" rIns="91440" bIns="0" numCol="1" spcCol="0" rtlCol="0" fromWordArt="0" anchor="t" anchorCtr="0" forceAA="0" compatLnSpc="1">
            <a:prstTxWarp prst="textNoShape">
              <a:avLst/>
            </a:prstTxWarp>
            <a:noAutofit/>
          </a:bodyPr>
          <a:lstStyle/>
          <a:p>
            <a:pPr defTabSz="913916" fontAlgn="base">
              <a:spcBef>
                <a:spcPct val="0"/>
              </a:spcBef>
              <a:spcAft>
                <a:spcPct val="0"/>
              </a:spcAft>
            </a:pPr>
            <a:r>
              <a:rPr lang="en-US" sz="1176" b="1" dirty="0">
                <a:gradFill>
                  <a:gsLst>
                    <a:gs pos="0">
                      <a:srgbClr val="FFFFFF"/>
                    </a:gs>
                    <a:gs pos="100000">
                      <a:srgbClr val="FFFFFF"/>
                    </a:gs>
                  </a:gsLst>
                  <a:lin ang="5400000" scaled="0"/>
                </a:gradFill>
                <a:ea typeface="Segoe UI" pitchFamily="34" charset="0"/>
                <a:cs typeface="Segoe UI" pitchFamily="34" charset="0"/>
              </a:rPr>
              <a:t>Deploy +</a:t>
            </a:r>
            <a:br>
              <a:rPr lang="en-US" sz="1176" b="1" dirty="0">
                <a:gradFill>
                  <a:gsLst>
                    <a:gs pos="0">
                      <a:srgbClr val="FFFFFF"/>
                    </a:gs>
                    <a:gs pos="100000">
                      <a:srgbClr val="FFFFFF"/>
                    </a:gs>
                  </a:gsLst>
                  <a:lin ang="5400000" scaled="0"/>
                </a:gradFill>
                <a:ea typeface="Segoe UI" pitchFamily="34" charset="0"/>
                <a:cs typeface="Segoe UI" pitchFamily="34" charset="0"/>
              </a:rPr>
            </a:br>
            <a:r>
              <a:rPr lang="en-US" sz="1176" dirty="0">
                <a:gradFill>
                  <a:gsLst>
                    <a:gs pos="0">
                      <a:srgbClr val="FFFFFF"/>
                    </a:gs>
                    <a:gs pos="100000">
                      <a:srgbClr val="FFFFFF"/>
                    </a:gs>
                  </a:gsLst>
                  <a:lin ang="5400000" scaled="0"/>
                </a:gradFill>
                <a:ea typeface="Segoe UI" pitchFamily="34" charset="0"/>
                <a:cs typeface="Segoe UI" pitchFamily="34" charset="0"/>
              </a:rPr>
              <a:t>Federation, Hybrid Delegation, and more </a:t>
            </a:r>
          </a:p>
          <a:p>
            <a:pPr algn="ctr" defTabSz="913916" fontAlgn="base">
              <a:spcBef>
                <a:spcPct val="0"/>
              </a:spcBef>
              <a:spcAft>
                <a:spcPct val="0"/>
              </a:spcAft>
            </a:pPr>
            <a:endParaRPr lang="en-US" sz="1176" dirty="0">
              <a:gradFill>
                <a:gsLst>
                  <a:gs pos="0">
                    <a:srgbClr val="FFFFFF"/>
                  </a:gs>
                  <a:gs pos="100000">
                    <a:srgbClr val="FFFFFF"/>
                  </a:gs>
                </a:gsLst>
                <a:lin ang="5400000" scaled="0"/>
              </a:gradFill>
              <a:ea typeface="Segoe UI" pitchFamily="34" charset="0"/>
              <a:cs typeface="Segoe UI" pitchFamily="34" charset="0"/>
            </a:endParaRPr>
          </a:p>
        </p:txBody>
      </p:sp>
      <p:sp>
        <p:nvSpPr>
          <p:cNvPr id="82" name="Rectangle 81"/>
          <p:cNvSpPr/>
          <p:nvPr/>
        </p:nvSpPr>
        <p:spPr bwMode="auto">
          <a:xfrm>
            <a:off x="8131515" y="4722957"/>
            <a:ext cx="3566160" cy="1478247"/>
          </a:xfrm>
          <a:prstGeom prst="rect">
            <a:avLst/>
          </a:prstGeom>
          <a:solidFill>
            <a:srgbClr val="F07D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defTabSz="913916" fontAlgn="base">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How</a:t>
            </a:r>
          </a:p>
          <a:p>
            <a:pPr defTabSz="913916"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83" name="Rectangle 82"/>
          <p:cNvSpPr/>
          <p:nvPr/>
        </p:nvSpPr>
        <p:spPr bwMode="auto">
          <a:xfrm>
            <a:off x="8200095" y="5136697"/>
            <a:ext cx="1783080" cy="968007"/>
          </a:xfrm>
          <a:prstGeom prst="rect">
            <a:avLst/>
          </a:prstGeom>
          <a:solidFill>
            <a:srgbClr val="F07D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91440" bIns="0" numCol="1" spcCol="0" rtlCol="0" fromWordArt="0" anchor="t" anchorCtr="0" forceAA="0" compatLnSpc="1">
            <a:prstTxWarp prst="textNoShape">
              <a:avLst/>
            </a:prstTxWarp>
            <a:noAutofit/>
          </a:bodyPr>
          <a:lstStyle/>
          <a:p>
            <a:pPr defTabSz="913916" fontAlgn="base">
              <a:spcBef>
                <a:spcPct val="0"/>
              </a:spcBef>
              <a:spcAft>
                <a:spcPct val="0"/>
              </a:spcAft>
            </a:pPr>
            <a:r>
              <a:rPr lang="en-US" sz="1176" b="1" dirty="0">
                <a:gradFill>
                  <a:gsLst>
                    <a:gs pos="0">
                      <a:srgbClr val="FFFFFF"/>
                    </a:gs>
                    <a:gs pos="100000">
                      <a:srgbClr val="FFFFFF"/>
                    </a:gs>
                  </a:gsLst>
                  <a:lin ang="5400000" scaled="0"/>
                </a:gradFill>
                <a:ea typeface="Segoe UI" pitchFamily="34" charset="0"/>
                <a:cs typeface="Segoe UI" pitchFamily="34" charset="0"/>
              </a:rPr>
              <a:t>Deploy+ *</a:t>
            </a:r>
          </a:p>
          <a:p>
            <a:pPr defTabSz="913916" fontAlgn="base">
              <a:spcBef>
                <a:spcPct val="0"/>
              </a:spcBef>
              <a:spcAft>
                <a:spcPct val="0"/>
              </a:spcAft>
            </a:pPr>
            <a:r>
              <a:rPr lang="en-US" sz="1176" dirty="0">
                <a:gradFill>
                  <a:gsLst>
                    <a:gs pos="0">
                      <a:srgbClr val="FFFFFF"/>
                    </a:gs>
                    <a:gs pos="100000">
                      <a:srgbClr val="FFFFFF"/>
                    </a:gs>
                  </a:gsLst>
                  <a:lin ang="5400000" scaled="0"/>
                </a:gradFill>
                <a:ea typeface="Segoe UI" pitchFamily="34" charset="0"/>
                <a:cs typeface="Segoe UI" pitchFamily="34" charset="0"/>
              </a:rPr>
              <a:t>Configure adv. features</a:t>
            </a:r>
          </a:p>
          <a:p>
            <a:pPr defTabSz="913916" fontAlgn="base">
              <a:spcBef>
                <a:spcPct val="0"/>
              </a:spcBef>
              <a:spcAft>
                <a:spcPct val="0"/>
              </a:spcAft>
            </a:pPr>
            <a:r>
              <a:rPr lang="en-US" sz="1176" dirty="0">
                <a:gradFill>
                  <a:gsLst>
                    <a:gs pos="0">
                      <a:srgbClr val="FFFFFF"/>
                    </a:gs>
                    <a:gs pos="100000">
                      <a:srgbClr val="FFFFFF"/>
                    </a:gs>
                  </a:gsLst>
                  <a:lin ang="5400000" scaled="0"/>
                </a:gradFill>
                <a:ea typeface="Segoe UI" pitchFamily="34" charset="0"/>
                <a:cs typeface="Segoe UI" pitchFamily="34" charset="0"/>
              </a:rPr>
              <a:t>Federated Identity</a:t>
            </a:r>
          </a:p>
          <a:p>
            <a:pPr defTabSz="913916" fontAlgn="base">
              <a:spcBef>
                <a:spcPct val="0"/>
              </a:spcBef>
              <a:spcAft>
                <a:spcPct val="0"/>
              </a:spcAft>
            </a:pPr>
            <a:r>
              <a:rPr lang="en-US" sz="1176" dirty="0">
                <a:gradFill>
                  <a:gsLst>
                    <a:gs pos="0">
                      <a:srgbClr val="FFFFFF"/>
                    </a:gs>
                    <a:gs pos="100000">
                      <a:srgbClr val="FFFFFF"/>
                    </a:gs>
                  </a:gsLst>
                  <a:lin ang="5400000" scaled="0"/>
                </a:gradFill>
                <a:ea typeface="Segoe UI" pitchFamily="34" charset="0"/>
                <a:cs typeface="Segoe UI" pitchFamily="34" charset="0"/>
              </a:rPr>
              <a:t>Exchange Hybrid</a:t>
            </a:r>
          </a:p>
          <a:p>
            <a:pPr defTabSz="913916" fontAlgn="base">
              <a:spcBef>
                <a:spcPct val="0"/>
              </a:spcBef>
              <a:spcAft>
                <a:spcPct val="0"/>
              </a:spcAft>
            </a:pPr>
            <a:r>
              <a:rPr lang="en-US" sz="1176" dirty="0">
                <a:gradFill>
                  <a:gsLst>
                    <a:gs pos="0">
                      <a:srgbClr val="FFFFFF"/>
                    </a:gs>
                    <a:gs pos="100000">
                      <a:srgbClr val="FFFFFF"/>
                    </a:gs>
                  </a:gsLst>
                  <a:lin ang="5400000" scaled="0"/>
                </a:gradFill>
                <a:ea typeface="Segoe UI" pitchFamily="34" charset="0"/>
                <a:cs typeface="Segoe UI" pitchFamily="34" charset="0"/>
              </a:rPr>
              <a:t>Corporate app store</a:t>
            </a:r>
          </a:p>
          <a:p>
            <a:pPr defTabSz="913916" fontAlgn="base">
              <a:spcBef>
                <a:spcPct val="0"/>
              </a:spcBef>
              <a:spcAft>
                <a:spcPct val="0"/>
              </a:spcAft>
            </a:pPr>
            <a:endParaRPr lang="en-US" sz="1176" dirty="0">
              <a:gradFill>
                <a:gsLst>
                  <a:gs pos="0">
                    <a:srgbClr val="FFFFFF"/>
                  </a:gs>
                  <a:gs pos="100000">
                    <a:srgbClr val="FFFFFF"/>
                  </a:gs>
                </a:gsLst>
                <a:lin ang="5400000" scaled="0"/>
              </a:gradFill>
              <a:ea typeface="Segoe UI" pitchFamily="34" charset="0"/>
              <a:cs typeface="Segoe UI" pitchFamily="34" charset="0"/>
            </a:endParaRPr>
          </a:p>
        </p:txBody>
      </p:sp>
      <p:sp>
        <p:nvSpPr>
          <p:cNvPr id="84" name="Rectangle 83"/>
          <p:cNvSpPr/>
          <p:nvPr/>
        </p:nvSpPr>
        <p:spPr bwMode="auto">
          <a:xfrm>
            <a:off x="9914595" y="5136696"/>
            <a:ext cx="1783080" cy="733584"/>
          </a:xfrm>
          <a:prstGeom prst="rect">
            <a:avLst/>
          </a:prstGeom>
          <a:solidFill>
            <a:srgbClr val="F07D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0" rIns="91440" bIns="0" numCol="1" spcCol="0" rtlCol="0" fromWordArt="0" anchor="t" anchorCtr="0" forceAA="0" compatLnSpc="1">
            <a:prstTxWarp prst="textNoShape">
              <a:avLst/>
            </a:prstTxWarp>
            <a:noAutofit/>
          </a:bodyPr>
          <a:lstStyle/>
          <a:p>
            <a:pPr defTabSz="913916" fontAlgn="base">
              <a:spcBef>
                <a:spcPct val="0"/>
              </a:spcBef>
              <a:spcAft>
                <a:spcPct val="0"/>
              </a:spcAft>
            </a:pPr>
            <a:endParaRPr lang="en-US" sz="1176" dirty="0">
              <a:gradFill>
                <a:gsLst>
                  <a:gs pos="0">
                    <a:srgbClr val="FFFFFF"/>
                  </a:gs>
                  <a:gs pos="100000">
                    <a:srgbClr val="FFFFFF"/>
                  </a:gs>
                </a:gsLst>
                <a:lin ang="5400000" scaled="0"/>
              </a:gradFill>
              <a:ea typeface="Segoe UI" pitchFamily="34" charset="0"/>
              <a:cs typeface="Segoe UI" pitchFamily="34" charset="0"/>
            </a:endParaRPr>
          </a:p>
          <a:p>
            <a:pPr defTabSz="913916" fontAlgn="base">
              <a:spcBef>
                <a:spcPct val="0"/>
              </a:spcBef>
              <a:spcAft>
                <a:spcPct val="0"/>
              </a:spcAft>
            </a:pPr>
            <a:r>
              <a:rPr lang="en-US" sz="1176" dirty="0">
                <a:gradFill>
                  <a:gsLst>
                    <a:gs pos="0">
                      <a:srgbClr val="FFFFFF"/>
                    </a:gs>
                    <a:gs pos="100000">
                      <a:srgbClr val="FFFFFF"/>
                    </a:gs>
                  </a:gsLst>
                  <a:lin ang="5400000" scaled="0"/>
                </a:gradFill>
                <a:ea typeface="Segoe UI" pitchFamily="34" charset="0"/>
                <a:cs typeface="Segoe UI" pitchFamily="34" charset="0"/>
              </a:rPr>
              <a:t>SharePoint Hybrid</a:t>
            </a:r>
          </a:p>
          <a:p>
            <a:pPr defTabSz="913916" fontAlgn="base">
              <a:spcBef>
                <a:spcPct val="0"/>
              </a:spcBef>
              <a:spcAft>
                <a:spcPct val="0"/>
              </a:spcAft>
            </a:pPr>
            <a:r>
              <a:rPr lang="en-US" sz="1176" dirty="0">
                <a:gradFill>
                  <a:gsLst>
                    <a:gs pos="0">
                      <a:srgbClr val="FFFFFF"/>
                    </a:gs>
                    <a:gs pos="100000">
                      <a:srgbClr val="FFFFFF"/>
                    </a:gs>
                  </a:gsLst>
                  <a:lin ang="5400000" scaled="0"/>
                </a:gradFill>
                <a:ea typeface="Segoe UI" pitchFamily="34" charset="0"/>
                <a:cs typeface="Segoe UI" pitchFamily="34" charset="0"/>
              </a:rPr>
              <a:t>Lync Hybrid</a:t>
            </a:r>
          </a:p>
          <a:p>
            <a:pPr defTabSz="913916" fontAlgn="base">
              <a:spcBef>
                <a:spcPct val="0"/>
              </a:spcBef>
              <a:spcAft>
                <a:spcPct val="0"/>
              </a:spcAft>
            </a:pPr>
            <a:r>
              <a:rPr lang="en-US" sz="1176" dirty="0">
                <a:gradFill>
                  <a:gsLst>
                    <a:gs pos="0">
                      <a:srgbClr val="FFFFFF"/>
                    </a:gs>
                    <a:gs pos="100000">
                      <a:srgbClr val="FFFFFF"/>
                    </a:gs>
                  </a:gsLst>
                  <a:lin ang="5400000" scaled="0"/>
                </a:gradFill>
                <a:ea typeface="Segoe UI" pitchFamily="34" charset="0"/>
                <a:cs typeface="Segoe UI" pitchFamily="34" charset="0"/>
              </a:rPr>
              <a:t>3</a:t>
            </a:r>
            <a:r>
              <a:rPr lang="en-US" sz="1176" baseline="30000" dirty="0">
                <a:gradFill>
                  <a:gsLst>
                    <a:gs pos="0">
                      <a:srgbClr val="FFFFFF"/>
                    </a:gs>
                    <a:gs pos="100000">
                      <a:srgbClr val="FFFFFF"/>
                    </a:gs>
                  </a:gsLst>
                  <a:lin ang="5400000" scaled="0"/>
                </a:gradFill>
                <a:ea typeface="Segoe UI" pitchFamily="34" charset="0"/>
                <a:cs typeface="Segoe UI" pitchFamily="34" charset="0"/>
              </a:rPr>
              <a:t>rd</a:t>
            </a:r>
            <a:r>
              <a:rPr lang="en-US" sz="1176" dirty="0">
                <a:gradFill>
                  <a:gsLst>
                    <a:gs pos="0">
                      <a:srgbClr val="FFFFFF"/>
                    </a:gs>
                    <a:gs pos="100000">
                      <a:srgbClr val="FFFFFF"/>
                    </a:gs>
                  </a:gsLst>
                  <a:lin ang="5400000" scaled="0"/>
                </a:gradFill>
                <a:ea typeface="Segoe UI" pitchFamily="34" charset="0"/>
                <a:cs typeface="Segoe UI" pitchFamily="34" charset="0"/>
              </a:rPr>
              <a:t> party migration tools</a:t>
            </a:r>
          </a:p>
        </p:txBody>
      </p:sp>
      <p:sp>
        <p:nvSpPr>
          <p:cNvPr id="48" name="Freeform 99"/>
          <p:cNvSpPr>
            <a:spLocks noChangeAspect="1"/>
          </p:cNvSpPr>
          <p:nvPr/>
        </p:nvSpPr>
        <p:spPr bwMode="black">
          <a:xfrm>
            <a:off x="9915377" y="6295845"/>
            <a:ext cx="274320" cy="20574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rgbClr val="FFFFFF"/>
          </a:solidFill>
          <a:ln>
            <a:noFill/>
          </a:ln>
          <a:extLst/>
        </p:spPr>
        <p:txBody>
          <a:bodyPr vert="horz" wrap="square" lIns="91421" tIns="45710" rIns="91421" bIns="45710" numCol="1" anchor="t" anchorCtr="0" compatLnSpc="1">
            <a:prstTxWarp prst="textNoShape">
              <a:avLst/>
            </a:prstTxWarp>
          </a:bodyPr>
          <a:lstStyle/>
          <a:p>
            <a:pPr defTabSz="914363"/>
            <a:endParaRPr lang="en-US" sz="1764" dirty="0">
              <a:solidFill>
                <a:srgbClr val="000000"/>
              </a:solidFill>
            </a:endParaRPr>
          </a:p>
        </p:txBody>
      </p:sp>
      <p:sp>
        <p:nvSpPr>
          <p:cNvPr id="49" name="TextBox 48"/>
          <p:cNvSpPr txBox="1"/>
          <p:nvPr/>
        </p:nvSpPr>
        <p:spPr>
          <a:xfrm>
            <a:off x="10160892" y="6176902"/>
            <a:ext cx="1698090" cy="457200"/>
          </a:xfrm>
          <a:prstGeom prst="rect">
            <a:avLst/>
          </a:prstGeom>
          <a:noFill/>
        </p:spPr>
        <p:txBody>
          <a:bodyPr wrap="square" lIns="179238" tIns="143391" rIns="179238" bIns="143391" rtlCol="0">
            <a:spAutoFit/>
          </a:bodyPr>
          <a:lstStyle/>
          <a:p>
            <a:pPr defTabSz="914363">
              <a:lnSpc>
                <a:spcPct val="90000"/>
              </a:lnSpc>
              <a:spcAft>
                <a:spcPts val="588"/>
              </a:spcAft>
            </a:pPr>
            <a:r>
              <a:rPr lang="en-US" sz="1200" dirty="0">
                <a:solidFill>
                  <a:srgbClr val="FFFFFF"/>
                </a:solidFill>
              </a:rPr>
              <a:t>Adopt new features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0837" y="1514330"/>
            <a:ext cx="845606" cy="737049"/>
          </a:xfrm>
          <a:prstGeom prst="rect">
            <a:avLst/>
          </a:prstGeom>
        </p:spPr>
      </p:pic>
      <p:sp>
        <p:nvSpPr>
          <p:cNvPr id="43" name="Rectangle 42"/>
          <p:cNvSpPr/>
          <p:nvPr/>
        </p:nvSpPr>
        <p:spPr>
          <a:xfrm>
            <a:off x="4193044" y="1526771"/>
            <a:ext cx="3571392" cy="627864"/>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b" anchorCtr="0" compatLnSpc="1">
            <a:prstTxWarp prst="textNoShape">
              <a:avLst/>
            </a:prstTxWarp>
            <a:spAutoFit/>
          </a:bodyPr>
          <a:lstStyle/>
          <a:p>
            <a:pPr defTabSz="913554" fontAlgn="base">
              <a:lnSpc>
                <a:spcPct val="90000"/>
              </a:lnSpc>
              <a:spcBef>
                <a:spcPct val="0"/>
              </a:spcBef>
              <a:spcAft>
                <a:spcPct val="0"/>
              </a:spcAft>
            </a:pPr>
            <a:r>
              <a:rPr lang="en-US" sz="3200" dirty="0">
                <a:solidFill>
                  <a:srgbClr val="FFFFFF"/>
                </a:solidFill>
                <a:latin typeface="Segoe UI Light"/>
                <a:ea typeface="Segoe UI" pitchFamily="34" charset="0"/>
                <a:cs typeface="Segoe UI" pitchFamily="34" charset="0"/>
              </a:rPr>
              <a:t>      Deploy</a:t>
            </a:r>
          </a:p>
        </p:txBody>
      </p:sp>
      <p:sp>
        <p:nvSpPr>
          <p:cNvPr id="47" name="Rectangle 46"/>
          <p:cNvSpPr/>
          <p:nvPr/>
        </p:nvSpPr>
        <p:spPr>
          <a:xfrm>
            <a:off x="8037639" y="1532904"/>
            <a:ext cx="3561814" cy="627864"/>
          </a:xfrm>
          <a:prstGeom prst="rect">
            <a:avLst/>
          </a:prstGeom>
          <a:solidFill>
            <a:srgbClr val="F68C1E"/>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b" anchorCtr="0" compatLnSpc="1">
            <a:prstTxWarp prst="textNoShape">
              <a:avLst/>
            </a:prstTxWarp>
            <a:spAutoFit/>
          </a:bodyPr>
          <a:lstStyle/>
          <a:p>
            <a:pPr defTabSz="913554" fontAlgn="base">
              <a:lnSpc>
                <a:spcPct val="90000"/>
              </a:lnSpc>
              <a:spcBef>
                <a:spcPct val="0"/>
              </a:spcBef>
              <a:spcAft>
                <a:spcPct val="0"/>
              </a:spcAft>
            </a:pPr>
            <a:r>
              <a:rPr lang="en-US" sz="3200" dirty="0">
                <a:solidFill>
                  <a:srgbClr val="FFFFFF"/>
                </a:solidFill>
                <a:latin typeface="Segoe UI Light"/>
                <a:ea typeface="Segoe UI" pitchFamily="34" charset="0"/>
                <a:cs typeface="Segoe UI" pitchFamily="34" charset="0"/>
              </a:rPr>
              <a:t>      Enhance</a:t>
            </a:r>
          </a:p>
        </p:txBody>
      </p:sp>
      <p:sp>
        <p:nvSpPr>
          <p:cNvPr id="50" name="Rectangle 49"/>
          <p:cNvSpPr/>
          <p:nvPr/>
        </p:nvSpPr>
        <p:spPr bwMode="auto">
          <a:xfrm>
            <a:off x="364957" y="1545573"/>
            <a:ext cx="1926400" cy="627864"/>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b" anchorCtr="0" compatLnSpc="1">
            <a:prstTxWarp prst="textNoShape">
              <a:avLst/>
            </a:prstTxWarp>
            <a:spAutoFit/>
          </a:bodyPr>
          <a:lstStyle/>
          <a:p>
            <a:pPr defTabSz="913554" fontAlgn="base">
              <a:lnSpc>
                <a:spcPct val="90000"/>
              </a:lnSpc>
              <a:spcBef>
                <a:spcPct val="0"/>
              </a:spcBef>
              <a:spcAft>
                <a:spcPct val="0"/>
              </a:spcAft>
            </a:pPr>
            <a:r>
              <a:rPr lang="en-US" sz="3200" dirty="0">
                <a:solidFill>
                  <a:srgbClr val="FFFFFF"/>
                </a:solidFill>
                <a:latin typeface="Segoe UI Light"/>
                <a:ea typeface="Segoe UI" pitchFamily="34" charset="0"/>
                <a:cs typeface="Segoe UI" pitchFamily="34" charset="0"/>
              </a:rPr>
              <a:t>      Pilot</a:t>
            </a:r>
          </a:p>
        </p:txBody>
      </p:sp>
      <p:sp>
        <p:nvSpPr>
          <p:cNvPr id="51" name="Oval 50"/>
          <p:cNvSpPr/>
          <p:nvPr/>
        </p:nvSpPr>
        <p:spPr bwMode="auto">
          <a:xfrm>
            <a:off x="508277" y="1640437"/>
            <a:ext cx="407670" cy="419400"/>
          </a:xfrm>
          <a:prstGeom prst="ellipse">
            <a:avLst/>
          </a:prstGeom>
          <a:solidFill>
            <a:schemeClr val="accent1"/>
          </a:solid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1</a:t>
            </a:r>
          </a:p>
        </p:txBody>
      </p:sp>
      <p:sp>
        <p:nvSpPr>
          <p:cNvPr id="52" name="Oval 51"/>
          <p:cNvSpPr/>
          <p:nvPr/>
        </p:nvSpPr>
        <p:spPr bwMode="auto">
          <a:xfrm>
            <a:off x="4342981" y="1631003"/>
            <a:ext cx="407670" cy="419400"/>
          </a:xfrm>
          <a:prstGeom prst="ellipse">
            <a:avLst/>
          </a:prstGeom>
          <a:solidFill>
            <a:srgbClr val="0062AC"/>
          </a:solid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 tIns="0" rIns="0" bIns="9144"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2</a:t>
            </a:r>
          </a:p>
        </p:txBody>
      </p:sp>
      <p:sp>
        <p:nvSpPr>
          <p:cNvPr id="53" name="Oval 52"/>
          <p:cNvSpPr/>
          <p:nvPr/>
        </p:nvSpPr>
        <p:spPr bwMode="auto">
          <a:xfrm>
            <a:off x="8196985" y="1637136"/>
            <a:ext cx="407670" cy="419400"/>
          </a:xfrm>
          <a:prstGeom prst="ellipse">
            <a:avLst/>
          </a:prstGeom>
          <a:solidFill>
            <a:srgbClr val="F07D0A"/>
          </a:solid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 tIns="0" rIns="0" bIns="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3</a:t>
            </a: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01660" y="1560899"/>
            <a:ext cx="1119224" cy="737049"/>
          </a:xfrm>
          <a:prstGeom prst="rect">
            <a:avLst/>
          </a:prstGeom>
        </p:spPr>
      </p:pic>
      <p:grpSp>
        <p:nvGrpSpPr>
          <p:cNvPr id="54" name="Group 53"/>
          <p:cNvGrpSpPr>
            <a:grpSpLocks noChangeAspect="1"/>
          </p:cNvGrpSpPr>
          <p:nvPr/>
        </p:nvGrpSpPr>
        <p:grpSpPr>
          <a:xfrm>
            <a:off x="6586846" y="1646735"/>
            <a:ext cx="1246609" cy="737050"/>
            <a:chOff x="4630343" y="2814636"/>
            <a:chExt cx="1991947" cy="1177725"/>
          </a:xfrm>
        </p:grpSpPr>
        <p:pic>
          <p:nvPicPr>
            <p:cNvPr id="55" name="Picture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3211" y="2814636"/>
              <a:ext cx="1049079" cy="914400"/>
            </a:xfrm>
            <a:prstGeom prst="rect">
              <a:avLst/>
            </a:prstGeom>
          </p:spPr>
        </p:pic>
        <p:pic>
          <p:nvPicPr>
            <p:cNvPr id="56" name="Picture 5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5505" y="2986521"/>
              <a:ext cx="314723" cy="274320"/>
            </a:xfrm>
            <a:prstGeom prst="rect">
              <a:avLst/>
            </a:prstGeom>
          </p:spPr>
        </p:pic>
        <p:pic>
          <p:nvPicPr>
            <p:cNvPr id="58" name="Picture 5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5505" y="3260841"/>
              <a:ext cx="314723" cy="274320"/>
            </a:xfrm>
            <a:prstGeom prst="rect">
              <a:avLst/>
            </a:prstGeom>
          </p:spPr>
        </p:pic>
        <p:pic>
          <p:nvPicPr>
            <p:cNvPr id="59" name="Picture 5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5505" y="3554511"/>
              <a:ext cx="314723" cy="274320"/>
            </a:xfrm>
            <a:prstGeom prst="rect">
              <a:avLst/>
            </a:prstGeom>
          </p:spPr>
        </p:pic>
        <p:pic>
          <p:nvPicPr>
            <p:cNvPr id="60" name="Picture 5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0344" y="2849361"/>
              <a:ext cx="314723" cy="274320"/>
            </a:xfrm>
            <a:prstGeom prst="rect">
              <a:avLst/>
            </a:prstGeom>
          </p:spPr>
        </p:pic>
        <p:pic>
          <p:nvPicPr>
            <p:cNvPr id="61" name="Picture 6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0343" y="3123681"/>
              <a:ext cx="314723" cy="274320"/>
            </a:xfrm>
            <a:prstGeom prst="rect">
              <a:avLst/>
            </a:prstGeom>
          </p:spPr>
        </p:pic>
        <p:pic>
          <p:nvPicPr>
            <p:cNvPr id="62" name="Picture 6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0343" y="3417351"/>
              <a:ext cx="314723" cy="274320"/>
            </a:xfrm>
            <a:prstGeom prst="rect">
              <a:avLst/>
            </a:prstGeom>
          </p:spPr>
        </p:pic>
        <p:pic>
          <p:nvPicPr>
            <p:cNvPr id="63" name="Picture 6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0343" y="3718041"/>
              <a:ext cx="314723" cy="274320"/>
            </a:xfrm>
            <a:prstGeom prst="rect">
              <a:avLst/>
            </a:prstGeom>
          </p:spPr>
        </p:pic>
        <p:pic>
          <p:nvPicPr>
            <p:cNvPr id="64" name="Picture 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2983" y="3118070"/>
              <a:ext cx="314723" cy="274320"/>
            </a:xfrm>
            <a:prstGeom prst="rect">
              <a:avLst/>
            </a:prstGeom>
          </p:spPr>
        </p:pic>
        <p:pic>
          <p:nvPicPr>
            <p:cNvPr id="65" name="Picture 6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2983" y="3418760"/>
              <a:ext cx="314723" cy="274320"/>
            </a:xfrm>
            <a:prstGeom prst="rect">
              <a:avLst/>
            </a:prstGeom>
          </p:spPr>
        </p:pic>
      </p:grpSp>
    </p:spTree>
    <p:extLst>
      <p:ext uri="{BB962C8B-B14F-4D97-AF65-F5344CB8AC3E}">
        <p14:creationId xmlns:p14="http://schemas.microsoft.com/office/powerpoint/2010/main" val="396407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657861" y="1447933"/>
            <a:ext cx="1828800" cy="530906"/>
          </a:xfrm>
          <a:prstGeom prst="rect">
            <a:avLst/>
          </a:prstGeom>
          <a:solidFill>
            <a:srgbClr val="0088EE"/>
          </a:solidFill>
          <a:ln>
            <a:solidFill>
              <a:srgbClr val="0088EE"/>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4578" tIns="54578" rIns="54578" bIns="30480" numCol="1" spcCol="1270" anchor="ctr" anchorCtr="0">
            <a:noAutofit/>
          </a:bodyPr>
          <a:lstStyle/>
          <a:p>
            <a:pPr algn="ctr" defTabSz="711200">
              <a:lnSpc>
                <a:spcPct val="90000"/>
              </a:lnSpc>
              <a:spcBef>
                <a:spcPct val="0"/>
              </a:spcBef>
              <a:spcAft>
                <a:spcPct val="35000"/>
              </a:spcAft>
            </a:pPr>
            <a:r>
              <a:rPr lang="en-US" sz="1600" dirty="0">
                <a:solidFill>
                  <a:srgbClr val="FFFFFF"/>
                </a:solidFill>
              </a:rPr>
              <a:t>Sign-on</a:t>
            </a:r>
          </a:p>
        </p:txBody>
      </p:sp>
      <p:sp>
        <p:nvSpPr>
          <p:cNvPr id="16" name="Freeform 15"/>
          <p:cNvSpPr/>
          <p:nvPr/>
        </p:nvSpPr>
        <p:spPr>
          <a:xfrm>
            <a:off x="5486662" y="1447801"/>
            <a:ext cx="6362440" cy="530915"/>
          </a:xfrm>
          <a:custGeom>
            <a:avLst/>
            <a:gdLst>
              <a:gd name="connsiteX0" fmla="*/ 0 w 7073891"/>
              <a:gd name="connsiteY0" fmla="*/ 0 h 179995"/>
              <a:gd name="connsiteX1" fmla="*/ 7073891 w 7073891"/>
              <a:gd name="connsiteY1" fmla="*/ 0 h 179995"/>
              <a:gd name="connsiteX2" fmla="*/ 7073891 w 7073891"/>
              <a:gd name="connsiteY2" fmla="*/ 179995 h 179995"/>
              <a:gd name="connsiteX3" fmla="*/ 0 w 7073891"/>
              <a:gd name="connsiteY3" fmla="*/ 179995 h 179995"/>
              <a:gd name="connsiteX4" fmla="*/ 0 w 7073891"/>
              <a:gd name="connsiteY4" fmla="*/ 0 h 179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3891" h="179995">
                <a:moveTo>
                  <a:pt x="0" y="0"/>
                </a:moveTo>
                <a:lnTo>
                  <a:pt x="7073891" y="0"/>
                </a:lnTo>
                <a:lnTo>
                  <a:pt x="7073891" y="179995"/>
                </a:lnTo>
                <a:lnTo>
                  <a:pt x="0" y="179995"/>
                </a:lnTo>
                <a:lnTo>
                  <a:pt x="0" y="0"/>
                </a:lnTo>
                <a:close/>
              </a:path>
            </a:pathLst>
          </a:custGeom>
          <a:ln>
            <a:solidFill>
              <a:srgbClr val="0088EE"/>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spAutoFit/>
          </a:bodyPr>
          <a:lstStyle/>
          <a:p>
            <a:pPr marL="0" lvl="1" defTabSz="355600">
              <a:lnSpc>
                <a:spcPct val="90000"/>
              </a:lnSpc>
              <a:spcBef>
                <a:spcPct val="0"/>
              </a:spcBef>
              <a:spcAft>
                <a:spcPct val="15000"/>
              </a:spcAft>
            </a:pPr>
            <a:r>
              <a:rPr lang="en-US" sz="1200" b="1" dirty="0">
                <a:solidFill>
                  <a:srgbClr val="000000">
                    <a:lumMod val="75000"/>
                    <a:lumOff val="25000"/>
                  </a:srgbClr>
                </a:solidFill>
              </a:rPr>
              <a:t>Integrated identity management</a:t>
            </a:r>
          </a:p>
          <a:p>
            <a:pPr marL="0" lvl="1" defTabSz="355600">
              <a:lnSpc>
                <a:spcPct val="90000"/>
              </a:lnSpc>
              <a:spcBef>
                <a:spcPct val="0"/>
              </a:spcBef>
              <a:spcAft>
                <a:spcPct val="15000"/>
              </a:spcAft>
            </a:pPr>
            <a:r>
              <a:rPr lang="en-US" sz="1100" dirty="0">
                <a:solidFill>
                  <a:srgbClr val="000000">
                    <a:lumMod val="75000"/>
                    <a:lumOff val="25000"/>
                  </a:srgbClr>
                </a:solidFill>
              </a:rPr>
              <a:t>Sign-on with the same user and password as on premises</a:t>
            </a:r>
          </a:p>
        </p:txBody>
      </p:sp>
      <p:sp>
        <p:nvSpPr>
          <p:cNvPr id="18" name="Rectangle 17"/>
          <p:cNvSpPr/>
          <p:nvPr/>
        </p:nvSpPr>
        <p:spPr>
          <a:xfrm>
            <a:off x="3657861" y="2040980"/>
            <a:ext cx="1828800" cy="1554480"/>
          </a:xfrm>
          <a:prstGeom prst="rect">
            <a:avLst/>
          </a:prstGeom>
          <a:solidFill>
            <a:srgbClr val="0088EE"/>
          </a:solidFill>
          <a:ln>
            <a:solidFill>
              <a:srgbClr val="0088EE"/>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293" tIns="60293" rIns="60293" bIns="36195" numCol="1" spcCol="1270" anchor="ctr" anchorCtr="0">
            <a:noAutofit/>
          </a:bodyPr>
          <a:lstStyle/>
          <a:p>
            <a:pPr algn="ctr" defTabSz="844550">
              <a:lnSpc>
                <a:spcPct val="90000"/>
              </a:lnSpc>
              <a:spcBef>
                <a:spcPct val="0"/>
              </a:spcBef>
              <a:spcAft>
                <a:spcPct val="35000"/>
              </a:spcAft>
            </a:pPr>
            <a:r>
              <a:rPr lang="en-US" sz="1600" dirty="0">
                <a:solidFill>
                  <a:srgbClr val="FFFFFF"/>
                </a:solidFill>
              </a:rPr>
              <a:t>Mail</a:t>
            </a:r>
          </a:p>
        </p:txBody>
      </p:sp>
      <p:sp>
        <p:nvSpPr>
          <p:cNvPr id="19" name="Freeform 18"/>
          <p:cNvSpPr/>
          <p:nvPr/>
        </p:nvSpPr>
        <p:spPr>
          <a:xfrm>
            <a:off x="5486662" y="2040980"/>
            <a:ext cx="6362440" cy="1554480"/>
          </a:xfrm>
          <a:custGeom>
            <a:avLst/>
            <a:gdLst>
              <a:gd name="connsiteX0" fmla="*/ 0 w 7073891"/>
              <a:gd name="connsiteY0" fmla="*/ 0 h 606942"/>
              <a:gd name="connsiteX1" fmla="*/ 7073891 w 7073891"/>
              <a:gd name="connsiteY1" fmla="*/ 0 h 606942"/>
              <a:gd name="connsiteX2" fmla="*/ 7073891 w 7073891"/>
              <a:gd name="connsiteY2" fmla="*/ 606942 h 606942"/>
              <a:gd name="connsiteX3" fmla="*/ 0 w 7073891"/>
              <a:gd name="connsiteY3" fmla="*/ 606942 h 606942"/>
              <a:gd name="connsiteX4" fmla="*/ 0 w 7073891"/>
              <a:gd name="connsiteY4" fmla="*/ 0 h 606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3891" h="606942">
                <a:moveTo>
                  <a:pt x="0" y="0"/>
                </a:moveTo>
                <a:lnTo>
                  <a:pt x="7073891" y="0"/>
                </a:lnTo>
                <a:lnTo>
                  <a:pt x="7073891" y="606942"/>
                </a:lnTo>
                <a:lnTo>
                  <a:pt x="0" y="606942"/>
                </a:lnTo>
                <a:lnTo>
                  <a:pt x="0" y="0"/>
                </a:lnTo>
                <a:close/>
              </a:path>
            </a:pathLst>
          </a:custGeom>
          <a:ln>
            <a:solidFill>
              <a:srgbClr val="0088EE"/>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noAutofit/>
          </a:bodyPr>
          <a:lstStyle/>
          <a:p>
            <a:pPr marL="0" lvl="1" defTabSz="355600">
              <a:lnSpc>
                <a:spcPct val="90000"/>
              </a:lnSpc>
              <a:spcBef>
                <a:spcPct val="0"/>
              </a:spcBef>
              <a:spcAft>
                <a:spcPct val="15000"/>
              </a:spcAft>
            </a:pPr>
            <a:r>
              <a:rPr lang="en-US" sz="1200" b="1" dirty="0">
                <a:solidFill>
                  <a:srgbClr val="000000">
                    <a:lumMod val="75000"/>
                    <a:lumOff val="25000"/>
                  </a:srgbClr>
                </a:solidFill>
              </a:rPr>
              <a:t>Integrated mail flow and migration</a:t>
            </a:r>
          </a:p>
          <a:p>
            <a:pPr marL="0" lvl="1" defTabSz="355600">
              <a:lnSpc>
                <a:spcPct val="90000"/>
              </a:lnSpc>
              <a:spcBef>
                <a:spcPct val="0"/>
              </a:spcBef>
              <a:spcAft>
                <a:spcPct val="15000"/>
              </a:spcAft>
            </a:pPr>
            <a:r>
              <a:rPr lang="en-US" sz="1100" dirty="0">
                <a:solidFill>
                  <a:srgbClr val="000000">
                    <a:lumMod val="75000"/>
                    <a:lumOff val="25000"/>
                  </a:srgbClr>
                </a:solidFill>
              </a:rPr>
              <a:t>Global address list </a:t>
            </a:r>
          </a:p>
          <a:p>
            <a:pPr marL="0" lvl="1" defTabSz="355600">
              <a:lnSpc>
                <a:spcPct val="90000"/>
              </a:lnSpc>
              <a:spcBef>
                <a:spcPct val="0"/>
              </a:spcBef>
              <a:spcAft>
                <a:spcPct val="15000"/>
              </a:spcAft>
            </a:pPr>
            <a:r>
              <a:rPr lang="en-US" sz="1100" dirty="0">
                <a:solidFill>
                  <a:srgbClr val="000000">
                    <a:lumMod val="75000"/>
                    <a:lumOff val="25000"/>
                  </a:srgbClr>
                </a:solidFill>
              </a:rPr>
              <a:t>Full mail content migration – mail, calendar, contacts</a:t>
            </a:r>
          </a:p>
        </p:txBody>
      </p:sp>
      <p:sp>
        <p:nvSpPr>
          <p:cNvPr id="21" name="Rectangle 20"/>
          <p:cNvSpPr/>
          <p:nvPr/>
        </p:nvSpPr>
        <p:spPr>
          <a:xfrm>
            <a:off x="3657861" y="3685284"/>
            <a:ext cx="1828800" cy="914400"/>
          </a:xfrm>
          <a:prstGeom prst="rect">
            <a:avLst/>
          </a:prstGeom>
          <a:solidFill>
            <a:srgbClr val="0088EE"/>
          </a:solidFill>
          <a:ln>
            <a:solidFill>
              <a:srgbClr val="0088EE"/>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293" tIns="60293" rIns="60293" bIns="36195" numCol="1" spcCol="1270" anchor="ctr" anchorCtr="0">
            <a:noAutofit/>
          </a:bodyPr>
          <a:lstStyle/>
          <a:p>
            <a:pPr algn="ctr" defTabSz="844550">
              <a:lnSpc>
                <a:spcPct val="90000"/>
              </a:lnSpc>
              <a:spcBef>
                <a:spcPct val="0"/>
              </a:spcBef>
              <a:spcAft>
                <a:spcPct val="35000"/>
              </a:spcAft>
            </a:pPr>
            <a:r>
              <a:rPr lang="en-US" sz="1600" dirty="0">
                <a:solidFill>
                  <a:srgbClr val="FFFFFF"/>
                </a:solidFill>
              </a:rPr>
              <a:t>Collaboration</a:t>
            </a:r>
          </a:p>
        </p:txBody>
      </p:sp>
      <p:sp>
        <p:nvSpPr>
          <p:cNvPr id="22" name="Freeform 21"/>
          <p:cNvSpPr/>
          <p:nvPr/>
        </p:nvSpPr>
        <p:spPr>
          <a:xfrm>
            <a:off x="5486661" y="3685284"/>
            <a:ext cx="6362440" cy="914400"/>
          </a:xfrm>
          <a:custGeom>
            <a:avLst/>
            <a:gdLst>
              <a:gd name="connsiteX0" fmla="*/ 0 w 7073891"/>
              <a:gd name="connsiteY0" fmla="*/ 0 h 615166"/>
              <a:gd name="connsiteX1" fmla="*/ 7073891 w 7073891"/>
              <a:gd name="connsiteY1" fmla="*/ 0 h 615166"/>
              <a:gd name="connsiteX2" fmla="*/ 7073891 w 7073891"/>
              <a:gd name="connsiteY2" fmla="*/ 615166 h 615166"/>
              <a:gd name="connsiteX3" fmla="*/ 0 w 7073891"/>
              <a:gd name="connsiteY3" fmla="*/ 615166 h 615166"/>
              <a:gd name="connsiteX4" fmla="*/ 0 w 7073891"/>
              <a:gd name="connsiteY4" fmla="*/ 0 h 615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3891" h="615166">
                <a:moveTo>
                  <a:pt x="0" y="0"/>
                </a:moveTo>
                <a:lnTo>
                  <a:pt x="7073891" y="0"/>
                </a:lnTo>
                <a:lnTo>
                  <a:pt x="7073891" y="615166"/>
                </a:lnTo>
                <a:lnTo>
                  <a:pt x="0" y="615166"/>
                </a:lnTo>
                <a:lnTo>
                  <a:pt x="0" y="0"/>
                </a:lnTo>
                <a:close/>
              </a:path>
            </a:pathLst>
          </a:custGeom>
          <a:ln>
            <a:solidFill>
              <a:srgbClr val="0088EE"/>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spAutoFit/>
          </a:bodyPr>
          <a:lstStyle/>
          <a:p>
            <a:pPr marL="0" lvl="1" defTabSz="355600">
              <a:lnSpc>
                <a:spcPct val="90000"/>
              </a:lnSpc>
              <a:spcBef>
                <a:spcPct val="0"/>
              </a:spcBef>
              <a:spcAft>
                <a:spcPct val="15000"/>
              </a:spcAft>
            </a:pPr>
            <a:r>
              <a:rPr lang="en-US" sz="1200" b="1" dirty="0">
                <a:solidFill>
                  <a:srgbClr val="000000">
                    <a:lumMod val="75000"/>
                    <a:lumOff val="25000"/>
                  </a:srgbClr>
                </a:solidFill>
              </a:rPr>
              <a:t>Sharing and working with others</a:t>
            </a:r>
          </a:p>
          <a:p>
            <a:pPr marL="0" lvl="1" defTabSz="355600">
              <a:lnSpc>
                <a:spcPct val="90000"/>
              </a:lnSpc>
              <a:spcBef>
                <a:spcPct val="0"/>
              </a:spcBef>
              <a:spcAft>
                <a:spcPct val="15000"/>
              </a:spcAft>
            </a:pPr>
            <a:r>
              <a:rPr lang="en-US" sz="1100" dirty="0">
                <a:solidFill>
                  <a:srgbClr val="000000">
                    <a:lumMod val="75000"/>
                    <a:lumOff val="25000"/>
                  </a:srgbClr>
                </a:solidFill>
              </a:rPr>
              <a:t>Lync business partner federation</a:t>
            </a:r>
          </a:p>
          <a:p>
            <a:pPr marL="0" lvl="1" defTabSz="355600">
              <a:lnSpc>
                <a:spcPct val="90000"/>
              </a:lnSpc>
              <a:spcBef>
                <a:spcPct val="0"/>
              </a:spcBef>
              <a:spcAft>
                <a:spcPct val="15000"/>
              </a:spcAft>
            </a:pPr>
            <a:r>
              <a:rPr lang="en-US" sz="1100" dirty="0">
                <a:solidFill>
                  <a:srgbClr val="000000">
                    <a:lumMod val="75000"/>
                    <a:lumOff val="25000"/>
                  </a:srgbClr>
                </a:solidFill>
              </a:rPr>
              <a:t>Site governance and provisioning support</a:t>
            </a:r>
          </a:p>
          <a:p>
            <a:pPr marL="0" lvl="1" defTabSz="355600">
              <a:lnSpc>
                <a:spcPct val="90000"/>
              </a:lnSpc>
              <a:spcBef>
                <a:spcPct val="0"/>
              </a:spcBef>
              <a:spcAft>
                <a:spcPct val="15000"/>
              </a:spcAft>
            </a:pPr>
            <a:r>
              <a:rPr lang="en-US" sz="1100" dirty="0">
                <a:solidFill>
                  <a:srgbClr val="000000">
                    <a:lumMod val="75000"/>
                    <a:lumOff val="25000"/>
                  </a:srgbClr>
                </a:solidFill>
              </a:rPr>
              <a:t>Setup of Apps for Office corporate app catalog</a:t>
            </a:r>
          </a:p>
        </p:txBody>
      </p:sp>
      <p:sp>
        <p:nvSpPr>
          <p:cNvPr id="24" name="Rectangle 23"/>
          <p:cNvSpPr/>
          <p:nvPr/>
        </p:nvSpPr>
        <p:spPr>
          <a:xfrm>
            <a:off x="3657861" y="4669064"/>
            <a:ext cx="1828800" cy="548640"/>
          </a:xfrm>
          <a:prstGeom prst="rect">
            <a:avLst/>
          </a:prstGeom>
          <a:solidFill>
            <a:srgbClr val="0088EE"/>
          </a:solidFill>
          <a:ln>
            <a:solidFill>
              <a:srgbClr val="0088EE"/>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293" tIns="60293" rIns="60293" bIns="36195" numCol="1" spcCol="1270" anchor="ctr" anchorCtr="0">
            <a:noAutofit/>
          </a:bodyPr>
          <a:lstStyle/>
          <a:p>
            <a:pPr algn="ctr" defTabSz="844550">
              <a:lnSpc>
                <a:spcPct val="90000"/>
              </a:lnSpc>
              <a:spcBef>
                <a:spcPct val="0"/>
              </a:spcBef>
              <a:spcAft>
                <a:spcPct val="35000"/>
              </a:spcAft>
            </a:pPr>
            <a:r>
              <a:rPr lang="en-US" sz="1600" dirty="0">
                <a:solidFill>
                  <a:srgbClr val="FFFFFF"/>
                </a:solidFill>
              </a:rPr>
              <a:t>Clients</a:t>
            </a:r>
          </a:p>
        </p:txBody>
      </p:sp>
      <p:sp>
        <p:nvSpPr>
          <p:cNvPr id="25" name="Freeform 24"/>
          <p:cNvSpPr/>
          <p:nvPr/>
        </p:nvSpPr>
        <p:spPr>
          <a:xfrm>
            <a:off x="5486660" y="4669064"/>
            <a:ext cx="6362442" cy="548640"/>
          </a:xfrm>
          <a:custGeom>
            <a:avLst/>
            <a:gdLst>
              <a:gd name="connsiteX0" fmla="*/ 0 w 7073891"/>
              <a:gd name="connsiteY0" fmla="*/ 0 h 364641"/>
              <a:gd name="connsiteX1" fmla="*/ 7073891 w 7073891"/>
              <a:gd name="connsiteY1" fmla="*/ 0 h 364641"/>
              <a:gd name="connsiteX2" fmla="*/ 7073891 w 7073891"/>
              <a:gd name="connsiteY2" fmla="*/ 364641 h 364641"/>
              <a:gd name="connsiteX3" fmla="*/ 0 w 7073891"/>
              <a:gd name="connsiteY3" fmla="*/ 364641 h 364641"/>
              <a:gd name="connsiteX4" fmla="*/ 0 w 7073891"/>
              <a:gd name="connsiteY4" fmla="*/ 0 h 364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3891" h="364641">
                <a:moveTo>
                  <a:pt x="0" y="0"/>
                </a:moveTo>
                <a:lnTo>
                  <a:pt x="7073891" y="0"/>
                </a:lnTo>
                <a:lnTo>
                  <a:pt x="7073891" y="364641"/>
                </a:lnTo>
                <a:lnTo>
                  <a:pt x="0" y="364641"/>
                </a:lnTo>
                <a:lnTo>
                  <a:pt x="0" y="0"/>
                </a:lnTo>
                <a:close/>
              </a:path>
            </a:pathLst>
          </a:custGeom>
          <a:ln>
            <a:solidFill>
              <a:srgbClr val="0088EE"/>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spAutoFit/>
          </a:bodyPr>
          <a:lstStyle/>
          <a:p>
            <a:pPr marL="0" lvl="1" defTabSz="355600">
              <a:lnSpc>
                <a:spcPct val="90000"/>
              </a:lnSpc>
              <a:spcBef>
                <a:spcPct val="0"/>
              </a:spcBef>
              <a:spcAft>
                <a:spcPct val="15000"/>
              </a:spcAft>
            </a:pPr>
            <a:r>
              <a:rPr lang="en-US" sz="1200" b="1" dirty="0">
                <a:solidFill>
                  <a:srgbClr val="000000">
                    <a:lumMod val="75000"/>
                    <a:lumOff val="25000"/>
                  </a:srgbClr>
                </a:solidFill>
              </a:rPr>
              <a:t>IT managed client productivity</a:t>
            </a:r>
          </a:p>
          <a:p>
            <a:pPr marL="0" lvl="1" defTabSz="355600">
              <a:lnSpc>
                <a:spcPct val="90000"/>
              </a:lnSpc>
              <a:spcBef>
                <a:spcPct val="0"/>
              </a:spcBef>
              <a:spcAft>
                <a:spcPct val="15000"/>
              </a:spcAft>
            </a:pPr>
            <a:r>
              <a:rPr lang="en-US" sz="1100" dirty="0">
                <a:solidFill>
                  <a:srgbClr val="000000">
                    <a:lumMod val="75000"/>
                    <a:lumOff val="25000"/>
                  </a:srgbClr>
                </a:solidFill>
              </a:rPr>
              <a:t>Office 365 ProPlus deployed to user desktop via IT process</a:t>
            </a:r>
          </a:p>
        </p:txBody>
      </p:sp>
      <p:sp>
        <p:nvSpPr>
          <p:cNvPr id="27" name="Rectangle 26"/>
          <p:cNvSpPr/>
          <p:nvPr/>
        </p:nvSpPr>
        <p:spPr>
          <a:xfrm>
            <a:off x="3657861" y="5298904"/>
            <a:ext cx="1828800" cy="530916"/>
          </a:xfrm>
          <a:prstGeom prst="rect">
            <a:avLst/>
          </a:prstGeom>
          <a:solidFill>
            <a:srgbClr val="0088EE"/>
          </a:solidFill>
          <a:ln>
            <a:solidFill>
              <a:srgbClr val="0088EE"/>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293" tIns="60293" rIns="60293" bIns="36195" numCol="1" spcCol="1270" anchor="ctr" anchorCtr="0">
            <a:noAutofit/>
          </a:bodyPr>
          <a:lstStyle/>
          <a:p>
            <a:pPr algn="ctr" defTabSz="844550">
              <a:lnSpc>
                <a:spcPct val="90000"/>
              </a:lnSpc>
              <a:spcBef>
                <a:spcPct val="0"/>
              </a:spcBef>
              <a:spcAft>
                <a:spcPct val="35000"/>
              </a:spcAft>
            </a:pPr>
            <a:r>
              <a:rPr lang="en-US" sz="1600" dirty="0">
                <a:solidFill>
                  <a:srgbClr val="FFFFFF"/>
                </a:solidFill>
              </a:rPr>
              <a:t>Mobile</a:t>
            </a:r>
          </a:p>
        </p:txBody>
      </p:sp>
      <p:sp>
        <p:nvSpPr>
          <p:cNvPr id="28" name="Freeform 27"/>
          <p:cNvSpPr/>
          <p:nvPr/>
        </p:nvSpPr>
        <p:spPr>
          <a:xfrm>
            <a:off x="5486660" y="5298905"/>
            <a:ext cx="6362442" cy="530915"/>
          </a:xfrm>
          <a:custGeom>
            <a:avLst/>
            <a:gdLst>
              <a:gd name="connsiteX0" fmla="*/ 0 w 7073891"/>
              <a:gd name="connsiteY0" fmla="*/ 0 h 357444"/>
              <a:gd name="connsiteX1" fmla="*/ 7073891 w 7073891"/>
              <a:gd name="connsiteY1" fmla="*/ 0 h 357444"/>
              <a:gd name="connsiteX2" fmla="*/ 7073891 w 7073891"/>
              <a:gd name="connsiteY2" fmla="*/ 357444 h 357444"/>
              <a:gd name="connsiteX3" fmla="*/ 0 w 7073891"/>
              <a:gd name="connsiteY3" fmla="*/ 357444 h 357444"/>
              <a:gd name="connsiteX4" fmla="*/ 0 w 7073891"/>
              <a:gd name="connsiteY4" fmla="*/ 0 h 357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3891" h="357444">
                <a:moveTo>
                  <a:pt x="0" y="0"/>
                </a:moveTo>
                <a:lnTo>
                  <a:pt x="7073891" y="0"/>
                </a:lnTo>
                <a:lnTo>
                  <a:pt x="7073891" y="357444"/>
                </a:lnTo>
                <a:lnTo>
                  <a:pt x="0" y="357444"/>
                </a:lnTo>
                <a:lnTo>
                  <a:pt x="0" y="0"/>
                </a:lnTo>
                <a:close/>
              </a:path>
            </a:pathLst>
          </a:custGeom>
          <a:ln>
            <a:solidFill>
              <a:srgbClr val="0088EE"/>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spAutoFit/>
          </a:bodyPr>
          <a:lstStyle/>
          <a:p>
            <a:pPr marL="0" lvl="1" defTabSz="355600">
              <a:lnSpc>
                <a:spcPct val="90000"/>
              </a:lnSpc>
              <a:spcBef>
                <a:spcPct val="0"/>
              </a:spcBef>
              <a:spcAft>
                <a:spcPct val="15000"/>
              </a:spcAft>
            </a:pPr>
            <a:r>
              <a:rPr lang="en-US" sz="1200" b="1" dirty="0">
                <a:solidFill>
                  <a:srgbClr val="000000">
                    <a:lumMod val="75000"/>
                    <a:lumOff val="25000"/>
                  </a:srgbClr>
                </a:solidFill>
              </a:rPr>
              <a:t>Managed mobile connectivity</a:t>
            </a:r>
          </a:p>
          <a:p>
            <a:pPr marL="0" lvl="1" defTabSz="355600">
              <a:lnSpc>
                <a:spcPct val="90000"/>
              </a:lnSpc>
              <a:spcBef>
                <a:spcPct val="0"/>
              </a:spcBef>
              <a:spcAft>
                <a:spcPct val="15000"/>
              </a:spcAft>
            </a:pPr>
            <a:r>
              <a:rPr lang="en-US" sz="1100" dirty="0">
                <a:solidFill>
                  <a:srgbClr val="000000">
                    <a:lumMod val="75000"/>
                    <a:lumOff val="25000"/>
                  </a:srgbClr>
                </a:solidFill>
              </a:rPr>
              <a:t>Send and receive mail from mobile device as on-</a:t>
            </a:r>
            <a:r>
              <a:rPr lang="en-US" sz="1100" dirty="0" err="1">
                <a:solidFill>
                  <a:srgbClr val="000000">
                    <a:lumMod val="75000"/>
                    <a:lumOff val="25000"/>
                  </a:srgbClr>
                </a:solidFill>
              </a:rPr>
              <a:t>prem</a:t>
            </a:r>
            <a:r>
              <a:rPr lang="en-US" sz="1100" dirty="0">
                <a:solidFill>
                  <a:srgbClr val="000000">
                    <a:lumMod val="75000"/>
                    <a:lumOff val="25000"/>
                  </a:srgbClr>
                </a:solidFill>
              </a:rPr>
              <a:t> email</a:t>
            </a:r>
          </a:p>
        </p:txBody>
      </p:sp>
      <p:sp>
        <p:nvSpPr>
          <p:cNvPr id="30" name="Rectangle 29"/>
          <p:cNvSpPr/>
          <p:nvPr/>
        </p:nvSpPr>
        <p:spPr>
          <a:xfrm>
            <a:off x="3657861" y="5897206"/>
            <a:ext cx="1828800" cy="731520"/>
          </a:xfrm>
          <a:prstGeom prst="rect">
            <a:avLst/>
          </a:prstGeom>
          <a:solidFill>
            <a:srgbClr val="0088EE"/>
          </a:solidFill>
          <a:ln>
            <a:solidFill>
              <a:srgbClr val="0088EE"/>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293" tIns="60293" rIns="60293" bIns="36195" numCol="1" spcCol="1270" anchor="ctr" anchorCtr="0">
            <a:noAutofit/>
          </a:bodyPr>
          <a:lstStyle/>
          <a:p>
            <a:pPr algn="ctr" defTabSz="844550">
              <a:lnSpc>
                <a:spcPct val="90000"/>
              </a:lnSpc>
              <a:spcBef>
                <a:spcPct val="0"/>
              </a:spcBef>
              <a:spcAft>
                <a:spcPct val="35000"/>
              </a:spcAft>
            </a:pPr>
            <a:r>
              <a:rPr lang="en-US" sz="1600" dirty="0">
                <a:solidFill>
                  <a:srgbClr val="FFFFFF"/>
                </a:solidFill>
              </a:rPr>
              <a:t>Administration</a:t>
            </a:r>
          </a:p>
        </p:txBody>
      </p:sp>
      <p:sp>
        <p:nvSpPr>
          <p:cNvPr id="31" name="Freeform 30"/>
          <p:cNvSpPr/>
          <p:nvPr/>
        </p:nvSpPr>
        <p:spPr>
          <a:xfrm>
            <a:off x="5486661" y="5897206"/>
            <a:ext cx="6362441" cy="731520"/>
          </a:xfrm>
          <a:custGeom>
            <a:avLst/>
            <a:gdLst>
              <a:gd name="connsiteX0" fmla="*/ 0 w 7073891"/>
              <a:gd name="connsiteY0" fmla="*/ 0 h 467019"/>
              <a:gd name="connsiteX1" fmla="*/ 7073891 w 7073891"/>
              <a:gd name="connsiteY1" fmla="*/ 0 h 467019"/>
              <a:gd name="connsiteX2" fmla="*/ 7073891 w 7073891"/>
              <a:gd name="connsiteY2" fmla="*/ 467019 h 467019"/>
              <a:gd name="connsiteX3" fmla="*/ 0 w 7073891"/>
              <a:gd name="connsiteY3" fmla="*/ 467019 h 467019"/>
              <a:gd name="connsiteX4" fmla="*/ 0 w 7073891"/>
              <a:gd name="connsiteY4" fmla="*/ 0 h 467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3891" h="467019">
                <a:moveTo>
                  <a:pt x="0" y="0"/>
                </a:moveTo>
                <a:lnTo>
                  <a:pt x="7073891" y="0"/>
                </a:lnTo>
                <a:lnTo>
                  <a:pt x="7073891" y="467019"/>
                </a:lnTo>
                <a:lnTo>
                  <a:pt x="0" y="467019"/>
                </a:lnTo>
                <a:lnTo>
                  <a:pt x="0" y="0"/>
                </a:lnTo>
                <a:close/>
              </a:path>
            </a:pathLst>
          </a:custGeom>
          <a:ln>
            <a:solidFill>
              <a:srgbClr val="0088EE"/>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spAutoFit/>
          </a:bodyPr>
          <a:lstStyle/>
          <a:p>
            <a:pPr marL="0" lvl="1" defTabSz="355600">
              <a:lnSpc>
                <a:spcPct val="90000"/>
              </a:lnSpc>
              <a:spcBef>
                <a:spcPct val="0"/>
              </a:spcBef>
              <a:spcAft>
                <a:spcPct val="15000"/>
              </a:spcAft>
            </a:pPr>
            <a:r>
              <a:rPr lang="en-US" sz="1200" b="1" dirty="0">
                <a:solidFill>
                  <a:srgbClr val="000000">
                    <a:lumMod val="75000"/>
                    <a:lumOff val="25000"/>
                  </a:srgbClr>
                </a:solidFill>
              </a:rPr>
              <a:t>Control &amp; monitor</a:t>
            </a:r>
          </a:p>
          <a:p>
            <a:pPr marL="0" lvl="1" defTabSz="355600">
              <a:lnSpc>
                <a:spcPct val="90000"/>
              </a:lnSpc>
              <a:spcBef>
                <a:spcPct val="0"/>
              </a:spcBef>
              <a:spcAft>
                <a:spcPct val="15000"/>
              </a:spcAft>
            </a:pPr>
            <a:r>
              <a:rPr lang="en-US" sz="1100" dirty="0">
                <a:solidFill>
                  <a:srgbClr val="000000">
                    <a:lumMod val="75000"/>
                    <a:lumOff val="25000"/>
                  </a:srgbClr>
                </a:solidFill>
              </a:rPr>
              <a:t>Data loss prevention configuration (limited)</a:t>
            </a:r>
          </a:p>
          <a:p>
            <a:pPr marL="0" lvl="1" defTabSz="355600">
              <a:lnSpc>
                <a:spcPct val="90000"/>
              </a:lnSpc>
              <a:spcBef>
                <a:spcPct val="0"/>
              </a:spcBef>
              <a:spcAft>
                <a:spcPct val="15000"/>
              </a:spcAft>
            </a:pPr>
            <a:r>
              <a:rPr lang="en-US" sz="1100" dirty="0">
                <a:solidFill>
                  <a:srgbClr val="000000">
                    <a:lumMod val="75000"/>
                    <a:lumOff val="25000"/>
                  </a:srgbClr>
                </a:solidFill>
              </a:rPr>
              <a:t>Exchange Online Protection mail protection configuration (limited)</a:t>
            </a:r>
          </a:p>
        </p:txBody>
      </p:sp>
      <p:sp>
        <p:nvSpPr>
          <p:cNvPr id="32" name="Text Placeholder 3"/>
          <p:cNvSpPr txBox="1">
            <a:spLocks/>
          </p:cNvSpPr>
          <p:nvPr/>
        </p:nvSpPr>
        <p:spPr>
          <a:xfrm>
            <a:off x="342901" y="1447801"/>
            <a:ext cx="3017520" cy="5180925"/>
          </a:xfrm>
          <a:prstGeom prst="rect">
            <a:avLst/>
          </a:prstGeom>
          <a:solidFill>
            <a:srgbClr val="C1E4FF"/>
          </a:solidFill>
        </p:spPr>
        <p:txBody>
          <a:bodyPr tIns="91440" bIns="91440"/>
          <a:lstStyle>
            <a:lvl1pPr marL="339725" marR="0" indent="-339725" algn="l" defTabSz="914363" rtl="0" eaLnBrk="1" fontAlgn="auto" latinLnBrk="0" hangingPunct="1">
              <a:lnSpc>
                <a:spcPct val="90000"/>
              </a:lnSpc>
              <a:spcBef>
                <a:spcPct val="20000"/>
              </a:spcBef>
              <a:spcAft>
                <a:spcPts val="0"/>
              </a:spcAft>
              <a:buClrTx/>
              <a:buSzPct val="80000"/>
              <a:buFont typeface="Arial" pitchFamily="34" charset="0"/>
              <a:buChar char="•"/>
              <a:tabLst/>
              <a:defRPr sz="3600" kern="1200" spc="-70" baseline="0">
                <a:gradFill>
                  <a:gsLst>
                    <a:gs pos="1250">
                      <a:schemeClr val="bg2"/>
                    </a:gs>
                    <a:gs pos="100000">
                      <a:schemeClr val="bg2"/>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bg2"/>
                    </a:gs>
                    <a:gs pos="100000">
                      <a:schemeClr val="bg2"/>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bg2"/>
                    </a:gs>
                    <a:gs pos="100000">
                      <a:schemeClr val="bg2"/>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1800"/>
              </a:spcAft>
              <a:buNone/>
            </a:pPr>
            <a:r>
              <a:rPr lang="en-US" sz="2000" dirty="0">
                <a:solidFill>
                  <a:srgbClr val="000000">
                    <a:lumMod val="65000"/>
                    <a:lumOff val="35000"/>
                  </a:srgbClr>
                </a:solidFill>
                <a:latin typeface="Segoe UI"/>
              </a:rPr>
              <a:t>Setup in days</a:t>
            </a:r>
          </a:p>
          <a:p>
            <a:pPr marL="0" indent="0">
              <a:spcBef>
                <a:spcPts val="0"/>
              </a:spcBef>
              <a:spcAft>
                <a:spcPts val="1800"/>
              </a:spcAft>
              <a:buNone/>
            </a:pPr>
            <a:r>
              <a:rPr lang="en-US" sz="2000" dirty="0">
                <a:solidFill>
                  <a:srgbClr val="000000">
                    <a:lumMod val="65000"/>
                    <a:lumOff val="35000"/>
                  </a:srgbClr>
                </a:solidFill>
                <a:latin typeface="Segoe UI"/>
              </a:rPr>
              <a:t>Adds on-premises integration</a:t>
            </a:r>
          </a:p>
          <a:p>
            <a:pPr marL="0" indent="0">
              <a:spcBef>
                <a:spcPts val="0"/>
              </a:spcBef>
              <a:spcAft>
                <a:spcPts val="1800"/>
              </a:spcAft>
              <a:buNone/>
            </a:pPr>
            <a:r>
              <a:rPr lang="en-US" sz="2000" dirty="0">
                <a:solidFill>
                  <a:srgbClr val="000000">
                    <a:lumMod val="65000"/>
                    <a:lumOff val="35000"/>
                  </a:srgbClr>
                </a:solidFill>
                <a:latin typeface="Segoe UI"/>
              </a:rPr>
              <a:t>Pilot user and info is sustained</a:t>
            </a:r>
          </a:p>
          <a:p>
            <a:pPr marL="0" indent="0">
              <a:spcBef>
                <a:spcPts val="0"/>
              </a:spcBef>
              <a:spcAft>
                <a:spcPts val="1800"/>
              </a:spcAft>
              <a:buNone/>
            </a:pPr>
            <a:r>
              <a:rPr lang="en-US" sz="2000" dirty="0">
                <a:solidFill>
                  <a:srgbClr val="000000">
                    <a:lumMod val="65000"/>
                    <a:lumOff val="35000"/>
                  </a:srgbClr>
                </a:solidFill>
                <a:latin typeface="Segoe UI"/>
              </a:rPr>
              <a:t>IT driven migration</a:t>
            </a:r>
          </a:p>
          <a:p>
            <a:pPr marL="0" indent="0">
              <a:spcBef>
                <a:spcPts val="0"/>
              </a:spcBef>
              <a:spcAft>
                <a:spcPts val="1800"/>
              </a:spcAft>
              <a:buNone/>
            </a:pPr>
            <a:r>
              <a:rPr lang="en-US" sz="2000" dirty="0">
                <a:solidFill>
                  <a:srgbClr val="000000">
                    <a:lumMod val="65000"/>
                    <a:lumOff val="35000"/>
                  </a:srgbClr>
                </a:solidFill>
                <a:latin typeface="Segoe UI"/>
              </a:rPr>
              <a:t>Mail migration that best fits environment</a:t>
            </a:r>
          </a:p>
          <a:p>
            <a:pPr marL="0" indent="0">
              <a:spcBef>
                <a:spcPts val="0"/>
              </a:spcBef>
              <a:spcAft>
                <a:spcPts val="1800"/>
              </a:spcAft>
              <a:buNone/>
            </a:pPr>
            <a:endParaRPr lang="en-US" sz="2400" dirty="0">
              <a:solidFill>
                <a:srgbClr val="000000">
                  <a:lumMod val="65000"/>
                  <a:lumOff val="35000"/>
                </a:srgbClr>
              </a:solidFill>
              <a:latin typeface="Segoe UI"/>
            </a:endParaRPr>
          </a:p>
        </p:txBody>
      </p:sp>
      <p:grpSp>
        <p:nvGrpSpPr>
          <p:cNvPr id="3" name="Group 2"/>
          <p:cNvGrpSpPr/>
          <p:nvPr/>
        </p:nvGrpSpPr>
        <p:grpSpPr>
          <a:xfrm>
            <a:off x="5574293" y="2693943"/>
            <a:ext cx="6179029" cy="801731"/>
            <a:chOff x="5486400" y="2239447"/>
            <a:chExt cx="6800283" cy="801731"/>
          </a:xfrm>
        </p:grpSpPr>
        <p:sp>
          <p:nvSpPr>
            <p:cNvPr id="4" name="Rectangle 3"/>
            <p:cNvSpPr/>
            <p:nvPr/>
          </p:nvSpPr>
          <p:spPr bwMode="auto">
            <a:xfrm>
              <a:off x="5486400" y="2239449"/>
              <a:ext cx="2240280" cy="801729"/>
            </a:xfrm>
            <a:prstGeom prst="rect">
              <a:avLst/>
            </a:prstGeom>
            <a:solidFill>
              <a:srgbClr val="0088E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defTabSz="914099" fontAlgn="base">
                <a:spcBef>
                  <a:spcPct val="0"/>
                </a:spcBef>
                <a:spcAft>
                  <a:spcPct val="0"/>
                </a:spcAft>
              </a:pPr>
              <a:r>
                <a:rPr lang="en-US" sz="1100" b="1" dirty="0">
                  <a:gradFill>
                    <a:gsLst>
                      <a:gs pos="0">
                        <a:srgbClr val="FFFFFF"/>
                      </a:gs>
                      <a:gs pos="100000">
                        <a:srgbClr val="FFFFFF"/>
                      </a:gs>
                    </a:gsLst>
                    <a:lin ang="5400000" scaled="0"/>
                  </a:gradFill>
                  <a:ea typeface="Segoe UI" pitchFamily="34" charset="0"/>
                  <a:cs typeface="Segoe UI" pitchFamily="34" charset="0"/>
                </a:rPr>
                <a:t>From EX 2010 Mail Servers</a:t>
              </a:r>
            </a:p>
            <a:p>
              <a:pPr defTabSz="914099" fontAlgn="base">
                <a:spcBef>
                  <a:spcPct val="0"/>
                </a:spcBef>
                <a:spcAft>
                  <a:spcPct val="0"/>
                </a:spcAft>
              </a:pPr>
              <a:r>
                <a:rPr lang="en-US" sz="1100" dirty="0">
                  <a:gradFill>
                    <a:gsLst>
                      <a:gs pos="0">
                        <a:srgbClr val="FFFFFF"/>
                      </a:gs>
                      <a:gs pos="100000">
                        <a:srgbClr val="FFFFFF"/>
                      </a:gs>
                    </a:gsLst>
                    <a:lin ang="5400000" scaled="0"/>
                  </a:gradFill>
                  <a:ea typeface="Segoe UI" pitchFamily="34" charset="0"/>
                  <a:cs typeface="Segoe UI" pitchFamily="34" charset="0"/>
                </a:rPr>
                <a:t>Managed mail moves (MRS)</a:t>
              </a:r>
            </a:p>
            <a:p>
              <a:pPr defTabSz="914099" fontAlgn="base">
                <a:spcBef>
                  <a:spcPct val="0"/>
                </a:spcBef>
                <a:spcAft>
                  <a:spcPct val="0"/>
                </a:spcAft>
              </a:pPr>
              <a:r>
                <a:rPr lang="en-US" sz="1100" dirty="0">
                  <a:gradFill>
                    <a:gsLst>
                      <a:gs pos="0">
                        <a:srgbClr val="FFFFFF"/>
                      </a:gs>
                      <a:gs pos="100000">
                        <a:srgbClr val="FFFFFF"/>
                      </a:gs>
                    </a:gsLst>
                    <a:lin ang="5400000" scaled="0"/>
                  </a:gradFill>
                  <a:ea typeface="Segoe UI" pitchFamily="34" charset="0"/>
                  <a:cs typeface="Segoe UI" pitchFamily="34" charset="0"/>
                </a:rPr>
                <a:t>Free/busy cross premises</a:t>
              </a:r>
            </a:p>
            <a:p>
              <a:pPr defTabSz="914099" fontAlgn="base">
                <a:spcBef>
                  <a:spcPct val="0"/>
                </a:spcBef>
                <a:spcAft>
                  <a:spcPct val="0"/>
                </a:spcAft>
              </a:pPr>
              <a:r>
                <a:rPr lang="en-US" sz="1100" dirty="0">
                  <a:gradFill>
                    <a:gsLst>
                      <a:gs pos="0">
                        <a:srgbClr val="FFFFFF"/>
                      </a:gs>
                      <a:gs pos="100000">
                        <a:srgbClr val="FFFFFF"/>
                      </a:gs>
                    </a:gsLst>
                    <a:lin ang="5400000" scaled="0"/>
                  </a:gradFill>
                  <a:ea typeface="Segoe UI" pitchFamily="34" charset="0"/>
                  <a:cs typeface="Segoe UI" pitchFamily="34" charset="0"/>
                </a:rPr>
                <a:t>Use existing OST</a:t>
              </a:r>
            </a:p>
          </p:txBody>
        </p:sp>
        <p:sp>
          <p:nvSpPr>
            <p:cNvPr id="33" name="Rectangle 32"/>
            <p:cNvSpPr/>
            <p:nvPr/>
          </p:nvSpPr>
          <p:spPr bwMode="auto">
            <a:xfrm>
              <a:off x="7766402" y="2239448"/>
              <a:ext cx="2240280" cy="801729"/>
            </a:xfrm>
            <a:prstGeom prst="rect">
              <a:avLst/>
            </a:prstGeom>
            <a:solidFill>
              <a:srgbClr val="0088E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defTabSz="914099" fontAlgn="base">
                <a:spcBef>
                  <a:spcPct val="0"/>
                </a:spcBef>
                <a:spcAft>
                  <a:spcPct val="0"/>
                </a:spcAft>
              </a:pPr>
              <a:r>
                <a:rPr lang="en-US" sz="1100" b="1" dirty="0">
                  <a:gradFill>
                    <a:gsLst>
                      <a:gs pos="0">
                        <a:srgbClr val="FFFFFF"/>
                      </a:gs>
                      <a:gs pos="100000">
                        <a:srgbClr val="FFFFFF"/>
                      </a:gs>
                    </a:gsLst>
                    <a:lin ang="5400000" scaled="0"/>
                  </a:gradFill>
                  <a:ea typeface="Segoe UI" pitchFamily="34" charset="0"/>
                  <a:cs typeface="Segoe UI" pitchFamily="34" charset="0"/>
                </a:rPr>
                <a:t>From EX 2007/03 Mail Servers </a:t>
              </a:r>
            </a:p>
            <a:p>
              <a:pPr defTabSz="914099" fontAlgn="base">
                <a:spcBef>
                  <a:spcPct val="0"/>
                </a:spcBef>
                <a:spcAft>
                  <a:spcPct val="0"/>
                </a:spcAft>
              </a:pPr>
              <a:r>
                <a:rPr lang="en-US" sz="1100" dirty="0">
                  <a:gradFill>
                    <a:gsLst>
                      <a:gs pos="0">
                        <a:srgbClr val="FFFFFF"/>
                      </a:gs>
                      <a:gs pos="100000">
                        <a:srgbClr val="FFFFFF"/>
                      </a:gs>
                    </a:gsLst>
                    <a:lin ang="5400000" scaled="0"/>
                  </a:gradFill>
                  <a:ea typeface="Segoe UI" pitchFamily="34" charset="0"/>
                  <a:cs typeface="Segoe UI" pitchFamily="34" charset="0"/>
                </a:rPr>
                <a:t>Staged mail migration</a:t>
              </a:r>
            </a:p>
            <a:p>
              <a:pPr defTabSz="914099" fontAlgn="base">
                <a:spcBef>
                  <a:spcPct val="0"/>
                </a:spcBef>
                <a:spcAft>
                  <a:spcPct val="0"/>
                </a:spcAft>
              </a:pPr>
              <a:r>
                <a:rPr lang="en-US" sz="1100" dirty="0">
                  <a:gradFill>
                    <a:gsLst>
                      <a:gs pos="0">
                        <a:srgbClr val="FFFFFF"/>
                      </a:gs>
                      <a:gs pos="100000">
                        <a:srgbClr val="FFFFFF"/>
                      </a:gs>
                    </a:gsLst>
                    <a:lin ang="5400000" scaled="0"/>
                  </a:gradFill>
                  <a:ea typeface="Segoe UI" pitchFamily="34" charset="0"/>
                  <a:cs typeface="Segoe UI" pitchFamily="34" charset="0"/>
                </a:rPr>
                <a:t>New mail file download</a:t>
              </a:r>
            </a:p>
          </p:txBody>
        </p:sp>
        <p:sp>
          <p:nvSpPr>
            <p:cNvPr id="34" name="Rectangle 33"/>
            <p:cNvSpPr/>
            <p:nvPr/>
          </p:nvSpPr>
          <p:spPr bwMode="auto">
            <a:xfrm>
              <a:off x="10046403" y="2239447"/>
              <a:ext cx="2240280" cy="801729"/>
            </a:xfrm>
            <a:prstGeom prst="rect">
              <a:avLst/>
            </a:prstGeom>
            <a:solidFill>
              <a:srgbClr val="0088E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defTabSz="914099" fontAlgn="base">
                <a:spcBef>
                  <a:spcPct val="0"/>
                </a:spcBef>
                <a:spcAft>
                  <a:spcPct val="0"/>
                </a:spcAft>
              </a:pPr>
              <a:r>
                <a:rPr lang="en-US" sz="1100" b="1" dirty="0">
                  <a:gradFill>
                    <a:gsLst>
                      <a:gs pos="0">
                        <a:srgbClr val="FFFFFF"/>
                      </a:gs>
                      <a:gs pos="100000">
                        <a:srgbClr val="FFFFFF"/>
                      </a:gs>
                    </a:gsLst>
                    <a:lin ang="5400000" scaled="0"/>
                  </a:gradFill>
                  <a:ea typeface="Segoe UI" pitchFamily="34" charset="0"/>
                  <a:cs typeface="Segoe UI" pitchFamily="34" charset="0"/>
                </a:rPr>
                <a:t>From Others</a:t>
              </a:r>
            </a:p>
            <a:p>
              <a:pPr defTabSz="914099" fontAlgn="base">
                <a:spcBef>
                  <a:spcPct val="0"/>
                </a:spcBef>
                <a:spcAft>
                  <a:spcPct val="0"/>
                </a:spcAft>
              </a:pPr>
              <a:r>
                <a:rPr lang="en-US" sz="1100" dirty="0">
                  <a:gradFill>
                    <a:gsLst>
                      <a:gs pos="0">
                        <a:srgbClr val="FFFFFF"/>
                      </a:gs>
                      <a:gs pos="100000">
                        <a:srgbClr val="FFFFFF"/>
                      </a:gs>
                    </a:gsLst>
                    <a:lin ang="5400000" scaled="0"/>
                  </a:gradFill>
                  <a:ea typeface="Segoe UI" pitchFamily="34" charset="0"/>
                  <a:cs typeface="Segoe UI" pitchFamily="34" charset="0"/>
                </a:rPr>
                <a:t>User migration (PST import) or IMAP Migration</a:t>
              </a:r>
            </a:p>
            <a:p>
              <a:pPr defTabSz="914099" fontAlgn="base">
                <a:spcBef>
                  <a:spcPct val="0"/>
                </a:spcBef>
                <a:spcAft>
                  <a:spcPct val="0"/>
                </a:spcAft>
              </a:pPr>
              <a:r>
                <a:rPr lang="en-US" sz="1100" dirty="0">
                  <a:gradFill>
                    <a:gsLst>
                      <a:gs pos="0">
                        <a:srgbClr val="FFFFFF"/>
                      </a:gs>
                      <a:gs pos="100000">
                        <a:srgbClr val="FFFFFF"/>
                      </a:gs>
                    </a:gsLst>
                    <a:lin ang="5400000" scaled="0"/>
                  </a:gradFill>
                  <a:ea typeface="Segoe UI" pitchFamily="34" charset="0"/>
                  <a:cs typeface="Segoe UI" pitchFamily="34" charset="0"/>
                </a:rPr>
                <a:t>New mail file</a:t>
              </a:r>
            </a:p>
          </p:txBody>
        </p:sp>
      </p:grpSp>
      <p:sp>
        <p:nvSpPr>
          <p:cNvPr id="23" name="Title 1"/>
          <p:cNvSpPr txBox="1">
            <a:spLocks/>
          </p:cNvSpPr>
          <p:nvPr/>
        </p:nvSpPr>
        <p:spPr>
          <a:xfrm>
            <a:off x="367349" y="274321"/>
            <a:ext cx="11149013" cy="747897"/>
          </a:xfrm>
          <a:prstGeom prst="rect">
            <a:avLst/>
          </a:prstGeom>
        </p:spPr>
        <p:txBody>
          <a:bodyPr/>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r>
              <a:rPr sz="4800">
                <a:solidFill>
                  <a:srgbClr val="0088EE"/>
                </a:solidFill>
              </a:rPr>
              <a:t>Deploy Experience – what’s added</a:t>
            </a:r>
          </a:p>
        </p:txBody>
      </p:sp>
    </p:spTree>
    <p:extLst>
      <p:ext uri="{BB962C8B-B14F-4D97-AF65-F5344CB8AC3E}">
        <p14:creationId xmlns:p14="http://schemas.microsoft.com/office/powerpoint/2010/main" val="1802487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5-30499_SPC_2014_ITPro_Template_16x9">
  <a:themeElements>
    <a:clrScheme name="SPC 2014">
      <a:dk1>
        <a:srgbClr val="505050"/>
      </a:dk1>
      <a:lt1>
        <a:srgbClr val="FFFFFF"/>
      </a:lt1>
      <a:dk2>
        <a:srgbClr val="0072C6"/>
      </a:dk2>
      <a:lt2>
        <a:srgbClr val="E6E6E6"/>
      </a:lt2>
      <a:accent1>
        <a:srgbClr val="00188F"/>
      </a:accent1>
      <a:accent2>
        <a:srgbClr val="00BCF2"/>
      </a:accent2>
      <a:accent3>
        <a:srgbClr val="6DC2E9"/>
      </a:accent3>
      <a:accent4>
        <a:srgbClr val="DC3C00"/>
      </a:accent4>
      <a:accent5>
        <a:srgbClr val="007233"/>
      </a:accent5>
      <a:accent6>
        <a:srgbClr val="442359"/>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harePoint_Conference_2014_ITPro_Template" id="{F1BF2D39-13A4-45B9-A7D0-772363FBC334}" vid="{8B01843C-F750-4256-AAE1-33E41EAD9EA4}"/>
    </a:ext>
  </a:extLst>
</a:theme>
</file>

<file path=ppt/theme/theme11.xml><?xml version="1.0" encoding="utf-8"?>
<a:theme xmlns:a="http://schemas.openxmlformats.org/drawingml/2006/main" name="1_5-30499_SPC_2014_ITPro_Template_16x9">
  <a:themeElements>
    <a:clrScheme name="SPC 2014">
      <a:dk1>
        <a:srgbClr val="505050"/>
      </a:dk1>
      <a:lt1>
        <a:srgbClr val="FFFFFF"/>
      </a:lt1>
      <a:dk2>
        <a:srgbClr val="0072C6"/>
      </a:dk2>
      <a:lt2>
        <a:srgbClr val="E6E6E6"/>
      </a:lt2>
      <a:accent1>
        <a:srgbClr val="00188F"/>
      </a:accent1>
      <a:accent2>
        <a:srgbClr val="00BCF2"/>
      </a:accent2>
      <a:accent3>
        <a:srgbClr val="6DC2E9"/>
      </a:accent3>
      <a:accent4>
        <a:srgbClr val="DC3C00"/>
      </a:accent4>
      <a:accent5>
        <a:srgbClr val="007233"/>
      </a:accent5>
      <a:accent6>
        <a:srgbClr val="442359"/>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harePoint_Conference_2014_ITPro_Template" id="{F1BF2D39-13A4-45B9-A7D0-772363FBC334}" vid="{8B01843C-F750-4256-AAE1-33E41EAD9EA4}"/>
    </a:ext>
  </a:extLst>
</a:theme>
</file>

<file path=ppt/theme/theme12.xml><?xml version="1.0" encoding="utf-8"?>
<a:theme xmlns:a="http://schemas.openxmlformats.org/drawingml/2006/main" name="7_5-30055_Office365 Template 2012 - 16x9 - White Background">
  <a:themeElements>
    <a:clrScheme name="Office_Template_2012_Light">
      <a:dk1>
        <a:srgbClr val="000000"/>
      </a:dk1>
      <a:lt1>
        <a:srgbClr val="FFFFFF"/>
      </a:lt1>
      <a:dk2>
        <a:srgbClr val="EB3C00"/>
      </a:dk2>
      <a:lt2>
        <a:srgbClr val="797A7D"/>
      </a:lt2>
      <a:accent1>
        <a:srgbClr val="EB3C00"/>
      </a:accent1>
      <a:accent2>
        <a:srgbClr val="FF8C00"/>
      </a:accent2>
      <a:accent3>
        <a:srgbClr val="FFB900"/>
      </a:accent3>
      <a:accent4>
        <a:srgbClr val="007233"/>
      </a:accent4>
      <a:accent5>
        <a:srgbClr val="00188F"/>
      </a:accent5>
      <a:accent6>
        <a:srgbClr val="68217A"/>
      </a:accent6>
      <a:hlink>
        <a:srgbClr val="FF8C00"/>
      </a:hlink>
      <a:folHlink>
        <a:srgbClr val="EB3C0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extLst>
    <a:ext uri="{05A4C25C-085E-4340-85A3-A5531E510DB2}">
      <thm15:themeFamily xmlns:thm15="http://schemas.microsoft.com/office/thememl/2012/main" name="1.4_POC_KickOff.potx" id="{6D996C12-BE9E-4CA3-BD01-53B6592E253E}" vid="{FDCD50D6-1CCD-479D-805A-2F938667B773}"/>
    </a:ext>
  </a:extLst>
</a:theme>
</file>

<file path=ppt/theme/theme13.xml><?xml version="1.0" encoding="utf-8"?>
<a:theme xmlns:a="http://schemas.openxmlformats.org/drawingml/2006/main" name="8_5-30055_Office365 Template 2012 - 16x9 - White Background">
  <a:themeElements>
    <a:clrScheme name="Office_Template_2012_Light">
      <a:dk1>
        <a:srgbClr val="000000"/>
      </a:dk1>
      <a:lt1>
        <a:srgbClr val="FFFFFF"/>
      </a:lt1>
      <a:dk2>
        <a:srgbClr val="EB3C00"/>
      </a:dk2>
      <a:lt2>
        <a:srgbClr val="797A7D"/>
      </a:lt2>
      <a:accent1>
        <a:srgbClr val="EB3C00"/>
      </a:accent1>
      <a:accent2>
        <a:srgbClr val="FF8C00"/>
      </a:accent2>
      <a:accent3>
        <a:srgbClr val="FFB900"/>
      </a:accent3>
      <a:accent4>
        <a:srgbClr val="007233"/>
      </a:accent4>
      <a:accent5>
        <a:srgbClr val="00188F"/>
      </a:accent5>
      <a:accent6>
        <a:srgbClr val="68217A"/>
      </a:accent6>
      <a:hlink>
        <a:srgbClr val="FF8C00"/>
      </a:hlink>
      <a:folHlink>
        <a:srgbClr val="EB3C0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bodyPr vert="horz" lIns="0" tIns="0" rIns="0" bIns="0" rtlCol="0">
        <a:noAutofit/>
      </a:bodyPr>
      <a:lstStyle>
        <a:defPPr>
          <a:lnSpc>
            <a:spcPct val="70000"/>
          </a:lnSpc>
          <a:spcBef>
            <a:spcPts val="0"/>
          </a:spcBef>
          <a:spcAft>
            <a:spcPts val="2400"/>
          </a:spcAft>
          <a:defRPr sz="2800" dirty="0" smtClean="0">
            <a:solidFill>
              <a:schemeClr val="bg1"/>
            </a:solidFill>
            <a:latin typeface="+mj-lt"/>
          </a:defRPr>
        </a:defPPr>
      </a:lstStyle>
    </a:txDef>
  </a:objectDefaults>
  <a:extraClrSchemeLst/>
</a:theme>
</file>

<file path=ppt/theme/theme14.xml><?xml version="1.0" encoding="utf-8"?>
<a:theme xmlns:a="http://schemas.openxmlformats.org/drawingml/2006/main" name="Office365 Template 2012 - White Background">
  <a:themeElements>
    <a:clrScheme name="Office365 Theme">
      <a:dk1>
        <a:srgbClr val="000000"/>
      </a:dk1>
      <a:lt1>
        <a:srgbClr val="FFFFFF"/>
      </a:lt1>
      <a:dk2>
        <a:srgbClr val="EB3C00"/>
      </a:dk2>
      <a:lt2>
        <a:srgbClr val="797A7D"/>
      </a:lt2>
      <a:accent1>
        <a:srgbClr val="0072C6"/>
      </a:accent1>
      <a:accent2>
        <a:srgbClr val="FFB900"/>
      </a:accent2>
      <a:accent3>
        <a:srgbClr val="505050"/>
      </a:accent3>
      <a:accent4>
        <a:srgbClr val="969696"/>
      </a:accent4>
      <a:accent5>
        <a:srgbClr val="D2D2D2"/>
      </a:accent5>
      <a:accent6>
        <a:srgbClr val="43AFFF"/>
      </a:accent6>
      <a:hlink>
        <a:srgbClr val="43AFFF"/>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theme>
</file>

<file path=ppt/theme/theme15.xml><?xml version="1.0" encoding="utf-8"?>
<a:theme xmlns:a="http://schemas.openxmlformats.org/drawingml/2006/main" name="1_TwC template_16x9_2013_01">
  <a:themeElements>
    <a:clrScheme name="Custom 89">
      <a:dk1>
        <a:srgbClr val="000000"/>
      </a:dk1>
      <a:lt1>
        <a:srgbClr val="FFFFFF"/>
      </a:lt1>
      <a:dk2>
        <a:srgbClr val="505050"/>
      </a:dk2>
      <a:lt2>
        <a:srgbClr val="00BCF2"/>
      </a:lt2>
      <a:accent1>
        <a:srgbClr val="002050"/>
      </a:accent1>
      <a:accent2>
        <a:srgbClr val="009E49"/>
      </a:accent2>
      <a:accent3>
        <a:srgbClr val="00B294"/>
      </a:accent3>
      <a:accent4>
        <a:srgbClr val="0072C6"/>
      </a:accent4>
      <a:accent5>
        <a:srgbClr val="4668C5"/>
      </a:accent5>
      <a:accent6>
        <a:srgbClr val="00D8CC"/>
      </a:accent6>
      <a:hlink>
        <a:srgbClr val="00B294"/>
      </a:hlink>
      <a:folHlink>
        <a:srgbClr val="00D8CC"/>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Office_Template_16x9_WHITE.potx [Read-Only]" id="{30213CC4-8926-460F-9033-EC0F62B74611}" vid="{69A9659D-FE24-4177-A345-5560857ADC8C}"/>
    </a:ext>
  </a:extLst>
</a:theme>
</file>

<file path=ppt/theme/theme16.xml><?xml version="1.0" encoding="utf-8"?>
<a:theme xmlns:a="http://schemas.openxmlformats.org/drawingml/2006/main" name="9_5-30055_Office365 Template 2012 - 16x9 - White Background">
  <a:themeElements>
    <a:clrScheme name="Office_Template_2012_Light">
      <a:dk1>
        <a:srgbClr val="000000"/>
      </a:dk1>
      <a:lt1>
        <a:srgbClr val="FFFFFF"/>
      </a:lt1>
      <a:dk2>
        <a:srgbClr val="EB3C00"/>
      </a:dk2>
      <a:lt2>
        <a:srgbClr val="797A7D"/>
      </a:lt2>
      <a:accent1>
        <a:srgbClr val="EB3C00"/>
      </a:accent1>
      <a:accent2>
        <a:srgbClr val="FF8C00"/>
      </a:accent2>
      <a:accent3>
        <a:srgbClr val="FFB900"/>
      </a:accent3>
      <a:accent4>
        <a:srgbClr val="007233"/>
      </a:accent4>
      <a:accent5>
        <a:srgbClr val="00188F"/>
      </a:accent5>
      <a:accent6>
        <a:srgbClr val="68217A"/>
      </a:accent6>
      <a:hlink>
        <a:srgbClr val="FF8C00"/>
      </a:hlink>
      <a:folHlink>
        <a:srgbClr val="EB3C0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extLst>
    <a:ext uri="{05A4C25C-085E-4340-85A3-A5531E510DB2}">
      <thm15:themeFamily xmlns:thm15="http://schemas.microsoft.com/office/thememl/2012/main" name="1.4_POC_KickOff.potx" id="{6D996C12-BE9E-4CA3-BD01-53B6592E253E}" vid="{FDCD50D6-1CCD-479D-805A-2F938667B773}"/>
    </a:ext>
  </a:extLst>
</a:theme>
</file>

<file path=ppt/theme/theme17.xml><?xml version="1.0" encoding="utf-8"?>
<a:theme xmlns:a="http://schemas.openxmlformats.org/drawingml/2006/main" name="4_5-30055_Office365 Template 2012 - 16x9 - Colored Accent Slides">
  <a:themeElements>
    <a:clrScheme name="Office_Template_2012_Accent_Slides">
      <a:dk1>
        <a:srgbClr val="000000"/>
      </a:dk1>
      <a:lt1>
        <a:srgbClr val="FFFFFF"/>
      </a:lt1>
      <a:dk2>
        <a:srgbClr val="EB3C00"/>
      </a:dk2>
      <a:lt2>
        <a:srgbClr val="D2D2D2"/>
      </a:lt2>
      <a:accent1>
        <a:srgbClr val="EB3C00"/>
      </a:accent1>
      <a:accent2>
        <a:srgbClr val="007233"/>
      </a:accent2>
      <a:accent3>
        <a:srgbClr val="00188F"/>
      </a:accent3>
      <a:accent4>
        <a:srgbClr val="68217A"/>
      </a:accent4>
      <a:accent5>
        <a:srgbClr val="969696"/>
      </a:accent5>
      <a:accent6>
        <a:srgbClr val="D2D2D2"/>
      </a:accent6>
      <a:hlink>
        <a:srgbClr val="969696"/>
      </a:hlink>
      <a:folHlink>
        <a:srgbClr val="D2D2D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err="1" smtClean="0">
            <a:gradFill>
              <a:gsLst>
                <a:gs pos="2917">
                  <a:schemeClr val="tx1"/>
                </a:gs>
                <a:gs pos="30000">
                  <a:schemeClr val="tx1"/>
                </a:gs>
              </a:gsLst>
              <a:lin ang="5400000" scaled="0"/>
            </a:gradFill>
          </a:defRPr>
        </a:defPPr>
      </a:lstStyle>
    </a:txDef>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30055_Office365 Template 2012 - 16x9 - White Background">
  <a:themeElements>
    <a:clrScheme name="Office_Template_2012_Light">
      <a:dk1>
        <a:srgbClr val="000000"/>
      </a:dk1>
      <a:lt1>
        <a:srgbClr val="FFFFFF"/>
      </a:lt1>
      <a:dk2>
        <a:srgbClr val="EB3C00"/>
      </a:dk2>
      <a:lt2>
        <a:srgbClr val="797A7D"/>
      </a:lt2>
      <a:accent1>
        <a:srgbClr val="EB3C00"/>
      </a:accent1>
      <a:accent2>
        <a:srgbClr val="FF8C00"/>
      </a:accent2>
      <a:accent3>
        <a:srgbClr val="FFB900"/>
      </a:accent3>
      <a:accent4>
        <a:srgbClr val="007233"/>
      </a:accent4>
      <a:accent5>
        <a:srgbClr val="00188F"/>
      </a:accent5>
      <a:accent6>
        <a:srgbClr val="68217A"/>
      </a:accent6>
      <a:hlink>
        <a:srgbClr val="FF8C00"/>
      </a:hlink>
      <a:folHlink>
        <a:srgbClr val="EB3C0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theme>
</file>

<file path=ppt/theme/theme3.xml><?xml version="1.0" encoding="utf-8"?>
<a:theme xmlns:a="http://schemas.openxmlformats.org/drawingml/2006/main" name="5-30055_Office365 Template 2012 - 16x9 - White Background">
  <a:themeElements>
    <a:clrScheme name="Office_Template_2012_Light">
      <a:dk1>
        <a:srgbClr val="000000"/>
      </a:dk1>
      <a:lt1>
        <a:srgbClr val="FFFFFF"/>
      </a:lt1>
      <a:dk2>
        <a:srgbClr val="EB3C00"/>
      </a:dk2>
      <a:lt2>
        <a:srgbClr val="797A7D"/>
      </a:lt2>
      <a:accent1>
        <a:srgbClr val="EB3C00"/>
      </a:accent1>
      <a:accent2>
        <a:srgbClr val="FF8C00"/>
      </a:accent2>
      <a:accent3>
        <a:srgbClr val="FFB900"/>
      </a:accent3>
      <a:accent4>
        <a:srgbClr val="007233"/>
      </a:accent4>
      <a:accent5>
        <a:srgbClr val="00188F"/>
      </a:accent5>
      <a:accent6>
        <a:srgbClr val="68217A"/>
      </a:accent6>
      <a:hlink>
        <a:srgbClr val="FF8C00"/>
      </a:hlink>
      <a:folHlink>
        <a:srgbClr val="EB3C0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theme>
</file>

<file path=ppt/theme/theme4.xml><?xml version="1.0" encoding="utf-8"?>
<a:theme xmlns:a="http://schemas.openxmlformats.org/drawingml/2006/main" name="1_5-30055_Office365 Template 2012 - 16x9 - White Background">
  <a:themeElements>
    <a:clrScheme name="Office_Template_2012_Light">
      <a:dk1>
        <a:srgbClr val="000000"/>
      </a:dk1>
      <a:lt1>
        <a:srgbClr val="FFFFFF"/>
      </a:lt1>
      <a:dk2>
        <a:srgbClr val="EB3C00"/>
      </a:dk2>
      <a:lt2>
        <a:srgbClr val="797A7D"/>
      </a:lt2>
      <a:accent1>
        <a:srgbClr val="EB3C00"/>
      </a:accent1>
      <a:accent2>
        <a:srgbClr val="FF8C00"/>
      </a:accent2>
      <a:accent3>
        <a:srgbClr val="FFB900"/>
      </a:accent3>
      <a:accent4>
        <a:srgbClr val="007233"/>
      </a:accent4>
      <a:accent5>
        <a:srgbClr val="00188F"/>
      </a:accent5>
      <a:accent6>
        <a:srgbClr val="68217A"/>
      </a:accent6>
      <a:hlink>
        <a:srgbClr val="FF8C00"/>
      </a:hlink>
      <a:folHlink>
        <a:srgbClr val="EB3C0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extLst>
    <a:ext uri="{05A4C25C-085E-4340-85A3-A5531E510DB2}">
      <thm15:themeFamily xmlns:thm15="http://schemas.microsoft.com/office/thememl/2012/main" name="1.4_POC_KickOff.potx" id="{6D996C12-BE9E-4CA3-BD01-53B6592E253E}" vid="{FDCD50D6-1CCD-479D-805A-2F938667B773}"/>
    </a:ext>
  </a:extLst>
</a:theme>
</file>

<file path=ppt/theme/theme5.xml><?xml version="1.0" encoding="utf-8"?>
<a:theme xmlns:a="http://schemas.openxmlformats.org/drawingml/2006/main" name="2_5-30055_Office365 Template 2012 - 16x9 - White Background">
  <a:themeElements>
    <a:clrScheme name="Office_Template_2012_Light">
      <a:dk1>
        <a:srgbClr val="000000"/>
      </a:dk1>
      <a:lt1>
        <a:srgbClr val="FFFFFF"/>
      </a:lt1>
      <a:dk2>
        <a:srgbClr val="EB3C00"/>
      </a:dk2>
      <a:lt2>
        <a:srgbClr val="797A7D"/>
      </a:lt2>
      <a:accent1>
        <a:srgbClr val="EB3C00"/>
      </a:accent1>
      <a:accent2>
        <a:srgbClr val="FF8C00"/>
      </a:accent2>
      <a:accent3>
        <a:srgbClr val="FFB900"/>
      </a:accent3>
      <a:accent4>
        <a:srgbClr val="007233"/>
      </a:accent4>
      <a:accent5>
        <a:srgbClr val="00188F"/>
      </a:accent5>
      <a:accent6>
        <a:srgbClr val="68217A"/>
      </a:accent6>
      <a:hlink>
        <a:srgbClr val="FF8C00"/>
      </a:hlink>
      <a:folHlink>
        <a:srgbClr val="EB3C0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extLst>
    <a:ext uri="{05A4C25C-085E-4340-85A3-A5531E510DB2}">
      <thm15:themeFamily xmlns:thm15="http://schemas.microsoft.com/office/thememl/2012/main" name="1.4_POC_KickOff.potx" id="{6D996C12-BE9E-4CA3-BD01-53B6592E253E}" vid="{FDCD50D6-1CCD-479D-805A-2F938667B773}"/>
    </a:ext>
  </a:extLst>
</a:theme>
</file>

<file path=ppt/theme/theme6.xml><?xml version="1.0" encoding="utf-8"?>
<a:theme xmlns:a="http://schemas.openxmlformats.org/drawingml/2006/main" name="3_5-30055_Office365 Template 2012 - 16x9 - White Background">
  <a:themeElements>
    <a:clrScheme name="Office_Template_2012_Light">
      <a:dk1>
        <a:srgbClr val="000000"/>
      </a:dk1>
      <a:lt1>
        <a:srgbClr val="FFFFFF"/>
      </a:lt1>
      <a:dk2>
        <a:srgbClr val="EB3C00"/>
      </a:dk2>
      <a:lt2>
        <a:srgbClr val="797A7D"/>
      </a:lt2>
      <a:accent1>
        <a:srgbClr val="EB3C00"/>
      </a:accent1>
      <a:accent2>
        <a:srgbClr val="FF8C00"/>
      </a:accent2>
      <a:accent3>
        <a:srgbClr val="FFB900"/>
      </a:accent3>
      <a:accent4>
        <a:srgbClr val="007233"/>
      </a:accent4>
      <a:accent5>
        <a:srgbClr val="00188F"/>
      </a:accent5>
      <a:accent6>
        <a:srgbClr val="68217A"/>
      </a:accent6>
      <a:hlink>
        <a:srgbClr val="FF8C00"/>
      </a:hlink>
      <a:folHlink>
        <a:srgbClr val="EB3C0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extLst>
    <a:ext uri="{05A4C25C-085E-4340-85A3-A5531E510DB2}">
      <thm15:themeFamily xmlns:thm15="http://schemas.microsoft.com/office/thememl/2012/main" name="1.4_POC_KickOff.potx" id="{6D996C12-BE9E-4CA3-BD01-53B6592E253E}" vid="{FDCD50D6-1CCD-479D-805A-2F938667B773}"/>
    </a:ext>
  </a:extLst>
</a:theme>
</file>

<file path=ppt/theme/theme7.xml><?xml version="1.0" encoding="utf-8"?>
<a:theme xmlns:a="http://schemas.openxmlformats.org/drawingml/2006/main" name="4_5-30055_Office365 Template 2012 - 16x9 - White Background">
  <a:themeElements>
    <a:clrScheme name="Office_Template_2012_Light">
      <a:dk1>
        <a:srgbClr val="000000"/>
      </a:dk1>
      <a:lt1>
        <a:srgbClr val="FFFFFF"/>
      </a:lt1>
      <a:dk2>
        <a:srgbClr val="EB3C00"/>
      </a:dk2>
      <a:lt2>
        <a:srgbClr val="797A7D"/>
      </a:lt2>
      <a:accent1>
        <a:srgbClr val="EB3C00"/>
      </a:accent1>
      <a:accent2>
        <a:srgbClr val="FF8C00"/>
      </a:accent2>
      <a:accent3>
        <a:srgbClr val="FFB900"/>
      </a:accent3>
      <a:accent4>
        <a:srgbClr val="007233"/>
      </a:accent4>
      <a:accent5>
        <a:srgbClr val="00188F"/>
      </a:accent5>
      <a:accent6>
        <a:srgbClr val="68217A"/>
      </a:accent6>
      <a:hlink>
        <a:srgbClr val="FF8C00"/>
      </a:hlink>
      <a:folHlink>
        <a:srgbClr val="EB3C0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extLst>
    <a:ext uri="{05A4C25C-085E-4340-85A3-A5531E510DB2}">
      <thm15:themeFamily xmlns:thm15="http://schemas.microsoft.com/office/thememl/2012/main" name="1.4_POC_KickOff.potx" id="{6D996C12-BE9E-4CA3-BD01-53B6592E253E}" vid="{FDCD50D6-1CCD-479D-805A-2F938667B773}"/>
    </a:ext>
  </a:extLst>
</a:theme>
</file>

<file path=ppt/theme/theme8.xml><?xml version="1.0" encoding="utf-8"?>
<a:theme xmlns:a="http://schemas.openxmlformats.org/drawingml/2006/main" name="5_5-30055_Office365 Template 2012 - 16x9 - White Background">
  <a:themeElements>
    <a:clrScheme name="Office_Template_2012_Light">
      <a:dk1>
        <a:srgbClr val="000000"/>
      </a:dk1>
      <a:lt1>
        <a:srgbClr val="FFFFFF"/>
      </a:lt1>
      <a:dk2>
        <a:srgbClr val="EB3C00"/>
      </a:dk2>
      <a:lt2>
        <a:srgbClr val="797A7D"/>
      </a:lt2>
      <a:accent1>
        <a:srgbClr val="EB3C00"/>
      </a:accent1>
      <a:accent2>
        <a:srgbClr val="FF8C00"/>
      </a:accent2>
      <a:accent3>
        <a:srgbClr val="FFB900"/>
      </a:accent3>
      <a:accent4>
        <a:srgbClr val="007233"/>
      </a:accent4>
      <a:accent5>
        <a:srgbClr val="00188F"/>
      </a:accent5>
      <a:accent6>
        <a:srgbClr val="68217A"/>
      </a:accent6>
      <a:hlink>
        <a:srgbClr val="FF8C00"/>
      </a:hlink>
      <a:folHlink>
        <a:srgbClr val="EB3C0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extLst>
    <a:ext uri="{05A4C25C-085E-4340-85A3-A5531E510DB2}">
      <thm15:themeFamily xmlns:thm15="http://schemas.microsoft.com/office/thememl/2012/main" name="1.4_POC_KickOff.potx" id="{6D996C12-BE9E-4CA3-BD01-53B6592E253E}" vid="{FDCD50D6-1CCD-479D-805A-2F938667B773}"/>
    </a:ext>
  </a:extLst>
</a:theme>
</file>

<file path=ppt/theme/theme9.xml><?xml version="1.0" encoding="utf-8"?>
<a:theme xmlns:a="http://schemas.openxmlformats.org/drawingml/2006/main" name="6_5-30055_Office365 Template 2012 - 16x9 - White Background">
  <a:themeElements>
    <a:clrScheme name="Office_Template_2012_Light">
      <a:dk1>
        <a:srgbClr val="000000"/>
      </a:dk1>
      <a:lt1>
        <a:srgbClr val="FFFFFF"/>
      </a:lt1>
      <a:dk2>
        <a:srgbClr val="EB3C00"/>
      </a:dk2>
      <a:lt2>
        <a:srgbClr val="797A7D"/>
      </a:lt2>
      <a:accent1>
        <a:srgbClr val="EB3C00"/>
      </a:accent1>
      <a:accent2>
        <a:srgbClr val="FF8C00"/>
      </a:accent2>
      <a:accent3>
        <a:srgbClr val="FFB900"/>
      </a:accent3>
      <a:accent4>
        <a:srgbClr val="007233"/>
      </a:accent4>
      <a:accent5>
        <a:srgbClr val="00188F"/>
      </a:accent5>
      <a:accent6>
        <a:srgbClr val="68217A"/>
      </a:accent6>
      <a:hlink>
        <a:srgbClr val="FF8C00"/>
      </a:hlink>
      <a:folHlink>
        <a:srgbClr val="EB3C0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item1.xml><?xml version="1.0" encoding="utf-8"?>
<Control xmlns="http://schemas.microsoft.com/VisualStudio/2011/storyboarding/control">
  <Id Name="06da3940-e9d0-4cbc-83c0-042753bc1beb" Revision="1" Stencil="System.MyShapes" StencilVersion="1.0"/>
</Control>
</file>

<file path=customXml/item2.xml><?xml version="1.0" encoding="utf-8"?>
<ct:contentTypeSchema xmlns:ct="http://schemas.microsoft.com/office/2006/metadata/contentType" xmlns:ma="http://schemas.microsoft.com/office/2006/metadata/properties/metaAttributes" ct:_="" ma:_="" ma:contentTypeName="Document" ma:contentTypeID="0x010100BAE8FEA4B9389248A50836217FE86026" ma:contentTypeVersion="" ma:contentTypeDescription="Create a new document." ma:contentTypeScope="" ma:versionID="0b149d839e99c3a5a000b91fc723af00">
  <xsd:schema xmlns:xsd="http://www.w3.org/2001/XMLSchema" xmlns:xs="http://www.w3.org/2001/XMLSchema" xmlns:p="http://schemas.microsoft.com/office/2006/metadata/properties" xmlns:ns2="B95CEC93-DFC5-4E8E-BE64-E4CD8A8B30CE" targetNamespace="http://schemas.microsoft.com/office/2006/metadata/properties" ma:root="true" ma:fieldsID="61aabfc651869ba7215229aed826ee1c" ns2:_="">
    <xsd:import namespace="B95CEC93-DFC5-4E8E-BE64-E4CD8A8B30CE"/>
    <xsd:element name="properties">
      <xsd:complexType>
        <xsd:sequence>
          <xsd:element name="documentManagement">
            <xsd:complexType>
              <xsd:all>
                <xsd:element ref="ns2:Content_x0020_Type"/>
                <xsd:element ref="ns2:Module"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5CEC93-DFC5-4E8E-BE64-E4CD8A8B30CE" elementFormDefault="qualified">
    <xsd:import namespace="http://schemas.microsoft.com/office/2006/documentManagement/types"/>
    <xsd:import namespace="http://schemas.microsoft.com/office/infopath/2007/PartnerControls"/>
    <xsd:element name="Content_x0020_Type" ma:index="8" ma:displayName="Content Type" ma:format="Dropdown" ma:internalName="Content_x0020_Type">
      <xsd:simpleType>
        <xsd:restriction base="dms:Choice">
          <xsd:enumeration value="Assessment"/>
          <xsd:enumeration value="Assessment Policheck"/>
          <xsd:enumeration value="Break Slides"/>
          <xsd:enumeration value="CC File"/>
          <xsd:enumeration value="CC Policheck"/>
          <xsd:enumeration value="Instructor Image"/>
          <xsd:enumeration value="Outline"/>
          <xsd:enumeration value="Promo Package"/>
          <xsd:enumeration value="Slide Presentation"/>
          <xsd:enumeration value="Slide Presentation Policheck"/>
          <xsd:enumeration value="SME Recruitment"/>
          <xsd:enumeration value="Video"/>
        </xsd:restriction>
      </xsd:simpleType>
    </xsd:element>
    <xsd:element name="Module" ma:index="9" nillable="true" ma:displayName="Module" ma:decimals="0" ma:internalName="Module" ma:percentage="FALSE">
      <xsd:simpleType>
        <xsd:restriction base="dms:Number">
          <xsd:maxInclusive value="40"/>
          <xsd:minInclusive value="1"/>
        </xsd:restriction>
      </xsd:simpleType>
    </xsd:element>
    <xsd:element name="Status" ma:index="10" nillable="true" ma:displayName="Status" ma:default="Draft" ma:format="Dropdown" ma:internalName="Status">
      <xsd:simpleType>
        <xsd:restriction base="dms:Choice">
          <xsd:enumeration value="Draft"/>
          <xsd:enumeration value="Fina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5.xml><?xml version="1.0" encoding="utf-8"?>
<Control xmlns="http://schemas.microsoft.com/VisualStudio/2011/storyboarding/control">
  <Id Name="06da3940-e9d0-4cbc-83c0-042753bc1beb" Revision="1" Stencil="System.MyShapes" StencilVersion="1.0"/>
</Control>
</file>

<file path=customXml/item6.xml><?xml version="1.0" encoding="utf-8"?>
<p:properties xmlns:p="http://schemas.microsoft.com/office/2006/metadata/properties" xmlns:xsi="http://www.w3.org/2001/XMLSchema-instance" xmlns:pc="http://schemas.microsoft.com/office/infopath/2007/PartnerControls">
  <documentManagement>
    <Module xmlns="B95CEC93-DFC5-4E8E-BE64-E4CD8A8B30CE">4</Module>
    <Status xmlns="B95CEC93-DFC5-4E8E-BE64-E4CD8A8B30CE">Final</Status>
    <Content_x0020_Type xmlns="B95CEC93-DFC5-4E8E-BE64-E4CD8A8B30CE">Slide Presentation</Content_x0020_Type>
  </documentManagement>
</p:properties>
</file>

<file path=customXml/item7.xml><?xml version="1.0" encoding="utf-8"?>
<?mso-contentType ?>
<FormTemplates xmlns="http://schemas.microsoft.com/sharepoint/v3/contenttype/forms">
  <Display>DocumentLibraryForm</Display>
  <Edit>DocumentLibraryForm</Edit>
  <New>DocumentLibraryForm</New>
</FormTemplates>
</file>

<file path=customXml/item8.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24E58A6-7374-43BD-BCE1-A91786543067}"/>
</file>

<file path=customXml/itemProps2.xml><?xml version="1.0" encoding="utf-8"?>
<ds:datastoreItem xmlns:ds="http://schemas.openxmlformats.org/officeDocument/2006/customXml" ds:itemID="{34E5E2F3-EFAF-446F-A642-23911DCAFD10}"/>
</file>

<file path=customXml/itemProps3.xml><?xml version="1.0" encoding="utf-8"?>
<ds:datastoreItem xmlns:ds="http://schemas.openxmlformats.org/officeDocument/2006/customXml" ds:itemID="{486ABF85-53F9-4F30-A67A-7318EF913AA8}"/>
</file>

<file path=customXml/itemProps4.xml><?xml version="1.0" encoding="utf-8"?>
<ds:datastoreItem xmlns:ds="http://schemas.openxmlformats.org/officeDocument/2006/customXml" ds:itemID="{2E735128-5D70-4520-A556-DD6CCB0B20FF}"/>
</file>

<file path=customXml/itemProps5.xml><?xml version="1.0" encoding="utf-8"?>
<ds:datastoreItem xmlns:ds="http://schemas.openxmlformats.org/officeDocument/2006/customXml" ds:itemID="{21C74717-501D-4DBB-AA7D-6C4D3562CE24}"/>
</file>

<file path=customXml/itemProps6.xml><?xml version="1.0" encoding="utf-8"?>
<ds:datastoreItem xmlns:ds="http://schemas.openxmlformats.org/officeDocument/2006/customXml" ds:itemID="{27DE5D83-5DD3-4951-B486-DD9239B76F91}"/>
</file>

<file path=customXml/itemProps7.xml><?xml version="1.0" encoding="utf-8"?>
<ds:datastoreItem xmlns:ds="http://schemas.openxmlformats.org/officeDocument/2006/customXml" ds:itemID="{F2334608-AB01-4D21-B3D6-AAED69491A5E}"/>
</file>

<file path=customXml/itemProps8.xml><?xml version="1.0" encoding="utf-8"?>
<ds:datastoreItem xmlns:ds="http://schemas.openxmlformats.org/officeDocument/2006/customXml" ds:itemID="{7AEF0CE7-E143-462E-83EC-C79F842CAA30}"/>
</file>

<file path=docProps/app.xml><?xml version="1.0" encoding="utf-8"?>
<Properties xmlns="http://schemas.openxmlformats.org/officeDocument/2006/extended-properties" xmlns:vt="http://schemas.openxmlformats.org/officeDocument/2006/docPropsVTypes">
  <TotalTime>480</TotalTime>
  <Words>2783</Words>
  <Application>Microsoft Office PowerPoint</Application>
  <PresentationFormat>Widescreen</PresentationFormat>
  <Paragraphs>759</Paragraphs>
  <Slides>54</Slides>
  <Notes>40</Notes>
  <HiddenSlides>0</HiddenSlides>
  <MMClips>0</MMClips>
  <ScaleCrop>false</ScaleCrop>
  <HeadingPairs>
    <vt:vector size="6" baseType="variant">
      <vt:variant>
        <vt:lpstr>Fonts Used</vt:lpstr>
      </vt:variant>
      <vt:variant>
        <vt:i4>10</vt:i4>
      </vt:variant>
      <vt:variant>
        <vt:lpstr>Theme</vt:lpstr>
      </vt:variant>
      <vt:variant>
        <vt:i4>17</vt:i4>
      </vt:variant>
      <vt:variant>
        <vt:lpstr>Slide Titles</vt:lpstr>
      </vt:variant>
      <vt:variant>
        <vt:i4>54</vt:i4>
      </vt:variant>
    </vt:vector>
  </HeadingPairs>
  <TitlesOfParts>
    <vt:vector size="81" baseType="lpstr">
      <vt:lpstr>Arial</vt:lpstr>
      <vt:lpstr>Calibri</vt:lpstr>
      <vt:lpstr>Calibri Light</vt:lpstr>
      <vt:lpstr>Consolas</vt:lpstr>
      <vt:lpstr>Segoe Pro Light</vt:lpstr>
      <vt:lpstr>Segoe Semibold</vt:lpstr>
      <vt:lpstr>Segoe UI</vt:lpstr>
      <vt:lpstr>Segoe UI Light</vt:lpstr>
      <vt:lpstr>Times New Roman</vt:lpstr>
      <vt:lpstr>Wingdings</vt:lpstr>
      <vt:lpstr>Office Theme</vt:lpstr>
      <vt:lpstr>5-30055_Office365 Template 2012 - 16x9 - White Background</vt:lpstr>
      <vt:lpstr>5-30055_Office365 Template 2012 - 16x9 - White Background</vt:lpstr>
      <vt:lpstr>1_5-30055_Office365 Template 2012 - 16x9 - White Background</vt:lpstr>
      <vt:lpstr>2_5-30055_Office365 Template 2012 - 16x9 - White Background</vt:lpstr>
      <vt:lpstr>3_5-30055_Office365 Template 2012 - 16x9 - White Background</vt:lpstr>
      <vt:lpstr>4_5-30055_Office365 Template 2012 - 16x9 - White Background</vt:lpstr>
      <vt:lpstr>5_5-30055_Office365 Template 2012 - 16x9 - White Background</vt:lpstr>
      <vt:lpstr>6_5-30055_Office365 Template 2012 - 16x9 - White Background</vt:lpstr>
      <vt:lpstr>5-30499_SPC_2014_ITPro_Template_16x9</vt:lpstr>
      <vt:lpstr>1_5-30499_SPC_2014_ITPro_Template_16x9</vt:lpstr>
      <vt:lpstr>7_5-30055_Office365 Template 2012 - 16x9 - White Background</vt:lpstr>
      <vt:lpstr>8_5-30055_Office365 Template 2012 - 16x9 - White Background</vt:lpstr>
      <vt:lpstr>Office365 Template 2012 - White Background</vt:lpstr>
      <vt:lpstr>1_TwC template_16x9_2013_01</vt:lpstr>
      <vt:lpstr>9_5-30055_Office365 Template 2012 - 16x9 - White Background</vt:lpstr>
      <vt:lpstr>4_5-30055_Office365 Template 2012 - 16x9 - Colored Accent Slides</vt:lpstr>
      <vt:lpstr>Office 365 Fundamentals</vt:lpstr>
      <vt:lpstr>About the Presenters</vt:lpstr>
      <vt:lpstr>Course Modules</vt:lpstr>
      <vt:lpstr>Deploying Office 365 in Production</vt:lpstr>
      <vt:lpstr>Session Overview - Deploying Office 365 in Production</vt:lpstr>
      <vt:lpstr>Agenda - Office 365 for IT Professionals</vt:lpstr>
      <vt:lpstr>PowerPoint Presentation</vt:lpstr>
      <vt:lpstr>First use in hours, Onboarding in days Exchange, SharePoint, Lync, Office 365 ProPlus, WA Active Directory </vt:lpstr>
      <vt:lpstr>PowerPoint Presentation</vt:lpstr>
      <vt:lpstr>PowerPoint Presentation</vt:lpstr>
      <vt:lpstr>Verifying Your Domain</vt:lpstr>
      <vt:lpstr>Add and Verify a Domain</vt:lpstr>
      <vt:lpstr>Identity Management Quick Overview</vt:lpstr>
      <vt:lpstr> One Cloud Directory for every organization</vt:lpstr>
      <vt:lpstr>Cloud Identity Management</vt:lpstr>
      <vt:lpstr>Directory &amp; Password Hash Synchronization</vt:lpstr>
      <vt:lpstr>Identity Federation</vt:lpstr>
      <vt:lpstr>PowerPoint Presentation</vt:lpstr>
      <vt:lpstr>Active Directory Remediation</vt:lpstr>
      <vt:lpstr>IdFix DirSync Error Remediation Tool  </vt:lpstr>
      <vt:lpstr>Understanding Synchronization</vt:lpstr>
      <vt:lpstr>What is DirSync?</vt:lpstr>
      <vt:lpstr>What is DirSync?</vt:lpstr>
      <vt:lpstr>What is DirSync?</vt:lpstr>
      <vt:lpstr>Synchronization</vt:lpstr>
      <vt:lpstr>Synchronization</vt:lpstr>
      <vt:lpstr>Synchronization</vt:lpstr>
      <vt:lpstr>Azure AD DirSync Scoping Options</vt:lpstr>
      <vt:lpstr>Password  Synchronization</vt:lpstr>
      <vt:lpstr>Password Synchronization  </vt:lpstr>
      <vt:lpstr>Password Synchronization  </vt:lpstr>
      <vt:lpstr>Password Synchronization  </vt:lpstr>
      <vt:lpstr>Understanding Coexistence</vt:lpstr>
      <vt:lpstr>What is Coexistence?</vt:lpstr>
      <vt:lpstr>Simple Coexistence Deployment</vt:lpstr>
      <vt:lpstr>Staged Exchange Migration Architecture</vt:lpstr>
      <vt:lpstr>Mail Routing: Pre-Coexistence</vt:lpstr>
      <vt:lpstr>Mail Routing: On-Premises To Office 365</vt:lpstr>
      <vt:lpstr>Mail Routing: Office 365 To On-Premises</vt:lpstr>
      <vt:lpstr>Migration Options</vt:lpstr>
      <vt:lpstr>PowerPoint Presentation</vt:lpstr>
      <vt:lpstr>IMAP Features and Benefits</vt:lpstr>
      <vt:lpstr>IMAP Requirements and Limitations</vt:lpstr>
      <vt:lpstr>IMAP Data Migration Scope</vt:lpstr>
      <vt:lpstr>Staged Exchange Migration  Features and Benefits</vt:lpstr>
      <vt:lpstr>Staged Exchange Migration  User Experience</vt:lpstr>
      <vt:lpstr>Staged Exchange Migration  Data Migration Scope</vt:lpstr>
      <vt:lpstr>Staged Exchange Migration  Data Migration Scope</vt:lpstr>
      <vt:lpstr>Exchange 2010 SP3 Hybrid</vt:lpstr>
      <vt:lpstr>PowerPoint Presentation</vt:lpstr>
      <vt:lpstr>First use in hours, Onboarding in days Exchange, SharePoint, Lync, Office 365 ProPlus, WA Active Directory </vt:lpstr>
      <vt:lpstr>Resources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 Office 365 Fundamentals Deploying</dc:title>
  <dc:creator>Steve Daigle</dc:creator>
  <cp:lastModifiedBy>Brian Barry</cp:lastModifiedBy>
  <cp:revision>54</cp:revision>
  <dcterms:created xsi:type="dcterms:W3CDTF">2013-07-25T21:50:57Z</dcterms:created>
  <dcterms:modified xsi:type="dcterms:W3CDTF">2014-06-03T19:49:13Z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0x010100BAE8FEA4B9389248A50836217FE86026</vt:lpwstr>
  </property>
  <property fmtid="{D5CDD505-2E9C-101B-9397-08002B2CF9AE}" pid="3" name="_dlc_DocIdItemGuid">
    <vt:lpwstr>3fdeffc9-ff3c-4049-8677-738a5c3ff65a</vt:lpwstr>
  </property>
  <property fmtid="{D5CDD505-2E9C-101B-9397-08002B2CF9AE}" pid="4" name="IsMyDocuments">
    <vt:bool>true</vt:bool>
  </property>
  <property fmtid="{D5CDD505-2E9C-101B-9397-08002B2CF9AE}" pid="5" name="DocVizMetadataToken">
    <vt:lpwstr>600x643x1</vt:lpwstr>
  </property>
</Properties>
</file>