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Override10.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5"/>
    <p:sldMasterId id="2147484209" r:id="rId6"/>
  </p:sldMasterIdLst>
  <p:notesMasterIdLst>
    <p:notesMasterId r:id="rId24"/>
  </p:notesMasterIdLst>
  <p:handoutMasterIdLst>
    <p:handoutMasterId r:id="rId25"/>
  </p:handoutMasterIdLst>
  <p:sldIdLst>
    <p:sldId id="1070" r:id="rId7"/>
    <p:sldId id="1062" r:id="rId8"/>
    <p:sldId id="1063" r:id="rId9"/>
    <p:sldId id="1075" r:id="rId10"/>
    <p:sldId id="1082" r:id="rId11"/>
    <p:sldId id="1076" r:id="rId12"/>
    <p:sldId id="1098" r:id="rId13"/>
    <p:sldId id="1102" r:id="rId14"/>
    <p:sldId id="1091" r:id="rId15"/>
    <p:sldId id="1092" r:id="rId16"/>
    <p:sldId id="1103" r:id="rId17"/>
    <p:sldId id="1095" r:id="rId18"/>
    <p:sldId id="1101" r:id="rId19"/>
    <p:sldId id="1094" r:id="rId20"/>
    <p:sldId id="1107" r:id="rId21"/>
    <p:sldId id="1072" r:id="rId22"/>
    <p:sldId id="986" r:id="rId23"/>
  </p:sldIdLst>
  <p:sldSz cx="12436475" cy="6994525"/>
  <p:notesSz cx="6858000" cy="9144000"/>
  <p:defaultTextStyle>
    <a:defPPr>
      <a:defRPr lang="en-US"/>
    </a:defPPr>
    <a:lvl1pPr algn="l" defTabSz="931863" rtl="0" fontAlgn="base">
      <a:spcBef>
        <a:spcPct val="0"/>
      </a:spcBef>
      <a:spcAft>
        <a:spcPct val="0"/>
      </a:spcAft>
      <a:defRPr kern="1200">
        <a:solidFill>
          <a:schemeClr val="tx1"/>
        </a:solidFill>
        <a:latin typeface="Segoe UI" pitchFamily="34" charset="0"/>
        <a:ea typeface="MS PGothic" pitchFamily="34" charset="-128"/>
        <a:cs typeface="+mn-cs"/>
      </a:defRPr>
    </a:lvl1pPr>
    <a:lvl2pPr marL="465138" indent="-7938" algn="l" defTabSz="931863" rtl="0" fontAlgn="base">
      <a:spcBef>
        <a:spcPct val="0"/>
      </a:spcBef>
      <a:spcAft>
        <a:spcPct val="0"/>
      </a:spcAft>
      <a:defRPr kern="1200">
        <a:solidFill>
          <a:schemeClr val="tx1"/>
        </a:solidFill>
        <a:latin typeface="Segoe UI" pitchFamily="34" charset="0"/>
        <a:ea typeface="MS PGothic" pitchFamily="34" charset="-128"/>
        <a:cs typeface="+mn-cs"/>
      </a:defRPr>
    </a:lvl2pPr>
    <a:lvl3pPr marL="931863" indent="-17463" algn="l" defTabSz="931863" rtl="0" fontAlgn="base">
      <a:spcBef>
        <a:spcPct val="0"/>
      </a:spcBef>
      <a:spcAft>
        <a:spcPct val="0"/>
      </a:spcAft>
      <a:defRPr kern="1200">
        <a:solidFill>
          <a:schemeClr val="tx1"/>
        </a:solidFill>
        <a:latin typeface="Segoe UI" pitchFamily="34" charset="0"/>
        <a:ea typeface="MS PGothic" pitchFamily="34" charset="-128"/>
        <a:cs typeface="+mn-cs"/>
      </a:defRPr>
    </a:lvl3pPr>
    <a:lvl4pPr marL="1398588" indent="-26988" algn="l" defTabSz="931863" rtl="0" fontAlgn="base">
      <a:spcBef>
        <a:spcPct val="0"/>
      </a:spcBef>
      <a:spcAft>
        <a:spcPct val="0"/>
      </a:spcAft>
      <a:defRPr kern="1200">
        <a:solidFill>
          <a:schemeClr val="tx1"/>
        </a:solidFill>
        <a:latin typeface="Segoe UI" pitchFamily="34" charset="0"/>
        <a:ea typeface="MS PGothic" pitchFamily="34" charset="-128"/>
        <a:cs typeface="+mn-cs"/>
      </a:defRPr>
    </a:lvl4pPr>
    <a:lvl5pPr marL="1865313" indent="-36513" algn="l" defTabSz="931863" rtl="0" fontAlgn="base">
      <a:spcBef>
        <a:spcPct val="0"/>
      </a:spcBef>
      <a:spcAft>
        <a:spcPct val="0"/>
      </a:spcAft>
      <a:defRPr kern="1200">
        <a:solidFill>
          <a:schemeClr val="tx1"/>
        </a:solidFill>
        <a:latin typeface="Segoe UI" pitchFamily="34" charset="0"/>
        <a:ea typeface="MS PGothic" pitchFamily="34" charset="-128"/>
        <a:cs typeface="+mn-cs"/>
      </a:defRPr>
    </a:lvl5pPr>
    <a:lvl6pPr marL="2286000" algn="l" defTabSz="914400" rtl="0" eaLnBrk="1" latinLnBrk="0" hangingPunct="1">
      <a:defRPr kern="1200">
        <a:solidFill>
          <a:schemeClr val="tx1"/>
        </a:solidFill>
        <a:latin typeface="Segoe UI" pitchFamily="34" charset="0"/>
        <a:ea typeface="MS PGothic" pitchFamily="34" charset="-128"/>
        <a:cs typeface="+mn-cs"/>
      </a:defRPr>
    </a:lvl6pPr>
    <a:lvl7pPr marL="2743200" algn="l" defTabSz="914400" rtl="0" eaLnBrk="1" latinLnBrk="0" hangingPunct="1">
      <a:defRPr kern="1200">
        <a:solidFill>
          <a:schemeClr val="tx1"/>
        </a:solidFill>
        <a:latin typeface="Segoe UI" pitchFamily="34" charset="0"/>
        <a:ea typeface="MS PGothic" pitchFamily="34" charset="-128"/>
        <a:cs typeface="+mn-cs"/>
      </a:defRPr>
    </a:lvl7pPr>
    <a:lvl8pPr marL="3200400" algn="l" defTabSz="914400" rtl="0" eaLnBrk="1" latinLnBrk="0" hangingPunct="1">
      <a:defRPr kern="1200">
        <a:solidFill>
          <a:schemeClr val="tx1"/>
        </a:solidFill>
        <a:latin typeface="Segoe UI" pitchFamily="34" charset="0"/>
        <a:ea typeface="MS PGothic" pitchFamily="34" charset="-128"/>
        <a:cs typeface="+mn-cs"/>
      </a:defRPr>
    </a:lvl8pPr>
    <a:lvl9pPr marL="3657600" algn="l" defTabSz="914400" rtl="0" eaLnBrk="1" latinLnBrk="0" hangingPunct="1">
      <a:defRPr kern="1200">
        <a:solidFill>
          <a:schemeClr val="tx1"/>
        </a:solidFill>
        <a:latin typeface="Segoe UI" pitchFamily="34" charset="0"/>
        <a:ea typeface="MS PGothic" pitchFamily="34" charset="-128"/>
        <a:cs typeface="+mn-cs"/>
      </a:defRPr>
    </a:lvl9pPr>
  </p:defaultTextStyle>
  <p:extLst>
    <p:ext uri="{521415D9-36F7-43E2-AB2F-B90AF26B5E84}">
      <p14:sectionLst xmlns:p14="http://schemas.microsoft.com/office/powerpoint/2010/main">
        <p14:section name="Default Section" id="{2C11E14E-D656-4AD9-AD06-F2166F13C9FB}">
          <p14:sldIdLst>
            <p14:sldId id="1070"/>
            <p14:sldId id="1062"/>
            <p14:sldId id="1063"/>
          </p14:sldIdLst>
        </p14:section>
        <p14:section name="Application Management" id="{F102B231-8807-414B-A537-413EE546F2B3}">
          <p14:sldIdLst>
            <p14:sldId id="1075"/>
            <p14:sldId id="1082"/>
            <p14:sldId id="1076"/>
            <p14:sldId id="1098"/>
            <p14:sldId id="1102"/>
            <p14:sldId id="1091"/>
            <p14:sldId id="1092"/>
            <p14:sldId id="1103"/>
            <p14:sldId id="1095"/>
            <p14:sldId id="1101"/>
            <p14:sldId id="1094"/>
            <p14:sldId id="1107"/>
          </p14:sldIdLst>
        </p14:section>
        <p14:section name="Closing" id="{3786F6AA-FD9E-43A9-A778-E1FA1ADB00D7}">
          <p14:sldIdLst>
            <p14:sldId id="1072"/>
            <p14:sldId id="986"/>
          </p14:sldIdLst>
        </p14:section>
      </p14:sectionLst>
    </p:ex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FEB"/>
    <a:srgbClr val="F38428"/>
    <a:srgbClr val="80BF3B"/>
    <a:srgbClr val="582881"/>
    <a:srgbClr val="000000"/>
    <a:srgbClr val="333333"/>
    <a:srgbClr val="FFFFFF"/>
    <a:srgbClr val="442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15" autoAdjust="0"/>
    <p:restoredTop sz="63150" autoAdjust="0"/>
  </p:normalViewPr>
  <p:slideViewPr>
    <p:cSldViewPr>
      <p:cViewPr varScale="1">
        <p:scale>
          <a:sx n="46" d="100"/>
          <a:sy n="46" d="100"/>
        </p:scale>
        <p:origin x="1194" y="3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Lst>
    </p:cSldViewPr>
  </p:slideViewPr>
  <p:notesTextViewPr>
    <p:cViewPr>
      <p:scale>
        <a:sx n="150" d="100"/>
        <a:sy n="150" d="100"/>
      </p:scale>
      <p:origin x="0" y="0"/>
    </p:cViewPr>
  </p:notesTextViewPr>
  <p:sorterViewPr>
    <p:cViewPr varScale="1">
      <p:scale>
        <a:sx n="1" d="1"/>
        <a:sy n="1" d="1"/>
      </p:scale>
      <p:origin x="0" y="0"/>
    </p:cViewPr>
  </p:sorterViewPr>
  <p:notesViewPr>
    <p:cSldViewPr>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2742" fontAlgn="auto">
              <a:spcBef>
                <a:spcPts val="0"/>
              </a:spcBef>
              <a:spcAft>
                <a:spcPts val="0"/>
              </a:spcAft>
              <a:defRPr sz="1200" dirty="0">
                <a:ea typeface="+mn-ea"/>
              </a:defRPr>
            </a:lvl1pPr>
          </a:lstStyle>
          <a:p>
            <a:pPr>
              <a:defRPr/>
            </a:pP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9E52138-01AD-43BA-A217-3F4EAA4CB243}" type="datetimeFigureOut">
              <a:rPr lang="en-US"/>
              <a:pPr/>
              <a:t>6/11/2015</a:t>
            </a:fld>
            <a:endParaRPr lang="en-US" dirty="0"/>
          </a:p>
        </p:txBody>
      </p:sp>
      <p:sp>
        <p:nvSpPr>
          <p:cNvPr id="8" name="Footer Placeholder 7"/>
          <p:cNvSpPr>
            <a:spLocks noGrp="1"/>
          </p:cNvSpPr>
          <p:nvPr>
            <p:ph type="ftr" sz="quarter" idx="2"/>
          </p:nvPr>
        </p:nvSpPr>
        <p:spPr>
          <a:xfrm>
            <a:off x="0" y="8685213"/>
            <a:ext cx="5794375" cy="331787"/>
          </a:xfrm>
          <a:prstGeom prst="rect">
            <a:avLst/>
          </a:prstGeom>
        </p:spPr>
        <p:txBody>
          <a:bodyPr vert="horz" wrap="square" lIns="91440" tIns="45720" rIns="91440" bIns="45720" numCol="1" anchor="b" anchorCtr="0" compatLnSpc="1">
            <a:prstTxWarp prst="textNoShape">
              <a:avLst/>
            </a:prstTxWarp>
          </a:bodyPr>
          <a:lstStyle>
            <a:lvl1pPr marL="398463" defTabSz="912813" eaLnBrk="0" hangingPunct="0">
              <a:defRPr sz="400">
                <a:cs typeface="Segoe UI" pitchFamily="34" charset="0"/>
              </a:defRPr>
            </a:lvl1pPr>
          </a:lstStyle>
          <a:p>
            <a:r>
              <a:rPr lang="en-US" dirty="0"/>
              <a:t>© 2012 Microsoft Corporation. All rights reserved. Microsoft, Windows,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263" y="8685213"/>
            <a:ext cx="107315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82CDA6A-570F-45BD-BF8B-E98EAD77812D}" type="slidenum">
              <a:rPr lang="en-US"/>
              <a:pPr/>
              <a:t>‹#›</a:t>
            </a:fld>
            <a:endParaRPr lang="en-US" dirty="0"/>
          </a:p>
        </p:txBody>
      </p:sp>
    </p:spTree>
    <p:extLst>
      <p:ext uri="{BB962C8B-B14F-4D97-AF65-F5344CB8AC3E}">
        <p14:creationId xmlns:p14="http://schemas.microsoft.com/office/powerpoint/2010/main" val="1691394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2742" fontAlgn="auto">
              <a:spcBef>
                <a:spcPts val="0"/>
              </a:spcBef>
              <a:spcAft>
                <a:spcPts val="0"/>
              </a:spcAft>
              <a:defRPr sz="1200" dirty="0">
                <a:latin typeface="Segoe UI" pitchFamily="34" charset="0"/>
                <a:ea typeface="+mn-ea"/>
              </a:defRPr>
            </a:lvl1pPr>
          </a:lstStyle>
          <a:p>
            <a:pPr>
              <a:defRPr/>
            </a:pP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10" name="Footer Placeholder 9"/>
          <p:cNvSpPr>
            <a:spLocks noGrp="1"/>
          </p:cNvSpPr>
          <p:nvPr>
            <p:ph type="ftr" sz="quarter" idx="4"/>
          </p:nvPr>
        </p:nvSpPr>
        <p:spPr>
          <a:xfrm>
            <a:off x="0" y="8686800"/>
            <a:ext cx="5921375" cy="355600"/>
          </a:xfrm>
          <a:prstGeom prst="rect">
            <a:avLst/>
          </a:prstGeom>
        </p:spPr>
        <p:txBody>
          <a:bodyPr vert="horz" wrap="square" lIns="91440" tIns="45720" rIns="91440" bIns="45720" numCol="1" anchor="b" anchorCtr="0" compatLnSpc="1">
            <a:prstTxWarp prst="textNoShape">
              <a:avLst/>
            </a:prstTxWarp>
          </a:bodyPr>
          <a:lstStyle>
            <a:lvl1pPr marL="571500" defTabSz="912813" eaLnBrk="0" hangingPunct="0">
              <a:defRPr sz="400">
                <a:cs typeface="Segoe UI" pitchFamily="34" charset="0"/>
              </a:defRPr>
            </a:lvl1pPr>
          </a:lstStyle>
          <a:p>
            <a:r>
              <a:rPr lang="en-US" dirty="0"/>
              <a:t>© 2012 Microsoft Corporation. All rights reserved. Microsoft, Windows,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4145CD9-4342-4C27-8F1B-F61826EF534A}" type="datetimeFigureOut">
              <a:rPr lang="en-US"/>
              <a:pPr/>
              <a:t>6/11/2015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Slide Number Placeholder 12"/>
          <p:cNvSpPr>
            <a:spLocks noGrp="1"/>
          </p:cNvSpPr>
          <p:nvPr>
            <p:ph type="sldNum" sz="quarter" idx="5"/>
          </p:nvPr>
        </p:nvSpPr>
        <p:spPr>
          <a:xfrm>
            <a:off x="5908675" y="8685213"/>
            <a:ext cx="947738"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3D2B40B-49E6-42D9-A9F6-B5454D63C5A2}" type="slidenum">
              <a:rPr lang="en-US"/>
              <a:pPr/>
              <a:t>‹#›</a:t>
            </a:fld>
            <a:endParaRPr lang="en-US" dirty="0"/>
          </a:p>
        </p:txBody>
      </p:sp>
    </p:spTree>
    <p:extLst>
      <p:ext uri="{BB962C8B-B14F-4D97-AF65-F5344CB8AC3E}">
        <p14:creationId xmlns:p14="http://schemas.microsoft.com/office/powerpoint/2010/main" val="2787363845"/>
      </p:ext>
    </p:extLst>
  </p:cSld>
  <p:clrMap bg1="lt1" tx1="dk1" bg2="lt2" tx2="dk2" accent1="accent1" accent2="accent2" accent3="accent3" accent4="accent4" accent5="accent5" accent6="accent6" hlink="hlink" folHlink="folHlink"/>
  <p:hf/>
  <p:notesStyle>
    <a:lvl1pPr algn="l" defTabSz="931863" rtl="0" fontAlgn="base">
      <a:lnSpc>
        <a:spcPct val="90000"/>
      </a:lnSpc>
      <a:spcBef>
        <a:spcPct val="30000"/>
      </a:spcBef>
      <a:spcAft>
        <a:spcPts val="338"/>
      </a:spcAft>
      <a:defRPr sz="900" kern="1200">
        <a:solidFill>
          <a:schemeClr val="tx1"/>
        </a:solidFill>
        <a:latin typeface="Segoe UI Light" pitchFamily="34" charset="0"/>
        <a:ea typeface="MS PGothic" pitchFamily="34" charset="-128"/>
        <a:cs typeface="+mn-cs"/>
      </a:defRPr>
    </a:lvl1pPr>
    <a:lvl2pPr marL="215900" indent="-107950" algn="l" defTabSz="931863" rtl="0" fontAlgn="base">
      <a:lnSpc>
        <a:spcPct val="90000"/>
      </a:lnSpc>
      <a:spcBef>
        <a:spcPct val="30000"/>
      </a:spcBef>
      <a:spcAft>
        <a:spcPts val="338"/>
      </a:spcAft>
      <a:buFont typeface="Arial" pitchFamily="34" charset="0"/>
      <a:buChar char="•"/>
      <a:defRPr sz="900" kern="1200">
        <a:solidFill>
          <a:schemeClr val="tx1"/>
        </a:solidFill>
        <a:latin typeface="Segoe UI Light" pitchFamily="34" charset="0"/>
        <a:ea typeface="MS PGothic" pitchFamily="34" charset="-128"/>
        <a:cs typeface="+mn-cs"/>
      </a:defRPr>
    </a:lvl2pPr>
    <a:lvl3pPr marL="333375" indent="-115888" algn="l" defTabSz="931863" rtl="0" fontAlgn="base">
      <a:lnSpc>
        <a:spcPct val="90000"/>
      </a:lnSpc>
      <a:spcBef>
        <a:spcPct val="30000"/>
      </a:spcBef>
      <a:spcAft>
        <a:spcPts val="338"/>
      </a:spcAft>
      <a:buFont typeface="Arial" pitchFamily="34" charset="0"/>
      <a:buChar char="•"/>
      <a:defRPr sz="900" kern="1200">
        <a:solidFill>
          <a:schemeClr val="tx1"/>
        </a:solidFill>
        <a:latin typeface="Segoe UI Light" pitchFamily="34" charset="0"/>
        <a:ea typeface="MS PGothic" pitchFamily="34" charset="-128"/>
        <a:cs typeface="+mn-cs"/>
      </a:defRPr>
    </a:lvl3pPr>
    <a:lvl4pPr marL="492125" indent="-149225" algn="l" defTabSz="931863" rtl="0" fontAlgn="base">
      <a:lnSpc>
        <a:spcPct val="90000"/>
      </a:lnSpc>
      <a:spcBef>
        <a:spcPct val="30000"/>
      </a:spcBef>
      <a:spcAft>
        <a:spcPts val="338"/>
      </a:spcAft>
      <a:buFont typeface="Arial" pitchFamily="34" charset="0"/>
      <a:buChar char="•"/>
      <a:defRPr sz="900" kern="1200">
        <a:solidFill>
          <a:schemeClr val="tx1"/>
        </a:solidFill>
        <a:latin typeface="Segoe UI Light" pitchFamily="34" charset="0"/>
        <a:ea typeface="MS PGothic" pitchFamily="34" charset="-128"/>
        <a:cs typeface="+mn-cs"/>
      </a:defRPr>
    </a:lvl4pPr>
    <a:lvl5pPr marL="627063" indent="-115888" algn="l" defTabSz="931863" rtl="0" fontAlgn="base">
      <a:lnSpc>
        <a:spcPct val="90000"/>
      </a:lnSpc>
      <a:spcBef>
        <a:spcPct val="30000"/>
      </a:spcBef>
      <a:spcAft>
        <a:spcPts val="338"/>
      </a:spcAft>
      <a:buFont typeface="Arial" pitchFamily="34" charset="0"/>
      <a:buChar char="•"/>
      <a:defRPr sz="900" kern="1200">
        <a:solidFill>
          <a:schemeClr val="tx1"/>
        </a:solidFill>
        <a:latin typeface="Segoe UI Light" pitchFamily="34" charset="0"/>
        <a:ea typeface="MS PGothic" pitchFamily="34" charset="-128"/>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81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31863" fontAlgn="base">
              <a:spcBef>
                <a:spcPct val="0"/>
              </a:spcBef>
              <a:spcAft>
                <a:spcPct val="0"/>
              </a:spcAft>
            </a:pPr>
            <a:endParaRPr lang="en-US" smtClean="0"/>
          </a:p>
        </p:txBody>
      </p:sp>
      <p:sp>
        <p:nvSpPr>
          <p:cNvPr id="5" name="Footer Placeholder 4"/>
          <p:cNvSpPr>
            <a:spLocks noGrp="1"/>
          </p:cNvSpPr>
          <p:nvPr>
            <p:ph type="ftr" sz="quarter" idx="4"/>
          </p:nvPr>
        </p:nvSpPr>
        <p:spPr>
          <a:xfrm>
            <a:off x="0" y="8686800"/>
            <a:ext cx="5920740" cy="355964"/>
          </a:xfrm>
        </p:spPr>
        <p:txBody>
          <a:bodyPr rtlCol="0"/>
          <a:lstStyle/>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gradFill>
                <a:gsLst>
                  <a:gs pos="0">
                    <a:prstClr val="black"/>
                  </a:gs>
                  <a:gs pos="100000">
                    <a:prstClr val="black"/>
                  </a:gs>
                </a:gsLst>
                <a:lin ang="5400000" scaled="0"/>
              </a:gradFill>
              <a:ea typeface="Segoe UI" pitchFamily="34" charset="0"/>
            </a:endParaRPr>
          </a:p>
        </p:txBody>
      </p:sp>
      <p:sp>
        <p:nvSpPr>
          <p:cNvPr id="4813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B0048A43-20ED-45EA-9F2D-F5CE33809FDF}" type="datetime1">
              <a:rPr lang="en-US"/>
              <a:pPr/>
              <a:t>6/11/2015</a:t>
            </a:fld>
            <a:endParaRPr lang="en-US"/>
          </a:p>
        </p:txBody>
      </p:sp>
      <p:sp>
        <p:nvSpPr>
          <p:cNvPr id="481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2DD75D66-BD39-42A5-9332-4467A7A142EB}" type="slidenum">
              <a:rPr lang="en-US"/>
              <a:pPr/>
              <a:t>5</a:t>
            </a:fld>
            <a:endParaRPr lang="en-US"/>
          </a:p>
        </p:txBody>
      </p:sp>
    </p:spTree>
    <p:extLst>
      <p:ext uri="{BB962C8B-B14F-4D97-AF65-F5344CB8AC3E}">
        <p14:creationId xmlns:p14="http://schemas.microsoft.com/office/powerpoint/2010/main" val="2533175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81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31863" fontAlgn="base">
              <a:spcBef>
                <a:spcPct val="0"/>
              </a:spcBef>
              <a:spcAft>
                <a:spcPct val="0"/>
              </a:spcAft>
            </a:pPr>
            <a:endParaRPr lang="en-US" smtClean="0"/>
          </a:p>
        </p:txBody>
      </p:sp>
      <p:sp>
        <p:nvSpPr>
          <p:cNvPr id="5" name="Footer Placeholder 4"/>
          <p:cNvSpPr>
            <a:spLocks noGrp="1"/>
          </p:cNvSpPr>
          <p:nvPr>
            <p:ph type="ftr" sz="quarter" idx="4"/>
          </p:nvPr>
        </p:nvSpPr>
        <p:spPr>
          <a:xfrm>
            <a:off x="0" y="8686800"/>
            <a:ext cx="5920740" cy="355964"/>
          </a:xfrm>
        </p:spPr>
        <p:txBody>
          <a:bodyPr rtlCol="0"/>
          <a:lstStyle/>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gradFill>
                <a:gsLst>
                  <a:gs pos="0">
                    <a:prstClr val="black"/>
                  </a:gs>
                  <a:gs pos="100000">
                    <a:prstClr val="black"/>
                  </a:gs>
                </a:gsLst>
                <a:lin ang="5400000" scaled="0"/>
              </a:gradFill>
              <a:ea typeface="Segoe UI" pitchFamily="34" charset="0"/>
            </a:endParaRPr>
          </a:p>
        </p:txBody>
      </p:sp>
      <p:sp>
        <p:nvSpPr>
          <p:cNvPr id="4813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B0048A43-20ED-45EA-9F2D-F5CE33809FDF}" type="datetime1">
              <a:rPr lang="en-US"/>
              <a:pPr/>
              <a:t>6/11/2015</a:t>
            </a:fld>
            <a:endParaRPr lang="en-US"/>
          </a:p>
        </p:txBody>
      </p:sp>
      <p:sp>
        <p:nvSpPr>
          <p:cNvPr id="481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2DD75D66-BD39-42A5-9332-4467A7A142EB}" type="slidenum">
              <a:rPr lang="en-US"/>
              <a:pPr/>
              <a:t>14</a:t>
            </a:fld>
            <a:endParaRPr lang="en-US"/>
          </a:p>
        </p:txBody>
      </p:sp>
    </p:spTree>
    <p:extLst>
      <p:ext uri="{BB962C8B-B14F-4D97-AF65-F5344CB8AC3E}">
        <p14:creationId xmlns:p14="http://schemas.microsoft.com/office/powerpoint/2010/main" val="3169005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51203"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itchFamily="34" charset="0"/>
                <a:ea typeface="MS PGothic" pitchFamily="34" charset="-128"/>
              </a:defRPr>
            </a:lvl1pPr>
            <a:lvl2pPr marL="742950" indent="-285750">
              <a:defRPr>
                <a:solidFill>
                  <a:schemeClr val="tx1"/>
                </a:solidFill>
                <a:latin typeface="Segoe UI" pitchFamily="34" charset="0"/>
                <a:ea typeface="MS PGothic" pitchFamily="34" charset="-128"/>
              </a:defRPr>
            </a:lvl2pPr>
            <a:lvl3pPr marL="1143000" indent="-228600">
              <a:defRPr>
                <a:solidFill>
                  <a:schemeClr val="tx1"/>
                </a:solidFill>
                <a:latin typeface="Segoe UI" pitchFamily="34" charset="0"/>
                <a:ea typeface="MS PGothic" pitchFamily="34" charset="-128"/>
              </a:defRPr>
            </a:lvl3pPr>
            <a:lvl4pPr marL="1600200" indent="-228600">
              <a:defRPr>
                <a:solidFill>
                  <a:schemeClr val="tx1"/>
                </a:solidFill>
                <a:latin typeface="Segoe UI" pitchFamily="34" charset="0"/>
                <a:ea typeface="MS PGothic" pitchFamily="34" charset="-128"/>
              </a:defRPr>
            </a:lvl4pPr>
            <a:lvl5pPr marL="2057400" indent="-228600">
              <a:defRPr>
                <a:solidFill>
                  <a:schemeClr val="tx1"/>
                </a:solidFill>
                <a:latin typeface="Segoe UI" pitchFamily="34" charset="0"/>
                <a:ea typeface="MS PGothic" pitchFamily="34" charset="-128"/>
              </a:defRPr>
            </a:lvl5pPr>
            <a:lvl6pPr marL="2514600" indent="-228600" defTabSz="931863" fontAlgn="base">
              <a:spcBef>
                <a:spcPct val="0"/>
              </a:spcBef>
              <a:spcAft>
                <a:spcPct val="0"/>
              </a:spcAft>
              <a:defRPr>
                <a:solidFill>
                  <a:schemeClr val="tx1"/>
                </a:solidFill>
                <a:latin typeface="Segoe UI" pitchFamily="34" charset="0"/>
                <a:ea typeface="MS PGothic" pitchFamily="34" charset="-128"/>
              </a:defRPr>
            </a:lvl6pPr>
            <a:lvl7pPr marL="2971800" indent="-228600" defTabSz="931863" fontAlgn="base">
              <a:spcBef>
                <a:spcPct val="0"/>
              </a:spcBef>
              <a:spcAft>
                <a:spcPct val="0"/>
              </a:spcAft>
              <a:defRPr>
                <a:solidFill>
                  <a:schemeClr val="tx1"/>
                </a:solidFill>
                <a:latin typeface="Segoe UI" pitchFamily="34" charset="0"/>
                <a:ea typeface="MS PGothic" pitchFamily="34" charset="-128"/>
              </a:defRPr>
            </a:lvl7pPr>
            <a:lvl8pPr marL="3429000" indent="-228600" defTabSz="931863" fontAlgn="base">
              <a:spcBef>
                <a:spcPct val="0"/>
              </a:spcBef>
              <a:spcAft>
                <a:spcPct val="0"/>
              </a:spcAft>
              <a:defRPr>
                <a:solidFill>
                  <a:schemeClr val="tx1"/>
                </a:solidFill>
                <a:latin typeface="Segoe UI" pitchFamily="34" charset="0"/>
                <a:ea typeface="MS PGothic" pitchFamily="34" charset="-128"/>
              </a:defRPr>
            </a:lvl8pPr>
            <a:lvl9pPr marL="3886200" indent="-228600" defTabSz="931863" fontAlgn="base">
              <a:spcBef>
                <a:spcPct val="0"/>
              </a:spcBef>
              <a:spcAft>
                <a:spcPct val="0"/>
              </a:spcAft>
              <a:defRPr>
                <a:solidFill>
                  <a:schemeClr val="tx1"/>
                </a:solidFill>
                <a:latin typeface="Segoe UI" pitchFamily="34" charset="0"/>
                <a:ea typeface="MS PGothic" pitchFamily="34" charset="-128"/>
              </a:defRPr>
            </a:lvl9pPr>
          </a:lstStyle>
          <a:p>
            <a:pPr defTabSz="931863" fontAlgn="base">
              <a:spcBef>
                <a:spcPct val="0"/>
              </a:spcBef>
              <a:spcAft>
                <a:spcPct val="0"/>
              </a:spcAft>
            </a:pPr>
            <a:endParaRPr lang="en-US" dirty="0" smtClean="0">
              <a:solidFill>
                <a:srgbClr val="000000"/>
              </a:solidFill>
            </a:endParaRPr>
          </a:p>
        </p:txBody>
      </p:sp>
      <p:sp>
        <p:nvSpPr>
          <p:cNvPr id="51204"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itchFamily="34" charset="0"/>
                <a:ea typeface="MS PGothic" pitchFamily="34" charset="-128"/>
              </a:defRPr>
            </a:lvl1pPr>
            <a:lvl2pPr marL="742950" indent="-285750">
              <a:defRPr>
                <a:solidFill>
                  <a:schemeClr val="tx1"/>
                </a:solidFill>
                <a:latin typeface="Segoe UI" pitchFamily="34" charset="0"/>
                <a:ea typeface="MS PGothic" pitchFamily="34" charset="-128"/>
              </a:defRPr>
            </a:lvl2pPr>
            <a:lvl3pPr marL="1143000" indent="-228600">
              <a:defRPr>
                <a:solidFill>
                  <a:schemeClr val="tx1"/>
                </a:solidFill>
                <a:latin typeface="Segoe UI" pitchFamily="34" charset="0"/>
                <a:ea typeface="MS PGothic" pitchFamily="34" charset="-128"/>
              </a:defRPr>
            </a:lvl3pPr>
            <a:lvl4pPr marL="1600200" indent="-228600">
              <a:defRPr>
                <a:solidFill>
                  <a:schemeClr val="tx1"/>
                </a:solidFill>
                <a:latin typeface="Segoe UI" pitchFamily="34" charset="0"/>
                <a:ea typeface="MS PGothic" pitchFamily="34" charset="-128"/>
              </a:defRPr>
            </a:lvl4pPr>
            <a:lvl5pPr marL="2057400" indent="-228600">
              <a:defRPr>
                <a:solidFill>
                  <a:schemeClr val="tx1"/>
                </a:solidFill>
                <a:latin typeface="Segoe UI" pitchFamily="34" charset="0"/>
                <a:ea typeface="MS PGothic" pitchFamily="34" charset="-128"/>
              </a:defRPr>
            </a:lvl5pPr>
            <a:lvl6pPr marL="2514600" indent="-228600" defTabSz="931863" fontAlgn="base">
              <a:spcBef>
                <a:spcPct val="0"/>
              </a:spcBef>
              <a:spcAft>
                <a:spcPct val="0"/>
              </a:spcAft>
              <a:defRPr>
                <a:solidFill>
                  <a:schemeClr val="tx1"/>
                </a:solidFill>
                <a:latin typeface="Segoe UI" pitchFamily="34" charset="0"/>
                <a:ea typeface="MS PGothic" pitchFamily="34" charset="-128"/>
              </a:defRPr>
            </a:lvl6pPr>
            <a:lvl7pPr marL="2971800" indent="-228600" defTabSz="931863" fontAlgn="base">
              <a:spcBef>
                <a:spcPct val="0"/>
              </a:spcBef>
              <a:spcAft>
                <a:spcPct val="0"/>
              </a:spcAft>
              <a:defRPr>
                <a:solidFill>
                  <a:schemeClr val="tx1"/>
                </a:solidFill>
                <a:latin typeface="Segoe UI" pitchFamily="34" charset="0"/>
                <a:ea typeface="MS PGothic" pitchFamily="34" charset="-128"/>
              </a:defRPr>
            </a:lvl7pPr>
            <a:lvl8pPr marL="3429000" indent="-228600" defTabSz="931863" fontAlgn="base">
              <a:spcBef>
                <a:spcPct val="0"/>
              </a:spcBef>
              <a:spcAft>
                <a:spcPct val="0"/>
              </a:spcAft>
              <a:defRPr>
                <a:solidFill>
                  <a:schemeClr val="tx1"/>
                </a:solidFill>
                <a:latin typeface="Segoe UI" pitchFamily="34" charset="0"/>
                <a:ea typeface="MS PGothic" pitchFamily="34" charset="-128"/>
              </a:defRPr>
            </a:lvl8pPr>
            <a:lvl9pPr marL="3886200" indent="-228600" defTabSz="931863" fontAlgn="base">
              <a:spcBef>
                <a:spcPct val="0"/>
              </a:spcBef>
              <a:spcAft>
                <a:spcPct val="0"/>
              </a:spcAft>
              <a:defRPr>
                <a:solidFill>
                  <a:schemeClr val="tx1"/>
                </a:solidFill>
                <a:latin typeface="Segoe UI" pitchFamily="34" charset="0"/>
                <a:ea typeface="MS PGothic" pitchFamily="34" charset="-128"/>
              </a:defRPr>
            </a:lvl9pPr>
          </a:lstStyle>
          <a:p>
            <a:fld id="{CAB5A698-8DBA-4487-B6D4-B656C90715DE}" type="datetime8">
              <a:rPr lang="en-US">
                <a:solidFill>
                  <a:srgbClr val="000000"/>
                </a:solidFill>
              </a:rPr>
              <a:pPr/>
              <a:t>6/11/2015 1:34 PM</a:t>
            </a:fld>
            <a:endParaRPr lang="en-US" dirty="0">
              <a:solidFill>
                <a:srgbClr val="000000"/>
              </a:solidFill>
            </a:endParaRPr>
          </a:p>
        </p:txBody>
      </p:sp>
      <p:sp>
        <p:nvSpPr>
          <p:cNvPr id="5120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itchFamily="34" charset="0"/>
                <a:ea typeface="MS PGothic" pitchFamily="34" charset="-128"/>
              </a:defRPr>
            </a:lvl1pPr>
            <a:lvl2pPr marL="742950" indent="-285750">
              <a:defRPr>
                <a:solidFill>
                  <a:schemeClr val="tx1"/>
                </a:solidFill>
                <a:latin typeface="Segoe UI" pitchFamily="34" charset="0"/>
                <a:ea typeface="MS PGothic" pitchFamily="34" charset="-128"/>
              </a:defRPr>
            </a:lvl2pPr>
            <a:lvl3pPr marL="1143000" indent="-228600">
              <a:defRPr>
                <a:solidFill>
                  <a:schemeClr val="tx1"/>
                </a:solidFill>
                <a:latin typeface="Segoe UI" pitchFamily="34" charset="0"/>
                <a:ea typeface="MS PGothic" pitchFamily="34" charset="-128"/>
              </a:defRPr>
            </a:lvl3pPr>
            <a:lvl4pPr marL="1600200" indent="-228600">
              <a:defRPr>
                <a:solidFill>
                  <a:schemeClr val="tx1"/>
                </a:solidFill>
                <a:latin typeface="Segoe UI" pitchFamily="34" charset="0"/>
                <a:ea typeface="MS PGothic" pitchFamily="34" charset="-128"/>
              </a:defRPr>
            </a:lvl4pPr>
            <a:lvl5pPr marL="2057400" indent="-228600">
              <a:defRPr>
                <a:solidFill>
                  <a:schemeClr val="tx1"/>
                </a:solidFill>
                <a:latin typeface="Segoe UI" pitchFamily="34" charset="0"/>
                <a:ea typeface="MS PGothic" pitchFamily="34" charset="-128"/>
              </a:defRPr>
            </a:lvl5pPr>
            <a:lvl6pPr marL="2514600" indent="-228600" defTabSz="931863" fontAlgn="base">
              <a:spcBef>
                <a:spcPct val="0"/>
              </a:spcBef>
              <a:spcAft>
                <a:spcPct val="0"/>
              </a:spcAft>
              <a:defRPr>
                <a:solidFill>
                  <a:schemeClr val="tx1"/>
                </a:solidFill>
                <a:latin typeface="Segoe UI" pitchFamily="34" charset="0"/>
                <a:ea typeface="MS PGothic" pitchFamily="34" charset="-128"/>
              </a:defRPr>
            </a:lvl6pPr>
            <a:lvl7pPr marL="2971800" indent="-228600" defTabSz="931863" fontAlgn="base">
              <a:spcBef>
                <a:spcPct val="0"/>
              </a:spcBef>
              <a:spcAft>
                <a:spcPct val="0"/>
              </a:spcAft>
              <a:defRPr>
                <a:solidFill>
                  <a:schemeClr val="tx1"/>
                </a:solidFill>
                <a:latin typeface="Segoe UI" pitchFamily="34" charset="0"/>
                <a:ea typeface="MS PGothic" pitchFamily="34" charset="-128"/>
              </a:defRPr>
            </a:lvl7pPr>
            <a:lvl8pPr marL="3429000" indent="-228600" defTabSz="931863" fontAlgn="base">
              <a:spcBef>
                <a:spcPct val="0"/>
              </a:spcBef>
              <a:spcAft>
                <a:spcPct val="0"/>
              </a:spcAft>
              <a:defRPr>
                <a:solidFill>
                  <a:schemeClr val="tx1"/>
                </a:solidFill>
                <a:latin typeface="Segoe UI" pitchFamily="34" charset="0"/>
                <a:ea typeface="MS PGothic" pitchFamily="34" charset="-128"/>
              </a:defRPr>
            </a:lvl8pPr>
            <a:lvl9pPr marL="3886200" indent="-228600" defTabSz="931863" fontAlgn="base">
              <a:spcBef>
                <a:spcPct val="0"/>
              </a:spcBef>
              <a:spcAft>
                <a:spcPct val="0"/>
              </a:spcAft>
              <a:defRPr>
                <a:solidFill>
                  <a:schemeClr val="tx1"/>
                </a:solidFill>
                <a:latin typeface="Segoe UI" pitchFamily="34" charset="0"/>
                <a:ea typeface="MS PGothic" pitchFamily="34" charset="-128"/>
              </a:defRPr>
            </a:lvl9pPr>
          </a:lstStyle>
          <a:p>
            <a:fld id="{F58F4233-97B9-4A09-B1E1-F8F5C4977424}" type="slidenum">
              <a:rPr lang="en-US">
                <a:solidFill>
                  <a:srgbClr val="000000"/>
                </a:solidFill>
              </a:rPr>
              <a:pPr/>
              <a:t>17</a:t>
            </a:fld>
            <a:endParaRPr lang="en-US" dirty="0">
              <a:solidFill>
                <a:srgbClr val="000000"/>
              </a:solidFill>
            </a:endParaRPr>
          </a:p>
        </p:txBody>
      </p:sp>
      <p:sp>
        <p:nvSpPr>
          <p:cNvPr id="51206" name="Footer Placeholder 3"/>
          <p:cNvSpPr>
            <a:spLocks noGrp="1"/>
          </p:cNvSpPr>
          <p:nvPr>
            <p:ph type="ftr" sz="quarter" idx="4"/>
          </p:nvPr>
        </p:nvSpPr>
        <p:spPr bwMode="auto">
          <a:xfrm>
            <a:off x="0" y="8685213"/>
            <a:ext cx="6248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a:defRPr>
                <a:solidFill>
                  <a:schemeClr val="tx1"/>
                </a:solidFill>
                <a:latin typeface="Segoe UI" pitchFamily="34" charset="0"/>
                <a:ea typeface="MS PGothic" pitchFamily="34" charset="-128"/>
              </a:defRPr>
            </a:lvl1pPr>
            <a:lvl2pPr marL="742950" indent="-285750">
              <a:defRPr>
                <a:solidFill>
                  <a:schemeClr val="tx1"/>
                </a:solidFill>
                <a:latin typeface="Segoe UI" pitchFamily="34" charset="0"/>
                <a:ea typeface="MS PGothic" pitchFamily="34" charset="-128"/>
              </a:defRPr>
            </a:lvl2pPr>
            <a:lvl3pPr marL="1143000" indent="-228600">
              <a:defRPr>
                <a:solidFill>
                  <a:schemeClr val="tx1"/>
                </a:solidFill>
                <a:latin typeface="Segoe UI" pitchFamily="34" charset="0"/>
                <a:ea typeface="MS PGothic" pitchFamily="34" charset="-128"/>
              </a:defRPr>
            </a:lvl3pPr>
            <a:lvl4pPr marL="1600200" indent="-228600">
              <a:defRPr>
                <a:solidFill>
                  <a:schemeClr val="tx1"/>
                </a:solidFill>
                <a:latin typeface="Segoe UI" pitchFamily="34" charset="0"/>
                <a:ea typeface="MS PGothic" pitchFamily="34" charset="-128"/>
              </a:defRPr>
            </a:lvl4pPr>
            <a:lvl5pPr marL="2057400" indent="-228600">
              <a:defRPr>
                <a:solidFill>
                  <a:schemeClr val="tx1"/>
                </a:solidFill>
                <a:latin typeface="Segoe UI" pitchFamily="34" charset="0"/>
                <a:ea typeface="MS PGothic" pitchFamily="34" charset="-128"/>
              </a:defRPr>
            </a:lvl5pPr>
            <a:lvl6pPr marL="2514600" indent="-228600" defTabSz="931863" fontAlgn="base">
              <a:spcBef>
                <a:spcPct val="0"/>
              </a:spcBef>
              <a:spcAft>
                <a:spcPct val="0"/>
              </a:spcAft>
              <a:defRPr>
                <a:solidFill>
                  <a:schemeClr val="tx1"/>
                </a:solidFill>
                <a:latin typeface="Segoe UI" pitchFamily="34" charset="0"/>
                <a:ea typeface="MS PGothic" pitchFamily="34" charset="-128"/>
              </a:defRPr>
            </a:lvl6pPr>
            <a:lvl7pPr marL="2971800" indent="-228600" defTabSz="931863" fontAlgn="base">
              <a:spcBef>
                <a:spcPct val="0"/>
              </a:spcBef>
              <a:spcAft>
                <a:spcPct val="0"/>
              </a:spcAft>
              <a:defRPr>
                <a:solidFill>
                  <a:schemeClr val="tx1"/>
                </a:solidFill>
                <a:latin typeface="Segoe UI" pitchFamily="34" charset="0"/>
                <a:ea typeface="MS PGothic" pitchFamily="34" charset="-128"/>
              </a:defRPr>
            </a:lvl7pPr>
            <a:lvl8pPr marL="3429000" indent="-228600" defTabSz="931863" fontAlgn="base">
              <a:spcBef>
                <a:spcPct val="0"/>
              </a:spcBef>
              <a:spcAft>
                <a:spcPct val="0"/>
              </a:spcAft>
              <a:defRPr>
                <a:solidFill>
                  <a:schemeClr val="tx1"/>
                </a:solidFill>
                <a:latin typeface="Segoe UI" pitchFamily="34" charset="0"/>
                <a:ea typeface="MS PGothic" pitchFamily="34" charset="-128"/>
              </a:defRPr>
            </a:lvl8pPr>
            <a:lvl9pPr marL="3886200" indent="-228600" defTabSz="931863" fontAlgn="base">
              <a:spcBef>
                <a:spcPct val="0"/>
              </a:spcBef>
              <a:spcAft>
                <a:spcPct val="0"/>
              </a:spcAft>
              <a:defRPr>
                <a:solidFill>
                  <a:schemeClr val="tx1"/>
                </a:solidFill>
                <a:latin typeface="Segoe UI" pitchFamily="34" charset="0"/>
                <a:ea typeface="MS PGothic" pitchFamily="34" charset="-128"/>
              </a:defRPr>
            </a:lvl9pPr>
          </a:lstStyle>
          <a:p>
            <a:pPr defTabSz="931863" eaLnBrk="1" hangingPunct="1"/>
            <a:r>
              <a:rPr lang="en-US" sz="500" dirty="0">
                <a:solidFill>
                  <a:srgbClr val="000000"/>
                </a:solidFill>
              </a:rPr>
              <a:t>© 2010 Microsoft Corporation. All rights reserved. Microsoft, Windows, Windows Vista and other product names are or may be registered trademarks and/or trademarks in the U.S. and/or other countries.</a:t>
            </a:r>
          </a:p>
          <a:p>
            <a:pPr defTabSz="931863" eaLnBrk="1" hangingPunct="1"/>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p:txBody>
      </p:sp>
    </p:spTree>
    <p:extLst>
      <p:ext uri="{BB962C8B-B14F-4D97-AF65-F5344CB8AC3E}">
        <p14:creationId xmlns:p14="http://schemas.microsoft.com/office/powerpoint/2010/main" val="181314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81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31863" fontAlgn="base">
              <a:spcBef>
                <a:spcPct val="0"/>
              </a:spcBef>
              <a:spcAft>
                <a:spcPct val="0"/>
              </a:spcAft>
            </a:pPr>
            <a:endParaRPr lang="en-US" smtClean="0"/>
          </a:p>
        </p:txBody>
      </p:sp>
      <p:sp>
        <p:nvSpPr>
          <p:cNvPr id="5" name="Footer Placeholder 4"/>
          <p:cNvSpPr>
            <a:spLocks noGrp="1"/>
          </p:cNvSpPr>
          <p:nvPr>
            <p:ph type="ftr" sz="quarter" idx="4"/>
          </p:nvPr>
        </p:nvSpPr>
        <p:spPr>
          <a:xfrm>
            <a:off x="0" y="8686800"/>
            <a:ext cx="5920740" cy="355964"/>
          </a:xfrm>
        </p:spPr>
        <p:txBody>
          <a:bodyPr rtlCol="0"/>
          <a:lstStyle/>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gradFill>
                <a:gsLst>
                  <a:gs pos="0">
                    <a:prstClr val="black"/>
                  </a:gs>
                  <a:gs pos="100000">
                    <a:prstClr val="black"/>
                  </a:gs>
                </a:gsLst>
                <a:lin ang="5400000" scaled="0"/>
              </a:gradFill>
              <a:ea typeface="Segoe UI" pitchFamily="34" charset="0"/>
            </a:endParaRPr>
          </a:p>
        </p:txBody>
      </p:sp>
      <p:sp>
        <p:nvSpPr>
          <p:cNvPr id="4813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B0048A43-20ED-45EA-9F2D-F5CE33809FDF}" type="datetime1">
              <a:rPr lang="en-US"/>
              <a:pPr/>
              <a:t>6/11/2015</a:t>
            </a:fld>
            <a:endParaRPr lang="en-US"/>
          </a:p>
        </p:txBody>
      </p:sp>
      <p:sp>
        <p:nvSpPr>
          <p:cNvPr id="481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2DD75D66-BD39-42A5-9332-4467A7A142EB}" type="slidenum">
              <a:rPr lang="en-US"/>
              <a:pPr/>
              <a:t>6</a:t>
            </a:fld>
            <a:endParaRPr lang="en-US"/>
          </a:p>
        </p:txBody>
      </p:sp>
    </p:spTree>
    <p:extLst>
      <p:ext uri="{BB962C8B-B14F-4D97-AF65-F5344CB8AC3E}">
        <p14:creationId xmlns:p14="http://schemas.microsoft.com/office/powerpoint/2010/main" val="64129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81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31863" fontAlgn="base">
              <a:spcBef>
                <a:spcPct val="0"/>
              </a:spcBef>
              <a:spcAft>
                <a:spcPct val="0"/>
              </a:spcAft>
            </a:pPr>
            <a:endParaRPr lang="en-US" smtClean="0"/>
          </a:p>
        </p:txBody>
      </p:sp>
      <p:sp>
        <p:nvSpPr>
          <p:cNvPr id="5" name="Footer Placeholder 4"/>
          <p:cNvSpPr>
            <a:spLocks noGrp="1"/>
          </p:cNvSpPr>
          <p:nvPr>
            <p:ph type="ftr" sz="quarter" idx="4"/>
          </p:nvPr>
        </p:nvSpPr>
        <p:spPr>
          <a:xfrm>
            <a:off x="0" y="8686800"/>
            <a:ext cx="5920740" cy="355964"/>
          </a:xfrm>
        </p:spPr>
        <p:txBody>
          <a:bodyPr rtlCol="0"/>
          <a:lstStyle/>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gradFill>
                <a:gsLst>
                  <a:gs pos="0">
                    <a:prstClr val="black"/>
                  </a:gs>
                  <a:gs pos="100000">
                    <a:prstClr val="black"/>
                  </a:gs>
                </a:gsLst>
                <a:lin ang="5400000" scaled="0"/>
              </a:gradFill>
              <a:ea typeface="Segoe UI" pitchFamily="34" charset="0"/>
            </a:endParaRPr>
          </a:p>
        </p:txBody>
      </p:sp>
      <p:sp>
        <p:nvSpPr>
          <p:cNvPr id="4813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B0048A43-20ED-45EA-9F2D-F5CE33809FDF}" type="datetime1">
              <a:rPr lang="en-US"/>
              <a:pPr/>
              <a:t>6/11/2015</a:t>
            </a:fld>
            <a:endParaRPr lang="en-US"/>
          </a:p>
        </p:txBody>
      </p:sp>
      <p:sp>
        <p:nvSpPr>
          <p:cNvPr id="481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2DD75D66-BD39-42A5-9332-4467A7A142EB}" type="slidenum">
              <a:rPr lang="en-US"/>
              <a:pPr/>
              <a:t>7</a:t>
            </a:fld>
            <a:endParaRPr lang="en-US"/>
          </a:p>
        </p:txBody>
      </p:sp>
    </p:spTree>
    <p:extLst>
      <p:ext uri="{BB962C8B-B14F-4D97-AF65-F5344CB8AC3E}">
        <p14:creationId xmlns:p14="http://schemas.microsoft.com/office/powerpoint/2010/main" val="295078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6" name="Date Placeholder 5"/>
          <p:cNvSpPr>
            <a:spLocks noGrp="1"/>
          </p:cNvSpPr>
          <p:nvPr>
            <p:ph type="dt" idx="12"/>
          </p:nvPr>
        </p:nvSpPr>
        <p:spPr/>
        <p:txBody>
          <a:bodyPr/>
          <a:lstStyle/>
          <a:p>
            <a:fld id="{CD248DEF-530A-4B61-8C6F-C2B06FAEA581}" type="datetime1">
              <a:rPr lang="en-US" smtClean="0"/>
              <a:t>6/11/2015</a:t>
            </a:fld>
            <a:endParaRPr lang="en-US" dirty="0"/>
          </a:p>
        </p:txBody>
      </p:sp>
      <p:sp>
        <p:nvSpPr>
          <p:cNvPr id="7" name="Slide Number Placeholder 6"/>
          <p:cNvSpPr>
            <a:spLocks noGrp="1"/>
          </p:cNvSpPr>
          <p:nvPr>
            <p:ph type="sldNum" sz="quarter" idx="13"/>
          </p:nvPr>
        </p:nvSpPr>
        <p:spPr/>
        <p:txBody>
          <a:bodyPr/>
          <a:lstStyle/>
          <a:p>
            <a:fld id="{F3D2B40B-49E6-42D9-A9F6-B5454D63C5A2}" type="slidenum">
              <a:rPr lang="en-US" smtClean="0"/>
              <a:pPr/>
              <a:t>8</a:t>
            </a:fld>
            <a:endParaRPr lang="en-US" dirty="0"/>
          </a:p>
        </p:txBody>
      </p:sp>
    </p:spTree>
    <p:extLst>
      <p:ext uri="{BB962C8B-B14F-4D97-AF65-F5344CB8AC3E}">
        <p14:creationId xmlns:p14="http://schemas.microsoft.com/office/powerpoint/2010/main" val="154018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81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31863" fontAlgn="base">
              <a:spcBef>
                <a:spcPct val="0"/>
              </a:spcBef>
              <a:spcAft>
                <a:spcPct val="0"/>
              </a:spcAft>
            </a:pPr>
            <a:endParaRPr lang="en-US" smtClean="0"/>
          </a:p>
        </p:txBody>
      </p:sp>
      <p:sp>
        <p:nvSpPr>
          <p:cNvPr id="5" name="Footer Placeholder 4"/>
          <p:cNvSpPr>
            <a:spLocks noGrp="1"/>
          </p:cNvSpPr>
          <p:nvPr>
            <p:ph type="ftr" sz="quarter" idx="4"/>
          </p:nvPr>
        </p:nvSpPr>
        <p:spPr>
          <a:xfrm>
            <a:off x="0" y="8686800"/>
            <a:ext cx="5920740" cy="355964"/>
          </a:xfrm>
        </p:spPr>
        <p:txBody>
          <a:bodyPr rtlCol="0"/>
          <a:lstStyle/>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gradFill>
                <a:gsLst>
                  <a:gs pos="0">
                    <a:prstClr val="black"/>
                  </a:gs>
                  <a:gs pos="100000">
                    <a:prstClr val="black"/>
                  </a:gs>
                </a:gsLst>
                <a:lin ang="5400000" scaled="0"/>
              </a:gradFill>
              <a:ea typeface="Segoe UI" pitchFamily="34" charset="0"/>
            </a:endParaRPr>
          </a:p>
        </p:txBody>
      </p:sp>
      <p:sp>
        <p:nvSpPr>
          <p:cNvPr id="4813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B0048A43-20ED-45EA-9F2D-F5CE33809FDF}" type="datetime1">
              <a:rPr lang="en-US"/>
              <a:pPr/>
              <a:t>6/11/2015</a:t>
            </a:fld>
            <a:endParaRPr lang="en-US"/>
          </a:p>
        </p:txBody>
      </p:sp>
      <p:sp>
        <p:nvSpPr>
          <p:cNvPr id="481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2DD75D66-BD39-42A5-9332-4467A7A142EB}" type="slidenum">
              <a:rPr lang="en-US"/>
              <a:pPr/>
              <a:t>9</a:t>
            </a:fld>
            <a:endParaRPr lang="en-US"/>
          </a:p>
        </p:txBody>
      </p:sp>
    </p:spTree>
    <p:extLst>
      <p:ext uri="{BB962C8B-B14F-4D97-AF65-F5344CB8AC3E}">
        <p14:creationId xmlns:p14="http://schemas.microsoft.com/office/powerpoint/2010/main" val="256926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ZA" dirty="0" smtClean="0">
              <a:effectLst/>
            </a:endParaRPr>
          </a:p>
          <a:p>
            <a:pPr>
              <a:spcBef>
                <a:spcPct val="0"/>
              </a:spcBef>
            </a:pPr>
            <a:endParaRPr lang="en-US" dirty="0" smtClean="0"/>
          </a:p>
        </p:txBody>
      </p:sp>
      <p:sp>
        <p:nvSpPr>
          <p:cNvPr id="481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31863" fontAlgn="base">
              <a:spcBef>
                <a:spcPct val="0"/>
              </a:spcBef>
              <a:spcAft>
                <a:spcPct val="0"/>
              </a:spcAft>
            </a:pPr>
            <a:endParaRPr lang="en-US" smtClean="0"/>
          </a:p>
        </p:txBody>
      </p:sp>
      <p:sp>
        <p:nvSpPr>
          <p:cNvPr id="5" name="Footer Placeholder 4"/>
          <p:cNvSpPr>
            <a:spLocks noGrp="1"/>
          </p:cNvSpPr>
          <p:nvPr>
            <p:ph type="ftr" sz="quarter" idx="4"/>
          </p:nvPr>
        </p:nvSpPr>
        <p:spPr>
          <a:xfrm>
            <a:off x="0" y="8686800"/>
            <a:ext cx="5920740" cy="355964"/>
          </a:xfrm>
        </p:spPr>
        <p:txBody>
          <a:bodyPr rtlCol="0"/>
          <a:lstStyle/>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gradFill>
                <a:gsLst>
                  <a:gs pos="0">
                    <a:prstClr val="black"/>
                  </a:gs>
                  <a:gs pos="100000">
                    <a:prstClr val="black"/>
                  </a:gs>
                </a:gsLst>
                <a:lin ang="5400000" scaled="0"/>
              </a:gradFill>
              <a:ea typeface="Segoe UI" pitchFamily="34" charset="0"/>
            </a:endParaRPr>
          </a:p>
        </p:txBody>
      </p:sp>
      <p:sp>
        <p:nvSpPr>
          <p:cNvPr id="4813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B0048A43-20ED-45EA-9F2D-F5CE33809FDF}" type="datetime1">
              <a:rPr lang="en-US"/>
              <a:pPr/>
              <a:t>6/11/2015</a:t>
            </a:fld>
            <a:endParaRPr lang="en-US"/>
          </a:p>
        </p:txBody>
      </p:sp>
      <p:sp>
        <p:nvSpPr>
          <p:cNvPr id="481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2DD75D66-BD39-42A5-9332-4467A7A142EB}" type="slidenum">
              <a:rPr lang="en-US"/>
              <a:pPr/>
              <a:t>10</a:t>
            </a:fld>
            <a:endParaRPr lang="en-US"/>
          </a:p>
        </p:txBody>
      </p:sp>
    </p:spTree>
    <p:extLst>
      <p:ext uri="{BB962C8B-B14F-4D97-AF65-F5344CB8AC3E}">
        <p14:creationId xmlns:p14="http://schemas.microsoft.com/office/powerpoint/2010/main" val="339890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r>
              <a:rPr lang="en-US" smtClean="0"/>
              <a:t>© 2012 Microsoft Corporation. All rights reserved. Microsoft, Windows,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6" name="Date Placeholder 5"/>
          <p:cNvSpPr>
            <a:spLocks noGrp="1"/>
          </p:cNvSpPr>
          <p:nvPr>
            <p:ph type="dt" idx="12"/>
          </p:nvPr>
        </p:nvSpPr>
        <p:spPr/>
        <p:txBody>
          <a:bodyPr/>
          <a:lstStyle/>
          <a:p>
            <a:fld id="{38AC029A-A6AD-4017-97B0-5801818067CE}" type="datetime1">
              <a:rPr lang="en-US" smtClean="0"/>
              <a:t>6/11/2015</a:t>
            </a:fld>
            <a:endParaRPr lang="en-US" dirty="0"/>
          </a:p>
        </p:txBody>
      </p:sp>
      <p:sp>
        <p:nvSpPr>
          <p:cNvPr id="7" name="Slide Number Placeholder 6"/>
          <p:cNvSpPr>
            <a:spLocks noGrp="1"/>
          </p:cNvSpPr>
          <p:nvPr>
            <p:ph type="sldNum" sz="quarter" idx="13"/>
          </p:nvPr>
        </p:nvSpPr>
        <p:spPr/>
        <p:txBody>
          <a:bodyPr/>
          <a:lstStyle/>
          <a:p>
            <a:fld id="{F3D2B40B-49E6-42D9-A9F6-B5454D63C5A2}" type="slidenum">
              <a:rPr lang="en-US" smtClean="0"/>
              <a:pPr/>
              <a:t>11</a:t>
            </a:fld>
            <a:endParaRPr lang="en-US" dirty="0"/>
          </a:p>
        </p:txBody>
      </p:sp>
    </p:spTree>
    <p:extLst>
      <p:ext uri="{BB962C8B-B14F-4D97-AF65-F5344CB8AC3E}">
        <p14:creationId xmlns:p14="http://schemas.microsoft.com/office/powerpoint/2010/main" val="110697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81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31863" fontAlgn="base">
              <a:spcBef>
                <a:spcPct val="0"/>
              </a:spcBef>
              <a:spcAft>
                <a:spcPct val="0"/>
              </a:spcAft>
            </a:pPr>
            <a:endParaRPr lang="en-US" smtClean="0"/>
          </a:p>
        </p:txBody>
      </p:sp>
      <p:sp>
        <p:nvSpPr>
          <p:cNvPr id="5" name="Footer Placeholder 4"/>
          <p:cNvSpPr>
            <a:spLocks noGrp="1"/>
          </p:cNvSpPr>
          <p:nvPr>
            <p:ph type="ftr" sz="quarter" idx="4"/>
          </p:nvPr>
        </p:nvSpPr>
        <p:spPr>
          <a:xfrm>
            <a:off x="0" y="8686800"/>
            <a:ext cx="5920740" cy="355964"/>
          </a:xfrm>
        </p:spPr>
        <p:txBody>
          <a:bodyPr rtlCol="0"/>
          <a:lstStyle/>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gradFill>
                <a:gsLst>
                  <a:gs pos="0">
                    <a:prstClr val="black"/>
                  </a:gs>
                  <a:gs pos="100000">
                    <a:prstClr val="black"/>
                  </a:gs>
                </a:gsLst>
                <a:lin ang="5400000" scaled="0"/>
              </a:gradFill>
              <a:ea typeface="Segoe UI" pitchFamily="34" charset="0"/>
            </a:endParaRPr>
          </a:p>
        </p:txBody>
      </p:sp>
      <p:sp>
        <p:nvSpPr>
          <p:cNvPr id="4813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B0048A43-20ED-45EA-9F2D-F5CE33809FDF}" type="datetime1">
              <a:rPr lang="en-US"/>
              <a:pPr/>
              <a:t>6/11/2015</a:t>
            </a:fld>
            <a:endParaRPr lang="en-US"/>
          </a:p>
        </p:txBody>
      </p:sp>
      <p:sp>
        <p:nvSpPr>
          <p:cNvPr id="481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2DD75D66-BD39-42A5-9332-4467A7A142EB}" type="slidenum">
              <a:rPr lang="en-US"/>
              <a:pPr/>
              <a:t>12</a:t>
            </a:fld>
            <a:endParaRPr lang="en-US"/>
          </a:p>
        </p:txBody>
      </p:sp>
    </p:spTree>
    <p:extLst>
      <p:ext uri="{BB962C8B-B14F-4D97-AF65-F5344CB8AC3E}">
        <p14:creationId xmlns:p14="http://schemas.microsoft.com/office/powerpoint/2010/main" val="27220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81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pPr defTabSz="931863" fontAlgn="base">
              <a:spcBef>
                <a:spcPct val="0"/>
              </a:spcBef>
              <a:spcAft>
                <a:spcPct val="0"/>
              </a:spcAft>
            </a:pPr>
            <a:endParaRPr lang="en-US" smtClean="0"/>
          </a:p>
        </p:txBody>
      </p:sp>
      <p:sp>
        <p:nvSpPr>
          <p:cNvPr id="5" name="Footer Placeholder 4"/>
          <p:cNvSpPr>
            <a:spLocks noGrp="1"/>
          </p:cNvSpPr>
          <p:nvPr>
            <p:ph type="ftr" sz="quarter" idx="4"/>
          </p:nvPr>
        </p:nvSpPr>
        <p:spPr>
          <a:xfrm>
            <a:off x="0" y="8686800"/>
            <a:ext cx="5920740" cy="355964"/>
          </a:xfrm>
        </p:spPr>
        <p:txBody>
          <a:bodyPr rtlCol="0"/>
          <a:lstStyle/>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fontAlgn="auto">
              <a:spcBef>
                <a:spcPts val="0"/>
              </a:spcBef>
              <a:spcAft>
                <a:spcPts val="0"/>
              </a:spcAft>
              <a:defRPr/>
            </a:pPr>
            <a:r>
              <a:rPr lang="en-US">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gradFill>
                <a:gsLst>
                  <a:gs pos="0">
                    <a:prstClr val="black"/>
                  </a:gs>
                  <a:gs pos="100000">
                    <a:prstClr val="black"/>
                  </a:gs>
                </a:gsLst>
                <a:lin ang="5400000" scaled="0"/>
              </a:gradFill>
              <a:ea typeface="Segoe UI" pitchFamily="34" charset="0"/>
            </a:endParaRPr>
          </a:p>
        </p:txBody>
      </p:sp>
      <p:sp>
        <p:nvSpPr>
          <p:cNvPr id="48133"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B0048A43-20ED-45EA-9F2D-F5CE33809FDF}" type="datetime1">
              <a:rPr lang="en-US"/>
              <a:pPr/>
              <a:t>6/11/2015</a:t>
            </a:fld>
            <a:endParaRPr lang="en-US"/>
          </a:p>
        </p:txBody>
      </p:sp>
      <p:sp>
        <p:nvSpPr>
          <p:cNvPr id="4813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egoe UI" panose="020B0502040204020203" pitchFamily="34" charset="0"/>
                <a:ea typeface="MS PGothic" panose="020B0600070205080204" pitchFamily="34" charset="-128"/>
              </a:defRPr>
            </a:lvl1pPr>
            <a:lvl2pPr marL="742950" indent="-285750">
              <a:defRPr>
                <a:solidFill>
                  <a:schemeClr val="tx1"/>
                </a:solidFill>
                <a:latin typeface="Segoe UI" panose="020B0502040204020203" pitchFamily="34" charset="0"/>
                <a:ea typeface="MS PGothic" panose="020B0600070205080204" pitchFamily="34" charset="-128"/>
              </a:defRPr>
            </a:lvl2pPr>
            <a:lvl3pPr marL="1143000" indent="-228600">
              <a:defRPr>
                <a:solidFill>
                  <a:schemeClr val="tx1"/>
                </a:solidFill>
                <a:latin typeface="Segoe UI" panose="020B0502040204020203" pitchFamily="34" charset="0"/>
                <a:ea typeface="MS PGothic" panose="020B0600070205080204" pitchFamily="34" charset="-128"/>
              </a:defRPr>
            </a:lvl3pPr>
            <a:lvl4pPr marL="1600200" indent="-228600">
              <a:defRPr>
                <a:solidFill>
                  <a:schemeClr val="tx1"/>
                </a:solidFill>
                <a:latin typeface="Segoe UI" panose="020B0502040204020203" pitchFamily="34" charset="0"/>
                <a:ea typeface="MS PGothic" panose="020B0600070205080204" pitchFamily="34" charset="-128"/>
              </a:defRPr>
            </a:lvl4pPr>
            <a:lvl5pPr marL="2057400" indent="-228600">
              <a:defRPr>
                <a:solidFill>
                  <a:schemeClr val="tx1"/>
                </a:solidFill>
                <a:latin typeface="Segoe UI" panose="020B0502040204020203" pitchFamily="34" charset="0"/>
                <a:ea typeface="MS PGothic" panose="020B0600070205080204" pitchFamily="34" charset="-128"/>
              </a:defRPr>
            </a:lvl5pPr>
            <a:lvl6pPr marL="25146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6pPr>
            <a:lvl7pPr marL="29718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7pPr>
            <a:lvl8pPr marL="34290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8pPr>
            <a:lvl9pPr marL="3886200" indent="-228600" defTabSz="931863" fontAlgn="base">
              <a:spcBef>
                <a:spcPct val="0"/>
              </a:spcBef>
              <a:spcAft>
                <a:spcPct val="0"/>
              </a:spcAft>
              <a:defRPr>
                <a:solidFill>
                  <a:schemeClr val="tx1"/>
                </a:solidFill>
                <a:latin typeface="Segoe UI" panose="020B0502040204020203" pitchFamily="34" charset="0"/>
                <a:ea typeface="MS PGothic" panose="020B0600070205080204" pitchFamily="34" charset="-128"/>
              </a:defRPr>
            </a:lvl9pPr>
          </a:lstStyle>
          <a:p>
            <a:fld id="{2DD75D66-BD39-42A5-9332-4467A7A142EB}" type="slidenum">
              <a:rPr lang="en-US"/>
              <a:pPr/>
              <a:t>13</a:t>
            </a:fld>
            <a:endParaRPr lang="en-US"/>
          </a:p>
        </p:txBody>
      </p:sp>
    </p:spTree>
    <p:extLst>
      <p:ext uri="{BB962C8B-B14F-4D97-AF65-F5344CB8AC3E}">
        <p14:creationId xmlns:p14="http://schemas.microsoft.com/office/powerpoint/2010/main" val="3112636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6540" y="3954457"/>
            <a:ext cx="6399213" cy="1830388"/>
          </a:xfrm>
          <a:noFill/>
        </p:spPr>
        <p:txBody>
          <a:bodyPr tIns="109728"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74703" y="2117165"/>
            <a:ext cx="10058336" cy="1837298"/>
          </a:xfrm>
          <a:noFill/>
        </p:spPr>
        <p:txBody>
          <a:bodyPr anchorCtr="0"/>
          <a:lstStyle>
            <a:lvl1pPr>
              <a:defRPr sz="6000" spc="-100" baseline="0">
                <a:gradFill>
                  <a:gsLst>
                    <a:gs pos="3333">
                      <a:schemeClr val="tx2"/>
                    </a:gs>
                    <a:gs pos="39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303730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15311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solidFill>
                  <a:srgbClr val="58288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453841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solidFill>
                  <a:srgbClr val="58288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solidFill>
                  <a:srgbClr val="58288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3193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966699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898235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2"/>
              </a:buClr>
              <a:buFont typeface="Arial" pitchFamily="34" charset="0"/>
              <a:buChar char="•"/>
              <a:defRPr sz="3600">
                <a:solidFill>
                  <a:srgbClr val="58288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2"/>
              </a:buClr>
              <a:buFont typeface="Arial" pitchFamily="34" charset="0"/>
              <a:buChar char="•"/>
              <a:defRPr sz="3600">
                <a:solidFill>
                  <a:srgbClr val="58288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820780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57062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0808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665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80BF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7687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82563" y="1576388"/>
            <a:ext cx="12070648" cy="365760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472">
              <a:lnSpc>
                <a:spcPct val="90000"/>
              </a:lnSpc>
              <a:defRPr/>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183349519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8086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711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0" y="1212850"/>
            <a:ext cx="12436475" cy="578167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9" tIns="46639" rIns="46639" bIns="46639" anchor="ctr"/>
          <a:lstStyle/>
          <a:p>
            <a:pPr algn="ctr" defTabSz="932472">
              <a:defRPr/>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35946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363076"/>
            <a:ext cx="12436476" cy="631450"/>
          </a:xfrm>
          <a:prstGeom prst="rect">
            <a:avLst/>
          </a:prstGeom>
          <a:solidFill>
            <a:srgbClr val="FFFF99"/>
          </a:solidFill>
        </p:spPr>
        <p:txBody>
          <a:bodyPr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236629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80" y="3168587"/>
            <a:ext cx="11378776" cy="1017048"/>
          </a:xfrm>
        </p:spPr>
        <p:txBody>
          <a:bodyPr anchor="b" anchorCtr="0"/>
          <a:lstStyle>
            <a:lvl1pPr>
              <a:defRPr sz="7309" spc="-154"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80" y="4749131"/>
            <a:ext cx="11378776" cy="508524"/>
          </a:xfrm>
        </p:spPr>
        <p:txBody>
          <a:bodyPr>
            <a:noAutofit/>
          </a:bodyPr>
          <a:lstStyle>
            <a:lvl1pPr marL="0" indent="0">
              <a:spcBef>
                <a:spcPts val="0"/>
              </a:spcBef>
              <a:buNone/>
              <a:defRPr spc="-72"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9300858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9" y="731879"/>
            <a:ext cx="5492588" cy="552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8"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68" tIns="46634" rIns="93268" bIns="46634" numCol="1" rtlCol="0" anchor="ctr" anchorCtr="0" compatLnSpc="1">
            <a:prstTxWarp prst="textNoShape">
              <a:avLst/>
            </a:prstTxWarp>
          </a:bodyPr>
          <a:lstStyle/>
          <a:p>
            <a:pPr algn="ctr" defTabSz="932377">
              <a:lnSpc>
                <a:spcPct val="90000"/>
              </a:lnSpc>
            </a:pPr>
            <a:endParaRPr lang="en-US" sz="2040" spc="-52"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9" y="2151538"/>
            <a:ext cx="5695057" cy="2034095"/>
          </a:xfrm>
        </p:spPr>
        <p:txBody>
          <a:bodyPr anchor="b" anchorCtr="0"/>
          <a:lstStyle>
            <a:lvl1pPr>
              <a:defRPr sz="7309" spc="-154"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9" y="4507584"/>
            <a:ext cx="5695057" cy="508524"/>
          </a:xfrm>
        </p:spPr>
        <p:txBody>
          <a:bodyPr>
            <a:noAutofit/>
          </a:bodyPr>
          <a:lstStyle>
            <a:lvl1pPr marL="0" indent="0">
              <a:spcBef>
                <a:spcPts val="0"/>
              </a:spcBef>
              <a:buNone/>
              <a:defRPr sz="2889" spc="-72"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2293614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9" y="731879"/>
            <a:ext cx="5492588" cy="552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descr="\\sfp\resources\Microsoft\Archive\Exec_Tier_Archive\Brand_Specific\_BrandPhotography\Brand\144 ppi RGB jpg\MSC12_Herman_001.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424956" y="794914"/>
            <a:ext cx="5490968" cy="5401547"/>
          </a:xfrm>
          <a:prstGeom prst="rect">
            <a:avLst/>
          </a:prstGeom>
          <a:noFill/>
          <a:ln>
            <a:noFill/>
          </a:ln>
          <a:extLst>
            <a:ext uri="{909E8E84-426E-40DD-AFC4-6F175D3DCCD1}">
              <a14:hiddenFill xmlns:a14="http://schemas.microsoft.com/office/drawing/2010/main">
                <a:solidFill>
                  <a:srgbClr val="FFFFFF"/>
                </a:solidFill>
              </a14:hiddenFill>
            </a:ext>
          </a:extLst>
        </p:spPr>
      </p:pic>
      <p:sp useBgFill="1">
        <p:nvSpPr>
          <p:cNvPr id="4" name="Rectangle 1"/>
          <p:cNvSpPr/>
          <p:nvPr userDrawn="1"/>
        </p:nvSpPr>
        <p:spPr bwMode="auto">
          <a:xfrm>
            <a:off x="323822" y="0"/>
            <a:ext cx="12128721"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68" tIns="46634" rIns="93268" bIns="46634" numCol="1" rtlCol="0" anchor="ctr" anchorCtr="0" compatLnSpc="1">
            <a:prstTxWarp prst="textNoShape">
              <a:avLst/>
            </a:prstTxWarp>
          </a:bodyPr>
          <a:lstStyle/>
          <a:p>
            <a:pPr algn="ctr" defTabSz="932377">
              <a:lnSpc>
                <a:spcPct val="90000"/>
              </a:lnSpc>
            </a:pPr>
            <a:endParaRPr lang="en-US" sz="2040" spc="-52"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9" y="2151538"/>
            <a:ext cx="5695057" cy="2034095"/>
          </a:xfrm>
        </p:spPr>
        <p:txBody>
          <a:bodyPr anchor="b" anchorCtr="0"/>
          <a:lstStyle>
            <a:lvl1pPr>
              <a:defRPr sz="7309" spc="-154"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9" y="4507584"/>
            <a:ext cx="5695057" cy="508524"/>
          </a:xfrm>
        </p:spPr>
        <p:txBody>
          <a:bodyPr>
            <a:noAutofit/>
          </a:bodyPr>
          <a:lstStyle>
            <a:lvl1pPr marL="0" indent="0">
              <a:spcBef>
                <a:spcPts val="0"/>
              </a:spcBef>
              <a:buNone/>
              <a:defRPr sz="2889" spc="-72"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549624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80" y="3168587"/>
            <a:ext cx="11378776" cy="1017048"/>
          </a:xfrm>
        </p:spPr>
        <p:txBody>
          <a:bodyPr anchor="b" anchorCtr="0"/>
          <a:lstStyle>
            <a:lvl1pPr>
              <a:defRPr sz="7309" spc="-154"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80" y="4749131"/>
            <a:ext cx="11378776" cy="508524"/>
          </a:xfrm>
        </p:spPr>
        <p:txBody>
          <a:bodyPr>
            <a:noAutofit/>
          </a:bodyPr>
          <a:lstStyle>
            <a:lvl1pPr marL="0" indent="0">
              <a:spcBef>
                <a:spcPts val="0"/>
              </a:spcBef>
              <a:buNone/>
              <a:defRPr spc="-72"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299999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9" y="731879"/>
            <a:ext cx="5492588" cy="55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9"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68" tIns="46634" rIns="93268" bIns="46634" numCol="1" rtlCol="0" anchor="ctr" anchorCtr="0" compatLnSpc="1">
            <a:prstTxWarp prst="textNoShape">
              <a:avLst/>
            </a:prstTxWarp>
          </a:bodyPr>
          <a:lstStyle/>
          <a:p>
            <a:pPr algn="ctr" defTabSz="932377">
              <a:lnSpc>
                <a:spcPct val="90000"/>
              </a:lnSpc>
            </a:pPr>
            <a:endParaRPr lang="en-US" sz="2040" spc="-52"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9" y="2151538"/>
            <a:ext cx="5695057" cy="2034095"/>
          </a:xfrm>
        </p:spPr>
        <p:txBody>
          <a:bodyPr anchor="b" anchorCtr="0"/>
          <a:lstStyle>
            <a:lvl1pPr>
              <a:defRPr sz="7309" spc="-154"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9" y="4507584"/>
            <a:ext cx="5695057" cy="508524"/>
          </a:xfrm>
        </p:spPr>
        <p:txBody>
          <a:bodyPr>
            <a:noAutofit/>
          </a:bodyPr>
          <a:lstStyle>
            <a:lvl1pPr marL="0" indent="0">
              <a:spcBef>
                <a:spcPts val="0"/>
              </a:spcBef>
              <a:buNone/>
              <a:defRPr sz="2889" spc="-72"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256849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436475" cy="6994525"/>
          </a:xfrm>
          <a:prstGeom prst="rect">
            <a:avLst/>
          </a:prstGeom>
          <a:noFill/>
        </p:spPr>
        <p:txBody>
          <a:bodyPr lIns="329227" tIns="329227" rIns="329227">
            <a:noAutofit/>
          </a:bodyPr>
          <a:lstStyle>
            <a:lvl1pPr marL="0" indent="0">
              <a:buNone/>
              <a:defRPr sz="2465"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22876" y="938270"/>
            <a:ext cx="5125828"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84099" tIns="1042555" rIns="1481525" bIns="1042555" numCol="1" anchor="ctr" anchorCtr="0" compatLnSpc="1">
            <a:prstTxWarp prst="textNoShape">
              <a:avLst/>
            </a:prstTxWarp>
            <a:noAutofit/>
          </a:bodyPr>
          <a:lstStyle>
            <a:lvl1pPr algn="l">
              <a:defRPr lang="en-US" sz="6119"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683"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880588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8355668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22876" y="941007"/>
            <a:ext cx="5125828" cy="5115249"/>
          </a:xfrm>
          <a:prstGeom prst="rect">
            <a:avLst/>
          </a:prstGeom>
          <a:noFill/>
          <a:ln>
            <a:noFill/>
          </a:ln>
          <a:extLst/>
        </p:spPr>
        <p:txBody>
          <a:bodyPr vert="horz" wrap="square" lIns="384099" tIns="1042555" rIns="1481525" bIns="1042555" numCol="1" rtlCol="0" anchor="ctr" anchorCtr="0" compatLnSpc="1">
            <a:prstTxWarp prst="textNoShape">
              <a:avLst/>
            </a:prstTxWarp>
            <a:noAutofit/>
          </a:bodyPr>
          <a:lstStyle>
            <a:lvl1pPr>
              <a:defRPr lang="en-US" sz="6119" spc="-204" dirty="0">
                <a:gradFill>
                  <a:gsLst>
                    <a:gs pos="100000">
                      <a:schemeClr val="accent1"/>
                    </a:gs>
                    <a:gs pos="0">
                      <a:schemeClr val="accent1"/>
                    </a:gs>
                  </a:gsLst>
                  <a:lin ang="5400000" scaled="0"/>
                </a:gradFill>
              </a:defRPr>
            </a:lvl1pPr>
          </a:lstStyle>
          <a:p>
            <a:pPr marL="0" lvl="0" indent="0" defTabSz="932683"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6214999" y="4345844"/>
            <a:ext cx="5695057" cy="1032350"/>
          </a:xfrm>
        </p:spPr>
        <p:txBody>
          <a:bodyPr>
            <a:spAutoFit/>
          </a:bodyPr>
          <a:lstStyle>
            <a:lvl1pPr marL="0" indent="0" algn="l">
              <a:lnSpc>
                <a:spcPct val="90000"/>
              </a:lnSpc>
              <a:spcBef>
                <a:spcPts val="0"/>
              </a:spcBef>
              <a:buNone/>
              <a:defRPr lang="en-US" sz="3654" kern="1200" spc="-72" baseline="0" dirty="0">
                <a:gradFill>
                  <a:gsLst>
                    <a:gs pos="100000">
                      <a:schemeClr val="bg1"/>
                    </a:gs>
                    <a:gs pos="0">
                      <a:schemeClr val="bg1"/>
                    </a:gs>
                  </a:gsLst>
                  <a:lin ang="5400000" scaled="0"/>
                </a:gradFill>
                <a:latin typeface="+mj-lt"/>
                <a:ea typeface="+mn-ea"/>
                <a:cs typeface="+mn-cs"/>
              </a:defRPr>
            </a:lvl1pPr>
            <a:lvl2pPr marL="466323" indent="0" algn="ctr">
              <a:buNone/>
              <a:defRPr>
                <a:solidFill>
                  <a:schemeClr val="tx1">
                    <a:tint val="75000"/>
                  </a:schemeClr>
                </a:solidFill>
              </a:defRPr>
            </a:lvl2pPr>
            <a:lvl3pPr marL="932646" indent="0" algn="ctr">
              <a:buNone/>
              <a:defRPr>
                <a:solidFill>
                  <a:schemeClr val="tx1">
                    <a:tint val="75000"/>
                  </a:schemeClr>
                </a:solidFill>
              </a:defRPr>
            </a:lvl3pPr>
            <a:lvl4pPr marL="1398969" indent="0" algn="ctr">
              <a:buNone/>
              <a:defRPr>
                <a:solidFill>
                  <a:schemeClr val="tx1">
                    <a:tint val="75000"/>
                  </a:schemeClr>
                </a:solidFill>
              </a:defRPr>
            </a:lvl4pPr>
            <a:lvl5pPr marL="1865293" indent="0" algn="ctr">
              <a:buNone/>
              <a:defRPr>
                <a:solidFill>
                  <a:schemeClr val="tx1">
                    <a:tint val="75000"/>
                  </a:schemeClr>
                </a:solidFill>
              </a:defRPr>
            </a:lvl5pPr>
            <a:lvl6pPr marL="2331616" indent="0" algn="ctr">
              <a:buNone/>
              <a:defRPr>
                <a:solidFill>
                  <a:schemeClr val="tx1">
                    <a:tint val="75000"/>
                  </a:schemeClr>
                </a:solidFill>
              </a:defRPr>
            </a:lvl6pPr>
            <a:lvl7pPr marL="2797939" indent="0" algn="ctr">
              <a:buNone/>
              <a:defRPr>
                <a:solidFill>
                  <a:schemeClr val="tx1">
                    <a:tint val="75000"/>
                  </a:schemeClr>
                </a:solidFill>
              </a:defRPr>
            </a:lvl7pPr>
            <a:lvl8pPr marL="3264261" indent="0" algn="ctr">
              <a:buNone/>
              <a:defRPr>
                <a:solidFill>
                  <a:schemeClr val="tx1">
                    <a:tint val="75000"/>
                  </a:schemeClr>
                </a:solidFill>
              </a:defRPr>
            </a:lvl8pPr>
            <a:lvl9pPr marL="3730585" indent="0" algn="ctr">
              <a:buNone/>
              <a:defRPr>
                <a:solidFill>
                  <a:schemeClr val="tx1">
                    <a:tint val="75000"/>
                  </a:schemeClr>
                </a:solidFill>
              </a:defRPr>
            </a:lvl9pPr>
          </a:lstStyle>
          <a:p>
            <a:pPr marL="0" marR="0" lvl="0" indent="0" algn="l" defTabSz="932646"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6214999" y="1109029"/>
            <a:ext cx="5695057" cy="2825132"/>
          </a:xfrm>
        </p:spPr>
        <p:txBody>
          <a:bodyPr wrap="square" anchor="b">
            <a:spAutoFit/>
          </a:bodyPr>
          <a:lstStyle>
            <a:lvl1pPr marL="0" indent="0">
              <a:buNone/>
              <a:defRPr sz="6799" spc="-154">
                <a:gradFill>
                  <a:gsLst>
                    <a:gs pos="100000">
                      <a:schemeClr val="bg1"/>
                    </a:gs>
                    <a:gs pos="0">
                      <a:schemeClr val="bg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2129723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1" y="233151"/>
            <a:ext cx="11375537" cy="772204"/>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29661" y="1476622"/>
            <a:ext cx="11375537" cy="2084319"/>
          </a:xfrm>
          <a:prstGeom prst="rect">
            <a:avLst/>
          </a:prstGeom>
        </p:spPr>
        <p:txBody>
          <a:bodyPr/>
          <a:lstStyle>
            <a:lvl1pPr marL="289845" indent="-289845">
              <a:buFont typeface="Wingdings" pitchFamily="2" charset="2"/>
              <a:buChar char=""/>
              <a:defRPr sz="4080"/>
            </a:lvl1pPr>
            <a:lvl2pPr marL="527874" indent="-238030">
              <a:buFont typeface="Wingdings" pitchFamily="2" charset="2"/>
              <a:buChar char=""/>
              <a:defRPr spc="-52" baseline="0">
                <a:latin typeface="+mn-lt"/>
              </a:defRPr>
            </a:lvl2pPr>
            <a:lvl3pPr marL="756186" indent="-228314">
              <a:buFont typeface="Wingdings" pitchFamily="2" charset="2"/>
              <a:buChar char=""/>
              <a:tabLst/>
              <a:defRPr spc="-52" baseline="0">
                <a:latin typeface="+mn-lt"/>
              </a:defRPr>
            </a:lvl3pPr>
            <a:lvl4pPr marL="932683" indent="-176499">
              <a:buFont typeface="Wingdings" pitchFamily="2" charset="2"/>
              <a:buChar char=""/>
              <a:defRPr spc="-52" baseline="0">
                <a:latin typeface="+mn-lt"/>
              </a:defRPr>
            </a:lvl4pPr>
            <a:lvl5pPr marL="1109181" indent="-176499">
              <a:buFont typeface="Wingdings" pitchFamily="2" charset="2"/>
              <a:buChar char=""/>
              <a:tabLst/>
              <a:defRPr spc="-52"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864455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1" y="1476621"/>
            <a:ext cx="11375537" cy="2015263"/>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spc="-52" baseline="0">
                <a:gradFill>
                  <a:gsLst>
                    <a:gs pos="100000">
                      <a:schemeClr val="tx1"/>
                    </a:gs>
                    <a:gs pos="6000">
                      <a:schemeClr val="tx1"/>
                    </a:gs>
                  </a:gsLst>
                  <a:lin ang="5400000" scaled="0"/>
                </a:gradFill>
              </a:defRPr>
            </a:lvl2pPr>
            <a:lvl3pPr marL="236409" indent="0">
              <a:buNone/>
              <a:defRPr sz="2040" spc="-52" baseline="0">
                <a:gradFill>
                  <a:gsLst>
                    <a:gs pos="100000">
                      <a:schemeClr val="tx1"/>
                    </a:gs>
                    <a:gs pos="6000">
                      <a:schemeClr val="tx1"/>
                    </a:gs>
                  </a:gsLst>
                  <a:lin ang="5400000" scaled="0"/>
                </a:gradFill>
              </a:defRPr>
            </a:lvl3pPr>
            <a:lvl4pPr marL="466342" indent="0">
              <a:buNone/>
              <a:defRPr sz="2040" spc="-52" baseline="0">
                <a:gradFill>
                  <a:gsLst>
                    <a:gs pos="100000">
                      <a:schemeClr val="tx1"/>
                    </a:gs>
                    <a:gs pos="6000">
                      <a:schemeClr val="tx1"/>
                    </a:gs>
                  </a:gsLst>
                  <a:lin ang="5400000" scaled="0"/>
                </a:gradFill>
              </a:defRPr>
            </a:lvl4pPr>
            <a:lvl5pPr marL="707610" indent="0">
              <a:buNone/>
              <a:defRPr sz="2040" spc="-52"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3697594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1" y="1476621"/>
            <a:ext cx="11375537" cy="2015263"/>
          </a:xfrm>
          <a:prstGeom prst="rect">
            <a:avLst/>
          </a:prstGeom>
        </p:spPr>
        <p:txBody>
          <a:bodyPr/>
          <a:lstStyle>
            <a:lvl1pPr marL="0" indent="0">
              <a:spcBef>
                <a:spcPts val="2448"/>
              </a:spcBef>
              <a:buNone/>
              <a:defRPr sz="4080">
                <a:gradFill>
                  <a:gsLst>
                    <a:gs pos="100000">
                      <a:schemeClr val="tx1"/>
                    </a:gs>
                    <a:gs pos="0">
                      <a:schemeClr val="tx1"/>
                    </a:gs>
                  </a:gsLst>
                  <a:lin ang="5400000" scaled="0"/>
                </a:gradFill>
                <a:latin typeface="+mj-lt"/>
              </a:defRPr>
            </a:lvl1pPr>
            <a:lvl2pPr marL="0" indent="0">
              <a:buNone/>
              <a:defRPr sz="2040" spc="-52" baseline="0">
                <a:gradFill>
                  <a:gsLst>
                    <a:gs pos="100000">
                      <a:schemeClr val="tx1"/>
                    </a:gs>
                    <a:gs pos="0">
                      <a:schemeClr val="tx1"/>
                    </a:gs>
                  </a:gsLst>
                  <a:lin ang="5400000" scaled="0"/>
                </a:gradFill>
              </a:defRPr>
            </a:lvl2pPr>
            <a:lvl3pPr marL="236409" indent="0">
              <a:buNone/>
              <a:defRPr sz="2040" spc="-52" baseline="0">
                <a:gradFill>
                  <a:gsLst>
                    <a:gs pos="100000">
                      <a:schemeClr val="tx1"/>
                    </a:gs>
                    <a:gs pos="0">
                      <a:schemeClr val="tx1"/>
                    </a:gs>
                  </a:gsLst>
                  <a:lin ang="5400000" scaled="0"/>
                </a:gradFill>
              </a:defRPr>
            </a:lvl3pPr>
            <a:lvl4pPr marL="466342" indent="0">
              <a:buNone/>
              <a:defRPr sz="2040" spc="-52" baseline="0">
                <a:gradFill>
                  <a:gsLst>
                    <a:gs pos="100000">
                      <a:schemeClr val="tx1"/>
                    </a:gs>
                    <a:gs pos="0">
                      <a:schemeClr val="tx1"/>
                    </a:gs>
                  </a:gsLst>
                  <a:lin ang="5400000" scaled="0"/>
                </a:gradFill>
              </a:defRPr>
            </a:lvl4pPr>
            <a:lvl5pPr marL="707610" indent="0">
              <a:buNone/>
              <a:defRPr sz="2040" spc="-52"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3396344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31281" y="1476622"/>
            <a:ext cx="5504573" cy="2398224"/>
          </a:xfrm>
        </p:spPr>
        <p:txBody>
          <a:bodyPr>
            <a:spAutoFit/>
          </a:bodyPr>
          <a:lstStyle>
            <a:lvl1pPr marL="297940" indent="-297940">
              <a:spcBef>
                <a:spcPts val="1224"/>
              </a:spcBef>
              <a:buClr>
                <a:schemeClr val="tx1"/>
              </a:buClr>
              <a:buFont typeface="Wingdings" pitchFamily="2" charset="2"/>
              <a:buChar char=""/>
              <a:defRPr/>
            </a:lvl1pPr>
            <a:lvl2pPr marL="531111" indent="-233172">
              <a:defRPr sz="2040" spc="-52" baseline="0"/>
            </a:lvl2pPr>
            <a:lvl3pPr marL="699513" indent="-168402">
              <a:tabLst/>
              <a:defRPr sz="2040" spc="-52" baseline="0"/>
            </a:lvl3pPr>
            <a:lvl4pPr marL="880867" indent="-181356">
              <a:defRPr spc="-52" baseline="0"/>
            </a:lvl4pPr>
            <a:lvl5pPr marL="1049269" indent="-168402">
              <a:tabLst/>
              <a:defRPr spc="-52"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405482" y="1476623"/>
            <a:ext cx="5504573" cy="2440992"/>
          </a:xfrm>
        </p:spPr>
        <p:txBody>
          <a:bodyPr>
            <a:spAutoFit/>
          </a:bodyPr>
          <a:lstStyle>
            <a:lvl1pPr marL="346518" indent="-346518">
              <a:spcBef>
                <a:spcPts val="1224"/>
              </a:spcBef>
              <a:buFont typeface="Wingdings" pitchFamily="2" charset="2"/>
              <a:buChar char=""/>
              <a:defRPr lang="en-US" sz="3654" kern="1200" spc="-72" baseline="0" dirty="0" smtClean="0">
                <a:gradFill>
                  <a:gsLst>
                    <a:gs pos="1250">
                      <a:schemeClr val="tx1"/>
                    </a:gs>
                    <a:gs pos="100000">
                      <a:schemeClr val="tx1"/>
                    </a:gs>
                  </a:gsLst>
                  <a:lin ang="5400000" scaled="0"/>
                </a:gradFill>
                <a:latin typeface="+mj-lt"/>
                <a:ea typeface="+mn-ea"/>
                <a:cs typeface="+mn-cs"/>
              </a:defRPr>
            </a:lvl1pPr>
            <a:lvl2pPr marL="647698" indent="-349755">
              <a:defRPr lang="en-US" sz="2040" kern="1200" spc="-52" baseline="0" dirty="0" smtClean="0">
                <a:gradFill>
                  <a:gsLst>
                    <a:gs pos="1250">
                      <a:schemeClr val="tx1"/>
                    </a:gs>
                    <a:gs pos="100000">
                      <a:schemeClr val="tx1"/>
                    </a:gs>
                  </a:gsLst>
                  <a:lin ang="5400000" scaled="0"/>
                </a:gradFill>
                <a:latin typeface="+mn-lt"/>
                <a:ea typeface="+mn-ea"/>
                <a:cs typeface="+mn-cs"/>
              </a:defRPr>
            </a:lvl2pPr>
            <a:lvl3pPr marL="880867" indent="-349755">
              <a:defRPr lang="en-US" sz="2040" kern="1200" spc="-52" baseline="0" dirty="0" smtClean="0">
                <a:gradFill>
                  <a:gsLst>
                    <a:gs pos="1250">
                      <a:schemeClr val="tx1"/>
                    </a:gs>
                    <a:gs pos="100000">
                      <a:schemeClr val="tx1"/>
                    </a:gs>
                  </a:gsLst>
                  <a:lin ang="5400000" scaled="0"/>
                </a:gradFill>
                <a:latin typeface="+mn-lt"/>
                <a:ea typeface="+mn-ea"/>
                <a:cs typeface="+mn-cs"/>
              </a:defRPr>
            </a:lvl3pPr>
            <a:lvl4pPr marL="1049269" indent="-349755">
              <a:defRPr lang="en-US" sz="2040" kern="1200" spc="-52" baseline="0" dirty="0" smtClean="0">
                <a:gradFill>
                  <a:gsLst>
                    <a:gs pos="1250">
                      <a:schemeClr val="tx1"/>
                    </a:gs>
                    <a:gs pos="100000">
                      <a:schemeClr val="tx1"/>
                    </a:gs>
                  </a:gsLst>
                  <a:lin ang="5400000" scaled="0"/>
                </a:gradFill>
                <a:latin typeface="+mn-lt"/>
                <a:ea typeface="+mn-ea"/>
                <a:cs typeface="+mn-cs"/>
              </a:defRPr>
            </a:lvl4pPr>
            <a:lvl5pPr marL="1230625" indent="-349755">
              <a:defRPr lang="en-US" sz="2040" kern="1200" spc="-52" baseline="0" dirty="0">
                <a:gradFill>
                  <a:gsLst>
                    <a:gs pos="1250">
                      <a:schemeClr val="tx1"/>
                    </a:gs>
                    <a:gs pos="100000">
                      <a:schemeClr val="tx1"/>
                    </a:gs>
                  </a:gsLst>
                  <a:lin ang="5400000" scaled="0"/>
                </a:gradFill>
                <a:latin typeface="+mn-lt"/>
                <a:ea typeface="+mn-ea"/>
                <a:cs typeface="+mn-cs"/>
              </a:defRPr>
            </a:lvl5pPr>
          </a:lstStyle>
          <a:p>
            <a:pPr marL="297940" marR="0" lvl="0" indent="-297940" algn="l" defTabSz="932646"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11" marR="0" lvl="1" indent="-233172" algn="l" defTabSz="932646"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13" marR="0" lvl="2" indent="-168402" algn="l" defTabSz="932646"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867" marR="0" lvl="3" indent="-181356" algn="l" defTabSz="932646"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269" marR="0" lvl="4" indent="-168402" algn="l" defTabSz="932646"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37416811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31281" y="1476623"/>
            <a:ext cx="5504573" cy="2511229"/>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spc="-52" baseline="0"/>
            </a:lvl2pPr>
            <a:lvl3pPr marL="238030" indent="0">
              <a:buNone/>
              <a:defRPr sz="2040" spc="-52" baseline="0"/>
            </a:lvl3pPr>
            <a:lvl4pPr marL="466342" indent="0">
              <a:buNone/>
              <a:defRPr sz="2040" spc="-52" baseline="0"/>
            </a:lvl4pPr>
            <a:lvl5pPr marL="707610" indent="0">
              <a:buNone/>
              <a:defRPr sz="2040" spc="-52"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405482" y="1476623"/>
            <a:ext cx="5504573" cy="2561323"/>
          </a:xfrm>
        </p:spPr>
        <p:txBody>
          <a:bodyPr/>
          <a:lstStyle>
            <a:lvl1pPr marL="0" indent="0">
              <a:spcBef>
                <a:spcPts val="1224"/>
              </a:spcBef>
              <a:buNone/>
              <a:defRPr lang="en-US" sz="4080" kern="1200" spc="-72" baseline="0" dirty="0" smtClean="0">
                <a:gradFill>
                  <a:gsLst>
                    <a:gs pos="100000">
                      <a:schemeClr val="tx2"/>
                    </a:gs>
                    <a:gs pos="0">
                      <a:schemeClr val="tx2"/>
                    </a:gs>
                  </a:gsLst>
                  <a:lin ang="5400000" scaled="0"/>
                </a:gradFill>
                <a:latin typeface="+mj-lt"/>
                <a:ea typeface="+mn-ea"/>
                <a:cs typeface="+mn-cs"/>
              </a:defRPr>
            </a:lvl1pPr>
            <a:lvl2pPr marL="3239"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250">
                      <a:schemeClr val="tx1"/>
                    </a:gs>
                    <a:gs pos="100000">
                      <a:schemeClr val="tx1"/>
                    </a:gs>
                  </a:gsLst>
                  <a:lin ang="5400000" scaled="0"/>
                </a:gradFill>
                <a:latin typeface="+mn-lt"/>
                <a:ea typeface="+mn-ea"/>
                <a:cs typeface="+mn-cs"/>
              </a:defRPr>
            </a:lvl2pPr>
            <a:lvl3pPr marL="238030"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250">
                      <a:schemeClr val="tx1"/>
                    </a:gs>
                    <a:gs pos="100000">
                      <a:schemeClr val="tx1"/>
                    </a:gs>
                  </a:gsLst>
                  <a:lin ang="5400000" scaled="0"/>
                </a:gradFill>
                <a:latin typeface="+mn-lt"/>
                <a:ea typeface="+mn-ea"/>
                <a:cs typeface="+mn-cs"/>
              </a:defRPr>
            </a:lvl3pPr>
            <a:lvl4pPr marL="469579"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250">
                      <a:schemeClr val="tx1"/>
                    </a:gs>
                    <a:gs pos="100000">
                      <a:schemeClr val="tx1"/>
                    </a:gs>
                  </a:gsLst>
                  <a:lin ang="5400000" scaled="0"/>
                </a:gradFill>
                <a:latin typeface="+mn-lt"/>
                <a:ea typeface="+mn-ea"/>
                <a:cs typeface="+mn-cs"/>
              </a:defRPr>
            </a:lvl4pPr>
            <a:lvl5pPr marL="701133"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a:gradFill>
                  <a:gsLst>
                    <a:gs pos="1250">
                      <a:schemeClr val="tx1"/>
                    </a:gs>
                    <a:gs pos="100000">
                      <a:schemeClr val="tx1"/>
                    </a:gs>
                  </a:gsLst>
                  <a:lin ang="5400000" scaled="0"/>
                </a:gradFill>
                <a:latin typeface="+mn-lt"/>
                <a:ea typeface="+mn-ea"/>
                <a:cs typeface="+mn-cs"/>
              </a:defRPr>
            </a:lvl5pPr>
          </a:lstStyle>
          <a:p>
            <a:pPr marL="0" marR="0" lvl="0" indent="0" algn="l" defTabSz="932646"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023524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31281" y="1476623"/>
            <a:ext cx="5504573" cy="2511229"/>
          </a:xfrm>
        </p:spPr>
        <p:txBody>
          <a:bodyPr/>
          <a:lstStyle>
            <a:lvl1pPr marL="0" indent="0">
              <a:spcBef>
                <a:spcPts val="1224"/>
              </a:spcBef>
              <a:buNone/>
              <a:defRPr sz="4080">
                <a:gradFill>
                  <a:gsLst>
                    <a:gs pos="1000">
                      <a:schemeClr val="tx1"/>
                    </a:gs>
                    <a:gs pos="98000">
                      <a:schemeClr val="tx1"/>
                    </a:gs>
                  </a:gsLst>
                  <a:lin ang="5400000" scaled="0"/>
                </a:gradFill>
                <a:latin typeface="+mj-lt"/>
              </a:defRPr>
            </a:lvl1pPr>
            <a:lvl2pPr marL="0" indent="0">
              <a:buNone/>
              <a:defRPr sz="2040" spc="-52" baseline="0">
                <a:gradFill>
                  <a:gsLst>
                    <a:gs pos="1000">
                      <a:schemeClr val="tx1"/>
                    </a:gs>
                    <a:gs pos="98000">
                      <a:schemeClr val="tx1"/>
                    </a:gs>
                  </a:gsLst>
                  <a:lin ang="5400000" scaled="0"/>
                </a:gradFill>
              </a:defRPr>
            </a:lvl2pPr>
            <a:lvl3pPr marL="238030" indent="0">
              <a:buNone/>
              <a:defRPr sz="2040" spc="-52" baseline="0">
                <a:gradFill>
                  <a:gsLst>
                    <a:gs pos="1000">
                      <a:schemeClr val="tx1"/>
                    </a:gs>
                    <a:gs pos="98000">
                      <a:schemeClr val="tx1"/>
                    </a:gs>
                  </a:gsLst>
                  <a:lin ang="5400000" scaled="0"/>
                </a:gradFill>
              </a:defRPr>
            </a:lvl3pPr>
            <a:lvl4pPr marL="466342" indent="0">
              <a:buNone/>
              <a:defRPr sz="2040" spc="-52" baseline="0">
                <a:gradFill>
                  <a:gsLst>
                    <a:gs pos="1000">
                      <a:schemeClr val="tx1"/>
                    </a:gs>
                    <a:gs pos="98000">
                      <a:schemeClr val="tx1"/>
                    </a:gs>
                  </a:gsLst>
                  <a:lin ang="5400000" scaled="0"/>
                </a:gradFill>
              </a:defRPr>
            </a:lvl4pPr>
            <a:lvl5pPr marL="707610" indent="0">
              <a:buNone/>
              <a:defRPr sz="2040" spc="-52"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405482" y="1476623"/>
            <a:ext cx="5504573" cy="2561323"/>
          </a:xfrm>
        </p:spPr>
        <p:txBody>
          <a:bodyPr/>
          <a:lstStyle>
            <a:lvl1pPr marL="0" indent="0">
              <a:spcBef>
                <a:spcPts val="1224"/>
              </a:spcBef>
              <a:buNone/>
              <a:defRPr lang="en-US" sz="4080" kern="1200" spc="-72" baseline="0" dirty="0" smtClean="0">
                <a:gradFill>
                  <a:gsLst>
                    <a:gs pos="1000">
                      <a:schemeClr val="tx1"/>
                    </a:gs>
                    <a:gs pos="98000">
                      <a:schemeClr val="tx1"/>
                    </a:gs>
                  </a:gsLst>
                  <a:lin ang="5400000" scaled="0"/>
                </a:gradFill>
                <a:latin typeface="+mj-lt"/>
                <a:ea typeface="+mn-ea"/>
                <a:cs typeface="+mn-cs"/>
              </a:defRPr>
            </a:lvl1pPr>
            <a:lvl2pPr marL="3239"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000">
                      <a:schemeClr val="tx1"/>
                    </a:gs>
                    <a:gs pos="98000">
                      <a:schemeClr val="tx1"/>
                    </a:gs>
                  </a:gsLst>
                  <a:lin ang="5400000" scaled="0"/>
                </a:gradFill>
                <a:latin typeface="+mn-lt"/>
                <a:ea typeface="+mn-ea"/>
                <a:cs typeface="+mn-cs"/>
              </a:defRPr>
            </a:lvl2pPr>
            <a:lvl3pPr marL="238030"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000">
                      <a:schemeClr val="tx1"/>
                    </a:gs>
                    <a:gs pos="98000">
                      <a:schemeClr val="tx1"/>
                    </a:gs>
                  </a:gsLst>
                  <a:lin ang="5400000" scaled="0"/>
                </a:gradFill>
                <a:latin typeface="+mn-lt"/>
                <a:ea typeface="+mn-ea"/>
                <a:cs typeface="+mn-cs"/>
              </a:defRPr>
            </a:lvl3pPr>
            <a:lvl4pPr marL="469579"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000">
                      <a:schemeClr val="tx1"/>
                    </a:gs>
                    <a:gs pos="98000">
                      <a:schemeClr val="tx1"/>
                    </a:gs>
                  </a:gsLst>
                  <a:lin ang="5400000" scaled="0"/>
                </a:gradFill>
                <a:latin typeface="+mn-lt"/>
                <a:ea typeface="+mn-ea"/>
                <a:cs typeface="+mn-cs"/>
              </a:defRPr>
            </a:lvl4pPr>
            <a:lvl5pPr marL="701133"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a:gradFill>
                  <a:gsLst>
                    <a:gs pos="1000">
                      <a:schemeClr val="tx1"/>
                    </a:gs>
                    <a:gs pos="98000">
                      <a:schemeClr val="tx1"/>
                    </a:gs>
                  </a:gsLst>
                  <a:lin ang="5400000" scaled="0"/>
                </a:gradFill>
                <a:latin typeface="+mn-lt"/>
                <a:ea typeface="+mn-ea"/>
                <a:cs typeface="+mn-cs"/>
              </a:defRPr>
            </a:lvl5pPr>
          </a:lstStyle>
          <a:p>
            <a:pPr marL="0" marR="0" lvl="0" indent="0" algn="l" defTabSz="932646"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355999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a:xfrm>
            <a:off x="11676812" y="6557368"/>
            <a:ext cx="233245" cy="131840"/>
          </a:xfrm>
          <a:prstGeom prst="rect">
            <a:avLst/>
          </a:prstGeom>
        </p:spPr>
        <p:txBody>
          <a:bodyPr/>
          <a:lstStyle/>
          <a:p>
            <a:pPr defTabSz="932646" fontAlgn="auto">
              <a:lnSpc>
                <a:spcPct val="90000"/>
              </a:lnSpc>
              <a:spcBef>
                <a:spcPts val="0"/>
              </a:spcBef>
              <a:spcAft>
                <a:spcPts val="0"/>
              </a:spcAft>
            </a:pPr>
            <a:fld id="{1BC86A1F-E589-44B2-A543-2EC98F5547A7}" type="slidenum">
              <a:rPr lang="en-US" sz="1869" smtClean="0">
                <a:solidFill>
                  <a:srgbClr val="505050"/>
                </a:solidFill>
                <a:latin typeface="Segoe UI"/>
                <a:ea typeface="+mn-ea"/>
              </a:rPr>
              <a:pPr defTabSz="932646" fontAlgn="auto">
                <a:lnSpc>
                  <a:spcPct val="90000"/>
                </a:lnSpc>
                <a:spcBef>
                  <a:spcPts val="0"/>
                </a:spcBef>
                <a:spcAft>
                  <a:spcPts val="0"/>
                </a:spcAft>
              </a:pPr>
              <a:t>‹#›</a:t>
            </a:fld>
            <a:endParaRPr lang="en-US" sz="1869" dirty="0">
              <a:solidFill>
                <a:srgbClr val="505050"/>
              </a:solidFill>
              <a:latin typeface="Segoe UI"/>
              <a:ea typeface="+mn-ea"/>
            </a:endParaRPr>
          </a:p>
        </p:txBody>
      </p:sp>
    </p:spTree>
    <p:extLst>
      <p:ext uri="{BB962C8B-B14F-4D97-AF65-F5344CB8AC3E}">
        <p14:creationId xmlns:p14="http://schemas.microsoft.com/office/powerpoint/2010/main" val="298461099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676812" y="6557368"/>
            <a:ext cx="233245" cy="131840"/>
          </a:xfrm>
          <a:prstGeom prst="rect">
            <a:avLst/>
          </a:prstGeom>
        </p:spPr>
        <p:txBody>
          <a:bodyPr/>
          <a:lstStyle/>
          <a:p>
            <a:pPr defTabSz="932646" fontAlgn="auto">
              <a:lnSpc>
                <a:spcPct val="90000"/>
              </a:lnSpc>
              <a:spcBef>
                <a:spcPts val="0"/>
              </a:spcBef>
              <a:spcAft>
                <a:spcPts val="0"/>
              </a:spcAft>
            </a:pPr>
            <a:fld id="{1BC86A1F-E589-44B2-A543-2EC98F5547A7}" type="slidenum">
              <a:rPr lang="en-US" sz="1869" smtClean="0">
                <a:solidFill>
                  <a:srgbClr val="505050"/>
                </a:solidFill>
                <a:latin typeface="Segoe UI"/>
                <a:ea typeface="+mn-ea"/>
              </a:rPr>
              <a:pPr defTabSz="932646" fontAlgn="auto">
                <a:lnSpc>
                  <a:spcPct val="90000"/>
                </a:lnSpc>
                <a:spcBef>
                  <a:spcPts val="0"/>
                </a:spcBef>
                <a:spcAft>
                  <a:spcPts val="0"/>
                </a:spcAft>
              </a:pPr>
              <a:t>‹#›</a:t>
            </a:fld>
            <a:endParaRPr lang="en-US" sz="1869" dirty="0">
              <a:solidFill>
                <a:srgbClr val="505050"/>
              </a:solidFill>
              <a:latin typeface="Segoe UI"/>
              <a:ea typeface="+mn-ea"/>
            </a:endParaRPr>
          </a:p>
        </p:txBody>
      </p:sp>
    </p:spTree>
    <p:extLst>
      <p:ext uri="{BB962C8B-B14F-4D97-AF65-F5344CB8AC3E}">
        <p14:creationId xmlns:p14="http://schemas.microsoft.com/office/powerpoint/2010/main" val="412682502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0" y="1178953"/>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7" tIns="46637" rIns="46637" bIns="46637" numCol="1" spcCol="0" rtlCol="0" fromWordArt="0" anchor="ctr" anchorCtr="0" forceAA="0" compatLnSpc="1">
            <a:prstTxWarp prst="textNoShape">
              <a:avLst/>
            </a:prstTxWarp>
            <a:noAutofit/>
          </a:bodyPr>
          <a:lstStyle/>
          <a:p>
            <a:pPr algn="ctr" defTabSz="932377"/>
            <a:endParaRPr lang="en-US" sz="186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28851" y="1476622"/>
            <a:ext cx="11378776" cy="2027819"/>
          </a:xfrm>
        </p:spPr>
        <p:txBody>
          <a:bodyPr/>
          <a:lstStyle>
            <a:lvl1pPr marL="0" indent="0">
              <a:buNone/>
              <a:defRPr sz="3230">
                <a:gradFill>
                  <a:gsLst>
                    <a:gs pos="1250">
                      <a:schemeClr val="tx1"/>
                    </a:gs>
                    <a:gs pos="100000">
                      <a:schemeClr val="tx1"/>
                    </a:gs>
                  </a:gsLst>
                  <a:lin ang="5400000" scaled="0"/>
                </a:gradFill>
                <a:latin typeface="Consolas" pitchFamily="49" charset="0"/>
                <a:cs typeface="Consolas" pitchFamily="49" charset="0"/>
              </a:defRPr>
            </a:lvl1pPr>
            <a:lvl2pPr marL="346518" indent="0">
              <a:buNone/>
              <a:defRPr>
                <a:gradFill>
                  <a:gsLst>
                    <a:gs pos="1250">
                      <a:schemeClr val="tx1"/>
                    </a:gs>
                    <a:gs pos="100000">
                      <a:schemeClr val="tx1"/>
                    </a:gs>
                  </a:gsLst>
                  <a:lin ang="5400000" scaled="0"/>
                </a:gradFill>
                <a:latin typeface="Consolas" pitchFamily="49" charset="0"/>
                <a:cs typeface="Consolas" pitchFamily="49" charset="0"/>
              </a:defRPr>
            </a:lvl2pPr>
            <a:lvl3pPr marL="584547" indent="0">
              <a:buNone/>
              <a:defRPr>
                <a:gradFill>
                  <a:gsLst>
                    <a:gs pos="1250">
                      <a:schemeClr val="tx1"/>
                    </a:gs>
                    <a:gs pos="100000">
                      <a:schemeClr val="tx1"/>
                    </a:gs>
                  </a:gsLst>
                  <a:lin ang="5400000" scaled="0"/>
                </a:gradFill>
                <a:latin typeface="Consolas" pitchFamily="49" charset="0"/>
                <a:cs typeface="Consolas" pitchFamily="49" charset="0"/>
              </a:defRPr>
            </a:lvl3pPr>
            <a:lvl4pPr marL="814480" indent="0">
              <a:buNone/>
              <a:defRPr>
                <a:gradFill>
                  <a:gsLst>
                    <a:gs pos="1250">
                      <a:schemeClr val="tx1"/>
                    </a:gs>
                    <a:gs pos="100000">
                      <a:schemeClr val="tx1"/>
                    </a:gs>
                  </a:gsLst>
                  <a:lin ang="5400000" scaled="0"/>
                </a:gradFill>
                <a:latin typeface="Consolas" pitchFamily="49" charset="0"/>
                <a:cs typeface="Consolas" pitchFamily="49" charset="0"/>
              </a:defRPr>
            </a:lvl4pPr>
            <a:lvl5pPr marL="1050889"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504227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80BF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02413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06059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82564" y="1576388"/>
            <a:ext cx="12070648" cy="36576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54" tIns="146283" rIns="182854" bIns="146283"/>
          <a:lstStyle/>
          <a:p>
            <a:pPr algn="ctr" defTabSz="932288" fontAlgn="auto">
              <a:lnSpc>
                <a:spcPct val="90000"/>
              </a:lnSpc>
              <a:spcBef>
                <a:spcPts val="0"/>
              </a:spcBef>
              <a:spcAft>
                <a:spcPts val="0"/>
              </a:spcAft>
              <a:defRPr/>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58789" y="481015"/>
            <a:ext cx="1736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03" y="2123085"/>
            <a:ext cx="9143936" cy="830809"/>
          </a:xfrm>
          <a:noFill/>
        </p:spPr>
        <p:txBody>
          <a:bodyPr anchorCtr="0"/>
          <a:lstStyle>
            <a:lvl1pPr>
              <a:defRPr sz="5998"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1" y="3771580"/>
            <a:ext cx="9143936" cy="1828801"/>
          </a:xfrm>
          <a:noFill/>
        </p:spPr>
        <p:txBody>
          <a:bodyPr tIns="109728" bIns="109728">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3273561303"/>
      </p:ext>
    </p:extLst>
  </p:cSld>
  <p:clrMapOvr>
    <a:masterClrMapping/>
  </p:clrMapOvr>
  <p:transition spd="slow"/>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5"/>
            <a:ext cx="9052524" cy="776911"/>
          </a:xfrm>
        </p:spPr>
        <p:txBody>
          <a:bodyPr/>
          <a:lstStyle/>
          <a:p>
            <a:r>
              <a:rPr lang="en-US" smtClean="0"/>
              <a:t>Click to edit Master title style</a:t>
            </a:r>
            <a:endParaRPr lang="en-US"/>
          </a:p>
        </p:txBody>
      </p:sp>
    </p:spTree>
    <p:extLst>
      <p:ext uri="{BB962C8B-B14F-4D97-AF65-F5344CB8AC3E}">
        <p14:creationId xmlns:p14="http://schemas.microsoft.com/office/powerpoint/2010/main" val="336485325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3142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grpSp>
        <p:nvGrpSpPr>
          <p:cNvPr id="10" name="Group 9"/>
          <p:cNvGrpSpPr>
            <a:grpSpLocks noChangeAspect="1"/>
          </p:cNvGrpSpPr>
          <p:nvPr userDrawn="1"/>
        </p:nvGrpSpPr>
        <p:grpSpPr>
          <a:xfrm>
            <a:off x="10411875" y="479776"/>
            <a:ext cx="1559817" cy="332660"/>
            <a:chOff x="4846638" y="3441700"/>
            <a:chExt cx="5910262" cy="1260475"/>
          </a:xfrm>
        </p:grpSpPr>
        <p:sp>
          <p:nvSpPr>
            <p:cNvPr id="11"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7" fontAlgn="auto">
                <a:spcBef>
                  <a:spcPts val="0"/>
                </a:spcBef>
                <a:spcAft>
                  <a:spcPts val="0"/>
                </a:spcAft>
              </a:pPr>
              <a:endParaRPr lang="en-US" sz="1800">
                <a:solidFill>
                  <a:srgbClr val="505050"/>
                </a:solidFill>
                <a:latin typeface="Segoe UI"/>
                <a:ea typeface="+mn-ea"/>
              </a:endParaRPr>
            </a:p>
          </p:txBody>
        </p:sp>
        <p:sp>
          <p:nvSpPr>
            <p:cNvPr id="12"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597" fontAlgn="auto">
                <a:spcBef>
                  <a:spcPts val="0"/>
                </a:spcBef>
                <a:spcAft>
                  <a:spcPts val="0"/>
                </a:spcAft>
              </a:pPr>
              <a:endParaRPr lang="en-US" sz="1800">
                <a:solidFill>
                  <a:srgbClr val="505050"/>
                </a:solidFill>
                <a:latin typeface="Segoe UI"/>
                <a:ea typeface="+mn-ea"/>
              </a:endParaRPr>
            </a:p>
          </p:txBody>
        </p:sp>
        <p:sp>
          <p:nvSpPr>
            <p:cNvPr id="13"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597" fontAlgn="auto">
                <a:spcBef>
                  <a:spcPts val="0"/>
                </a:spcBef>
                <a:spcAft>
                  <a:spcPts val="0"/>
                </a:spcAft>
              </a:pPr>
              <a:endParaRPr lang="en-US" sz="1800">
                <a:solidFill>
                  <a:srgbClr val="505050"/>
                </a:solidFill>
                <a:latin typeface="Segoe UI"/>
                <a:ea typeface="+mn-ea"/>
              </a:endParaRPr>
            </a:p>
          </p:txBody>
        </p:sp>
        <p:sp>
          <p:nvSpPr>
            <p:cNvPr id="14"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597" fontAlgn="auto">
                <a:spcBef>
                  <a:spcPts val="0"/>
                </a:spcBef>
                <a:spcAft>
                  <a:spcPts val="0"/>
                </a:spcAft>
              </a:pPr>
              <a:endParaRPr lang="en-US" sz="1800">
                <a:solidFill>
                  <a:srgbClr val="505050"/>
                </a:solidFill>
                <a:latin typeface="Segoe UI"/>
                <a:ea typeface="+mn-ea"/>
              </a:endParaRPr>
            </a:p>
          </p:txBody>
        </p:sp>
        <p:sp>
          <p:nvSpPr>
            <p:cNvPr id="15"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597" fontAlgn="auto">
                <a:spcBef>
                  <a:spcPts val="0"/>
                </a:spcBef>
                <a:spcAft>
                  <a:spcPts val="0"/>
                </a:spcAft>
              </a:pPr>
              <a:endParaRPr lang="en-US" sz="1800">
                <a:solidFill>
                  <a:srgbClr val="505050"/>
                </a:solidFill>
                <a:latin typeface="Segoe UI"/>
                <a:ea typeface="+mn-ea"/>
              </a:endParaRPr>
            </a:p>
          </p:txBody>
        </p:sp>
      </p:grpSp>
      <p:sp>
        <p:nvSpPr>
          <p:cNvPr id="5" name="Text Placeholder 4"/>
          <p:cNvSpPr>
            <a:spLocks noGrp="1"/>
          </p:cNvSpPr>
          <p:nvPr>
            <p:ph type="body" sz="quarter" idx="12" hasCustomPrompt="1"/>
          </p:nvPr>
        </p:nvSpPr>
        <p:spPr>
          <a:xfrm>
            <a:off x="276540" y="3954458"/>
            <a:ext cx="10056498"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17165"/>
            <a:ext cx="10058336" cy="1019207"/>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6" name="Text Placeholder 5"/>
          <p:cNvSpPr>
            <a:spLocks noGrp="1"/>
          </p:cNvSpPr>
          <p:nvPr>
            <p:ph type="body" sz="quarter" idx="13" hasCustomPrompt="1"/>
          </p:nvPr>
        </p:nvSpPr>
        <p:spPr>
          <a:xfrm>
            <a:off x="274638" y="479776"/>
            <a:ext cx="3108990" cy="276955"/>
          </a:xfrm>
        </p:spPr>
        <p:txBody>
          <a:bodyPr/>
          <a:lstStyle>
            <a:lvl1pPr marL="0" indent="0">
              <a:buNone/>
              <a:defRPr sz="2000"/>
            </a:lvl1pPr>
          </a:lstStyle>
          <a:p>
            <a:pPr lvl="0"/>
            <a:r>
              <a:rPr lang="en-US" dirty="0" smtClean="0"/>
              <a:t>Session Code Here</a:t>
            </a:r>
            <a:endParaRPr lang="en-US" dirty="0"/>
          </a:p>
        </p:txBody>
      </p:sp>
    </p:spTree>
    <p:extLst>
      <p:ext uri="{BB962C8B-B14F-4D97-AF65-F5344CB8AC3E}">
        <p14:creationId xmlns:p14="http://schemas.microsoft.com/office/powerpoint/2010/main" val="3907682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4"/>
            <a:ext cx="9052524" cy="776879"/>
          </a:xfrm>
        </p:spPr>
        <p:txBody>
          <a:bodyPr/>
          <a:lstStyle/>
          <a:p>
            <a:r>
              <a:rPr lang="en-US" smtClean="0"/>
              <a:t>Click to edit Master title style</a:t>
            </a:r>
            <a:endParaRPr lang="en-US"/>
          </a:p>
        </p:txBody>
      </p:sp>
    </p:spTree>
    <p:extLst>
      <p:ext uri="{BB962C8B-B14F-4D97-AF65-F5344CB8AC3E}">
        <p14:creationId xmlns:p14="http://schemas.microsoft.com/office/powerpoint/2010/main" val="299258783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5144261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6343184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rgbClr val="582881"/>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281141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smtClean="0"/>
              <a:t>Click to edit Master title style</a:t>
            </a:r>
            <a:endParaRPr lang="en-US"/>
          </a:p>
        </p:txBody>
      </p:sp>
    </p:spTree>
    <p:extLst>
      <p:ext uri="{BB962C8B-B14F-4D97-AF65-F5344CB8AC3E}">
        <p14:creationId xmlns:p14="http://schemas.microsoft.com/office/powerpoint/2010/main" val="35161835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41373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186" r:id="rId7"/>
    <p:sldLayoutId id="2147484202"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203" r:id="rId18"/>
    <p:sldLayoutId id="2147484204" r:id="rId19"/>
    <p:sldLayoutId id="2147484205" r:id="rId20"/>
    <p:sldLayoutId id="2147484206" r:id="rId21"/>
    <p:sldLayoutId id="2147484207" r:id="rId22"/>
    <p:sldLayoutId id="2147484208" r:id="rId23"/>
  </p:sldLayoutIdLst>
  <p:transition>
    <p:fade/>
  </p:transition>
  <p:timing>
    <p:tnLst>
      <p:par>
        <p:cTn id="1" dur="indefinite" restart="never" nodeType="tmRoot"/>
      </p:par>
    </p:tnLst>
  </p:timing>
  <p:txStyles>
    <p:title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fontAlgn="base">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fontAlgn="base">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fontAlgn="base">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1"/>
            <a:ext cx="11375537" cy="772204"/>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31280" y="1476624"/>
            <a:ext cx="11378776" cy="2096876"/>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7821229"/>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 id="2147484226" r:id="rId17"/>
    <p:sldLayoutId id="2147484227" r:id="rId18"/>
    <p:sldLayoutId id="2147484228" r:id="rId19"/>
    <p:sldLayoutId id="2147484229" r:id="rId20"/>
    <p:sldLayoutId id="2147484230" r:id="rId21"/>
    <p:sldLayoutId id="2147484231" r:id="rId22"/>
  </p:sldLayoutIdLst>
  <p:transition>
    <p:fade/>
  </p:transition>
  <p:timing>
    <p:tnLst>
      <p:par>
        <p:cTn id="1" dur="indefinite" restart="never" nodeType="tmRoot"/>
      </p:par>
    </p:tnLst>
  </p:timing>
  <p:hf hdr="0" dt="0"/>
  <p:txStyles>
    <p:titleStyle>
      <a:lvl1pPr algn="l" defTabSz="932646" rtl="0" eaLnBrk="1" latinLnBrk="0" hangingPunct="1">
        <a:lnSpc>
          <a:spcPct val="90000"/>
        </a:lnSpc>
        <a:spcBef>
          <a:spcPct val="0"/>
        </a:spcBef>
        <a:buNone/>
        <a:defRPr lang="en-US" sz="5609"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18" marR="0" indent="-346518" algn="l" defTabSz="932646" rtl="0" eaLnBrk="1" fontAlgn="auto" latinLnBrk="0" hangingPunct="1">
        <a:lnSpc>
          <a:spcPct val="90000"/>
        </a:lnSpc>
        <a:spcBef>
          <a:spcPct val="20000"/>
        </a:spcBef>
        <a:spcAft>
          <a:spcPts val="0"/>
        </a:spcAft>
        <a:buClrTx/>
        <a:buSzPct val="90000"/>
        <a:buFont typeface="Arial" pitchFamily="34" charset="0"/>
        <a:buChar char="•"/>
        <a:tabLst/>
        <a:defRPr sz="3654" kern="1200" spc="-72" baseline="0">
          <a:gradFill>
            <a:gsLst>
              <a:gs pos="1250">
                <a:schemeClr val="tx1"/>
              </a:gs>
              <a:gs pos="100000">
                <a:schemeClr val="tx1"/>
              </a:gs>
            </a:gsLst>
            <a:lin ang="5400000" scaled="0"/>
          </a:gradFill>
          <a:latin typeface="+mj-lt"/>
          <a:ea typeface="+mn-ea"/>
          <a:cs typeface="+mn-cs"/>
        </a:defRPr>
      </a:lvl1pPr>
      <a:lvl2pPr marL="584547" marR="0" indent="-238030" algn="l" defTabSz="932646" rtl="0" eaLnBrk="1" fontAlgn="auto" latinLnBrk="0" hangingPunct="1">
        <a:lnSpc>
          <a:spcPct val="90000"/>
        </a:lnSpc>
        <a:spcBef>
          <a:spcPct val="20000"/>
        </a:spcBef>
        <a:spcAft>
          <a:spcPts val="0"/>
        </a:spcAft>
        <a:buClrTx/>
        <a:buSzPct val="90000"/>
        <a:buFont typeface="Wingdings" pitchFamily="2" charset="2"/>
        <a:buChar char=""/>
        <a:tabLst/>
        <a:defRPr sz="2465" kern="1200" spc="0" baseline="0">
          <a:gradFill>
            <a:gsLst>
              <a:gs pos="1250">
                <a:schemeClr val="tx1"/>
              </a:gs>
              <a:gs pos="100000">
                <a:schemeClr val="tx1"/>
              </a:gs>
            </a:gsLst>
            <a:lin ang="5400000" scaled="0"/>
          </a:gradFill>
          <a:latin typeface="+mn-lt"/>
          <a:ea typeface="+mn-ea"/>
          <a:cs typeface="+mn-cs"/>
        </a:defRPr>
      </a:lvl2pPr>
      <a:lvl3pPr marL="814480" marR="0" indent="-229932" algn="l" defTabSz="932646" rtl="0" eaLnBrk="1" fontAlgn="auto" latinLnBrk="0" hangingPunct="1">
        <a:lnSpc>
          <a:spcPct val="90000"/>
        </a:lnSpc>
        <a:spcBef>
          <a:spcPct val="20000"/>
        </a:spcBef>
        <a:spcAft>
          <a:spcPts val="0"/>
        </a:spcAft>
        <a:buClrTx/>
        <a:buSzPct val="90000"/>
        <a:buFont typeface="Wingdings" pitchFamily="2" charset="2"/>
        <a:buChar char=""/>
        <a:tabLst>
          <a:tab pos="814480" algn="l"/>
        </a:tabLst>
        <a:defRPr sz="2465" kern="1200" spc="0" baseline="0">
          <a:gradFill>
            <a:gsLst>
              <a:gs pos="1250">
                <a:schemeClr val="tx1"/>
              </a:gs>
              <a:gs pos="100000">
                <a:schemeClr val="tx1"/>
              </a:gs>
            </a:gsLst>
            <a:lin ang="5400000" scaled="0"/>
          </a:gradFill>
          <a:latin typeface="+mn-lt"/>
          <a:ea typeface="+mn-ea"/>
          <a:cs typeface="+mn-cs"/>
        </a:defRPr>
      </a:lvl3pPr>
      <a:lvl4pPr marL="1050889" marR="0" indent="-236409" algn="l" defTabSz="932646"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tx1"/>
              </a:gs>
              <a:gs pos="100000">
                <a:schemeClr val="tx1"/>
              </a:gs>
            </a:gsLst>
            <a:lin ang="5400000" scaled="0"/>
          </a:gradFill>
          <a:latin typeface="+mn-lt"/>
          <a:ea typeface="+mn-ea"/>
          <a:cs typeface="+mn-cs"/>
        </a:defRPr>
      </a:lvl4pPr>
      <a:lvl5pPr marL="1280821" marR="0" indent="-229932" algn="l" defTabSz="932646" rtl="0" eaLnBrk="1" fontAlgn="auto" latinLnBrk="0" hangingPunct="1">
        <a:lnSpc>
          <a:spcPct val="90000"/>
        </a:lnSpc>
        <a:spcBef>
          <a:spcPct val="20000"/>
        </a:spcBef>
        <a:spcAft>
          <a:spcPts val="0"/>
        </a:spcAft>
        <a:buClrTx/>
        <a:buSzPct val="90000"/>
        <a:buFont typeface="Wingdings" pitchFamily="2" charset="2"/>
        <a:buChar char=""/>
        <a:tabLst>
          <a:tab pos="1280821" algn="l"/>
        </a:tabLst>
        <a:defRPr sz="2040" kern="1200" spc="0" baseline="0">
          <a:gradFill>
            <a:gsLst>
              <a:gs pos="1250">
                <a:schemeClr val="tx1"/>
              </a:gs>
              <a:gs pos="100000">
                <a:schemeClr val="tx1"/>
              </a:gs>
            </a:gsLst>
            <a:lin ang="5400000" scaled="0"/>
          </a:gradFill>
          <a:latin typeface="+mn-lt"/>
          <a:ea typeface="+mn-ea"/>
          <a:cs typeface="+mn-cs"/>
        </a:defRPr>
      </a:lvl5pPr>
      <a:lvl6pPr marL="2564777" indent="-233162" algn="l" defTabSz="93264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1101" indent="-233162" algn="l" defTabSz="93264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424" indent="-233162" algn="l" defTabSz="93264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746" indent="-233162" algn="l" defTabSz="93264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646" rtl="0" eaLnBrk="1" latinLnBrk="0" hangingPunct="1">
        <a:defRPr sz="1869" kern="1200">
          <a:solidFill>
            <a:schemeClr val="tx1"/>
          </a:solidFill>
          <a:latin typeface="+mn-lt"/>
          <a:ea typeface="+mn-ea"/>
          <a:cs typeface="+mn-cs"/>
        </a:defRPr>
      </a:lvl1pPr>
      <a:lvl2pPr marL="466323" algn="l" defTabSz="932646" rtl="0" eaLnBrk="1" latinLnBrk="0" hangingPunct="1">
        <a:defRPr sz="1869" kern="1200">
          <a:solidFill>
            <a:schemeClr val="tx1"/>
          </a:solidFill>
          <a:latin typeface="+mn-lt"/>
          <a:ea typeface="+mn-ea"/>
          <a:cs typeface="+mn-cs"/>
        </a:defRPr>
      </a:lvl2pPr>
      <a:lvl3pPr marL="932646" algn="l" defTabSz="932646" rtl="0" eaLnBrk="1" latinLnBrk="0" hangingPunct="1">
        <a:defRPr sz="1869" kern="1200">
          <a:solidFill>
            <a:schemeClr val="tx1"/>
          </a:solidFill>
          <a:latin typeface="+mn-lt"/>
          <a:ea typeface="+mn-ea"/>
          <a:cs typeface="+mn-cs"/>
        </a:defRPr>
      </a:lvl3pPr>
      <a:lvl4pPr marL="1398969" algn="l" defTabSz="932646" rtl="0" eaLnBrk="1" latinLnBrk="0" hangingPunct="1">
        <a:defRPr sz="1869" kern="1200">
          <a:solidFill>
            <a:schemeClr val="tx1"/>
          </a:solidFill>
          <a:latin typeface="+mn-lt"/>
          <a:ea typeface="+mn-ea"/>
          <a:cs typeface="+mn-cs"/>
        </a:defRPr>
      </a:lvl4pPr>
      <a:lvl5pPr marL="1865293" algn="l" defTabSz="932646" rtl="0" eaLnBrk="1" latinLnBrk="0" hangingPunct="1">
        <a:defRPr sz="1869" kern="1200">
          <a:solidFill>
            <a:schemeClr val="tx1"/>
          </a:solidFill>
          <a:latin typeface="+mn-lt"/>
          <a:ea typeface="+mn-ea"/>
          <a:cs typeface="+mn-cs"/>
        </a:defRPr>
      </a:lvl5pPr>
      <a:lvl6pPr marL="2331616" algn="l" defTabSz="932646" rtl="0" eaLnBrk="1" latinLnBrk="0" hangingPunct="1">
        <a:defRPr sz="1869" kern="1200">
          <a:solidFill>
            <a:schemeClr val="tx1"/>
          </a:solidFill>
          <a:latin typeface="+mn-lt"/>
          <a:ea typeface="+mn-ea"/>
          <a:cs typeface="+mn-cs"/>
        </a:defRPr>
      </a:lvl6pPr>
      <a:lvl7pPr marL="2797939" algn="l" defTabSz="932646" rtl="0" eaLnBrk="1" latinLnBrk="0" hangingPunct="1">
        <a:defRPr sz="1869" kern="1200">
          <a:solidFill>
            <a:schemeClr val="tx1"/>
          </a:solidFill>
          <a:latin typeface="+mn-lt"/>
          <a:ea typeface="+mn-ea"/>
          <a:cs typeface="+mn-cs"/>
        </a:defRPr>
      </a:lvl7pPr>
      <a:lvl8pPr marL="3264261" algn="l" defTabSz="932646" rtl="0" eaLnBrk="1" latinLnBrk="0" hangingPunct="1">
        <a:defRPr sz="1869" kern="1200">
          <a:solidFill>
            <a:schemeClr val="tx1"/>
          </a:solidFill>
          <a:latin typeface="+mn-lt"/>
          <a:ea typeface="+mn-ea"/>
          <a:cs typeface="+mn-cs"/>
        </a:defRPr>
      </a:lvl8pPr>
      <a:lvl9pPr marL="3730585" algn="l" defTabSz="932646" rtl="0" eaLnBrk="1" latinLnBrk="0" hangingPunct="1">
        <a:defRPr sz="18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hyperlink" Target="https://technet.microsoft.com/en-us/library/hh508773.aspx" TargetMode="External"/><Relationship Id="rId13" Type="http://schemas.openxmlformats.org/officeDocument/2006/relationships/hyperlink" Target="https://technet.microsoft.com/en-us/library/gg682201.aspx" TargetMode="External"/><Relationship Id="rId3" Type="http://schemas.openxmlformats.org/officeDocument/2006/relationships/image" Target="../media/image8.png"/><Relationship Id="rId7" Type="http://schemas.openxmlformats.org/officeDocument/2006/relationships/hyperlink" Target="https://technet.microsoft.com/en-us/library/gg682082.aspx" TargetMode="External"/><Relationship Id="rId12" Type="http://schemas.openxmlformats.org/officeDocument/2006/relationships/hyperlink" Target="https://technet.microsoft.com/en-us/library/gg682013.aspx" TargetMode="External"/><Relationship Id="rId17" Type="http://schemas.openxmlformats.org/officeDocument/2006/relationships/hyperlink" Target="https://technet.microsoft.com/en-us/library/dn469410.aspx" TargetMode="External"/><Relationship Id="rId2" Type="http://schemas.openxmlformats.org/officeDocument/2006/relationships/notesSlide" Target="../notesSlides/notesSlide9.xml"/><Relationship Id="rId16" Type="http://schemas.openxmlformats.org/officeDocument/2006/relationships/hyperlink" Target="https://technet.microsoft.com/en-us/library/jj591609.aspx" TargetMode="External"/><Relationship Id="rId1" Type="http://schemas.openxmlformats.org/officeDocument/2006/relationships/slideLayout" Target="../slideLayouts/slideLayout10.xml"/><Relationship Id="rId6" Type="http://schemas.openxmlformats.org/officeDocument/2006/relationships/hyperlink" Target="https://technet.microsoft.com/en-us/library/jj687950.aspx" TargetMode="External"/><Relationship Id="rId11" Type="http://schemas.openxmlformats.org/officeDocument/2006/relationships/hyperlink" Target="https://technet.microsoft.com/en-us/library/gg682071.aspx" TargetMode="External"/><Relationship Id="rId5" Type="http://schemas.openxmlformats.org/officeDocument/2006/relationships/hyperlink" Target="https://technet.microsoft.com/en-us/library/gg682159.aspx" TargetMode="External"/><Relationship Id="rId15" Type="http://schemas.openxmlformats.org/officeDocument/2006/relationships/hyperlink" Target="https://technet.microsoft.com/en-us/library/gg682048.aspx" TargetMode="External"/><Relationship Id="rId10" Type="http://schemas.openxmlformats.org/officeDocument/2006/relationships/hyperlink" Target="https://technet.microsoft.com/en-us/library/gg682096.aspx" TargetMode="External"/><Relationship Id="rId4" Type="http://schemas.openxmlformats.org/officeDocument/2006/relationships/hyperlink" Target="https://technet.microsoft.com/en-us/library/gg681963.aspx" TargetMode="External"/><Relationship Id="rId9" Type="http://schemas.openxmlformats.org/officeDocument/2006/relationships/hyperlink" Target="https://technet.microsoft.com/en-us/library/gg682031.aspx" TargetMode="External"/><Relationship Id="rId14" Type="http://schemas.openxmlformats.org/officeDocument/2006/relationships/hyperlink" Target="https://technet.microsoft.com/en-us/library/gg699365.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echnet.microsoft.com/en-us/library/gg699369.aspx"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echnet.microsoft.com/en-us/library/gg699370.aspx"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732676" y="4689968"/>
            <a:ext cx="11092112" cy="1691399"/>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endParaRPr lang="en-US" sz="1801" dirty="0"/>
          </a:p>
        </p:txBody>
      </p:sp>
      <p:sp>
        <p:nvSpPr>
          <p:cNvPr id="9" name="Rectangle 11"/>
          <p:cNvSpPr>
            <a:spLocks noChangeArrowheads="1"/>
          </p:cNvSpPr>
          <p:nvPr/>
        </p:nvSpPr>
        <p:spPr bwMode="auto">
          <a:xfrm>
            <a:off x="732676" y="1120186"/>
            <a:ext cx="11092113" cy="3468196"/>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endParaRPr lang="en-US" sz="1801" dirty="0"/>
          </a:p>
        </p:txBody>
      </p:sp>
      <p:pic>
        <p:nvPicPr>
          <p:cNvPr id="14" name="Picture 1"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6954" y="1736257"/>
            <a:ext cx="1279931" cy="4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89777" y="2948707"/>
            <a:ext cx="10548318" cy="726310"/>
          </a:xfrm>
          <a:prstGeom prst="rect">
            <a:avLst/>
          </a:prstGeom>
          <a:noFill/>
        </p:spPr>
        <p:txBody>
          <a:bodyPr wrap="square" lIns="182854" tIns="146283" rIns="182854" bIns="146283" rtlCol="0">
            <a:spAutoFit/>
          </a:bodyPr>
          <a:lstStyle/>
          <a:p>
            <a:pPr>
              <a:spcAft>
                <a:spcPts val="600"/>
              </a:spcAft>
            </a:pPr>
            <a:r>
              <a:rPr lang="en-US" sz="2800" dirty="0">
                <a:solidFill>
                  <a:schemeClr val="bg1"/>
                </a:solidFill>
                <a:latin typeface="Segoe UI Light" pitchFamily="34" charset="0"/>
              </a:rPr>
              <a:t>Free, online, technical courses</a:t>
            </a:r>
          </a:p>
        </p:txBody>
      </p:sp>
      <p:sp>
        <p:nvSpPr>
          <p:cNvPr id="20" name="TextBox 19"/>
          <p:cNvSpPr txBox="1"/>
          <p:nvPr/>
        </p:nvSpPr>
        <p:spPr>
          <a:xfrm>
            <a:off x="824103" y="4694204"/>
            <a:ext cx="5302709" cy="726310"/>
          </a:xfrm>
          <a:prstGeom prst="rect">
            <a:avLst/>
          </a:prstGeom>
          <a:noFill/>
        </p:spPr>
        <p:txBody>
          <a:bodyPr wrap="square" lIns="182854" tIns="146283" rIns="182854" bIns="146283" rtlCol="0">
            <a:spAutoFit/>
          </a:bodyPr>
          <a:lstStyle/>
          <a:p>
            <a:pPr>
              <a:spcAft>
                <a:spcPts val="600"/>
              </a:spcAft>
            </a:pPr>
            <a:r>
              <a:rPr lang="en-US" sz="2800" b="1" dirty="0">
                <a:solidFill>
                  <a:schemeClr val="bg1"/>
                </a:solidFill>
              </a:rPr>
              <a:t>Take a free online course</a:t>
            </a:r>
            <a:r>
              <a:rPr lang="en-US" sz="1599" b="1" dirty="0">
                <a:solidFill>
                  <a:schemeClr val="bg1"/>
                </a:solidFill>
              </a:rPr>
              <a:t>.</a:t>
            </a:r>
          </a:p>
        </p:txBody>
      </p:sp>
      <p:sp>
        <p:nvSpPr>
          <p:cNvPr id="28" name="Rectangle 27"/>
          <p:cNvSpPr/>
          <p:nvPr/>
        </p:nvSpPr>
        <p:spPr>
          <a:xfrm>
            <a:off x="836560" y="5390974"/>
            <a:ext cx="7301623" cy="683222"/>
          </a:xfrm>
          <a:prstGeom prst="rect">
            <a:avLst/>
          </a:prstGeom>
        </p:spPr>
        <p:txBody>
          <a:bodyPr wrap="square" lIns="182854" tIns="146283" rIns="182854" bIns="146283">
            <a:spAutoFit/>
          </a:bodyPr>
          <a:lstStyle/>
          <a:p>
            <a:pPr defTabSz="932681">
              <a:lnSpc>
                <a:spcPct val="90000"/>
              </a:lnSpc>
              <a:spcAft>
                <a:spcPts val="1836"/>
              </a:spcAft>
              <a:buSzPct val="90000"/>
              <a:defRPr/>
            </a:pPr>
            <a:r>
              <a:rPr lang="en-US" sz="2800" dirty="0">
                <a:solidFill>
                  <a:schemeClr val="bg1"/>
                </a:solidFill>
              </a:rPr>
              <a:t>http://www.microsoftvirtualacademy.com</a:t>
            </a:r>
            <a:r>
              <a:rPr lang="en-US" sz="1300" dirty="0">
                <a:solidFill>
                  <a:schemeClr val="bg1"/>
                </a:solidFill>
              </a:rPr>
              <a:t> </a:t>
            </a:r>
          </a:p>
        </p:txBody>
      </p:sp>
      <p:sp>
        <p:nvSpPr>
          <p:cNvPr id="2" name="TextBox 1"/>
          <p:cNvSpPr txBox="1"/>
          <p:nvPr/>
        </p:nvSpPr>
        <p:spPr>
          <a:xfrm>
            <a:off x="732675" y="2217298"/>
            <a:ext cx="7679787" cy="960092"/>
          </a:xfrm>
          <a:prstGeom prst="rect">
            <a:avLst/>
          </a:prstGeom>
          <a:noFill/>
        </p:spPr>
        <p:txBody>
          <a:bodyPr wrap="square" lIns="182854" tIns="146283" rIns="182854" bIns="146283" rtlCol="0">
            <a:spAutoFit/>
          </a:bodyPr>
          <a:lstStyle/>
          <a:p>
            <a:pPr>
              <a:lnSpc>
                <a:spcPct val="90000"/>
              </a:lnSpc>
              <a:spcAft>
                <a:spcPts val="600"/>
              </a:spcAft>
            </a:pPr>
            <a:r>
              <a:rPr lang="en-US" sz="4799" dirty="0">
                <a:solidFill>
                  <a:schemeClr val="bg1"/>
                </a:solidFill>
              </a:rPr>
              <a:t>Microsoft Virtual Academy</a:t>
            </a:r>
          </a:p>
        </p:txBody>
      </p:sp>
    </p:spTree>
    <p:extLst>
      <p:ext uri="{BB962C8B-B14F-4D97-AF65-F5344CB8AC3E}">
        <p14:creationId xmlns:p14="http://schemas.microsoft.com/office/powerpoint/2010/main" val="311283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3884140"/>
          </a:xfrm>
        </p:spPr>
        <p:txBody>
          <a:bodyPr/>
          <a:lstStyle/>
          <a:p>
            <a:r>
              <a:rPr lang="en-ZA" dirty="0" smtClean="0"/>
              <a:t>Workflow </a:t>
            </a:r>
            <a:r>
              <a:rPr lang="en-ZA" dirty="0"/>
              <a:t>to Install and </a:t>
            </a:r>
            <a:r>
              <a:rPr lang="en-ZA" dirty="0" smtClean="0"/>
              <a:t>Configure</a:t>
            </a:r>
          </a:p>
          <a:p>
            <a:pPr marL="800100" lvl="1" indent="-457200">
              <a:buFont typeface="+mj-lt"/>
              <a:buAutoNum type="arabicPeriod"/>
            </a:pPr>
            <a:r>
              <a:rPr lang="en-ZA" sz="2800" dirty="0" smtClean="0"/>
              <a:t>Using HTTPS &gt; Deploy web server certificate to Site System Servers</a:t>
            </a:r>
            <a:endParaRPr lang="en-ZA" sz="2800" dirty="0"/>
          </a:p>
          <a:p>
            <a:pPr marL="800100" lvl="1" indent="-457200">
              <a:buFont typeface="+mj-lt"/>
              <a:buAutoNum type="arabicPeriod"/>
            </a:pPr>
            <a:r>
              <a:rPr lang="en-ZA" sz="2800" dirty="0" smtClean="0"/>
              <a:t>Using client PKI certificate &gt; Deploy client authentication certificate to clients</a:t>
            </a:r>
            <a:endParaRPr lang="en-ZA" sz="2800" dirty="0"/>
          </a:p>
          <a:p>
            <a:pPr marL="800100" lvl="1" indent="-457200">
              <a:buFont typeface="+mj-lt"/>
              <a:buAutoNum type="arabicPeriod"/>
            </a:pPr>
            <a:r>
              <a:rPr lang="en-ZA" sz="2800" dirty="0" smtClean="0"/>
              <a:t>Install &amp; Configure Application </a:t>
            </a:r>
            <a:r>
              <a:rPr lang="en-ZA" sz="2800" dirty="0" err="1" smtClean="0"/>
              <a:t>Catalog</a:t>
            </a:r>
            <a:r>
              <a:rPr lang="en-ZA" sz="2800" dirty="0" smtClean="0"/>
              <a:t> web service point &amp; website</a:t>
            </a:r>
          </a:p>
          <a:p>
            <a:pPr marL="800100" lvl="1" indent="-457200">
              <a:buFont typeface="+mj-lt"/>
              <a:buAutoNum type="arabicPeriod"/>
            </a:pPr>
            <a:r>
              <a:rPr lang="en-ZA" sz="2800" dirty="0" smtClean="0"/>
              <a:t>Configure client settings for the Application </a:t>
            </a:r>
            <a:r>
              <a:rPr lang="en-ZA" sz="2800" dirty="0" err="1" smtClean="0"/>
              <a:t>Catalog</a:t>
            </a:r>
            <a:r>
              <a:rPr lang="en-ZA" sz="2800" dirty="0" smtClean="0"/>
              <a:t> and Software Center</a:t>
            </a:r>
          </a:p>
          <a:p>
            <a:pPr marL="800100" lvl="1" indent="-457200">
              <a:buFont typeface="+mj-lt"/>
              <a:buAutoNum type="arabicPeriod"/>
            </a:pPr>
            <a:r>
              <a:rPr lang="en-ZA" sz="2800" dirty="0" smtClean="0"/>
              <a:t>Verify Application </a:t>
            </a:r>
            <a:r>
              <a:rPr lang="en-ZA" sz="2800" dirty="0" err="1" smtClean="0"/>
              <a:t>Catalog</a:t>
            </a:r>
            <a:r>
              <a:rPr lang="en-ZA" sz="2800" dirty="0" smtClean="0"/>
              <a:t> is operational</a:t>
            </a:r>
          </a:p>
        </p:txBody>
      </p:sp>
      <p:sp>
        <p:nvSpPr>
          <p:cNvPr id="2" name="Title 1"/>
          <p:cNvSpPr>
            <a:spLocks noGrp="1"/>
          </p:cNvSpPr>
          <p:nvPr>
            <p:ph type="title"/>
          </p:nvPr>
        </p:nvSpPr>
        <p:spPr/>
        <p:txBody>
          <a:bodyPr/>
          <a:lstStyle/>
          <a:p>
            <a:pPr defTabSz="932742" fontAlgn="auto">
              <a:spcAft>
                <a:spcPts val="0"/>
              </a:spcAft>
              <a:defRPr/>
            </a:pPr>
            <a:r>
              <a:rPr lang="en-ZA" dirty="0" smtClean="0">
                <a:ea typeface="+mn-ea"/>
              </a:rPr>
              <a:t>Application </a:t>
            </a:r>
            <a:r>
              <a:rPr lang="en-ZA" dirty="0" err="1">
                <a:ea typeface="+mn-ea"/>
              </a:rPr>
              <a:t>Catalog</a:t>
            </a:r>
            <a:r>
              <a:rPr lang="en-ZA" dirty="0">
                <a:ea typeface="+mn-ea"/>
              </a:rPr>
              <a:t> and Software </a:t>
            </a:r>
            <a:r>
              <a:rPr lang="en-ZA" dirty="0" smtClean="0">
                <a:ea typeface="+mn-ea"/>
              </a:rPr>
              <a:t>Center</a:t>
            </a:r>
            <a:endParaRPr dirty="0">
              <a:ea typeface="+mn-ea"/>
            </a:endParaRPr>
          </a:p>
        </p:txBody>
      </p:sp>
      <p:grpSp>
        <p:nvGrpSpPr>
          <p:cNvPr id="30724" name="Group 10"/>
          <p:cNvGrpSpPr>
            <a:grpSpLocks/>
          </p:cNvGrpSpPr>
          <p:nvPr/>
        </p:nvGrpSpPr>
        <p:grpSpPr bwMode="auto">
          <a:xfrm>
            <a:off x="0" y="5792788"/>
            <a:ext cx="12461875" cy="1212850"/>
            <a:chOff x="0" y="5792009"/>
            <a:chExt cx="12462193" cy="1213141"/>
          </a:xfrm>
        </p:grpSpPr>
        <p:sp>
          <p:nvSpPr>
            <p:cNvPr id="14" name="Rectangle 1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97808"/>
                </a:solidFill>
                <a:latin typeface="Verdana" charset="0"/>
                <a:ea typeface="ＭＳ Ｐゴシック" charset="0"/>
                <a:cs typeface="Verdana" charset="0"/>
              </a:endParaRPr>
            </a:p>
          </p:txBody>
        </p:sp>
        <p:sp>
          <p:nvSpPr>
            <p:cNvPr id="15" name="Rectangle 1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FFFFF"/>
                </a:solidFill>
                <a:latin typeface="Verdana" charset="0"/>
                <a:ea typeface="ＭＳ Ｐゴシック" charset="0"/>
                <a:cs typeface="Verdana" charset="0"/>
              </a:endParaRPr>
            </a:p>
          </p:txBody>
        </p:sp>
        <p:pic>
          <p:nvPicPr>
            <p:cNvPr id="30727" name="Picture 15" descr="MVA-r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070162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5029160"/>
          </a:xfrm>
        </p:spPr>
        <p:txBody>
          <a:bodyPr/>
          <a:lstStyle/>
          <a:p>
            <a:r>
              <a:rPr lang="en-US" dirty="0" smtClean="0"/>
              <a:t>Demo</a:t>
            </a:r>
            <a:br>
              <a:rPr lang="en-US" dirty="0" smtClean="0"/>
            </a:br>
            <a:r>
              <a:rPr lang="en-US" sz="7200" smtClean="0"/>
              <a:t>Application </a:t>
            </a:r>
            <a:r>
              <a:rPr lang="en-US" sz="7200" smtClean="0"/>
              <a:t>Catalog </a:t>
            </a:r>
            <a:r>
              <a:rPr lang="en-US" sz="7200" dirty="0" smtClean="0"/>
              <a:t>&amp; Software Center</a:t>
            </a:r>
            <a:endParaRPr lang="en-US" dirty="0"/>
          </a:p>
        </p:txBody>
      </p:sp>
    </p:spTree>
    <p:extLst>
      <p:ext uri="{BB962C8B-B14F-4D97-AF65-F5344CB8AC3E}">
        <p14:creationId xmlns:p14="http://schemas.microsoft.com/office/powerpoint/2010/main" val="21178781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2742" fontAlgn="auto">
              <a:spcAft>
                <a:spcPts val="0"/>
              </a:spcAft>
              <a:defRPr/>
            </a:pPr>
            <a:r>
              <a:rPr lang="en-ZA" dirty="0">
                <a:ea typeface="+mn-ea"/>
              </a:rPr>
              <a:t>Application Management Workflow</a:t>
            </a:r>
          </a:p>
        </p:txBody>
      </p:sp>
      <p:grpSp>
        <p:nvGrpSpPr>
          <p:cNvPr id="30724" name="Group 10"/>
          <p:cNvGrpSpPr>
            <a:grpSpLocks/>
          </p:cNvGrpSpPr>
          <p:nvPr/>
        </p:nvGrpSpPr>
        <p:grpSpPr bwMode="auto">
          <a:xfrm>
            <a:off x="0" y="5792788"/>
            <a:ext cx="12461875" cy="1212850"/>
            <a:chOff x="0" y="5792009"/>
            <a:chExt cx="12462193" cy="1213141"/>
          </a:xfrm>
        </p:grpSpPr>
        <p:sp>
          <p:nvSpPr>
            <p:cNvPr id="14" name="Rectangle 1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97808"/>
                </a:solidFill>
                <a:latin typeface="Verdana" charset="0"/>
                <a:ea typeface="ＭＳ Ｐゴシック" charset="0"/>
                <a:cs typeface="Verdana" charset="0"/>
              </a:endParaRPr>
            </a:p>
          </p:txBody>
        </p:sp>
        <p:sp>
          <p:nvSpPr>
            <p:cNvPr id="15" name="Rectangle 1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FFFFF"/>
                </a:solidFill>
                <a:latin typeface="Verdana" charset="0"/>
                <a:ea typeface="ＭＳ Ｐゴシック" charset="0"/>
                <a:cs typeface="Verdana" charset="0"/>
              </a:endParaRPr>
            </a:p>
          </p:txBody>
        </p:sp>
        <p:pic>
          <p:nvPicPr>
            <p:cNvPr id="30727" name="Picture 15" descr="MVA-r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0" y="5792788"/>
            <a:ext cx="12461875" cy="1212850"/>
            <a:chOff x="0" y="5792009"/>
            <a:chExt cx="12462193" cy="1213141"/>
          </a:xfrm>
        </p:grpSpPr>
        <p:sp>
          <p:nvSpPr>
            <p:cNvPr id="12" name="Rectangle 11"/>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97808"/>
                </a:solidFill>
                <a:latin typeface="Verdana" charset="0"/>
                <a:ea typeface="ＭＳ Ｐゴシック" charset="0"/>
                <a:cs typeface="Verdana" charset="0"/>
              </a:endParaRPr>
            </a:p>
          </p:txBody>
        </p:sp>
        <p:sp>
          <p:nvSpPr>
            <p:cNvPr id="13" name="Rectangle 12"/>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FFFFF"/>
                </a:solidFill>
                <a:latin typeface="Verdana" charset="0"/>
                <a:ea typeface="ＭＳ Ｐゴシック" charset="0"/>
                <a:cs typeface="Verdana" charset="0"/>
              </a:endParaRPr>
            </a:p>
          </p:txBody>
        </p:sp>
        <p:pic>
          <p:nvPicPr>
            <p:cNvPr id="16" name="Picture 15" descr="MVA-r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Flowchart: Magnetic Disk 16"/>
          <p:cNvSpPr/>
          <p:nvPr/>
        </p:nvSpPr>
        <p:spPr bwMode="auto">
          <a:xfrm>
            <a:off x="574030" y="3193783"/>
            <a:ext cx="365732" cy="365756"/>
          </a:xfrm>
          <a:prstGeom prst="flowChartMagneticDisk">
            <a:avLst/>
          </a:prstGeom>
          <a:solidFill>
            <a:srgbClr val="C0000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Z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Flowchart: Terminator 17"/>
          <p:cNvSpPr/>
          <p:nvPr/>
        </p:nvSpPr>
        <p:spPr bwMode="auto">
          <a:xfrm>
            <a:off x="2240628" y="3224657"/>
            <a:ext cx="457195" cy="274317"/>
          </a:xfrm>
          <a:prstGeom prst="flowChartTerminator">
            <a:avLst/>
          </a:prstGeom>
          <a:solidFill>
            <a:srgbClr val="FFC000"/>
          </a:solidFill>
          <a:ln>
            <a:solidFill>
              <a:srgbClr val="4423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Z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7-Point Star 20"/>
          <p:cNvSpPr/>
          <p:nvPr/>
        </p:nvSpPr>
        <p:spPr bwMode="auto">
          <a:xfrm>
            <a:off x="3657945" y="3106358"/>
            <a:ext cx="457195" cy="457195"/>
          </a:xfrm>
          <a:prstGeom prst="star7">
            <a:avLst/>
          </a:prstGeom>
          <a:solidFill>
            <a:srgbClr val="0070C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Z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7-Point Star 21"/>
          <p:cNvSpPr/>
          <p:nvPr/>
        </p:nvSpPr>
        <p:spPr bwMode="auto">
          <a:xfrm>
            <a:off x="5029530" y="3106358"/>
            <a:ext cx="457195" cy="457195"/>
          </a:xfrm>
          <a:prstGeom prst="star7">
            <a:avLst/>
          </a:prstGeom>
          <a:solidFill>
            <a:srgbClr val="0070C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Z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7-Point Star 23"/>
          <p:cNvSpPr/>
          <p:nvPr/>
        </p:nvSpPr>
        <p:spPr bwMode="auto">
          <a:xfrm>
            <a:off x="7772700" y="3106358"/>
            <a:ext cx="457195" cy="457195"/>
          </a:xfrm>
          <a:prstGeom prst="star7">
            <a:avLst/>
          </a:prstGeom>
          <a:solidFill>
            <a:srgbClr val="0070C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Z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7-Point Star 24"/>
          <p:cNvSpPr/>
          <p:nvPr/>
        </p:nvSpPr>
        <p:spPr bwMode="auto">
          <a:xfrm>
            <a:off x="9235724" y="3106358"/>
            <a:ext cx="457195" cy="457195"/>
          </a:xfrm>
          <a:prstGeom prst="star7">
            <a:avLst/>
          </a:prstGeom>
          <a:solidFill>
            <a:srgbClr val="0070C0"/>
          </a:solidFill>
          <a:ln>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Z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p:cNvSpPr txBox="1"/>
          <p:nvPr/>
        </p:nvSpPr>
        <p:spPr>
          <a:xfrm>
            <a:off x="91824" y="3614470"/>
            <a:ext cx="1820808" cy="447815"/>
          </a:xfrm>
          <a:prstGeom prst="rect">
            <a:avLst/>
          </a:prstGeom>
          <a:noFill/>
        </p:spPr>
        <p:txBody>
          <a:bodyPr wrap="square" lIns="182880" tIns="146304" rIns="182880" bIns="146304" rtlCol="0">
            <a:spAutoFit/>
          </a:bodyPr>
          <a:lstStyle/>
          <a:p>
            <a:pPr>
              <a:lnSpc>
                <a:spcPct val="90000"/>
              </a:lnSpc>
              <a:spcAft>
                <a:spcPts val="600"/>
              </a:spcAft>
            </a:pPr>
            <a:r>
              <a:rPr lang="en-ZA" sz="1100" dirty="0" smtClean="0">
                <a:gradFill>
                  <a:gsLst>
                    <a:gs pos="2917">
                      <a:schemeClr val="tx1"/>
                    </a:gs>
                    <a:gs pos="30000">
                      <a:schemeClr val="tx1"/>
                    </a:gs>
                  </a:gsLst>
                  <a:lin ang="5400000" scaled="0"/>
                </a:gradFill>
              </a:rPr>
              <a:t>Distribution Point</a:t>
            </a:r>
          </a:p>
        </p:txBody>
      </p:sp>
      <p:sp>
        <p:nvSpPr>
          <p:cNvPr id="29" name="TextBox 28"/>
          <p:cNvSpPr txBox="1"/>
          <p:nvPr/>
        </p:nvSpPr>
        <p:spPr>
          <a:xfrm>
            <a:off x="1849757" y="3678796"/>
            <a:ext cx="1371585" cy="600164"/>
          </a:xfrm>
          <a:prstGeom prst="rect">
            <a:avLst/>
          </a:prstGeom>
          <a:noFill/>
        </p:spPr>
        <p:txBody>
          <a:bodyPr wrap="square" lIns="182880" tIns="146304" rIns="182880" bIns="146304" rtlCol="0">
            <a:spAutoFit/>
          </a:bodyPr>
          <a:lstStyle/>
          <a:p>
            <a:pPr>
              <a:lnSpc>
                <a:spcPct val="90000"/>
              </a:lnSpc>
              <a:spcAft>
                <a:spcPts val="600"/>
              </a:spcAft>
            </a:pPr>
            <a:r>
              <a:rPr lang="en-ZA" sz="1100" dirty="0" smtClean="0">
                <a:gradFill>
                  <a:gsLst>
                    <a:gs pos="2917">
                      <a:schemeClr val="tx1"/>
                    </a:gs>
                    <a:gs pos="30000">
                      <a:schemeClr val="tx1"/>
                    </a:gs>
                  </a:gsLst>
                  <a:lin ang="5400000" scaled="0"/>
                </a:gradFill>
              </a:rPr>
              <a:t>Create an application</a:t>
            </a:r>
          </a:p>
        </p:txBody>
      </p:sp>
      <p:sp>
        <p:nvSpPr>
          <p:cNvPr id="30" name="TextBox 29"/>
          <p:cNvSpPr txBox="1"/>
          <p:nvPr/>
        </p:nvSpPr>
        <p:spPr>
          <a:xfrm>
            <a:off x="3211495" y="3678796"/>
            <a:ext cx="1371585" cy="904863"/>
          </a:xfrm>
          <a:prstGeom prst="rect">
            <a:avLst/>
          </a:prstGeom>
          <a:noFill/>
        </p:spPr>
        <p:txBody>
          <a:bodyPr wrap="square" lIns="182880" tIns="146304" rIns="182880" bIns="146304" rtlCol="0">
            <a:spAutoFit/>
          </a:bodyPr>
          <a:lstStyle/>
          <a:p>
            <a:pPr>
              <a:lnSpc>
                <a:spcPct val="90000"/>
              </a:lnSpc>
              <a:spcAft>
                <a:spcPts val="600"/>
              </a:spcAft>
            </a:pPr>
            <a:r>
              <a:rPr lang="en-ZA" sz="1100" dirty="0" smtClean="0">
                <a:gradFill>
                  <a:gsLst>
                    <a:gs pos="2917">
                      <a:schemeClr val="tx1"/>
                    </a:gs>
                    <a:gs pos="30000">
                      <a:schemeClr val="tx1"/>
                    </a:gs>
                  </a:gsLst>
                  <a:lin ang="5400000" scaled="0"/>
                </a:gradFill>
              </a:rPr>
              <a:t>Create deployment type for the application</a:t>
            </a:r>
          </a:p>
        </p:txBody>
      </p:sp>
      <p:sp>
        <p:nvSpPr>
          <p:cNvPr id="31" name="TextBox 30"/>
          <p:cNvSpPr txBox="1"/>
          <p:nvPr/>
        </p:nvSpPr>
        <p:spPr>
          <a:xfrm>
            <a:off x="4573233" y="3678796"/>
            <a:ext cx="1417733" cy="904863"/>
          </a:xfrm>
          <a:prstGeom prst="rect">
            <a:avLst/>
          </a:prstGeom>
          <a:noFill/>
        </p:spPr>
        <p:txBody>
          <a:bodyPr wrap="square" lIns="182880" tIns="146304" rIns="182880" bIns="146304" rtlCol="0">
            <a:spAutoFit/>
          </a:bodyPr>
          <a:lstStyle/>
          <a:p>
            <a:pPr>
              <a:lnSpc>
                <a:spcPct val="90000"/>
              </a:lnSpc>
              <a:spcAft>
                <a:spcPts val="600"/>
              </a:spcAft>
            </a:pPr>
            <a:r>
              <a:rPr lang="en-ZA" sz="1100" dirty="0" smtClean="0">
                <a:gradFill>
                  <a:gsLst>
                    <a:gs pos="2917">
                      <a:schemeClr val="tx1"/>
                    </a:gs>
                    <a:gs pos="30000">
                      <a:schemeClr val="tx1"/>
                    </a:gs>
                  </a:gsLst>
                  <a:lin ang="5400000" scaled="0"/>
                </a:gradFill>
              </a:rPr>
              <a:t>Perform a simulated deployment of the application</a:t>
            </a:r>
          </a:p>
        </p:txBody>
      </p:sp>
      <p:sp>
        <p:nvSpPr>
          <p:cNvPr id="32" name="TextBox 31"/>
          <p:cNvSpPr txBox="1"/>
          <p:nvPr/>
        </p:nvSpPr>
        <p:spPr>
          <a:xfrm>
            <a:off x="5981119" y="3678796"/>
            <a:ext cx="1417733" cy="600164"/>
          </a:xfrm>
          <a:prstGeom prst="rect">
            <a:avLst/>
          </a:prstGeom>
          <a:noFill/>
        </p:spPr>
        <p:txBody>
          <a:bodyPr wrap="square" lIns="182880" tIns="146304" rIns="182880" bIns="146304" rtlCol="0">
            <a:spAutoFit/>
          </a:bodyPr>
          <a:lstStyle/>
          <a:p>
            <a:pPr>
              <a:lnSpc>
                <a:spcPct val="90000"/>
              </a:lnSpc>
              <a:spcAft>
                <a:spcPts val="600"/>
              </a:spcAft>
            </a:pPr>
            <a:r>
              <a:rPr lang="en-ZA" sz="1100" dirty="0" smtClean="0">
                <a:gradFill>
                  <a:gsLst>
                    <a:gs pos="2917">
                      <a:schemeClr val="tx1"/>
                    </a:gs>
                    <a:gs pos="30000">
                      <a:schemeClr val="tx1"/>
                    </a:gs>
                  </a:gsLst>
                  <a:lin ang="5400000" scaled="0"/>
                </a:gradFill>
              </a:rPr>
              <a:t>Deploy the application</a:t>
            </a:r>
          </a:p>
        </p:txBody>
      </p:sp>
      <p:sp>
        <p:nvSpPr>
          <p:cNvPr id="33" name="TextBox 32"/>
          <p:cNvSpPr txBox="1"/>
          <p:nvPr/>
        </p:nvSpPr>
        <p:spPr>
          <a:xfrm>
            <a:off x="7389005" y="3678796"/>
            <a:ext cx="1417733" cy="600164"/>
          </a:xfrm>
          <a:prstGeom prst="rect">
            <a:avLst/>
          </a:prstGeom>
          <a:noFill/>
        </p:spPr>
        <p:txBody>
          <a:bodyPr wrap="square" lIns="182880" tIns="146304" rIns="182880" bIns="146304" rtlCol="0">
            <a:spAutoFit/>
          </a:bodyPr>
          <a:lstStyle/>
          <a:p>
            <a:pPr>
              <a:lnSpc>
                <a:spcPct val="90000"/>
              </a:lnSpc>
              <a:spcAft>
                <a:spcPts val="600"/>
              </a:spcAft>
            </a:pPr>
            <a:r>
              <a:rPr lang="en-ZA" sz="1100" dirty="0" smtClean="0">
                <a:gradFill>
                  <a:gsLst>
                    <a:gs pos="2917">
                      <a:schemeClr val="tx1"/>
                    </a:gs>
                    <a:gs pos="30000">
                      <a:schemeClr val="tx1"/>
                    </a:gs>
                  </a:gsLst>
                  <a:lin ang="5400000" scaled="0"/>
                </a:gradFill>
              </a:rPr>
              <a:t>Monitor the application</a:t>
            </a:r>
          </a:p>
        </p:txBody>
      </p:sp>
      <p:sp>
        <p:nvSpPr>
          <p:cNvPr id="34" name="TextBox 33"/>
          <p:cNvSpPr txBox="1"/>
          <p:nvPr/>
        </p:nvSpPr>
        <p:spPr>
          <a:xfrm>
            <a:off x="8796891" y="3678796"/>
            <a:ext cx="1417733" cy="752514"/>
          </a:xfrm>
          <a:prstGeom prst="rect">
            <a:avLst/>
          </a:prstGeom>
          <a:noFill/>
        </p:spPr>
        <p:txBody>
          <a:bodyPr wrap="square" lIns="182880" tIns="146304" rIns="182880" bIns="146304" rtlCol="0">
            <a:spAutoFit/>
          </a:bodyPr>
          <a:lstStyle/>
          <a:p>
            <a:pPr>
              <a:lnSpc>
                <a:spcPct val="90000"/>
              </a:lnSpc>
              <a:spcAft>
                <a:spcPts val="600"/>
              </a:spcAft>
            </a:pPr>
            <a:r>
              <a:rPr lang="en-ZA" sz="1100" dirty="0" smtClean="0">
                <a:gradFill>
                  <a:gsLst>
                    <a:gs pos="2917">
                      <a:schemeClr val="tx1"/>
                    </a:gs>
                    <a:gs pos="30000">
                      <a:schemeClr val="tx1"/>
                    </a:gs>
                  </a:gsLst>
                  <a:lin ang="5400000" scaled="0"/>
                </a:gradFill>
              </a:rPr>
              <a:t>Deploy a new version of the application</a:t>
            </a:r>
          </a:p>
        </p:txBody>
      </p:sp>
      <p:cxnSp>
        <p:nvCxnSpPr>
          <p:cNvPr id="40" name="Straight Connector 39"/>
          <p:cNvCxnSpPr>
            <a:stCxn id="17" idx="4"/>
            <a:endCxn id="18" idx="1"/>
          </p:cNvCxnSpPr>
          <p:nvPr/>
        </p:nvCxnSpPr>
        <p:spPr>
          <a:xfrm flipV="1">
            <a:off x="939762" y="3361816"/>
            <a:ext cx="1300866" cy="14845"/>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8" idx="3"/>
          </p:cNvCxnSpPr>
          <p:nvPr/>
        </p:nvCxnSpPr>
        <p:spPr>
          <a:xfrm flipV="1">
            <a:off x="2697823" y="3361815"/>
            <a:ext cx="868683"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099374" y="3361815"/>
            <a:ext cx="868683"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500925" y="3361815"/>
            <a:ext cx="868683"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902476" y="3361815"/>
            <a:ext cx="868683"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8304027" y="3361815"/>
            <a:ext cx="868683"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9738626" y="3361815"/>
            <a:ext cx="868683"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Flowchart: Terminator 50"/>
          <p:cNvSpPr/>
          <p:nvPr/>
        </p:nvSpPr>
        <p:spPr bwMode="auto">
          <a:xfrm>
            <a:off x="6401498" y="3224656"/>
            <a:ext cx="457195" cy="274317"/>
          </a:xfrm>
          <a:prstGeom prst="flowChartTerminator">
            <a:avLst/>
          </a:prstGeom>
          <a:solidFill>
            <a:srgbClr val="FFC000"/>
          </a:solidFill>
          <a:ln>
            <a:solidFill>
              <a:srgbClr val="442359"/>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ZA"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TextBox 34"/>
          <p:cNvSpPr txBox="1"/>
          <p:nvPr/>
        </p:nvSpPr>
        <p:spPr>
          <a:xfrm>
            <a:off x="10653016" y="3145330"/>
            <a:ext cx="1417733" cy="517065"/>
          </a:xfrm>
          <a:prstGeom prst="rect">
            <a:avLst/>
          </a:prstGeom>
          <a:noFill/>
        </p:spPr>
        <p:txBody>
          <a:bodyPr wrap="square" lIns="182880" tIns="146304" rIns="182880" bIns="146304" rtlCol="0">
            <a:spAutoFit/>
          </a:bodyPr>
          <a:lstStyle/>
          <a:p>
            <a:pPr>
              <a:lnSpc>
                <a:spcPct val="90000"/>
              </a:lnSpc>
              <a:spcAft>
                <a:spcPts val="600"/>
              </a:spcAft>
            </a:pPr>
            <a:r>
              <a:rPr lang="en-ZA" sz="1600" dirty="0" smtClean="0">
                <a:gradFill>
                  <a:gsLst>
                    <a:gs pos="2917">
                      <a:schemeClr val="tx1"/>
                    </a:gs>
                    <a:gs pos="30000">
                      <a:schemeClr val="tx1"/>
                    </a:gs>
                  </a:gsLst>
                  <a:lin ang="5400000" scaled="0"/>
                </a:gradFill>
              </a:rPr>
              <a:t>Repeat</a:t>
            </a:r>
          </a:p>
        </p:txBody>
      </p:sp>
    </p:spTree>
    <p:extLst>
      <p:ext uri="{BB962C8B-B14F-4D97-AF65-F5344CB8AC3E}">
        <p14:creationId xmlns:p14="http://schemas.microsoft.com/office/powerpoint/2010/main" val="27450283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2" grpId="0" animBg="1"/>
      <p:bldP spid="24" grpId="0" animBg="1"/>
      <p:bldP spid="25" grpId="0" animBg="1"/>
      <p:bldP spid="28" grpId="0"/>
      <p:bldP spid="29" grpId="0"/>
      <p:bldP spid="30" grpId="0"/>
      <p:bldP spid="31" grpId="0"/>
      <p:bldP spid="32" grpId="0"/>
      <p:bldP spid="33" grpId="0"/>
      <p:bldP spid="34" grpId="0"/>
      <p:bldP spid="51"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2742" fontAlgn="auto">
              <a:spcAft>
                <a:spcPts val="0"/>
              </a:spcAft>
              <a:defRPr/>
            </a:pPr>
            <a:r>
              <a:rPr lang="en-ZA" dirty="0"/>
              <a:t>Operations </a:t>
            </a:r>
            <a:r>
              <a:rPr lang="en-ZA" dirty="0" smtClean="0"/>
              <a:t>&amp; Maintenance </a:t>
            </a:r>
            <a:r>
              <a:rPr lang="en-ZA" sz="4000" dirty="0" smtClean="0"/>
              <a:t>- How </a:t>
            </a:r>
            <a:r>
              <a:rPr lang="en-ZA" sz="4000" dirty="0" err="1" smtClean="0"/>
              <a:t>To’s</a:t>
            </a:r>
            <a:endParaRPr dirty="0">
              <a:ea typeface="+mn-ea"/>
            </a:endParaRPr>
          </a:p>
        </p:txBody>
      </p:sp>
      <p:grpSp>
        <p:nvGrpSpPr>
          <p:cNvPr id="30724" name="Group 10"/>
          <p:cNvGrpSpPr>
            <a:grpSpLocks/>
          </p:cNvGrpSpPr>
          <p:nvPr/>
        </p:nvGrpSpPr>
        <p:grpSpPr bwMode="auto">
          <a:xfrm>
            <a:off x="0" y="5792788"/>
            <a:ext cx="12461875" cy="1212850"/>
            <a:chOff x="0" y="5792009"/>
            <a:chExt cx="12462193" cy="1213141"/>
          </a:xfrm>
        </p:grpSpPr>
        <p:sp>
          <p:nvSpPr>
            <p:cNvPr id="14" name="Rectangle 1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97808"/>
                </a:solidFill>
                <a:latin typeface="Verdana" charset="0"/>
                <a:ea typeface="ＭＳ Ｐゴシック" charset="0"/>
                <a:cs typeface="Verdana" charset="0"/>
              </a:endParaRPr>
            </a:p>
          </p:txBody>
        </p:sp>
        <p:sp>
          <p:nvSpPr>
            <p:cNvPr id="15" name="Rectangle 1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FFFFF"/>
                </a:solidFill>
                <a:latin typeface="Verdana" charset="0"/>
                <a:ea typeface="ＭＳ Ｐゴシック" charset="0"/>
                <a:cs typeface="Verdana" charset="0"/>
              </a:endParaRPr>
            </a:p>
          </p:txBody>
        </p:sp>
        <p:pic>
          <p:nvPicPr>
            <p:cNvPr id="30727" name="Picture 15" descr="MVA-r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 Placeholder 1"/>
          <p:cNvSpPr>
            <a:spLocks noGrp="1"/>
          </p:cNvSpPr>
          <p:nvPr>
            <p:ph type="body" sz="quarter" idx="10"/>
          </p:nvPr>
        </p:nvSpPr>
        <p:spPr>
          <a:xfrm>
            <a:off x="274638" y="1212850"/>
            <a:ext cx="11887200" cy="4478149"/>
          </a:xfrm>
        </p:spPr>
        <p:txBody>
          <a:bodyPr/>
          <a:lstStyle/>
          <a:p>
            <a:pPr marL="342900" lvl="1" indent="-342900"/>
            <a:r>
              <a:rPr lang="en-US" dirty="0">
                <a:hlinkClick r:id="rId4"/>
              </a:rPr>
              <a:t>https://technet.microsoft.com/en-us/library/gg681963.aspx</a:t>
            </a:r>
            <a:r>
              <a:rPr lang="en-US" dirty="0"/>
              <a:t> </a:t>
            </a:r>
          </a:p>
          <a:p>
            <a:pPr lvl="1"/>
            <a:r>
              <a:rPr lang="en-ZA" sz="1800" dirty="0" smtClean="0">
                <a:hlinkClick r:id="rId5"/>
              </a:rPr>
              <a:t>How </a:t>
            </a:r>
            <a:r>
              <a:rPr lang="en-ZA" sz="1800" dirty="0">
                <a:hlinkClick r:id="rId5"/>
              </a:rPr>
              <a:t>to Create Applications in Configuration Manager</a:t>
            </a:r>
            <a:r>
              <a:rPr lang="en-ZA" sz="1800" dirty="0"/>
              <a:t> </a:t>
            </a:r>
          </a:p>
          <a:p>
            <a:pPr lvl="1"/>
            <a:r>
              <a:rPr lang="en-ZA" sz="1800" dirty="0">
                <a:hlinkClick r:id="rId6"/>
              </a:rPr>
              <a:t>How to Create and Deploy Applications for Mac Computers in Configuration Manager</a:t>
            </a:r>
            <a:r>
              <a:rPr lang="en-ZA" sz="1800" dirty="0"/>
              <a:t> </a:t>
            </a:r>
          </a:p>
          <a:p>
            <a:pPr lvl="1"/>
            <a:r>
              <a:rPr lang="en-ZA" sz="1800" dirty="0">
                <a:hlinkClick r:id="rId7"/>
              </a:rPr>
              <a:t>How to Deploy Applications in Configuration </a:t>
            </a:r>
            <a:r>
              <a:rPr lang="en-ZA" sz="1800" dirty="0" smtClean="0">
                <a:hlinkClick r:id="rId7"/>
              </a:rPr>
              <a:t>Manager</a:t>
            </a:r>
            <a:r>
              <a:rPr lang="en-ZA" sz="1800" dirty="0" smtClean="0"/>
              <a:t> </a:t>
            </a:r>
            <a:endParaRPr lang="en-ZA" sz="1800" dirty="0"/>
          </a:p>
          <a:p>
            <a:pPr lvl="1"/>
            <a:r>
              <a:rPr lang="en-ZA" sz="1800" dirty="0">
                <a:hlinkClick r:id="rId8"/>
              </a:rPr>
              <a:t>How to Simulate an Application Deployment in Configuration Manager</a:t>
            </a:r>
            <a:r>
              <a:rPr lang="en-ZA" sz="1800" dirty="0"/>
              <a:t> </a:t>
            </a:r>
          </a:p>
          <a:p>
            <a:pPr lvl="1"/>
            <a:r>
              <a:rPr lang="en-ZA" sz="1800" dirty="0">
                <a:hlinkClick r:id="rId9"/>
              </a:rPr>
              <a:t>How to Manage Applications and Deployment Types in Configuration Manager</a:t>
            </a:r>
            <a:r>
              <a:rPr lang="en-ZA" sz="1800" dirty="0"/>
              <a:t> </a:t>
            </a:r>
          </a:p>
          <a:p>
            <a:pPr lvl="1"/>
            <a:r>
              <a:rPr lang="en-ZA" sz="1800" dirty="0">
                <a:hlinkClick r:id="rId10"/>
              </a:rPr>
              <a:t>How to Manage Application Revisions in Configuration Manager</a:t>
            </a:r>
            <a:r>
              <a:rPr lang="en-ZA" sz="1800" dirty="0"/>
              <a:t> </a:t>
            </a:r>
          </a:p>
          <a:p>
            <a:pPr lvl="1"/>
            <a:r>
              <a:rPr lang="en-ZA" sz="1800" dirty="0">
                <a:hlinkClick r:id="rId11"/>
              </a:rPr>
              <a:t>How to Use Application </a:t>
            </a:r>
            <a:r>
              <a:rPr lang="en-ZA" sz="1800" dirty="0" err="1">
                <a:hlinkClick r:id="rId11"/>
              </a:rPr>
              <a:t>Supersedence</a:t>
            </a:r>
            <a:r>
              <a:rPr lang="en-ZA" sz="1800" dirty="0">
                <a:hlinkClick r:id="rId11"/>
              </a:rPr>
              <a:t> in Configuration Manager</a:t>
            </a:r>
            <a:r>
              <a:rPr lang="en-ZA" sz="1800" dirty="0"/>
              <a:t> </a:t>
            </a:r>
          </a:p>
          <a:p>
            <a:pPr lvl="1"/>
            <a:r>
              <a:rPr lang="en-ZA" sz="1800" dirty="0">
                <a:hlinkClick r:id="rId12"/>
              </a:rPr>
              <a:t>How to Uninstall Applications in Configuration Manager</a:t>
            </a:r>
            <a:r>
              <a:rPr lang="en-ZA" sz="1800" dirty="0"/>
              <a:t> </a:t>
            </a:r>
          </a:p>
          <a:p>
            <a:pPr lvl="1"/>
            <a:r>
              <a:rPr lang="en-ZA" sz="1800" dirty="0">
                <a:hlinkClick r:id="rId13"/>
              </a:rPr>
              <a:t>How to Monitor Applications in Configuration Manager</a:t>
            </a:r>
            <a:r>
              <a:rPr lang="en-ZA" sz="1800" dirty="0"/>
              <a:t> </a:t>
            </a:r>
          </a:p>
          <a:p>
            <a:pPr lvl="1"/>
            <a:r>
              <a:rPr lang="en-ZA" sz="1800" dirty="0">
                <a:hlinkClick r:id="rId14"/>
              </a:rPr>
              <a:t>How to Manage User Device Affinity in Configuration Manager</a:t>
            </a:r>
            <a:r>
              <a:rPr lang="en-ZA" sz="1800" dirty="0"/>
              <a:t> </a:t>
            </a:r>
          </a:p>
          <a:p>
            <a:pPr lvl="1"/>
            <a:r>
              <a:rPr lang="en-ZA" sz="1800" dirty="0">
                <a:hlinkClick r:id="rId15"/>
              </a:rPr>
              <a:t>How to Create Global Conditions in Configuration Manager</a:t>
            </a:r>
            <a:r>
              <a:rPr lang="en-ZA" sz="1800" dirty="0"/>
              <a:t> </a:t>
            </a:r>
          </a:p>
          <a:p>
            <a:pPr lvl="1"/>
            <a:r>
              <a:rPr lang="en-ZA" sz="1800" dirty="0">
                <a:hlinkClick r:id="rId16"/>
              </a:rPr>
              <a:t>How to Create App-V Virtual Environments in Configuration Manager</a:t>
            </a:r>
            <a:r>
              <a:rPr lang="en-ZA" sz="1800" dirty="0"/>
              <a:t> </a:t>
            </a:r>
          </a:p>
          <a:p>
            <a:pPr lvl="1"/>
            <a:r>
              <a:rPr lang="en-ZA" sz="1800" dirty="0">
                <a:hlinkClick r:id="rId17"/>
              </a:rPr>
              <a:t>How to Create and Deploy Applications for Mobile Devices in Configuration Manager</a:t>
            </a:r>
            <a:r>
              <a:rPr lang="en-ZA" sz="1800" dirty="0"/>
              <a:t> </a:t>
            </a:r>
          </a:p>
        </p:txBody>
      </p:sp>
    </p:spTree>
    <p:extLst>
      <p:ext uri="{BB962C8B-B14F-4D97-AF65-F5344CB8AC3E}">
        <p14:creationId xmlns:p14="http://schemas.microsoft.com/office/powerpoint/2010/main" val="126181077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3730252"/>
          </a:xfrm>
        </p:spPr>
        <p:txBody>
          <a:bodyPr/>
          <a:lstStyle/>
          <a:p>
            <a:r>
              <a:rPr lang="en-ZA" dirty="0"/>
              <a:t>Use the following topics to create, deploy, monitor, and manage packages and </a:t>
            </a:r>
            <a:r>
              <a:rPr lang="en-ZA" dirty="0" smtClean="0"/>
              <a:t>programs</a:t>
            </a:r>
          </a:p>
          <a:p>
            <a:pPr lvl="1"/>
            <a:r>
              <a:rPr lang="en-ZA" dirty="0" smtClean="0"/>
              <a:t>How </a:t>
            </a:r>
            <a:r>
              <a:rPr lang="en-ZA" dirty="0"/>
              <a:t>to Create Packages and </a:t>
            </a:r>
            <a:r>
              <a:rPr lang="en-ZA" dirty="0" smtClean="0"/>
              <a:t>Programs</a:t>
            </a:r>
            <a:endParaRPr lang="en-ZA" dirty="0"/>
          </a:p>
          <a:p>
            <a:pPr lvl="1"/>
            <a:r>
              <a:rPr lang="en-ZA" dirty="0" smtClean="0"/>
              <a:t>How </a:t>
            </a:r>
            <a:r>
              <a:rPr lang="en-ZA" dirty="0"/>
              <a:t>to Deploy Packages and Programs </a:t>
            </a:r>
            <a:endParaRPr lang="en-ZA" dirty="0" smtClean="0"/>
          </a:p>
          <a:p>
            <a:pPr lvl="1"/>
            <a:r>
              <a:rPr lang="en-ZA" dirty="0" smtClean="0"/>
              <a:t>How </a:t>
            </a:r>
            <a:r>
              <a:rPr lang="en-ZA" dirty="0"/>
              <a:t>to Monitor Packages and Programs in </a:t>
            </a:r>
            <a:endParaRPr lang="en-ZA" dirty="0" smtClean="0"/>
          </a:p>
          <a:p>
            <a:pPr lvl="1"/>
            <a:r>
              <a:rPr lang="en-ZA" dirty="0" smtClean="0"/>
              <a:t>How </a:t>
            </a:r>
            <a:r>
              <a:rPr lang="en-ZA" dirty="0"/>
              <a:t>to Manage Packages and </a:t>
            </a:r>
            <a:r>
              <a:rPr lang="en-ZA" dirty="0" smtClean="0"/>
              <a:t>Programs</a:t>
            </a:r>
          </a:p>
          <a:p>
            <a:pPr marL="342900" lvl="1" indent="0">
              <a:buNone/>
            </a:pPr>
            <a:endParaRPr lang="en-ZA" dirty="0" smtClean="0"/>
          </a:p>
          <a:p>
            <a:pPr marL="342900" lvl="1" indent="0">
              <a:buNone/>
            </a:pPr>
            <a:r>
              <a:rPr lang="en-US" dirty="0">
                <a:hlinkClick r:id="rId3"/>
              </a:rPr>
              <a:t>https://</a:t>
            </a:r>
            <a:r>
              <a:rPr lang="en-US" dirty="0" smtClean="0">
                <a:hlinkClick r:id="rId3"/>
              </a:rPr>
              <a:t>technet.microsoft.com/en-us/library/gg699369.aspx</a:t>
            </a:r>
            <a:r>
              <a:rPr lang="en-ZA" dirty="0" smtClean="0"/>
              <a:t> </a:t>
            </a:r>
            <a:endParaRPr lang="en-US" dirty="0"/>
          </a:p>
        </p:txBody>
      </p:sp>
      <p:sp>
        <p:nvSpPr>
          <p:cNvPr id="2" name="Title 1"/>
          <p:cNvSpPr>
            <a:spLocks noGrp="1"/>
          </p:cNvSpPr>
          <p:nvPr>
            <p:ph type="title"/>
          </p:nvPr>
        </p:nvSpPr>
        <p:spPr/>
        <p:txBody>
          <a:bodyPr/>
          <a:lstStyle/>
          <a:p>
            <a:pPr defTabSz="932742" fontAlgn="auto">
              <a:spcAft>
                <a:spcPts val="0"/>
              </a:spcAft>
              <a:defRPr/>
            </a:pPr>
            <a:r>
              <a:rPr lang="en-ZA" dirty="0">
                <a:ea typeface="+mn-ea"/>
              </a:rPr>
              <a:t>Packages and </a:t>
            </a:r>
            <a:r>
              <a:rPr lang="en-ZA" dirty="0" smtClean="0">
                <a:ea typeface="+mn-ea"/>
              </a:rPr>
              <a:t>Programs</a:t>
            </a:r>
            <a:endParaRPr dirty="0">
              <a:ea typeface="+mn-ea"/>
            </a:endParaRPr>
          </a:p>
        </p:txBody>
      </p:sp>
      <p:grpSp>
        <p:nvGrpSpPr>
          <p:cNvPr id="30724" name="Group 10"/>
          <p:cNvGrpSpPr>
            <a:grpSpLocks/>
          </p:cNvGrpSpPr>
          <p:nvPr/>
        </p:nvGrpSpPr>
        <p:grpSpPr bwMode="auto">
          <a:xfrm>
            <a:off x="0" y="5792788"/>
            <a:ext cx="12461875" cy="1212850"/>
            <a:chOff x="0" y="5792009"/>
            <a:chExt cx="12462193" cy="1213141"/>
          </a:xfrm>
        </p:grpSpPr>
        <p:sp>
          <p:nvSpPr>
            <p:cNvPr id="14" name="Rectangle 1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97808"/>
                </a:solidFill>
                <a:latin typeface="Verdana" charset="0"/>
                <a:ea typeface="ＭＳ Ｐゴシック" charset="0"/>
                <a:cs typeface="Verdana" charset="0"/>
              </a:endParaRPr>
            </a:p>
          </p:txBody>
        </p:sp>
        <p:sp>
          <p:nvSpPr>
            <p:cNvPr id="15" name="Rectangle 1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FFFFF"/>
                </a:solidFill>
                <a:latin typeface="Verdana" charset="0"/>
                <a:ea typeface="ＭＳ Ｐゴシック" charset="0"/>
                <a:cs typeface="Verdana" charset="0"/>
              </a:endParaRPr>
            </a:p>
          </p:txBody>
        </p:sp>
        <p:pic>
          <p:nvPicPr>
            <p:cNvPr id="30727" name="Picture 15" descr="MVA-re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5984773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5029160"/>
          </a:xfrm>
        </p:spPr>
        <p:txBody>
          <a:bodyPr/>
          <a:lstStyle/>
          <a:p>
            <a:r>
              <a:rPr lang="en-US" dirty="0" smtClean="0"/>
              <a:t>Closing</a:t>
            </a:r>
            <a:endParaRPr lang="en-US" dirty="0"/>
          </a:p>
        </p:txBody>
      </p:sp>
    </p:spTree>
    <p:extLst>
      <p:ext uri="{BB962C8B-B14F-4D97-AF65-F5344CB8AC3E}">
        <p14:creationId xmlns:p14="http://schemas.microsoft.com/office/powerpoint/2010/main" val="68176706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8229610" y="5141769"/>
            <a:ext cx="3595178" cy="1239599"/>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fontAlgn="auto">
              <a:spcBef>
                <a:spcPts val="0"/>
              </a:spcBef>
              <a:spcAft>
                <a:spcPts val="0"/>
              </a:spcAft>
            </a:pPr>
            <a:endParaRPr lang="en-US" dirty="0">
              <a:solidFill>
                <a:srgbClr val="505050"/>
              </a:solidFill>
              <a:latin typeface="Segoe UI"/>
              <a:ea typeface="+mn-ea"/>
            </a:endParaRPr>
          </a:p>
        </p:txBody>
      </p:sp>
      <p:sp>
        <p:nvSpPr>
          <p:cNvPr id="5" name="Rectangle 7"/>
          <p:cNvSpPr>
            <a:spLocks noChangeArrowheads="1"/>
          </p:cNvSpPr>
          <p:nvPr/>
        </p:nvSpPr>
        <p:spPr bwMode="auto">
          <a:xfrm>
            <a:off x="4425246" y="5141769"/>
            <a:ext cx="3599940" cy="1239599"/>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fontAlgn="auto">
              <a:spcBef>
                <a:spcPts val="0"/>
              </a:spcBef>
              <a:spcAft>
                <a:spcPts val="0"/>
              </a:spcAft>
            </a:pPr>
            <a:endParaRPr lang="en-US" dirty="0">
              <a:solidFill>
                <a:srgbClr val="505050"/>
              </a:solidFill>
              <a:latin typeface="Segoe UI"/>
              <a:ea typeface="+mn-ea"/>
            </a:endParaRPr>
          </a:p>
        </p:txBody>
      </p:sp>
      <p:sp>
        <p:nvSpPr>
          <p:cNvPr id="6" name="Rectangle 8"/>
          <p:cNvSpPr>
            <a:spLocks noChangeArrowheads="1"/>
          </p:cNvSpPr>
          <p:nvPr/>
        </p:nvSpPr>
        <p:spPr bwMode="auto">
          <a:xfrm>
            <a:off x="619656" y="5141769"/>
            <a:ext cx="3596765" cy="123959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fontAlgn="auto">
              <a:spcBef>
                <a:spcPts val="0"/>
              </a:spcBef>
              <a:spcAft>
                <a:spcPts val="0"/>
              </a:spcAft>
            </a:pPr>
            <a:endParaRPr lang="en-US" dirty="0">
              <a:solidFill>
                <a:srgbClr val="505050"/>
              </a:solidFill>
              <a:latin typeface="Segoe UI"/>
              <a:ea typeface="+mn-ea"/>
            </a:endParaRPr>
          </a:p>
        </p:txBody>
      </p:sp>
      <p:sp>
        <p:nvSpPr>
          <p:cNvPr id="7" name="Rectangle 9"/>
          <p:cNvSpPr>
            <a:spLocks noChangeArrowheads="1"/>
          </p:cNvSpPr>
          <p:nvPr/>
        </p:nvSpPr>
        <p:spPr bwMode="auto">
          <a:xfrm>
            <a:off x="619657" y="1120186"/>
            <a:ext cx="3596765" cy="1916576"/>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fontAlgn="auto">
              <a:spcBef>
                <a:spcPts val="0"/>
              </a:spcBef>
              <a:spcAft>
                <a:spcPts val="0"/>
              </a:spcAft>
            </a:pPr>
            <a:endParaRPr lang="en-US" dirty="0">
              <a:solidFill>
                <a:srgbClr val="505050"/>
              </a:solidFill>
              <a:latin typeface="Segoe UI"/>
              <a:ea typeface="+mn-ea"/>
            </a:endParaRPr>
          </a:p>
        </p:txBody>
      </p:sp>
      <p:sp>
        <p:nvSpPr>
          <p:cNvPr id="8" name="Rectangle 10"/>
          <p:cNvSpPr>
            <a:spLocks noChangeArrowheads="1"/>
          </p:cNvSpPr>
          <p:nvPr/>
        </p:nvSpPr>
        <p:spPr bwMode="auto">
          <a:xfrm>
            <a:off x="4425246" y="1120186"/>
            <a:ext cx="3599940" cy="1916576"/>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fontAlgn="auto">
              <a:spcBef>
                <a:spcPts val="0"/>
              </a:spcBef>
              <a:spcAft>
                <a:spcPts val="0"/>
              </a:spcAft>
            </a:pPr>
            <a:endParaRPr lang="en-US" dirty="0">
              <a:solidFill>
                <a:srgbClr val="505050"/>
              </a:solidFill>
              <a:latin typeface="Segoe UI"/>
              <a:ea typeface="+mn-ea"/>
            </a:endParaRPr>
          </a:p>
        </p:txBody>
      </p:sp>
      <p:sp>
        <p:nvSpPr>
          <p:cNvPr id="9" name="Rectangle 11"/>
          <p:cNvSpPr>
            <a:spLocks noChangeArrowheads="1"/>
          </p:cNvSpPr>
          <p:nvPr/>
        </p:nvSpPr>
        <p:spPr bwMode="auto">
          <a:xfrm>
            <a:off x="8229610" y="1120186"/>
            <a:ext cx="3595178" cy="1916576"/>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fontAlgn="auto">
              <a:spcBef>
                <a:spcPts val="0"/>
              </a:spcBef>
              <a:spcAft>
                <a:spcPts val="0"/>
              </a:spcAft>
            </a:pPr>
            <a:endParaRPr lang="en-US" dirty="0">
              <a:solidFill>
                <a:srgbClr val="505050"/>
              </a:solidFill>
              <a:latin typeface="Segoe UI"/>
              <a:ea typeface="+mn-ea"/>
            </a:endParaRPr>
          </a:p>
        </p:txBody>
      </p:sp>
      <p:pic>
        <p:nvPicPr>
          <p:cNvPr id="12" name="Picture 2" descr="technet_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2" y="1394464"/>
            <a:ext cx="2176153" cy="60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descr="MVA-rev.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6496" y="1407675"/>
            <a:ext cx="1279932" cy="48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30767" y="2125872"/>
            <a:ext cx="3599940" cy="923230"/>
          </a:xfrm>
          <a:prstGeom prst="rect">
            <a:avLst/>
          </a:prstGeom>
          <a:noFill/>
        </p:spPr>
        <p:txBody>
          <a:bodyPr wrap="square" lIns="182854" tIns="146283" rIns="182854" bIns="146283" rtlCol="0">
            <a:spAutoFit/>
          </a:bodyPr>
          <a:lstStyle/>
          <a:p>
            <a:pPr defTabSz="932324" fontAlgn="auto">
              <a:spcBef>
                <a:spcPts val="0"/>
              </a:spcBef>
              <a:spcAft>
                <a:spcPts val="600"/>
              </a:spcAft>
            </a:pPr>
            <a:r>
              <a:rPr lang="en-US" sz="2000" dirty="0">
                <a:solidFill>
                  <a:srgbClr val="EFEFEF"/>
                </a:solidFill>
                <a:latin typeface="Segoe UI Light" pitchFamily="34" charset="0"/>
                <a:ea typeface="+mn-ea"/>
              </a:rPr>
              <a:t>Deep technical content and free product evaluations</a:t>
            </a:r>
          </a:p>
        </p:txBody>
      </p:sp>
      <p:sp>
        <p:nvSpPr>
          <p:cNvPr id="16" name="TextBox 15"/>
          <p:cNvSpPr txBox="1"/>
          <p:nvPr/>
        </p:nvSpPr>
        <p:spPr>
          <a:xfrm>
            <a:off x="4425246" y="2125871"/>
            <a:ext cx="3599940" cy="609327"/>
          </a:xfrm>
          <a:prstGeom prst="rect">
            <a:avLst/>
          </a:prstGeom>
          <a:noFill/>
        </p:spPr>
        <p:txBody>
          <a:bodyPr wrap="square" lIns="182854" tIns="146283" rIns="182854" bIns="146283" rtlCol="0">
            <a:spAutoFit/>
          </a:bodyPr>
          <a:lstStyle/>
          <a:p>
            <a:pPr defTabSz="932324" fontAlgn="auto">
              <a:spcBef>
                <a:spcPts val="0"/>
              </a:spcBef>
              <a:spcAft>
                <a:spcPts val="600"/>
              </a:spcAft>
            </a:pPr>
            <a:r>
              <a:rPr lang="en-US" sz="2000" dirty="0">
                <a:solidFill>
                  <a:srgbClr val="EFEFEF"/>
                </a:solidFill>
                <a:latin typeface="Segoe UI Light" pitchFamily="34" charset="0"/>
                <a:ea typeface="+mn-ea"/>
              </a:rPr>
              <a:t>Hands-on deep technical labs</a:t>
            </a:r>
          </a:p>
        </p:txBody>
      </p:sp>
      <p:sp>
        <p:nvSpPr>
          <p:cNvPr id="17" name="TextBox 16"/>
          <p:cNvSpPr txBox="1"/>
          <p:nvPr/>
        </p:nvSpPr>
        <p:spPr>
          <a:xfrm>
            <a:off x="8229610" y="2125872"/>
            <a:ext cx="3599940" cy="923230"/>
          </a:xfrm>
          <a:prstGeom prst="rect">
            <a:avLst/>
          </a:prstGeom>
          <a:noFill/>
        </p:spPr>
        <p:txBody>
          <a:bodyPr wrap="square" lIns="182854" tIns="146283" rIns="182854" bIns="146283" rtlCol="0">
            <a:spAutoFit/>
          </a:bodyPr>
          <a:lstStyle/>
          <a:p>
            <a:pPr defTabSz="932324" fontAlgn="auto">
              <a:spcBef>
                <a:spcPts val="0"/>
              </a:spcBef>
              <a:spcAft>
                <a:spcPts val="600"/>
              </a:spcAft>
            </a:pPr>
            <a:r>
              <a:rPr lang="en-US" sz="2000" dirty="0">
                <a:solidFill>
                  <a:srgbClr val="EFEFEF"/>
                </a:solidFill>
                <a:latin typeface="Segoe UI Light" pitchFamily="34" charset="0"/>
                <a:ea typeface="+mn-ea"/>
              </a:rPr>
              <a:t>Free, online, </a:t>
            </a:r>
            <a:br>
              <a:rPr lang="en-US" sz="2000" dirty="0">
                <a:solidFill>
                  <a:srgbClr val="EFEFEF"/>
                </a:solidFill>
                <a:latin typeface="Segoe UI Light" pitchFamily="34" charset="0"/>
                <a:ea typeface="+mn-ea"/>
              </a:rPr>
            </a:br>
            <a:r>
              <a:rPr lang="en-US" sz="2000" dirty="0">
                <a:solidFill>
                  <a:srgbClr val="EFEFEF"/>
                </a:solidFill>
                <a:latin typeface="Segoe UI Light" pitchFamily="34" charset="0"/>
                <a:ea typeface="+mn-ea"/>
              </a:rPr>
              <a:t>technical courses</a:t>
            </a:r>
          </a:p>
        </p:txBody>
      </p:sp>
      <p:sp>
        <p:nvSpPr>
          <p:cNvPr id="18" name="TextBox 17"/>
          <p:cNvSpPr txBox="1"/>
          <p:nvPr/>
        </p:nvSpPr>
        <p:spPr>
          <a:xfrm>
            <a:off x="630767" y="5141770"/>
            <a:ext cx="3599940" cy="797407"/>
          </a:xfrm>
          <a:prstGeom prst="rect">
            <a:avLst/>
          </a:prstGeom>
          <a:noFill/>
        </p:spPr>
        <p:txBody>
          <a:bodyPr wrap="square" lIns="182854" tIns="146283" rIns="182854" bIns="146283" rtlCol="0">
            <a:spAutoFit/>
          </a:bodyPr>
          <a:lstStyle/>
          <a:p>
            <a:pPr defTabSz="932324" fontAlgn="auto">
              <a:spcBef>
                <a:spcPts val="0"/>
              </a:spcBef>
              <a:spcAft>
                <a:spcPts val="600"/>
              </a:spcAft>
            </a:pPr>
            <a:r>
              <a:rPr lang="en-US" sz="1599" b="1" dirty="0">
                <a:solidFill>
                  <a:srgbClr val="EFEFEF"/>
                </a:solidFill>
                <a:latin typeface="Segoe UI"/>
                <a:ea typeface="+mn-ea"/>
              </a:rPr>
              <a:t>Download Microsoft software trials today.</a:t>
            </a:r>
          </a:p>
        </p:txBody>
      </p:sp>
      <p:sp>
        <p:nvSpPr>
          <p:cNvPr id="19" name="TextBox 18"/>
          <p:cNvSpPr txBox="1"/>
          <p:nvPr/>
        </p:nvSpPr>
        <p:spPr>
          <a:xfrm>
            <a:off x="4425246" y="5141769"/>
            <a:ext cx="3599940" cy="541611"/>
          </a:xfrm>
          <a:prstGeom prst="rect">
            <a:avLst/>
          </a:prstGeom>
          <a:noFill/>
        </p:spPr>
        <p:txBody>
          <a:bodyPr wrap="square" lIns="182854" tIns="146283" rIns="182854" bIns="146283" rtlCol="0">
            <a:spAutoFit/>
          </a:bodyPr>
          <a:lstStyle/>
          <a:p>
            <a:pPr defTabSz="932324" fontAlgn="auto">
              <a:spcBef>
                <a:spcPts val="0"/>
              </a:spcBef>
              <a:spcAft>
                <a:spcPts val="600"/>
              </a:spcAft>
            </a:pPr>
            <a:r>
              <a:rPr lang="en-US" sz="1599" b="1" dirty="0">
                <a:solidFill>
                  <a:srgbClr val="EFEFEF"/>
                </a:solidFill>
                <a:latin typeface="Segoe UI"/>
                <a:ea typeface="+mn-ea"/>
              </a:rPr>
              <a:t>Find Hand On Labs.</a:t>
            </a:r>
          </a:p>
        </p:txBody>
      </p:sp>
      <p:sp>
        <p:nvSpPr>
          <p:cNvPr id="20" name="TextBox 19"/>
          <p:cNvSpPr txBox="1"/>
          <p:nvPr/>
        </p:nvSpPr>
        <p:spPr>
          <a:xfrm>
            <a:off x="8229610" y="5141769"/>
            <a:ext cx="3599940" cy="541611"/>
          </a:xfrm>
          <a:prstGeom prst="rect">
            <a:avLst/>
          </a:prstGeom>
          <a:noFill/>
        </p:spPr>
        <p:txBody>
          <a:bodyPr wrap="square" lIns="182854" tIns="146283" rIns="182854" bIns="146283" rtlCol="0">
            <a:spAutoFit/>
          </a:bodyPr>
          <a:lstStyle/>
          <a:p>
            <a:pPr defTabSz="932324" fontAlgn="auto">
              <a:spcBef>
                <a:spcPts val="0"/>
              </a:spcBef>
              <a:spcAft>
                <a:spcPts val="600"/>
              </a:spcAft>
            </a:pPr>
            <a:r>
              <a:rPr lang="en-US" sz="1599" b="1" dirty="0">
                <a:solidFill>
                  <a:srgbClr val="EFEFEF"/>
                </a:solidFill>
                <a:latin typeface="Segoe UI"/>
                <a:ea typeface="+mn-ea"/>
              </a:rPr>
              <a:t>Take a free online course.</a:t>
            </a:r>
          </a:p>
        </p:txBody>
      </p:sp>
      <p:sp>
        <p:nvSpPr>
          <p:cNvPr id="21" name="Rectangle 20"/>
          <p:cNvSpPr/>
          <p:nvPr/>
        </p:nvSpPr>
        <p:spPr>
          <a:xfrm>
            <a:off x="630768" y="5848948"/>
            <a:ext cx="3118967" cy="475447"/>
          </a:xfrm>
          <a:prstGeom prst="rect">
            <a:avLst/>
          </a:prstGeom>
        </p:spPr>
        <p:txBody>
          <a:bodyPr wrap="square" lIns="182854" tIns="146283" rIns="182854" bIns="146283">
            <a:spAutoFit/>
          </a:bodyPr>
          <a:lstStyle/>
          <a:p>
            <a:pPr defTabSz="932563" fontAlgn="auto">
              <a:lnSpc>
                <a:spcPct val="90000"/>
              </a:lnSpc>
              <a:spcBef>
                <a:spcPts val="0"/>
              </a:spcBef>
              <a:spcAft>
                <a:spcPts val="1836"/>
              </a:spcAft>
              <a:buSzPct val="90000"/>
              <a:defRPr/>
            </a:pPr>
            <a:r>
              <a:rPr lang="en-US" sz="1299" dirty="0">
                <a:solidFill>
                  <a:srgbClr val="FFFFFF"/>
                </a:solidFill>
                <a:latin typeface="Segoe UI"/>
                <a:ea typeface="+mn-ea"/>
              </a:rPr>
              <a:t>Technet.microsoft.com/evalcenter</a:t>
            </a:r>
          </a:p>
        </p:txBody>
      </p:sp>
      <p:pic>
        <p:nvPicPr>
          <p:cNvPr id="22" name="Picture 17" descr="arro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0739" y="5880275"/>
            <a:ext cx="421589" cy="42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4425247" y="5848948"/>
            <a:ext cx="3118967" cy="475447"/>
          </a:xfrm>
          <a:prstGeom prst="rect">
            <a:avLst/>
          </a:prstGeom>
        </p:spPr>
        <p:txBody>
          <a:bodyPr wrap="square" lIns="182854" tIns="146283" rIns="182854" bIns="146283">
            <a:spAutoFit/>
          </a:bodyPr>
          <a:lstStyle/>
          <a:p>
            <a:pPr defTabSz="932563" fontAlgn="auto">
              <a:lnSpc>
                <a:spcPct val="90000"/>
              </a:lnSpc>
              <a:spcBef>
                <a:spcPts val="0"/>
              </a:spcBef>
              <a:spcAft>
                <a:spcPts val="1836"/>
              </a:spcAft>
              <a:buSzPct val="90000"/>
              <a:defRPr/>
            </a:pPr>
            <a:r>
              <a:rPr lang="en-US" sz="1299" dirty="0">
                <a:solidFill>
                  <a:srgbClr val="FFFFFF"/>
                </a:solidFill>
                <a:latin typeface="Segoe UI"/>
                <a:ea typeface="+mn-ea"/>
              </a:rPr>
              <a:t>Technet.microsoft.com/</a:t>
            </a:r>
            <a:r>
              <a:rPr lang="en-US" sz="1299" dirty="0" err="1">
                <a:solidFill>
                  <a:srgbClr val="FFFFFF"/>
                </a:solidFill>
                <a:latin typeface="Segoe UI"/>
                <a:ea typeface="+mn-ea"/>
              </a:rPr>
              <a:t>virtuallabs</a:t>
            </a:r>
            <a:endParaRPr lang="en-US" sz="1299" dirty="0">
              <a:solidFill>
                <a:srgbClr val="FFFFFF"/>
              </a:solidFill>
              <a:latin typeface="Segoe UI"/>
              <a:ea typeface="+mn-ea"/>
            </a:endParaRPr>
          </a:p>
        </p:txBody>
      </p:sp>
      <p:pic>
        <p:nvPicPr>
          <p:cNvPr id="26" name="Picture 17" descr="arro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5218" y="5880275"/>
            <a:ext cx="421589" cy="42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8229609" y="5848944"/>
            <a:ext cx="3118967" cy="489295"/>
          </a:xfrm>
          <a:prstGeom prst="rect">
            <a:avLst/>
          </a:prstGeom>
        </p:spPr>
        <p:txBody>
          <a:bodyPr wrap="square" lIns="182854" tIns="146283" rIns="182854" bIns="146283">
            <a:spAutoFit/>
          </a:bodyPr>
          <a:lstStyle/>
          <a:p>
            <a:pPr defTabSz="932563" fontAlgn="auto">
              <a:lnSpc>
                <a:spcPct val="90000"/>
              </a:lnSpc>
              <a:spcBef>
                <a:spcPts val="0"/>
              </a:spcBef>
              <a:spcAft>
                <a:spcPts val="1836"/>
              </a:spcAft>
              <a:buSzPct val="90000"/>
              <a:defRPr/>
            </a:pPr>
            <a:r>
              <a:rPr lang="en-US" sz="1299" dirty="0">
                <a:solidFill>
                  <a:srgbClr val="FFFFFF"/>
                </a:solidFill>
                <a:latin typeface="Segoe UI"/>
                <a:ea typeface="+mn-ea"/>
              </a:rPr>
              <a:t>microsoftvirtualacademy.com </a:t>
            </a:r>
          </a:p>
        </p:txBody>
      </p:sp>
      <p:pic>
        <p:nvPicPr>
          <p:cNvPr id="29" name="Picture 17" descr="arro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9582" y="5880271"/>
            <a:ext cx="421589" cy="42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9656" y="3036761"/>
            <a:ext cx="3596765" cy="2090429"/>
          </a:xfrm>
          <a:prstGeom prst="rect">
            <a:avLst/>
          </a:prstGeom>
          <a:noFill/>
        </p:spPr>
        <p:txBody>
          <a:bodyPr wrap="square" lIns="182854" tIns="146283" rIns="182854" bIns="146283" rtlCol="0">
            <a:spAutoFit/>
          </a:bodyPr>
          <a:lstStyle/>
          <a:p>
            <a:pPr defTabSz="932324" fontAlgn="auto">
              <a:lnSpc>
                <a:spcPct val="114000"/>
              </a:lnSpc>
              <a:spcBef>
                <a:spcPts val="0"/>
              </a:spcBef>
              <a:spcAft>
                <a:spcPts val="600"/>
              </a:spcAft>
            </a:pPr>
            <a:r>
              <a:rPr lang="en-US" sz="1199" dirty="0">
                <a:gradFill>
                  <a:gsLst>
                    <a:gs pos="2917">
                      <a:srgbClr val="505050"/>
                    </a:gs>
                    <a:gs pos="30000">
                      <a:srgbClr val="505050"/>
                    </a:gs>
                  </a:gsLst>
                  <a:lin ang="5400000" scaled="0"/>
                </a:gradFill>
                <a:latin typeface="Segoe UI"/>
                <a:ea typeface="+mn-ea"/>
              </a:rPr>
              <a:t>At the TechNet Evaluation Center you can download free, trial versions of Microsoft software, with no feature limits. Dozens of trials are available – all at no cost. </a:t>
            </a:r>
          </a:p>
          <a:p>
            <a:pPr defTabSz="932324" fontAlgn="auto">
              <a:lnSpc>
                <a:spcPct val="114000"/>
              </a:lnSpc>
              <a:spcBef>
                <a:spcPts val="0"/>
              </a:spcBef>
              <a:spcAft>
                <a:spcPts val="600"/>
              </a:spcAft>
            </a:pPr>
            <a:r>
              <a:rPr lang="en-US" sz="1199" dirty="0">
                <a:gradFill>
                  <a:gsLst>
                    <a:gs pos="2917">
                      <a:srgbClr val="505050"/>
                    </a:gs>
                    <a:gs pos="30000">
                      <a:srgbClr val="505050"/>
                    </a:gs>
                  </a:gsLst>
                  <a:lin ang="5400000" scaled="0"/>
                </a:gradFill>
                <a:latin typeface="Segoe UI"/>
                <a:ea typeface="+mn-ea"/>
              </a:rPr>
              <a:t>Try Windows Server 2012 R2 for up to 180 days.  Download the Windows 8.1 Enterprise 90-day evaluation. Or try Microsoft Azure at no-cost for up to 90 days.</a:t>
            </a:r>
          </a:p>
        </p:txBody>
      </p:sp>
      <p:sp>
        <p:nvSpPr>
          <p:cNvPr id="24" name="TextBox 23"/>
          <p:cNvSpPr txBox="1"/>
          <p:nvPr/>
        </p:nvSpPr>
        <p:spPr>
          <a:xfrm>
            <a:off x="4426834" y="3036761"/>
            <a:ext cx="3596765" cy="1845014"/>
          </a:xfrm>
          <a:prstGeom prst="rect">
            <a:avLst/>
          </a:prstGeom>
          <a:noFill/>
        </p:spPr>
        <p:txBody>
          <a:bodyPr wrap="square" lIns="182854" tIns="146283" rIns="182854" bIns="146283" rtlCol="0">
            <a:spAutoFit/>
          </a:bodyPr>
          <a:lstStyle/>
          <a:p>
            <a:pPr defTabSz="932324" fontAlgn="auto">
              <a:lnSpc>
                <a:spcPct val="114000"/>
              </a:lnSpc>
              <a:spcBef>
                <a:spcPts val="0"/>
              </a:spcBef>
              <a:spcAft>
                <a:spcPts val="600"/>
              </a:spcAft>
            </a:pPr>
            <a:r>
              <a:rPr lang="en-US" sz="1199" dirty="0">
                <a:gradFill>
                  <a:gsLst>
                    <a:gs pos="2917">
                      <a:srgbClr val="505050"/>
                    </a:gs>
                    <a:gs pos="30000">
                      <a:srgbClr val="505050"/>
                    </a:gs>
                  </a:gsLst>
                  <a:lin ang="5400000" scaled="0"/>
                </a:gradFill>
                <a:latin typeface="Segoe UI"/>
                <a:ea typeface="+mn-ea"/>
              </a:rPr>
              <a:t>Microsoft Hands On Labs offer virtual environments that will take you through guided, technically deep product learning experience.</a:t>
            </a:r>
          </a:p>
          <a:p>
            <a:pPr defTabSz="932324" fontAlgn="auto">
              <a:lnSpc>
                <a:spcPct val="114000"/>
              </a:lnSpc>
              <a:spcBef>
                <a:spcPts val="0"/>
              </a:spcBef>
              <a:spcAft>
                <a:spcPts val="600"/>
              </a:spcAft>
            </a:pPr>
            <a:r>
              <a:rPr lang="en-US" sz="1199" dirty="0">
                <a:gradFill>
                  <a:gsLst>
                    <a:gs pos="2917">
                      <a:srgbClr val="505050"/>
                    </a:gs>
                    <a:gs pos="30000">
                      <a:srgbClr val="505050"/>
                    </a:gs>
                  </a:gsLst>
                  <a:lin ang="5400000" scaled="0"/>
                </a:gradFill>
                <a:latin typeface="Segoe UI"/>
                <a:ea typeface="+mn-ea"/>
              </a:rPr>
              <a:t>Learn at your own pace in labs that you can complete in 90 minutes or less. There is no complex setup or installation is required to use TechNet Virtual Labs.   </a:t>
            </a:r>
          </a:p>
        </p:txBody>
      </p:sp>
      <p:sp>
        <p:nvSpPr>
          <p:cNvPr id="27" name="TextBox 26"/>
          <p:cNvSpPr txBox="1"/>
          <p:nvPr/>
        </p:nvSpPr>
        <p:spPr>
          <a:xfrm>
            <a:off x="8228024" y="3036761"/>
            <a:ext cx="3596765" cy="2090429"/>
          </a:xfrm>
          <a:prstGeom prst="rect">
            <a:avLst/>
          </a:prstGeom>
          <a:noFill/>
        </p:spPr>
        <p:txBody>
          <a:bodyPr wrap="square" lIns="182854" tIns="146283" rIns="182854" bIns="146283" rtlCol="0">
            <a:spAutoFit/>
          </a:bodyPr>
          <a:lstStyle/>
          <a:p>
            <a:pPr defTabSz="932324" fontAlgn="auto">
              <a:lnSpc>
                <a:spcPct val="114000"/>
              </a:lnSpc>
              <a:spcBef>
                <a:spcPts val="0"/>
              </a:spcBef>
              <a:spcAft>
                <a:spcPts val="600"/>
              </a:spcAft>
            </a:pPr>
            <a:r>
              <a:rPr lang="en-US" sz="1199" dirty="0">
                <a:gradFill>
                  <a:gsLst>
                    <a:gs pos="2917">
                      <a:srgbClr val="505050"/>
                    </a:gs>
                    <a:gs pos="30000">
                      <a:srgbClr val="505050"/>
                    </a:gs>
                  </a:gsLst>
                  <a:lin ang="5400000" scaled="0"/>
                </a:gradFill>
                <a:latin typeface="Segoe UI"/>
                <a:ea typeface="+mn-ea"/>
              </a:rPr>
              <a:t>Microsoft Virtual Academy provides free online training on the IT scenarios that are important to your company and your career. </a:t>
            </a:r>
          </a:p>
          <a:p>
            <a:pPr defTabSz="932324" fontAlgn="auto">
              <a:lnSpc>
                <a:spcPct val="114000"/>
              </a:lnSpc>
              <a:spcBef>
                <a:spcPts val="0"/>
              </a:spcBef>
              <a:spcAft>
                <a:spcPts val="600"/>
              </a:spcAft>
            </a:pPr>
            <a:r>
              <a:rPr lang="en-US" sz="1199" dirty="0">
                <a:gradFill>
                  <a:gsLst>
                    <a:gs pos="2917">
                      <a:srgbClr val="505050"/>
                    </a:gs>
                    <a:gs pos="30000">
                      <a:srgbClr val="505050"/>
                    </a:gs>
                  </a:gsLst>
                  <a:lin ang="5400000" scaled="0"/>
                </a:gradFill>
                <a:latin typeface="Segoe UI"/>
                <a:ea typeface="+mn-ea"/>
              </a:rPr>
              <a:t>Learn at your own pace and boost your IT skills with over 100 courses across more than 15 Microsoft technologies including Windows Server, Windows 8</a:t>
            </a:r>
            <a:r>
              <a:rPr lang="en-US" sz="1199">
                <a:gradFill>
                  <a:gsLst>
                    <a:gs pos="2917">
                      <a:srgbClr val="505050"/>
                    </a:gs>
                    <a:gs pos="30000">
                      <a:srgbClr val="505050"/>
                    </a:gs>
                  </a:gsLst>
                  <a:lin ang="5400000" scaled="0"/>
                </a:gradFill>
                <a:latin typeface="Segoe UI"/>
                <a:ea typeface="+mn-ea"/>
              </a:rPr>
              <a:t>, Microsoft </a:t>
            </a:r>
            <a:r>
              <a:rPr lang="en-US" sz="1199" dirty="0">
                <a:gradFill>
                  <a:gsLst>
                    <a:gs pos="2917">
                      <a:srgbClr val="505050"/>
                    </a:gs>
                    <a:gs pos="30000">
                      <a:srgbClr val="505050"/>
                    </a:gs>
                  </a:gsLst>
                  <a:lin ang="5400000" scaled="0"/>
                </a:gradFill>
                <a:latin typeface="Segoe UI"/>
                <a:ea typeface="+mn-ea"/>
              </a:rPr>
              <a:t>Azure, Office 365, virtualization, Windows Phone, and more. </a:t>
            </a:r>
          </a:p>
        </p:txBody>
      </p:sp>
      <p:sp>
        <p:nvSpPr>
          <p:cNvPr id="3" name="TextBox 2"/>
          <p:cNvSpPr txBox="1"/>
          <p:nvPr/>
        </p:nvSpPr>
        <p:spPr>
          <a:xfrm>
            <a:off x="4503306" y="1245809"/>
            <a:ext cx="3520293" cy="634440"/>
          </a:xfrm>
          <a:prstGeom prst="rect">
            <a:avLst/>
          </a:prstGeom>
          <a:noFill/>
        </p:spPr>
        <p:txBody>
          <a:bodyPr wrap="square" lIns="182854" tIns="146283" rIns="182854" bIns="146283" rtlCol="0">
            <a:spAutoFit/>
          </a:bodyPr>
          <a:lstStyle/>
          <a:p>
            <a:pPr defTabSz="932324" fontAlgn="auto">
              <a:lnSpc>
                <a:spcPct val="90000"/>
              </a:lnSpc>
              <a:spcBef>
                <a:spcPts val="0"/>
              </a:spcBef>
              <a:spcAft>
                <a:spcPts val="600"/>
              </a:spcAft>
            </a:pPr>
            <a:r>
              <a:rPr lang="en-US" sz="2400" dirty="0">
                <a:solidFill>
                  <a:srgbClr val="EFEFEF"/>
                </a:solidFill>
                <a:latin typeface="Segoe UI"/>
                <a:ea typeface="+mn-ea"/>
              </a:rPr>
              <a:t>TechNet Virtual Labs</a:t>
            </a:r>
          </a:p>
        </p:txBody>
      </p:sp>
    </p:spTree>
    <p:extLst>
      <p:ext uri="{BB962C8B-B14F-4D97-AF65-F5344CB8AC3E}">
        <p14:creationId xmlns:p14="http://schemas.microsoft.com/office/powerpoint/2010/main" val="423917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82881"/>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lIns="182880" tIns="146304" rIns="182880" bIns="146304">
            <a:spAutoFit/>
          </a:bodyPr>
          <a:lstStyle/>
          <a:p>
            <a:pPr defTabSz="932290" eaLnBrk="0" fontAlgn="auto" hangingPunct="0">
              <a:spcBef>
                <a:spcPts val="0"/>
              </a:spcBef>
              <a:spcAft>
                <a:spcPts val="0"/>
              </a:spcAft>
              <a:defRPr/>
            </a:pPr>
            <a:r>
              <a:rPr lang="en-US" sz="700" dirty="0">
                <a:gradFill>
                  <a:gsLst>
                    <a:gs pos="0">
                      <a:srgbClr val="FFFFFF"/>
                    </a:gs>
                    <a:gs pos="100000">
                      <a:srgbClr val="FFFFFF"/>
                    </a:gs>
                  </a:gsLst>
                  <a:lin ang="5400000" scaled="0"/>
                </a:gradFill>
                <a:latin typeface="+mn-lt"/>
                <a:ea typeface="+mn-ea"/>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fontAlgn="auto" hangingPunct="0">
              <a:spcBef>
                <a:spcPts val="0"/>
              </a:spcBef>
              <a:spcAft>
                <a:spcPts val="0"/>
              </a:spcAft>
              <a:defRPr/>
            </a:pPr>
            <a:r>
              <a:rPr lang="en-US" sz="700" dirty="0">
                <a:gradFill>
                  <a:gsLst>
                    <a:gs pos="0">
                      <a:srgbClr val="FFFFFF"/>
                    </a:gs>
                    <a:gs pos="100000">
                      <a:srgbClr val="FFFFFF"/>
                    </a:gs>
                  </a:gsLst>
                  <a:lin ang="5400000" scaled="0"/>
                </a:gradFill>
                <a:latin typeface="+mn-lt"/>
                <a:ea typeface="+mn-ea"/>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48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invGray">
          <a:xfrm>
            <a:off x="458788" y="3144838"/>
            <a:ext cx="32893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4701" y="1751726"/>
            <a:ext cx="11978509" cy="3482262"/>
          </a:xfrm>
        </p:spPr>
        <p:txBody>
          <a:bodyPr/>
          <a:lstStyle/>
          <a:p>
            <a:pPr defTabSz="932742" fontAlgn="auto">
              <a:lnSpc>
                <a:spcPct val="80000"/>
              </a:lnSpc>
              <a:spcAft>
                <a:spcPts val="0"/>
              </a:spcAft>
              <a:defRPr/>
            </a:pPr>
            <a:r>
              <a:rPr lang="en-ZA" sz="5000" dirty="0" smtClean="0">
                <a:ea typeface="+mn-ea"/>
              </a:rPr>
              <a:t/>
            </a:r>
            <a:br>
              <a:rPr lang="en-ZA" sz="5000" dirty="0" smtClean="0">
                <a:ea typeface="+mn-ea"/>
              </a:rPr>
            </a:br>
            <a:r>
              <a:rPr lang="en-ZA" sz="5000" dirty="0" smtClean="0">
                <a:ea typeface="+mn-ea"/>
              </a:rPr>
              <a:t>Deploying </a:t>
            </a:r>
            <a:r>
              <a:rPr lang="en-ZA" sz="5000" dirty="0">
                <a:ea typeface="+mn-ea"/>
              </a:rPr>
              <a:t>Software and Operating </a:t>
            </a:r>
            <a:r>
              <a:rPr lang="en-ZA" sz="5000" dirty="0" smtClean="0">
                <a:ea typeface="+mn-ea"/>
              </a:rPr>
              <a:t>Systems</a:t>
            </a:r>
            <a:r>
              <a:rPr dirty="0" smtClean="0">
                <a:ea typeface="+mn-ea"/>
              </a:rPr>
              <a:t/>
            </a:r>
            <a:br>
              <a:rPr dirty="0" smtClean="0">
                <a:ea typeface="+mn-ea"/>
              </a:rPr>
            </a:br>
            <a:r>
              <a:rPr lang="en-US" sz="2800" dirty="0">
                <a:ea typeface="+mn-ea"/>
              </a:rPr>
              <a:t/>
            </a:r>
            <a:br>
              <a:rPr lang="en-US" sz="2800" dirty="0">
                <a:ea typeface="+mn-ea"/>
              </a:rPr>
            </a:br>
            <a:r>
              <a:rPr lang="en-US" sz="2800" dirty="0" smtClean="0">
                <a:ea typeface="+mn-ea"/>
              </a:rPr>
              <a:t/>
            </a:r>
            <a:br>
              <a:rPr lang="en-US" sz="2800" dirty="0" smtClean="0">
                <a:ea typeface="+mn-ea"/>
              </a:rPr>
            </a:br>
            <a:r>
              <a:rPr lang="en-US" sz="2800" dirty="0" smtClean="0">
                <a:ea typeface="+mn-ea"/>
              </a:rPr>
              <a:t/>
            </a:r>
            <a:br>
              <a:rPr lang="en-US" sz="2800" dirty="0" smtClean="0">
                <a:ea typeface="+mn-ea"/>
              </a:rPr>
            </a:br>
            <a:r>
              <a:rPr lang="en-US" sz="2800" b="1" dirty="0" smtClean="0">
                <a:ea typeface="+mn-ea"/>
              </a:rPr>
              <a:t>Morgan Webb</a:t>
            </a:r>
            <a:r>
              <a:rPr lang="en-US" sz="2800" b="1" dirty="0">
                <a:ea typeface="+mn-ea"/>
              </a:rPr>
              <a:t> </a:t>
            </a:r>
            <a:r>
              <a:rPr lang="en-US" sz="2800" dirty="0" smtClean="0">
                <a:ea typeface="+mn-ea"/>
              </a:rPr>
              <a:t>| Technical Evangelist</a:t>
            </a:r>
            <a:br>
              <a:rPr lang="en-US" sz="2800" dirty="0" smtClean="0">
                <a:ea typeface="+mn-ea"/>
              </a:rPr>
            </a:br>
            <a:r>
              <a:rPr lang="en-US" sz="2800" dirty="0" smtClean="0">
                <a:ea typeface="+mn-ea"/>
              </a:rPr>
              <a:t>Microsoft Corporation</a:t>
            </a:r>
            <a:br>
              <a:rPr lang="en-US" sz="2800" dirty="0" smtClean="0">
                <a:ea typeface="+mn-ea"/>
              </a:rPr>
            </a:br>
            <a:r>
              <a:rPr lang="en-US" sz="2800" dirty="0" smtClean="0">
                <a:ea typeface="+mn-ea"/>
              </a:rPr>
              <a:t>@</a:t>
            </a:r>
            <a:r>
              <a:rPr lang="en-US" sz="2800" dirty="0" err="1" smtClean="0">
                <a:ea typeface="+mn-ea"/>
              </a:rPr>
              <a:t>morgan_msft</a:t>
            </a:r>
            <a:endParaRPr dirty="0">
              <a:ea typeface="+mn-ea"/>
            </a:endParaRPr>
          </a:p>
        </p:txBody>
      </p:sp>
    </p:spTree>
    <p:extLst>
      <p:ext uri="{BB962C8B-B14F-4D97-AF65-F5344CB8AC3E}">
        <p14:creationId xmlns:p14="http://schemas.microsoft.com/office/powerpoint/2010/main" val="34475166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Agenda</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378985128"/>
              </p:ext>
            </p:extLst>
          </p:nvPr>
        </p:nvGraphicFramePr>
        <p:xfrm>
          <a:off x="825053" y="1851360"/>
          <a:ext cx="10793784" cy="2405171"/>
        </p:xfrm>
        <a:graphic>
          <a:graphicData uri="http://schemas.openxmlformats.org/drawingml/2006/table">
            <a:tbl>
              <a:tblPr firstRow="1" bandRow="1">
                <a:tableStyleId>{5C22544A-7EE6-4342-B048-85BDC9FD1C3A}</a:tableStyleId>
              </a:tblPr>
              <a:tblGrid>
                <a:gridCol w="5396892">
                  <a:extLst>
                    <a:ext uri="{9D8B030D-6E8A-4147-A177-3AD203B41FA5}">
                      <a16:colId xmlns:a16="http://schemas.microsoft.com/office/drawing/2014/main" xmlns="" val="2148394631"/>
                    </a:ext>
                  </a:extLst>
                </a:gridCol>
                <a:gridCol w="5396892">
                  <a:extLst>
                    <a:ext uri="{9D8B030D-6E8A-4147-A177-3AD203B41FA5}">
                      <a16:colId xmlns:a16="http://schemas.microsoft.com/office/drawing/2014/main" xmlns="" val="2370977521"/>
                    </a:ext>
                  </a:extLst>
                </a:gridCol>
              </a:tblGrid>
              <a:tr h="782914">
                <a:tc gridSpan="2">
                  <a:txBody>
                    <a:bodyPr/>
                    <a:lstStyle/>
                    <a:p>
                      <a:r>
                        <a:rPr lang="en-ZA" sz="3700" dirty="0" smtClean="0"/>
                        <a:t>Deploying Software and Operating Systems in </a:t>
                      </a:r>
                      <a:endParaRPr lang="en-US" sz="3700" dirty="0">
                        <a:latin typeface="Segoe UI Light" panose="020B0502040204020203" pitchFamily="34" charset="0"/>
                        <a:cs typeface="Segoe UI Light" panose="020B0502040204020203" pitchFamily="34" charset="0"/>
                      </a:endParaRPr>
                    </a:p>
                  </a:txBody>
                  <a:tcPr marL="93260" marR="93260" marT="46630" marB="46630" anchor="ctr"/>
                </a:tc>
                <a:tc hMerge="1">
                  <a:txBody>
                    <a:bodyPr/>
                    <a:lstStyle/>
                    <a:p>
                      <a:endParaRPr lang="en-US" dirty="0"/>
                    </a:p>
                  </a:txBody>
                  <a:tcPr/>
                </a:tc>
                <a:extLst>
                  <a:ext uri="{0D108BD9-81ED-4DB2-BD59-A6C34878D82A}">
                    <a16:rowId xmlns:a16="http://schemas.microsoft.com/office/drawing/2014/main" xmlns="" val="3360495874"/>
                  </a:ext>
                </a:extLst>
              </a:tr>
              <a:tr h="839343">
                <a:tc>
                  <a:txBody>
                    <a:bodyPr/>
                    <a:lstStyle/>
                    <a:p>
                      <a:r>
                        <a:rPr lang="en-US" sz="2400" dirty="0" smtClean="0">
                          <a:latin typeface="Segoe UI Light" panose="020B0502040204020203" pitchFamily="34" charset="0"/>
                          <a:cs typeface="Segoe UI Light" panose="020B0502040204020203" pitchFamily="34" charset="0"/>
                        </a:rPr>
                        <a:t>01 |</a:t>
                      </a:r>
                      <a:r>
                        <a:rPr lang="en-US" sz="2400" baseline="0" dirty="0" smtClean="0">
                          <a:latin typeface="Segoe UI Light" panose="020B0502040204020203" pitchFamily="34" charset="0"/>
                          <a:cs typeface="Segoe UI Light" panose="020B0502040204020203" pitchFamily="34" charset="0"/>
                        </a:rPr>
                        <a:t> Content Management</a:t>
                      </a:r>
                      <a:endParaRPr lang="en-US" sz="2400" dirty="0">
                        <a:latin typeface="Segoe UI Light" panose="020B0502040204020203" pitchFamily="34" charset="0"/>
                        <a:cs typeface="Segoe UI Light" panose="020B0502040204020203" pitchFamily="34" charset="0"/>
                      </a:endParaRPr>
                    </a:p>
                  </a:txBody>
                  <a:tcPr marL="93260" marR="93260" marT="46630" marB="46630" anchor="ctr"/>
                </a:tc>
                <a:tc>
                  <a:txBody>
                    <a:bodyPr/>
                    <a:lstStyle/>
                    <a:p>
                      <a:pPr marL="541338" indent="-541338"/>
                      <a:r>
                        <a:rPr lang="en-US" sz="2400" dirty="0" smtClean="0">
                          <a:latin typeface="Segoe UI Light" panose="020B0502040204020203" pitchFamily="34" charset="0"/>
                          <a:cs typeface="Segoe UI Light" panose="020B0502040204020203" pitchFamily="34" charset="0"/>
                        </a:rPr>
                        <a:t>03</a:t>
                      </a:r>
                      <a:r>
                        <a:rPr lang="en-US" sz="2400" baseline="0" dirty="0" smtClean="0">
                          <a:latin typeface="Segoe UI Light" panose="020B0502040204020203" pitchFamily="34" charset="0"/>
                          <a:cs typeface="Segoe UI Light" panose="020B0502040204020203" pitchFamily="34" charset="0"/>
                        </a:rPr>
                        <a:t> </a:t>
                      </a:r>
                      <a:r>
                        <a:rPr lang="en-US" sz="2400" dirty="0" smtClean="0">
                          <a:latin typeface="Segoe UI Light" panose="020B0502040204020203" pitchFamily="34" charset="0"/>
                          <a:cs typeface="Segoe UI Light" panose="020B0502040204020203" pitchFamily="34" charset="0"/>
                        </a:rPr>
                        <a:t>|</a:t>
                      </a:r>
                      <a:r>
                        <a:rPr lang="en-US" sz="2400" baseline="0" dirty="0" smtClean="0">
                          <a:latin typeface="Segoe UI Light" panose="020B0502040204020203" pitchFamily="34" charset="0"/>
                          <a:cs typeface="Segoe UI Light" panose="020B0502040204020203" pitchFamily="34" charset="0"/>
                        </a:rPr>
                        <a:t> </a:t>
                      </a:r>
                      <a:r>
                        <a:rPr lang="en-ZA" sz="2400" baseline="0" dirty="0" smtClean="0">
                          <a:latin typeface="Segoe UI Light" panose="020B0502040204020203" pitchFamily="34" charset="0"/>
                          <a:cs typeface="Segoe UI Light" panose="020B0502040204020203" pitchFamily="34" charset="0"/>
                        </a:rPr>
                        <a:t>Software Updates</a:t>
                      </a:r>
                      <a:endParaRPr lang="en-US" sz="2400" dirty="0">
                        <a:latin typeface="Segoe UI Light" panose="020B0502040204020203" pitchFamily="34" charset="0"/>
                        <a:cs typeface="Segoe UI Light" panose="020B0502040204020203" pitchFamily="34" charset="0"/>
                      </a:endParaRPr>
                    </a:p>
                  </a:txBody>
                  <a:tcPr marL="93260" marR="93260" marT="46630" marB="46630" anchor="ctr"/>
                </a:tc>
                <a:extLst>
                  <a:ext uri="{0D108BD9-81ED-4DB2-BD59-A6C34878D82A}">
                    <a16:rowId xmlns:a16="http://schemas.microsoft.com/office/drawing/2014/main" xmlns="" val="208249677"/>
                  </a:ext>
                </a:extLst>
              </a:tr>
              <a:tr h="782914">
                <a:tc>
                  <a:txBody>
                    <a:bodyPr/>
                    <a:lstStyle/>
                    <a:p>
                      <a:r>
                        <a:rPr lang="en-US" sz="2400" dirty="0" smtClean="0">
                          <a:latin typeface="Segoe UI Light" panose="020B0502040204020203" pitchFamily="34" charset="0"/>
                          <a:cs typeface="Segoe UI Light" panose="020B0502040204020203" pitchFamily="34" charset="0"/>
                        </a:rPr>
                        <a:t>02 | </a:t>
                      </a:r>
                      <a:r>
                        <a:rPr lang="en-US" sz="2400" baseline="0" dirty="0" smtClean="0">
                          <a:latin typeface="Segoe UI Light" panose="020B0502040204020203" pitchFamily="34" charset="0"/>
                          <a:cs typeface="Segoe UI Light" panose="020B0502040204020203" pitchFamily="34" charset="0"/>
                        </a:rPr>
                        <a:t>Application Management</a:t>
                      </a:r>
                      <a:endParaRPr lang="en-US" sz="2400" dirty="0">
                        <a:latin typeface="Segoe UI Light" panose="020B0502040204020203" pitchFamily="34" charset="0"/>
                        <a:cs typeface="Segoe UI Light" panose="020B0502040204020203" pitchFamily="34" charset="0"/>
                      </a:endParaRPr>
                    </a:p>
                  </a:txBody>
                  <a:tcPr marL="93260" marR="93260" marT="46630" marB="46630" anchor="ctr"/>
                </a:tc>
                <a:tc>
                  <a:txBody>
                    <a:bodyPr/>
                    <a:lstStyle/>
                    <a:p>
                      <a:pPr marL="541338" indent="-541338"/>
                      <a:r>
                        <a:rPr lang="en-US" sz="2400" dirty="0" smtClean="0">
                          <a:latin typeface="Segoe UI Light" panose="020B0502040204020203" pitchFamily="34" charset="0"/>
                          <a:cs typeface="Segoe UI Light" panose="020B0502040204020203" pitchFamily="34" charset="0"/>
                        </a:rPr>
                        <a:t>04</a:t>
                      </a:r>
                      <a:r>
                        <a:rPr lang="en-US" sz="2400" baseline="0" dirty="0" smtClean="0">
                          <a:latin typeface="Segoe UI Light" panose="020B0502040204020203" pitchFamily="34" charset="0"/>
                          <a:cs typeface="Segoe UI Light" panose="020B0502040204020203" pitchFamily="34" charset="0"/>
                        </a:rPr>
                        <a:t> | </a:t>
                      </a:r>
                      <a:r>
                        <a:rPr lang="en-ZA" sz="2400" baseline="0" dirty="0" smtClean="0">
                          <a:latin typeface="Segoe UI Light" panose="020B0502040204020203" pitchFamily="34" charset="0"/>
                          <a:cs typeface="Segoe UI Light" panose="020B0502040204020203" pitchFamily="34" charset="0"/>
                        </a:rPr>
                        <a:t>Operating System Deployment</a:t>
                      </a:r>
                      <a:endParaRPr lang="en-US" sz="2400" dirty="0">
                        <a:latin typeface="Segoe UI Light" panose="020B0502040204020203" pitchFamily="34" charset="0"/>
                        <a:cs typeface="Segoe UI Light" panose="020B0502040204020203" pitchFamily="34" charset="0"/>
                      </a:endParaRPr>
                    </a:p>
                  </a:txBody>
                  <a:tcPr marL="93260" marR="93260" marT="46630" marB="46630" anchor="ctr"/>
                </a:tc>
                <a:extLst>
                  <a:ext uri="{0D108BD9-81ED-4DB2-BD59-A6C34878D82A}">
                    <a16:rowId xmlns:a16="http://schemas.microsoft.com/office/drawing/2014/main" xmlns="" val="2315751171"/>
                  </a:ext>
                </a:extLst>
              </a:tr>
            </a:tbl>
          </a:graphicData>
        </a:graphic>
      </p:graphicFrame>
    </p:spTree>
    <p:extLst>
      <p:ext uri="{BB962C8B-B14F-4D97-AF65-F5344CB8AC3E}">
        <p14:creationId xmlns:p14="http://schemas.microsoft.com/office/powerpoint/2010/main" val="41626577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5029160"/>
          </a:xfrm>
        </p:spPr>
        <p:txBody>
          <a:bodyPr/>
          <a:lstStyle/>
          <a:p>
            <a:r>
              <a:rPr lang="en-US" dirty="0" smtClean="0"/>
              <a:t>Module 2:</a:t>
            </a:r>
            <a:br>
              <a:rPr lang="en-US" dirty="0" smtClean="0"/>
            </a:br>
            <a:r>
              <a:rPr lang="en-US" sz="6600" dirty="0"/>
              <a:t>Application Management</a:t>
            </a:r>
            <a:endParaRPr lang="en-US" dirty="0"/>
          </a:p>
        </p:txBody>
      </p:sp>
    </p:spTree>
    <p:extLst>
      <p:ext uri="{BB962C8B-B14F-4D97-AF65-F5344CB8AC3E}">
        <p14:creationId xmlns:p14="http://schemas.microsoft.com/office/powerpoint/2010/main" val="28826286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394165"/>
            <a:ext cx="11887200" cy="3323987"/>
          </a:xfrm>
        </p:spPr>
        <p:txBody>
          <a:bodyPr/>
          <a:lstStyle/>
          <a:p>
            <a:r>
              <a:rPr lang="en-ZA" dirty="0" smtClean="0"/>
              <a:t>Introduction </a:t>
            </a:r>
            <a:r>
              <a:rPr lang="en-ZA" dirty="0"/>
              <a:t>to Application </a:t>
            </a:r>
            <a:r>
              <a:rPr lang="en-ZA" dirty="0" smtClean="0"/>
              <a:t>Management</a:t>
            </a:r>
          </a:p>
          <a:p>
            <a:r>
              <a:rPr lang="en-ZA" dirty="0" smtClean="0"/>
              <a:t>Configuring </a:t>
            </a:r>
            <a:r>
              <a:rPr lang="en-ZA" dirty="0"/>
              <a:t>the Application </a:t>
            </a:r>
            <a:r>
              <a:rPr lang="en-ZA" dirty="0" err="1"/>
              <a:t>Catalog</a:t>
            </a:r>
            <a:r>
              <a:rPr lang="en-ZA" dirty="0"/>
              <a:t> and Software </a:t>
            </a:r>
            <a:r>
              <a:rPr lang="en-ZA" dirty="0" smtClean="0"/>
              <a:t>Center</a:t>
            </a:r>
            <a:endParaRPr lang="en-ZA" dirty="0"/>
          </a:p>
          <a:p>
            <a:r>
              <a:rPr lang="en-ZA" dirty="0" smtClean="0"/>
              <a:t>Operations </a:t>
            </a:r>
            <a:r>
              <a:rPr lang="en-ZA" dirty="0"/>
              <a:t>and </a:t>
            </a:r>
            <a:r>
              <a:rPr lang="en-ZA" dirty="0" smtClean="0"/>
              <a:t>Maintenance </a:t>
            </a:r>
            <a:endParaRPr lang="en-ZA" dirty="0"/>
          </a:p>
          <a:p>
            <a:r>
              <a:rPr lang="en-ZA" dirty="0" smtClean="0"/>
              <a:t>Packages </a:t>
            </a:r>
            <a:r>
              <a:rPr lang="en-ZA" dirty="0"/>
              <a:t>and </a:t>
            </a:r>
            <a:r>
              <a:rPr lang="en-ZA" dirty="0" smtClean="0"/>
              <a:t>Programs</a:t>
            </a:r>
            <a:endParaRPr lang="en-ZA" dirty="0"/>
          </a:p>
        </p:txBody>
      </p:sp>
      <p:sp>
        <p:nvSpPr>
          <p:cNvPr id="2" name="Title 1"/>
          <p:cNvSpPr>
            <a:spLocks noGrp="1"/>
          </p:cNvSpPr>
          <p:nvPr>
            <p:ph type="title"/>
          </p:nvPr>
        </p:nvSpPr>
        <p:spPr/>
        <p:txBody>
          <a:bodyPr/>
          <a:lstStyle/>
          <a:p>
            <a:pPr defTabSz="932742" fontAlgn="auto">
              <a:spcAft>
                <a:spcPts val="0"/>
              </a:spcAft>
              <a:defRPr/>
            </a:pPr>
            <a:r>
              <a:rPr dirty="0" smtClean="0">
                <a:ea typeface="+mn-ea"/>
              </a:rPr>
              <a:t>Module Overview</a:t>
            </a:r>
            <a:endParaRPr dirty="0">
              <a:ea typeface="+mn-ea"/>
            </a:endParaRPr>
          </a:p>
        </p:txBody>
      </p:sp>
      <p:grpSp>
        <p:nvGrpSpPr>
          <p:cNvPr id="30724" name="Group 10"/>
          <p:cNvGrpSpPr>
            <a:grpSpLocks/>
          </p:cNvGrpSpPr>
          <p:nvPr/>
        </p:nvGrpSpPr>
        <p:grpSpPr bwMode="auto">
          <a:xfrm>
            <a:off x="0" y="5792788"/>
            <a:ext cx="12461875" cy="1212850"/>
            <a:chOff x="0" y="5792009"/>
            <a:chExt cx="12462193" cy="1213141"/>
          </a:xfrm>
        </p:grpSpPr>
        <p:sp>
          <p:nvSpPr>
            <p:cNvPr id="14" name="Rectangle 1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97808"/>
                </a:solidFill>
                <a:latin typeface="Verdana" charset="0"/>
                <a:ea typeface="ＭＳ Ｐゴシック" charset="0"/>
                <a:cs typeface="Verdana" charset="0"/>
              </a:endParaRPr>
            </a:p>
          </p:txBody>
        </p:sp>
        <p:sp>
          <p:nvSpPr>
            <p:cNvPr id="15" name="Rectangle 1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FFFFF"/>
                </a:solidFill>
                <a:latin typeface="Verdana" charset="0"/>
                <a:ea typeface="ＭＳ Ｐゴシック" charset="0"/>
                <a:cs typeface="Verdana" charset="0"/>
              </a:endParaRPr>
            </a:p>
          </p:txBody>
        </p:sp>
        <p:pic>
          <p:nvPicPr>
            <p:cNvPr id="30727" name="Picture 15" descr="MVA-r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0983572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416386"/>
            <a:ext cx="11887200" cy="3927229"/>
          </a:xfrm>
        </p:spPr>
        <p:txBody>
          <a:bodyPr/>
          <a:lstStyle/>
          <a:p>
            <a:r>
              <a:rPr lang="en-ZA" sz="3800" dirty="0" smtClean="0"/>
              <a:t>Deployment </a:t>
            </a:r>
            <a:r>
              <a:rPr lang="en-ZA" sz="3800" dirty="0"/>
              <a:t>Types </a:t>
            </a:r>
            <a:r>
              <a:rPr lang="en-ZA" sz="3800" dirty="0" smtClean="0"/>
              <a:t>Supported</a:t>
            </a:r>
          </a:p>
          <a:p>
            <a:r>
              <a:rPr lang="en-ZA" sz="3800" dirty="0"/>
              <a:t>Planning for Application </a:t>
            </a:r>
            <a:r>
              <a:rPr lang="en-ZA" sz="3800" dirty="0" smtClean="0"/>
              <a:t>Management</a:t>
            </a:r>
          </a:p>
          <a:p>
            <a:r>
              <a:rPr lang="en-ZA" sz="3800" dirty="0" smtClean="0"/>
              <a:t>Application </a:t>
            </a:r>
            <a:r>
              <a:rPr lang="en-ZA" sz="3800" dirty="0" err="1"/>
              <a:t>Catalog</a:t>
            </a:r>
            <a:r>
              <a:rPr lang="en-ZA" sz="3800" dirty="0"/>
              <a:t>, Software Center</a:t>
            </a:r>
            <a:r>
              <a:rPr lang="en-ZA" sz="3800" dirty="0" smtClean="0"/>
              <a:t>, </a:t>
            </a:r>
            <a:r>
              <a:rPr lang="en-ZA" sz="3800" dirty="0"/>
              <a:t>Company </a:t>
            </a:r>
            <a:r>
              <a:rPr lang="en-ZA" sz="3800" dirty="0" smtClean="0"/>
              <a:t>Portal</a:t>
            </a:r>
          </a:p>
          <a:p>
            <a:r>
              <a:rPr lang="en-US" sz="3800" dirty="0"/>
              <a:t>User Device </a:t>
            </a:r>
            <a:r>
              <a:rPr lang="en-US" sz="3800" dirty="0" smtClean="0"/>
              <a:t>Affinity</a:t>
            </a:r>
          </a:p>
          <a:p>
            <a:r>
              <a:rPr lang="en-ZA" sz="3800" dirty="0"/>
              <a:t>Using App-V Virtual </a:t>
            </a:r>
            <a:r>
              <a:rPr lang="en-ZA" sz="3800" dirty="0" smtClean="0"/>
              <a:t>Applications</a:t>
            </a:r>
          </a:p>
          <a:p>
            <a:r>
              <a:rPr lang="en-US" sz="3800" dirty="0"/>
              <a:t>Application Management </a:t>
            </a:r>
            <a:r>
              <a:rPr lang="en-US" sz="3800" dirty="0" smtClean="0"/>
              <a:t>Workflow</a:t>
            </a:r>
            <a:endParaRPr lang="en-US" sz="3800" dirty="0"/>
          </a:p>
        </p:txBody>
      </p:sp>
      <p:sp>
        <p:nvSpPr>
          <p:cNvPr id="2" name="Title 1"/>
          <p:cNvSpPr>
            <a:spLocks noGrp="1"/>
          </p:cNvSpPr>
          <p:nvPr>
            <p:ph type="title"/>
          </p:nvPr>
        </p:nvSpPr>
        <p:spPr/>
        <p:txBody>
          <a:bodyPr/>
          <a:lstStyle/>
          <a:p>
            <a:pPr defTabSz="932742" fontAlgn="auto">
              <a:spcAft>
                <a:spcPts val="0"/>
              </a:spcAft>
              <a:defRPr/>
            </a:pPr>
            <a:r>
              <a:rPr lang="en-ZA" dirty="0">
                <a:ea typeface="+mn-ea"/>
              </a:rPr>
              <a:t>Introduction to Application </a:t>
            </a:r>
            <a:r>
              <a:rPr lang="en-ZA" dirty="0" smtClean="0">
                <a:ea typeface="+mn-ea"/>
              </a:rPr>
              <a:t>Management</a:t>
            </a:r>
            <a:endParaRPr dirty="0">
              <a:ea typeface="+mn-ea"/>
            </a:endParaRPr>
          </a:p>
        </p:txBody>
      </p:sp>
      <p:grpSp>
        <p:nvGrpSpPr>
          <p:cNvPr id="30724" name="Group 10"/>
          <p:cNvGrpSpPr>
            <a:grpSpLocks/>
          </p:cNvGrpSpPr>
          <p:nvPr/>
        </p:nvGrpSpPr>
        <p:grpSpPr bwMode="auto">
          <a:xfrm>
            <a:off x="0" y="5792788"/>
            <a:ext cx="12461875" cy="1212850"/>
            <a:chOff x="0" y="5792009"/>
            <a:chExt cx="12462193" cy="1213141"/>
          </a:xfrm>
        </p:grpSpPr>
        <p:sp>
          <p:nvSpPr>
            <p:cNvPr id="14" name="Rectangle 1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97808"/>
                </a:solidFill>
                <a:latin typeface="Verdana" charset="0"/>
                <a:ea typeface="ＭＳ Ｐゴシック" charset="0"/>
                <a:cs typeface="Verdana" charset="0"/>
              </a:endParaRPr>
            </a:p>
          </p:txBody>
        </p:sp>
        <p:sp>
          <p:nvSpPr>
            <p:cNvPr id="15" name="Rectangle 1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FFFFF"/>
                </a:solidFill>
                <a:latin typeface="Verdana" charset="0"/>
                <a:ea typeface="ＭＳ Ｐゴシック" charset="0"/>
                <a:cs typeface="Verdana" charset="0"/>
              </a:endParaRPr>
            </a:p>
          </p:txBody>
        </p:sp>
        <p:pic>
          <p:nvPicPr>
            <p:cNvPr id="30727" name="Picture 15" descr="MVA-r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0992053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387013"/>
            <a:ext cx="11887200" cy="4182683"/>
          </a:xfrm>
        </p:spPr>
        <p:txBody>
          <a:bodyPr/>
          <a:lstStyle/>
          <a:p>
            <a:pPr fontAlgn="ctr"/>
            <a:r>
              <a:rPr lang="en-ZA" sz="2400" b="1" dirty="0"/>
              <a:t>Windows app package (.</a:t>
            </a:r>
            <a:r>
              <a:rPr lang="en-ZA" sz="2400" b="1" dirty="0" err="1"/>
              <a:t>appx</a:t>
            </a:r>
            <a:r>
              <a:rPr lang="en-ZA" sz="2400" b="1" dirty="0"/>
              <a:t> file)</a:t>
            </a:r>
            <a:r>
              <a:rPr lang="en-ZA" sz="2400" dirty="0"/>
              <a:t> </a:t>
            </a:r>
          </a:p>
          <a:p>
            <a:pPr fontAlgn="ctr"/>
            <a:r>
              <a:rPr lang="en-ZA" sz="2400" b="1" dirty="0"/>
              <a:t>Windows app package (in the Windows Store)</a:t>
            </a:r>
            <a:r>
              <a:rPr lang="en-ZA" sz="2400" dirty="0"/>
              <a:t> </a:t>
            </a:r>
          </a:p>
          <a:p>
            <a:pPr fontAlgn="ctr"/>
            <a:r>
              <a:rPr lang="en-ZA" sz="2400" b="1" dirty="0"/>
              <a:t>Microsoft Application Virtualization 5</a:t>
            </a:r>
            <a:r>
              <a:rPr lang="en-ZA" sz="2400" dirty="0"/>
              <a:t> </a:t>
            </a:r>
          </a:p>
          <a:p>
            <a:pPr fontAlgn="ctr"/>
            <a:r>
              <a:rPr lang="en-ZA" sz="2400" b="1" dirty="0"/>
              <a:t>Windows Phone app package (*.</a:t>
            </a:r>
            <a:r>
              <a:rPr lang="en-ZA" sz="2400" b="1" dirty="0" err="1"/>
              <a:t>xap</a:t>
            </a:r>
            <a:r>
              <a:rPr lang="en-ZA" sz="2400" b="1" dirty="0"/>
              <a:t> file)</a:t>
            </a:r>
            <a:r>
              <a:rPr lang="en-ZA" sz="2400" dirty="0"/>
              <a:t> </a:t>
            </a:r>
          </a:p>
          <a:p>
            <a:pPr fontAlgn="ctr"/>
            <a:r>
              <a:rPr lang="en-ZA" sz="2400" b="1" dirty="0" smtClean="0"/>
              <a:t>Windows </a:t>
            </a:r>
            <a:r>
              <a:rPr lang="en-ZA" sz="2400" b="1" dirty="0"/>
              <a:t>Phone app package (in the Windows Phone Store)</a:t>
            </a:r>
            <a:r>
              <a:rPr lang="en-ZA" sz="2400" dirty="0"/>
              <a:t> </a:t>
            </a:r>
          </a:p>
          <a:p>
            <a:pPr fontAlgn="ctr"/>
            <a:r>
              <a:rPr lang="nn-NO" sz="2400" b="1" dirty="0"/>
              <a:t>App package for iOS (*.ipa file)</a:t>
            </a:r>
            <a:r>
              <a:rPr lang="nn-NO" sz="2400" dirty="0"/>
              <a:t> </a:t>
            </a:r>
            <a:endParaRPr lang="en-ZA" sz="2400" dirty="0"/>
          </a:p>
          <a:p>
            <a:pPr fontAlgn="ctr"/>
            <a:r>
              <a:rPr lang="en-ZA" sz="2400" b="1" dirty="0"/>
              <a:t>App package for iOS from App Store</a:t>
            </a:r>
            <a:r>
              <a:rPr lang="en-ZA" sz="2400" dirty="0"/>
              <a:t> </a:t>
            </a:r>
          </a:p>
          <a:p>
            <a:pPr fontAlgn="ctr"/>
            <a:r>
              <a:rPr lang="en-ZA" sz="2400" b="1" dirty="0"/>
              <a:t>App package for Android (*.</a:t>
            </a:r>
            <a:r>
              <a:rPr lang="en-ZA" sz="2400" b="1" dirty="0" err="1"/>
              <a:t>apk</a:t>
            </a:r>
            <a:r>
              <a:rPr lang="en-ZA" sz="2400" b="1" dirty="0"/>
              <a:t> file)</a:t>
            </a:r>
            <a:r>
              <a:rPr lang="en-ZA" sz="2400" dirty="0"/>
              <a:t> </a:t>
            </a:r>
          </a:p>
          <a:p>
            <a:pPr fontAlgn="ctr"/>
            <a:r>
              <a:rPr lang="en-ZA" sz="2400" b="1" dirty="0"/>
              <a:t>App package for Android on Google Play</a:t>
            </a:r>
            <a:r>
              <a:rPr lang="en-ZA" sz="2400" dirty="0"/>
              <a:t> </a:t>
            </a:r>
          </a:p>
          <a:p>
            <a:pPr fontAlgn="ctr"/>
            <a:r>
              <a:rPr lang="en-ZA" sz="2400" b="1" dirty="0"/>
              <a:t>Mac OS X</a:t>
            </a:r>
            <a:r>
              <a:rPr lang="en-ZA" sz="2400" dirty="0"/>
              <a:t> </a:t>
            </a:r>
          </a:p>
        </p:txBody>
      </p:sp>
      <p:sp>
        <p:nvSpPr>
          <p:cNvPr id="2" name="Title 1"/>
          <p:cNvSpPr>
            <a:spLocks noGrp="1"/>
          </p:cNvSpPr>
          <p:nvPr>
            <p:ph type="title"/>
          </p:nvPr>
        </p:nvSpPr>
        <p:spPr/>
        <p:txBody>
          <a:bodyPr/>
          <a:lstStyle/>
          <a:p>
            <a:pPr defTabSz="932742" fontAlgn="auto">
              <a:spcAft>
                <a:spcPts val="0"/>
              </a:spcAft>
              <a:defRPr/>
            </a:pPr>
            <a:r>
              <a:rPr lang="en-ZA" dirty="0" smtClean="0">
                <a:ea typeface="+mn-ea"/>
              </a:rPr>
              <a:t>Deployment Types</a:t>
            </a:r>
            <a:endParaRPr dirty="0">
              <a:ea typeface="+mn-ea"/>
            </a:endParaRPr>
          </a:p>
        </p:txBody>
      </p:sp>
      <p:grpSp>
        <p:nvGrpSpPr>
          <p:cNvPr id="30724" name="Group 10"/>
          <p:cNvGrpSpPr>
            <a:grpSpLocks/>
          </p:cNvGrpSpPr>
          <p:nvPr/>
        </p:nvGrpSpPr>
        <p:grpSpPr bwMode="auto">
          <a:xfrm>
            <a:off x="0" y="5792788"/>
            <a:ext cx="12461875" cy="1212850"/>
            <a:chOff x="0" y="5792009"/>
            <a:chExt cx="12462193" cy="1213141"/>
          </a:xfrm>
        </p:grpSpPr>
        <p:sp>
          <p:nvSpPr>
            <p:cNvPr id="14" name="Rectangle 1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97808"/>
                </a:solidFill>
                <a:latin typeface="Verdana" charset="0"/>
                <a:ea typeface="ＭＳ Ｐゴシック" charset="0"/>
                <a:cs typeface="Verdana" charset="0"/>
              </a:endParaRPr>
            </a:p>
          </p:txBody>
        </p:sp>
        <p:sp>
          <p:nvSpPr>
            <p:cNvPr id="15" name="Rectangle 1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FFFFF"/>
                </a:solidFill>
                <a:latin typeface="Verdana" charset="0"/>
                <a:ea typeface="ＭＳ Ｐゴシック" charset="0"/>
                <a:cs typeface="Verdana" charset="0"/>
              </a:endParaRPr>
            </a:p>
          </p:txBody>
        </p:sp>
        <p:pic>
          <p:nvPicPr>
            <p:cNvPr id="30727" name="Picture 15" descr="MVA-rev.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3271857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5029160"/>
          </a:xfrm>
        </p:spPr>
        <p:txBody>
          <a:bodyPr/>
          <a:lstStyle/>
          <a:p>
            <a:r>
              <a:rPr lang="en-US" dirty="0" smtClean="0"/>
              <a:t>Demo</a:t>
            </a:r>
            <a:br>
              <a:rPr lang="en-US" dirty="0" smtClean="0"/>
            </a:br>
            <a:r>
              <a:rPr lang="en-US" sz="7200" dirty="0" smtClean="0"/>
              <a:t>Deployment Types</a:t>
            </a:r>
            <a:endParaRPr lang="en-US" dirty="0"/>
          </a:p>
        </p:txBody>
      </p:sp>
    </p:spTree>
    <p:extLst>
      <p:ext uri="{BB962C8B-B14F-4D97-AF65-F5344CB8AC3E}">
        <p14:creationId xmlns:p14="http://schemas.microsoft.com/office/powerpoint/2010/main" val="10279768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453421"/>
            <a:ext cx="11887200" cy="4001095"/>
          </a:xfrm>
        </p:spPr>
        <p:txBody>
          <a:bodyPr/>
          <a:lstStyle/>
          <a:p>
            <a:r>
              <a:rPr lang="en-ZA" dirty="0" smtClean="0"/>
              <a:t>Prerequisites for Application Management</a:t>
            </a:r>
          </a:p>
          <a:p>
            <a:r>
              <a:rPr lang="en-ZA" dirty="0" smtClean="0"/>
              <a:t>Best Practices for Application Management</a:t>
            </a:r>
          </a:p>
          <a:p>
            <a:r>
              <a:rPr lang="en-ZA" dirty="0" smtClean="0"/>
              <a:t>Planning </a:t>
            </a:r>
            <a:r>
              <a:rPr lang="en-ZA" dirty="0"/>
              <a:t>to Deploy Windows 8 </a:t>
            </a:r>
            <a:r>
              <a:rPr lang="en-ZA" dirty="0" smtClean="0"/>
              <a:t>Apps</a:t>
            </a:r>
          </a:p>
          <a:p>
            <a:r>
              <a:rPr lang="en-ZA" dirty="0" smtClean="0"/>
              <a:t>Planning </a:t>
            </a:r>
            <a:r>
              <a:rPr lang="en-ZA" dirty="0"/>
              <a:t>for App-V Integration with Configuration Manager </a:t>
            </a:r>
            <a:endParaRPr lang="en-ZA" dirty="0" smtClean="0"/>
          </a:p>
          <a:p>
            <a:pPr marL="0" indent="0">
              <a:buNone/>
            </a:pPr>
            <a:r>
              <a:rPr lang="en-ZA" dirty="0" smtClean="0"/>
              <a:t>      </a:t>
            </a:r>
            <a:r>
              <a:rPr lang="en-US" sz="3200" dirty="0" smtClean="0">
                <a:hlinkClick r:id="rId3"/>
              </a:rPr>
              <a:t>https</a:t>
            </a:r>
            <a:r>
              <a:rPr lang="en-US" sz="3200" dirty="0">
                <a:hlinkClick r:id="rId3"/>
              </a:rPr>
              <a:t>://</a:t>
            </a:r>
            <a:r>
              <a:rPr lang="en-US" sz="3200" dirty="0" smtClean="0">
                <a:hlinkClick r:id="rId3"/>
              </a:rPr>
              <a:t>technet.microsoft.com/en-us/library/gg699370.aspx</a:t>
            </a:r>
            <a:r>
              <a:rPr lang="en-US" sz="3200" dirty="0" smtClean="0"/>
              <a:t> </a:t>
            </a:r>
            <a:endParaRPr lang="en-US" sz="3200" dirty="0"/>
          </a:p>
        </p:txBody>
      </p:sp>
      <p:sp>
        <p:nvSpPr>
          <p:cNvPr id="2" name="Title 1"/>
          <p:cNvSpPr>
            <a:spLocks noGrp="1"/>
          </p:cNvSpPr>
          <p:nvPr>
            <p:ph type="title"/>
          </p:nvPr>
        </p:nvSpPr>
        <p:spPr/>
        <p:txBody>
          <a:bodyPr/>
          <a:lstStyle/>
          <a:p>
            <a:pPr defTabSz="932742" fontAlgn="auto">
              <a:spcAft>
                <a:spcPts val="0"/>
              </a:spcAft>
              <a:defRPr/>
            </a:pPr>
            <a:r>
              <a:rPr lang="en-ZA" dirty="0">
                <a:ea typeface="+mn-ea"/>
              </a:rPr>
              <a:t>Planning for Application </a:t>
            </a:r>
            <a:r>
              <a:rPr lang="en-ZA" dirty="0" smtClean="0">
                <a:ea typeface="+mn-ea"/>
              </a:rPr>
              <a:t>Management</a:t>
            </a:r>
            <a:endParaRPr dirty="0">
              <a:ea typeface="+mn-ea"/>
            </a:endParaRPr>
          </a:p>
        </p:txBody>
      </p:sp>
      <p:grpSp>
        <p:nvGrpSpPr>
          <p:cNvPr id="30724" name="Group 10"/>
          <p:cNvGrpSpPr>
            <a:grpSpLocks/>
          </p:cNvGrpSpPr>
          <p:nvPr/>
        </p:nvGrpSpPr>
        <p:grpSpPr bwMode="auto">
          <a:xfrm>
            <a:off x="0" y="5792788"/>
            <a:ext cx="12461875" cy="1212850"/>
            <a:chOff x="0" y="5792009"/>
            <a:chExt cx="12462193" cy="1213141"/>
          </a:xfrm>
        </p:grpSpPr>
        <p:sp>
          <p:nvSpPr>
            <p:cNvPr id="14" name="Rectangle 13"/>
            <p:cNvSpPr/>
            <p:nvPr/>
          </p:nvSpPr>
          <p:spPr bwMode="auto">
            <a:xfrm>
              <a:off x="0" y="5792009"/>
              <a:ext cx="4206982" cy="1213141"/>
            </a:xfrm>
            <a:prstGeom prst="rect">
              <a:avLst/>
            </a:prstGeom>
            <a:solidFill>
              <a:srgbClr val="169FEB"/>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97808"/>
                </a:solidFill>
                <a:latin typeface="Verdana" charset="0"/>
                <a:ea typeface="ＭＳ Ｐゴシック" charset="0"/>
                <a:cs typeface="Verdana" charset="0"/>
              </a:endParaRPr>
            </a:p>
          </p:txBody>
        </p:sp>
        <p:sp>
          <p:nvSpPr>
            <p:cNvPr id="15" name="Rectangle 14"/>
            <p:cNvSpPr/>
            <p:nvPr/>
          </p:nvSpPr>
          <p:spPr bwMode="auto">
            <a:xfrm>
              <a:off x="4206982" y="5792009"/>
              <a:ext cx="8255211" cy="121314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0"/>
            <a:lstStyle/>
            <a:p>
              <a:pPr algn="ctr" defTabSz="932742" fontAlgn="auto">
                <a:lnSpc>
                  <a:spcPct val="90000"/>
                </a:lnSpc>
                <a:spcBef>
                  <a:spcPts val="0"/>
                </a:spcBef>
                <a:spcAft>
                  <a:spcPts val="600"/>
                </a:spcAft>
                <a:defRPr/>
              </a:pPr>
              <a:endParaRPr lang="en-US" sz="1000" b="1">
                <a:solidFill>
                  <a:srgbClr val="FFFFFF"/>
                </a:solidFill>
                <a:latin typeface="Verdana" charset="0"/>
                <a:ea typeface="ＭＳ Ｐゴシック" charset="0"/>
                <a:cs typeface="Verdana" charset="0"/>
              </a:endParaRPr>
            </a:p>
          </p:txBody>
        </p:sp>
        <p:pic>
          <p:nvPicPr>
            <p:cNvPr id="30727" name="Picture 15" descr="MVA-re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702" y="5966115"/>
              <a:ext cx="1280146" cy="48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1615078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Windows_Server_Management_Marketing_Template_16x9_v10">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0.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3.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4.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5.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6.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7.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8.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9.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5351508-46ca-4454-b07c-bc767568d5f1" ContentTypeId="0x0101009148F5A04DDD49CBA7127AADA5FB792B00AADE34325A8B49CDA8BB4DB53328F2140042A8F7EFA3D8428BA83C1DD618D41277"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2f90a3b6-08c8-4148-8fff-0427b40d8fc9"/>
    <ImageCreateDate xmlns="EB693DEA-2256-4DD9-8FF3-783287AC6516" xsi:nil="true"/>
    <ColorspaceTaxHTField0 xmlns="2f90a3b6-08c8-4148-8fff-0427b40d8fc9">
      <Terms xmlns="http://schemas.microsoft.com/office/infopath/2007/PartnerControls"/>
    </ColorspaceTaxHTField0>
    <EnclosureTypeTaxHTField0 xmlns="2f90a3b6-08c8-4148-8fff-0427b40d8fc9">
      <Terms xmlns="http://schemas.microsoft.com/office/infopath/2007/PartnerControls"/>
    </EnclosureTypeTaxHTField0>
    <MediaPlayLength xmlns="2f90a3b6-08c8-4148-8fff-0427b40d8fc9" xsi:nil="true"/>
    <VideoCodec xmlns="2f90a3b6-08c8-4148-8fff-0427b40d8fc9" xsi:nil="true"/>
    <ExifArtist xmlns="2f90a3b6-08c8-4148-8fff-0427b40d8fc9" xsi:nil="true"/>
    <ExifMake xmlns="2f90a3b6-08c8-4148-8fff-0427b40d8fc9" xsi:nil="true"/>
    <FlashFrameRate xmlns="2f90a3b6-08c8-4148-8fff-0427b40d8fc9" xsi:nil="true"/>
    <PhotoshopCopyrightNotice xmlns="2f90a3b6-08c8-4148-8fff-0427b40d8fc9" xsi:nil="true"/>
    <PhotoshopCopyrightStatusTaxHTField0 xmlns="2f90a3b6-08c8-4148-8fff-0427b40d8fc9">
      <Terms xmlns="http://schemas.microsoft.com/office/infopath/2007/PartnerControls"/>
    </PhotoshopCopyrightStatusTaxHTField0>
    <PublicationDate xmlns="2f90a3b6-08c8-4148-8fff-0427b40d8fc9" xsi:nil="true"/>
    <SEOPrettyURL xmlns="2f90a3b6-08c8-4148-8fff-0427b40d8fc9" xsi:nil="true"/>
    <VerticalIndustryTaxHTField0 xmlns="2f90a3b6-08c8-4148-8fff-0427b40d8fc9">
      <Terms xmlns="http://schemas.microsoft.com/office/infopath/2007/PartnerControls"/>
    </VerticalIndustryTaxHTField0>
    <AssetURL xmlns="2f90a3b6-08c8-4148-8fff-0427b40d8fc9" xsi:nil="true"/>
    <Caption xmlns="2f90a3b6-08c8-4148-8fff-0427b40d8fc9" xsi:nil="true"/>
    <ExifFlashReturnStatusTaxHTField0 xmlns="2f90a3b6-08c8-4148-8fff-0427b40d8fc9">
      <Terms xmlns="http://schemas.microsoft.com/office/infopath/2007/PartnerControls"/>
    </ExifFlashReturnStatusTaxHTField0>
    <ExifISOSpeedRatings xmlns="2f90a3b6-08c8-4148-8fff-0427b40d8fc9" xsi:nil="true"/>
    <ProfileColorSpace xmlns="2f90a3b6-08c8-4148-8fff-0427b40d8fc9" xsi:nil="true"/>
    <SyndicationURL xmlns="2f90a3b6-08c8-4148-8fff-0427b40d8fc9" xsi:nil="true"/>
    <VideoFrameRate xmlns="2f90a3b6-08c8-4148-8fff-0427b40d8fc9" xsi:nil="true"/>
    <USBMODepartmentTaxHTField0 xmlns="2f90a3b6-08c8-4148-8fff-0427b40d8fc9">
      <Terms xmlns="http://schemas.microsoft.com/office/infopath/2007/PartnerControls"/>
    </USBMODepartmentTaxHTField0>
    <ExifExposureBias xmlns="2f90a3b6-08c8-4148-8fff-0427b40d8fc9" xsi:nil="true"/>
    <ExifFlashModeTaxHTField0 xmlns="2f90a3b6-08c8-4148-8fff-0427b40d8fc9">
      <Terms xmlns="http://schemas.microsoft.com/office/infopath/2007/PartnerControls"/>
    </ExifFlashModeTaxHTField0>
    <IndividualCustomerSegmentTaxHTField0 xmlns="2f90a3b6-08c8-4148-8fff-0427b40d8fc9">
      <Terms xmlns="http://schemas.microsoft.com/office/infopath/2007/PartnerControls"/>
    </IndividualCustomerSegmentTaxHTField0>
    <SEOMetaKeywords xmlns="2f90a3b6-08c8-4148-8fff-0427b40d8fc9" xsi:nil="true"/>
    <ExifCopyright xmlns="2f90a3b6-08c8-4148-8fff-0427b40d8fc9" xsi:nil="true"/>
    <ExifSubjectDistance xmlns="2f90a3b6-08c8-4148-8fff-0427b40d8fc9" xsi:nil="true"/>
    <LocaleTaxHTField0 xmlns="2f90a3b6-08c8-4148-8fff-0427b40d8fc9">
      <Terms xmlns="http://schemas.microsoft.com/office/infopath/2007/PartnerControls"/>
    </LocaleTaxHTField0>
    <PhotoshopDateCreated xmlns="2f90a3b6-08c8-4148-8fff-0427b40d8fc9" xsi:nil="true"/>
    <VideoBitRate xmlns="2f90a3b6-08c8-4148-8fff-0427b40d8fc9" xsi:nil="true"/>
    <CountryTaxHTField0 xmlns="2f90a3b6-08c8-4148-8fff-0427b40d8fc9">
      <Terms xmlns="http://schemas.microsoft.com/office/infopath/2007/PartnerControls"/>
    </CountryTaxHTField0>
    <ExifExposureTime xmlns="2f90a3b6-08c8-4148-8fff-0427b40d8fc9" xsi:nil="true"/>
    <ExifMeteringModeTaxHTField0 xmlns="2f90a3b6-08c8-4148-8fff-0427b40d8fc9">
      <Terms xmlns="http://schemas.microsoft.com/office/infopath/2007/PartnerControls"/>
    </ExifMeteringModeTaxHTField0>
    <LCID xmlns="2f90a3b6-08c8-4148-8fff-0427b40d8fc9" xsi:nil="true"/>
    <PageCount xmlns="2f90a3b6-08c8-4148-8fff-0427b40d8fc9" xsi:nil="true"/>
    <VideoPreviewSize xmlns="2f90a3b6-08c8-4148-8fff-0427b40d8fc9" xsi:nil="true"/>
    <Dimensions xmlns="2f90a3b6-08c8-4148-8fff-0427b40d8fc9" xsi:nil="true"/>
    <ExifSoftware xmlns="2f90a3b6-08c8-4148-8fff-0427b40d8fc9" xsi:nil="true"/>
    <PartNo xmlns="2f90a3b6-08c8-4148-8fff-0427b40d8fc9" xsi:nil="true"/>
    <DevelopmentLanguageTaxHTField0 xmlns="2f90a3b6-08c8-4148-8fff-0427b40d8fc9">
      <Terms xmlns="http://schemas.microsoft.com/office/infopath/2007/PartnerControls"/>
    </DevelopmentLanguageTaxHTField0>
    <ProfileDescription xmlns="2f90a3b6-08c8-4148-8fff-0427b40d8fc9" xsi:nil="true"/>
    <ExifFlashRedEyeModeTaxHTField0 xmlns="2f90a3b6-08c8-4148-8fff-0427b40d8fc9">
      <Terms xmlns="http://schemas.microsoft.com/office/infopath/2007/PartnerControls"/>
    </ExifFlashRedEyeModeTaxHTField0>
    <FlashFrameCount xmlns="2f90a3b6-08c8-4148-8fff-0427b40d8fc9" xsi:nil="true"/>
    <HorizontalBusinessSolutionsTaxHTField0 xmlns="2f90a3b6-08c8-4148-8fff-0427b40d8fc9">
      <Terms xmlns="http://schemas.microsoft.com/office/infopath/2007/PartnerControls"/>
    </HorizontalBusinessSolutionsTaxHTField0>
    <ExifModel xmlns="2f90a3b6-08c8-4148-8fff-0427b40d8fc9" xsi:nil="true"/>
    <LegacyID xmlns="2f90a3b6-08c8-4148-8fff-0427b40d8fc9" xsi:nil="true"/>
    <SEOMetaTitle xmlns="2f90a3b6-08c8-4148-8fff-0427b40d8fc9" xsi:nil="true"/>
    <VideoFrames xmlns="2f90a3b6-08c8-4148-8fff-0427b40d8fc9" xsi:nil="true"/>
    <AssetTypeTaxHTField0 xmlns="2f90a3b6-08c8-4148-8fff-0427b40d8fc9">
      <Terms xmlns="http://schemas.microsoft.com/office/infopath/2007/PartnerControls"/>
    </AssetTypeTaxHTField0>
    <ExifFlashFunctionTaxHTField0 xmlns="2f90a3b6-08c8-4148-8fff-0427b40d8fc9">
      <Terms xmlns="http://schemas.microsoft.com/office/infopath/2007/PartnerControls"/>
    </ExifFlashFunctionTaxHTField0>
    <USBMOLanguageTaxHTField0 xmlns="2f90a3b6-08c8-4148-8fff-0427b40d8fc9">
      <Terms xmlns="http://schemas.microsoft.com/office/infopath/2007/PartnerControls"/>
    </USBMOLanguageTaxHTField0>
    <Syndicatable xmlns="2f90a3b6-08c8-4148-8fff-0427b40d8fc9" xsi:nil="true"/>
    <SyndicationEndDate xmlns="2f90a3b6-08c8-4148-8fff-0427b40d8fc9" xsi:nil="true"/>
    <ContentPurposeTaxHTField0 xmlns="2f90a3b6-08c8-4148-8fff-0427b40d8fc9">
      <Terms xmlns="http://schemas.microsoft.com/office/infopath/2007/PartnerControls"/>
    </ContentPurposeTaxHTField0>
    <ElementTypeTaxHTField0 xmlns="2f90a3b6-08c8-4148-8fff-0427b40d8fc9">
      <Terms xmlns="http://schemas.microsoft.com/office/infopath/2007/PartnerControls"/>
    </ElementTypeTaxHTField0>
    <ExifMaxApertureValue xmlns="2f90a3b6-08c8-4148-8fff-0427b40d8fc9" xsi:nil="true"/>
    <ImageColorScheme xmlns="2f90a3b6-08c8-4148-8fff-0427b40d8fc9" xsi:nil="true"/>
    <OrganizationalCustomerSegmentTaxHTField0 xmlns="2f90a3b6-08c8-4148-8fff-0427b40d8fc9">
      <Terms xmlns="http://schemas.microsoft.com/office/infopath/2007/PartnerControls"/>
    </OrganizationalCustomerSegmentTaxHTField0>
    <UTCOffset xmlns="2f90a3b6-08c8-4148-8fff-0427b40d8fc9" xsi:nil="true"/>
    <DistributionChannelTaxHTField0 xmlns="2f90a3b6-08c8-4148-8fff-0427b40d8fc9">
      <Terms xmlns="http://schemas.microsoft.com/office/infopath/2007/PartnerControls"/>
    </DistributionChannelTaxHTField0>
    <ExifExposureProgramTaxHTField0 xmlns="2f90a3b6-08c8-4148-8fff-0427b40d8fc9">
      <Terms xmlns="http://schemas.microsoft.com/office/infopath/2007/PartnerControls"/>
    </ExifExposureProgramTaxHTField0>
    <PhotoshopCaption xmlns="2f90a3b6-08c8-4148-8fff-0427b40d8fc9" xsi:nil="true"/>
    <Resolution xmlns="2f90a3b6-08c8-4148-8fff-0427b40d8fc9" xsi:nil="true"/>
    <ExifFlashFiredStatusTaxHTField0 xmlns="2f90a3b6-08c8-4148-8fff-0427b40d8fc9">
      <Terms xmlns="http://schemas.microsoft.com/office/infopath/2007/PartnerControls"/>
    </ExifFlashFiredStatusTaxHTField0>
    <ExifImageDescription xmlns="2f90a3b6-08c8-4148-8fff-0427b40d8fc9" xsi:nil="true"/>
    <GeographyTaxHTField0 xmlns="2f90a3b6-08c8-4148-8fff-0427b40d8fc9">
      <Terms xmlns="http://schemas.microsoft.com/office/infopath/2007/PartnerControls"/>
    </GeographyTaxHTField0>
    <SolutionTaxHTField0 xmlns="2f90a3b6-08c8-4148-8fff-0427b40d8fc9">
      <Terms xmlns="http://schemas.microsoft.com/office/infopath/2007/PartnerControls"/>
    </SolutionTaxHTField0>
    <USBMODescription xmlns="2f90a3b6-08c8-4148-8fff-0427b40d8fc9" xsi:nil="true"/>
    <ExifSensingMethodTaxHTField0 xmlns="2f90a3b6-08c8-4148-8fff-0427b40d8fc9">
      <Terms xmlns="http://schemas.microsoft.com/office/infopath/2007/PartnerControls"/>
    </ExifSensingMethodTaxHTField0>
    <JobRoleTaxHTField0 xmlns="2f90a3b6-08c8-4148-8fff-0427b40d8fc9">
      <Terms xmlns="http://schemas.microsoft.com/office/infopath/2007/PartnerControls"/>
    </JobRoleTaxHTField0>
    <SyndicationStartDate xmlns="2f90a3b6-08c8-4148-8fff-0427b40d8fc9" xsi:nil="true"/>
    <BitDepth xmlns="2f90a3b6-08c8-4148-8fff-0427b40d8fc9" xsi:nil="true"/>
    <DeletionDate xmlns="2f90a3b6-08c8-4148-8fff-0427b40d8fc9" xsi:nil="true"/>
    <ExifFNumber xmlns="2f90a3b6-08c8-4148-8fff-0427b40d8fc9" xsi:nil="true"/>
    <ExifFocalLength xmlns="2f90a3b6-08c8-4148-8fff-0427b40d8fc9" xsi:nil="true"/>
    <ProductsTaxHTField0 xmlns="2f90a3b6-08c8-4148-8fff-0427b40d8fc9">
      <Terms xmlns="http://schemas.microsoft.com/office/infopath/2007/PartnerControls"/>
    </ProductsTaxHTField0>
    <ProductAreaTaxHTField0 xmlns="2f90a3b6-08c8-4148-8fff-0427b40d8fc9">
      <Terms xmlns="http://schemas.microsoft.com/office/infopath/2007/PartnerControls"/>
    </ProductAreaTaxHTField0>
    <wic_System_Copyright xmlns="http://schemas.microsoft.com/sharepoint/v3/fields" xsi:nil="true"/>
    <OriginalCreator xmlns="2f90a3b6-08c8-4148-8fff-0427b40d8fc9" xsi:nil="true"/>
    <ExifApertureValue xmlns="2f90a3b6-08c8-4148-8fff-0427b40d8fc9" xsi:nil="true"/>
    <ExifDateTime xmlns="2f90a3b6-08c8-4148-8fff-0427b40d8fc9" xsi:nil="true"/>
    <ExifLightSourceTaxHTField0 xmlns="2f90a3b6-08c8-4148-8fff-0427b40d8fc9">
      <Terms xmlns="http://schemas.microsoft.com/office/infopath/2007/PartnerControls"/>
    </ExifLightSourceTaxHTField0>
    <ExifShutterSpeed xmlns="2f90a3b6-08c8-4148-8fff-0427b40d8fc9" xsi:nil="true"/>
    <ResponsibleGroup xmlns="2f90a3b6-08c8-4148-8fff-0427b40d8fc9" xsi:nil="true"/>
    <Comments xmlns="http://schemas.microsoft.com/sharepoint/v3" xsi:nil="true"/>
    <SEOMetaDescription xmlns="2f90a3b6-08c8-4148-8fff-0427b40d8f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MASS MediaBank Image" ma:contentTypeID="0x0101009148F5A04DDD49CBA7127AADA5FB792B00AADE34325A8B49CDA8BB4DB53328F2140042A8F7EFA3D8428BA83C1DD618D41277008B7D58F6637A6449A868D36ABEDD5D7D" ma:contentTypeVersion="1" ma:contentTypeDescription="Upload an image." ma:contentTypeScope="" ma:versionID="cf5d87ef76ae645aeecfd1524f32f789">
  <xsd:schema xmlns:xsd="http://www.w3.org/2001/XMLSchema" xmlns:xs="http://www.w3.org/2001/XMLSchema" xmlns:p="http://schemas.microsoft.com/office/2006/metadata/properties" xmlns:ns1="http://schemas.microsoft.com/sharepoint/v3" xmlns:ns2="EB693DEA-2256-4DD9-8FF3-783287AC6516" xmlns:ns3="http://schemas.microsoft.com/sharepoint/v3/fields" xmlns:ns4="2f90a3b6-08c8-4148-8fff-0427b40d8fc9" targetNamespace="http://schemas.microsoft.com/office/2006/metadata/properties" ma:root="true" ma:fieldsID="659fa2edc7c82f120babd68af08693e1" ns1:_="" ns2:_="" ns3:_="" ns4:_="">
    <xsd:import namespace="http://schemas.microsoft.com/sharepoint/v3"/>
    <xsd:import namespace="EB693DEA-2256-4DD9-8FF3-783287AC6516"/>
    <xsd:import namespace="http://schemas.microsoft.com/sharepoint/v3/fields"/>
    <xsd:import namespace="2f90a3b6-08c8-4148-8fff-0427b40d8fc9"/>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AssetURL" minOccurs="0"/>
                <xsd:element ref="ns4:AssetTypeTaxHTField0" minOccurs="0"/>
                <xsd:element ref="ns4:TaxCatchAll" minOccurs="0"/>
                <xsd:element ref="ns4:TaxCatchAllLabel" minOccurs="0"/>
                <xsd:element ref="ns4:BitDepth" minOccurs="0"/>
                <xsd:element ref="ns4:Caption" minOccurs="0"/>
                <xsd:element ref="ns4:ColorspaceTaxHTField0" minOccurs="0"/>
                <xsd:element ref="ns1:Comments" minOccurs="0"/>
                <xsd:element ref="ns4:ContentPurposeTaxHTField0" minOccurs="0"/>
                <xsd:element ref="ns4:CountryTaxHTField0" minOccurs="0"/>
                <xsd:element ref="ns4:DeletionDate" minOccurs="0"/>
                <xsd:element ref="ns4:USBMODepartmentTaxHTField0" minOccurs="0"/>
                <xsd:element ref="ns4:USBMODescription" minOccurs="0"/>
                <xsd:element ref="ns4:DevelopmentLanguageTaxHTField0" minOccurs="0"/>
                <xsd:element ref="ns4:Dimensions" minOccurs="0"/>
                <xsd:element ref="ns4:DistributionChannelTaxHTField0" minOccurs="0"/>
                <xsd:element ref="ns4:ElementTypeTaxHTField0" minOccurs="0"/>
                <xsd:element ref="ns4:EnclosureTypeTaxHTField0" minOccurs="0"/>
                <xsd:element ref="ns4:ExifApertureValue" minOccurs="0"/>
                <xsd:element ref="ns4:ExifArtist" minOccurs="0"/>
                <xsd:element ref="ns4:ExifCopyright" minOccurs="0"/>
                <xsd:element ref="ns4:ExifDateTime" minOccurs="0"/>
                <xsd:element ref="ns4:ExifExposureBias" minOccurs="0"/>
                <xsd:element ref="ns4:ExifExposureProgramTaxHTField0" minOccurs="0"/>
                <xsd:element ref="ns4:ExifExposureTime" minOccurs="0"/>
                <xsd:element ref="ns4:ExifFNumber" minOccurs="0"/>
                <xsd:element ref="ns4:ExifFlashFiredStatusTaxHTField0" minOccurs="0"/>
                <xsd:element ref="ns4:ExifFlashFunctionTaxHTField0" minOccurs="0"/>
                <xsd:element ref="ns4:ExifFlashModeTaxHTField0" minOccurs="0"/>
                <xsd:element ref="ns4:ExifFlashRedEyeModeTaxHTField0" minOccurs="0"/>
                <xsd:element ref="ns4:ExifFlashReturnStatusTaxHTField0" minOccurs="0"/>
                <xsd:element ref="ns4:ExifFocalLength" minOccurs="0"/>
                <xsd:element ref="ns4:ExifImageDescription" minOccurs="0"/>
                <xsd:element ref="ns4:ExifISOSpeedRatings" minOccurs="0"/>
                <xsd:element ref="ns4:ExifLightSourceTaxHTField0" minOccurs="0"/>
                <xsd:element ref="ns4:ExifMake" minOccurs="0"/>
                <xsd:element ref="ns4:ExifMaxApertureValue" minOccurs="0"/>
                <xsd:element ref="ns4:ExifMeteringModeTaxHTField0" minOccurs="0"/>
                <xsd:element ref="ns4:ExifModel" minOccurs="0"/>
                <xsd:element ref="ns4:ExifSensingMethodTaxHTField0" minOccurs="0"/>
                <xsd:element ref="ns4:ExifShutterSpeed" minOccurs="0"/>
                <xsd:element ref="ns4:ExifSoftware" minOccurs="0"/>
                <xsd:element ref="ns4:ExifSubjectDistance" minOccurs="0"/>
                <xsd:element ref="ns4:FlashFrameCount" minOccurs="0"/>
                <xsd:element ref="ns4:FlashFrameRate" minOccurs="0"/>
                <xsd:element ref="ns4:GeographyTaxHTField0" minOccurs="0"/>
                <xsd:element ref="ns4:HorizontalBusinessSolutionsTaxHTField0" minOccurs="0"/>
                <xsd:element ref="ns4:ImageColorScheme" minOccurs="0"/>
                <xsd:element ref="ns4:IndividualCustomerSegmentTaxHTField0" minOccurs="0"/>
                <xsd:element ref="ns4:JobRoleTaxHTField0" minOccurs="0"/>
                <xsd:element ref="ns4:USBMOLanguageTaxHTField0" minOccurs="0"/>
                <xsd:element ref="ns4:LocaleTaxHTField0" minOccurs="0"/>
                <xsd:element ref="ns4:LCID" minOccurs="0"/>
                <xsd:element ref="ns4:LegacyID" minOccurs="0"/>
                <xsd:element ref="ns4:MediaPlayLength" minOccurs="0"/>
                <xsd:element ref="ns4:Syndicatable" minOccurs="0"/>
                <xsd:element ref="ns4:OrganizationalCustomerSegmentTaxHTField0" minOccurs="0"/>
                <xsd:element ref="ns4:OriginalCreator" minOccurs="0"/>
                <xsd:element ref="ns4:PageCount" minOccurs="0"/>
                <xsd:element ref="ns4:PartNo" minOccurs="0"/>
                <xsd:element ref="ns4:PhotoshopCaption" minOccurs="0"/>
                <xsd:element ref="ns4:PhotoshopCopyrightNotice" minOccurs="0"/>
                <xsd:element ref="ns4:PhotoshopCopyrightStatusTaxHTField0" minOccurs="0"/>
                <xsd:element ref="ns4:PhotoshopDateCreated" minOccurs="0"/>
                <xsd:element ref="ns4:ProductsTaxHTField0" minOccurs="0"/>
                <xsd:element ref="ns4:ProductAreaTaxHTField0" minOccurs="0"/>
                <xsd:element ref="ns4:ProfileColorSpace" minOccurs="0"/>
                <xsd:element ref="ns4:ProfileDescription" minOccurs="0"/>
                <xsd:element ref="ns4:PublicationDate" minOccurs="0"/>
                <xsd:element ref="ns4:Resolution" minOccurs="0"/>
                <xsd:element ref="ns4:ResponsibleGroup" minOccurs="0"/>
                <xsd:element ref="ns4:SEOMetaDescription" minOccurs="0"/>
                <xsd:element ref="ns4:SEOMetaKeywords" minOccurs="0"/>
                <xsd:element ref="ns4:SEOMetaTitle" minOccurs="0"/>
                <xsd:element ref="ns4:SEOPrettyURL" minOccurs="0"/>
                <xsd:element ref="ns4:SolutionTaxHTField0" minOccurs="0"/>
                <xsd:element ref="ns4:SyndicationEndDate" minOccurs="0"/>
                <xsd:element ref="ns4:SyndicationStartDate" minOccurs="0"/>
                <xsd:element ref="ns4:SyndicationURL" minOccurs="0"/>
                <xsd:element ref="ns4:UTCOffset" minOccurs="0"/>
                <xsd:element ref="ns4:VerticalIndustryTaxHTField0" minOccurs="0"/>
                <xsd:element ref="ns4:VideoBitRate" minOccurs="0"/>
                <xsd:element ref="ns4:VideoCodec" minOccurs="0"/>
                <xsd:element ref="ns4:VideoFrameRate" minOccurs="0"/>
                <xsd:element ref="ns4:VideoFrames" minOccurs="0"/>
                <xsd:element ref="ns4:VideoPreview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Comments" ma:index="36" nillable="true" ma:displayName="Comments" ma:description="This optional 1,024-character field will be used for the storage of comments about the item. Comments will never be displayed in the rights/delivery management module or visible to end-user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693DEA-2256-4DD9-8FF3-783287AC6516"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90a3b6-08c8-4148-8fff-0427b40d8fc9" elementFormDefault="qualified">
    <xsd:import namespace="http://schemas.microsoft.com/office/2006/documentManagement/types"/>
    <xsd:import namespace="http://schemas.microsoft.com/office/infopath/2007/PartnerControls"/>
    <xsd:element name="AssetURL" ma:index="27" nillable="true" ma:displayName="AssetURL" ma:description="Store Asset URL" ma:hidden="true" ma:internalName="AssetURL" ma:readOnly="false">
      <xsd:simpleType>
        <xsd:restriction base="dms:Text"/>
      </xsd:simpleType>
    </xsd:element>
    <xsd:element name="AssetTypeTaxHTField0" ma:index="28" nillable="true" ma:taxonomy="true" ma:internalName="AssetTypeTaxHTField0" ma:taxonomyFieldName="AssetType" ma:displayName="Asset Type" ma:indexed="true" ma:fieldId="{cc4caa33-0d16-43ea-9719-c512681e8e46}" ma:sspId="e5351508-46ca-4454-b07c-bc767568d5f1" ma:termSetId="da266748-b29f-4b00-a502-3959c5f62da1"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689bf07b-aabd-4dc7-ab7d-d7e6a28a452d}" ma:internalName="TaxCatchAll" ma:showField="CatchAllData" ma:web="d144167a-be8c-473d-8a11-ea4625cfcf07">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hidden="true" ma:list="{689bf07b-aabd-4dc7-ab7d-d7e6a28a452d}" ma:internalName="TaxCatchAllLabel" ma:readOnly="true" ma:showField="CatchAllDataLabel" ma:web="d144167a-be8c-473d-8a11-ea4625cfcf07">
      <xsd:complexType>
        <xsd:complexContent>
          <xsd:extension base="dms:MultiChoiceLookup">
            <xsd:sequence>
              <xsd:element name="Value" type="dms:Lookup" maxOccurs="unbounded" minOccurs="0" nillable="true"/>
            </xsd:sequence>
          </xsd:extension>
        </xsd:complexContent>
      </xsd:complexType>
    </xsd:element>
    <xsd:element name="BitDepth" ma:index="32" nillable="true" ma:displayName="Bit Depth" ma:default="" ma:description="A numeric value specified the bit depth of an uploaded image" ma:internalName="BitDepth">
      <xsd:simpleType>
        <xsd:restriction base="dms:Number"/>
      </xsd:simpleType>
    </xsd:element>
    <xsd:element name="Caption" ma:index="33" nillable="true" ma:displayName="Caption" ma:description="This 1,024-character field will be used to enter text describing a file. The caption could be used as part of a syndicated feed." ma:internalName="Caption">
      <xsd:simpleType>
        <xsd:restriction base="dms:Note"/>
      </xsd:simpleType>
    </xsd:element>
    <xsd:element name="ColorspaceTaxHTField0" ma:index="34" nillable="true" ma:taxonomy="true" ma:internalName="ColorspaceTaxHTField0" ma:taxonomyFieldName="Colorspace" ma:displayName="Colorspace" ma:fieldId="{ed389df4-0962-4599-bd50-ffe70adcdef8}" ma:sspId="e5351508-46ca-4454-b07c-bc767568d5f1" ma:termSetId="aa323b6c-8fe7-4bd5-947e-a986ff14bff6" ma:anchorId="00000000-0000-0000-0000-000000000000" ma:open="false" ma:isKeyword="false">
      <xsd:complexType>
        <xsd:sequence>
          <xsd:element ref="pc:Terms" minOccurs="0" maxOccurs="1"/>
        </xsd:sequence>
      </xsd:complexType>
    </xsd:element>
    <xsd:element name="ContentPurposeTaxHTField0" ma:index="37" nillable="true" ma:taxonomy="true" ma:internalName="ContentPurposeTaxHTField0" ma:taxonomyFieldName="ContentPurpose" ma:displayName="Content Purpose" ma:fieldId="{9d7db7fe-807d-4f7a-8764-ac9a6915cfad}" ma:sspId="e5351508-46ca-4454-b07c-bc767568d5f1" ma:termSetId="1fcf61db-bf66-4172-b659-aba6f5678e54" ma:anchorId="00000000-0000-0000-0000-000000000000" ma:open="false" ma:isKeyword="false">
      <xsd:complexType>
        <xsd:sequence>
          <xsd:element ref="pc:Terms" minOccurs="0" maxOccurs="1"/>
        </xsd:sequence>
      </xsd:complexType>
    </xsd:element>
    <xsd:element name="CountryTaxHTField0" ma:index="39" nillable="true" ma:taxonomy="true" ma:internalName="CountryTaxHTField0" ma:taxonomyFieldName="Country" ma:displayName="Country" ma:fieldId="{ccb73359-9cad-4d13-9fd9-2b49403b4704}" ma:taxonomyMulti="true" ma:sspId="e5351508-46ca-4454-b07c-bc767568d5f1" ma:termSetId="ce50c915-1805-4d5d-b9d3-c38aa6796716" ma:anchorId="00000000-0000-0000-0000-000000000000" ma:open="false" ma:isKeyword="false">
      <xsd:complexType>
        <xsd:sequence>
          <xsd:element ref="pc:Terms" minOccurs="0" maxOccurs="1"/>
        </xsd:sequence>
      </xsd:complexType>
    </xsd:element>
    <xsd:element name="DeletionDate" ma:index="41" nillable="true" ma:displayName="Deletion Date" ma:description="This is the date the item will be automatically deleted from the CMS/DAM. Deletion of the item from the CMS/DAM necessarily removes it from the MMM. By default, no Deletion Date will be specified." ma:internalName="DeletionDate">
      <xsd:simpleType>
        <xsd:restriction base="dms:DateTime"/>
      </xsd:simpleType>
    </xsd:element>
    <xsd:element name="USBMODepartmentTaxHTField0" ma:index="42" nillable="true" ma:taxonomy="true" ma:internalName="USBMODepartmentTaxHTField0" ma:taxonomyFieldName="USBMODepartment" ma:displayName="Department" ma:fieldId="{2e0234ea-ada7-4560-be11-2fb541d2b3b2}" ma:sspId="e5351508-46ca-4454-b07c-bc767568d5f1" ma:termSetId="47f28677-a427-4734-b2aa-08e4e7bd2e2f" ma:anchorId="00000000-0000-0000-0000-000000000000" ma:open="false" ma:isKeyword="false">
      <xsd:complexType>
        <xsd:sequence>
          <xsd:element ref="pc:Terms" minOccurs="0" maxOccurs="1"/>
        </xsd:sequence>
      </xsd:complexType>
    </xsd:element>
    <xsd:element name="USBMODescription" ma:index="44" nillable="true" ma:displayName="Description" ma:description="This 1,024-character field will be used to enter text describing a file. The description could be used as part of a syndicated feed." ma:internalName="USBMODescription">
      <xsd:simpleType>
        <xsd:restriction base="dms:Note"/>
      </xsd:simpleType>
    </xsd:element>
    <xsd:element name="DevelopmentLanguageTaxHTField0" ma:index="45" nillable="true" ma:taxonomy="true" ma:internalName="DevelopmentLanguageTaxHTField0" ma:taxonomyFieldName="DevelopmentLanguage" ma:displayName="Development Language" ma:fieldId="{9443e8c1-0167-4e8b-a49d-6f2a3d032c73}" ma:sspId="e5351508-46ca-4454-b07c-bc767568d5f1" ma:termSetId="956f7e1c-acff-487e-bea5-40f2ac018ac6" ma:anchorId="00000000-0000-0000-0000-000000000000" ma:open="false" ma:isKeyword="false">
      <xsd:complexType>
        <xsd:sequence>
          <xsd:element ref="pc:Terms" minOccurs="0" maxOccurs="1"/>
        </xsd:sequence>
      </xsd:complexType>
    </xsd:element>
    <xsd:element name="Dimensions" ma:index="47" nillable="true" ma:displayName="Dimensions (pixels)" ma:description="An 'a' x 'b' description, in pixels, of the size of a digital asset. The 'a' will correspond with the x dimension on embedding, the 'b' will correspond with the y dimension on embedding." ma:internalName="Dimensions">
      <xsd:simpleType>
        <xsd:restriction base="dms:Text"/>
      </xsd:simpleType>
    </xsd:element>
    <xsd:element name="DistributionChannelTaxHTField0" ma:index="48" nillable="true" ma:taxonomy="true" ma:internalName="DistributionChannelTaxHTField0" ma:taxonomyFieldName="DistributionChannel" ma:displayName="Distribution Channel" ma:fieldId="{983f1b6f-2353-4251-aedb-c8cecc391819}" ma:sspId="e5351508-46ca-4454-b07c-bc767568d5f1" ma:termSetId="a57e7f03-b41b-4c46-9bb1-6e81edfcadfb" ma:anchorId="00000000-0000-0000-0000-000000000000" ma:open="false" ma:isKeyword="false">
      <xsd:complexType>
        <xsd:sequence>
          <xsd:element ref="pc:Terms" minOccurs="0" maxOccurs="1"/>
        </xsd:sequence>
      </xsd:complexType>
    </xsd:element>
    <xsd:element name="ElementTypeTaxHTField0" ma:index="50" nillable="true" ma:taxonomy="true" ma:internalName="ElementTypeTaxHTField0" ma:taxonomyFieldName="ElementType" ma:displayName="Element Type" ma:fieldId="{bbf38831-a53c-4227-b8de-8d46d25befdb}" ma:sspId="e5351508-46ca-4454-b07c-bc767568d5f1" ma:termSetId="c51e8246-3191-4210-8b39-719aa1ab2f1f" ma:anchorId="00000000-0000-0000-0000-000000000000" ma:open="false" ma:isKeyword="false">
      <xsd:complexType>
        <xsd:sequence>
          <xsd:element ref="pc:Terms" minOccurs="0" maxOccurs="1"/>
        </xsd:sequence>
      </xsd:complexType>
    </xsd:element>
    <xsd:element name="EnclosureTypeTaxHTField0" ma:index="52" nillable="true" ma:taxonomy="true" ma:internalName="EnclosureTypeTaxHTField0" ma:taxonomyFieldName="EnclosureType" ma:displayName="Enclosure Type" ma:fieldId="{5bbf5d0b-78cf-4f2f-9437-1d5f23b17704}" ma:sspId="e5351508-46ca-4454-b07c-bc767568d5f1" ma:termSetId="f014b166-7374-4898-a6c1-9ab5ee9ec5a6" ma:anchorId="00000000-0000-0000-0000-000000000000" ma:open="false" ma:isKeyword="false">
      <xsd:complexType>
        <xsd:sequence>
          <xsd:element ref="pc:Terms" minOccurs="0" maxOccurs="1"/>
        </xsd:sequence>
      </xsd:complexType>
    </xsd:element>
    <xsd:element name="ExifApertureValue" ma:index="54" nillable="true" ma:displayName="Exif Aperture Value" ma:internalName="ExifApertureValue">
      <xsd:simpleType>
        <xsd:restriction base="dms:Text"/>
      </xsd:simpleType>
    </xsd:element>
    <xsd:element name="ExifArtist" ma:index="55" nillable="true" ma:displayName="Exif Artist" ma:internalName="ExifArtist">
      <xsd:simpleType>
        <xsd:restriction base="dms:Text"/>
      </xsd:simpleType>
    </xsd:element>
    <xsd:element name="ExifCopyright" ma:index="56" nillable="true" ma:displayName="Exif Copyright" ma:internalName="ExifCopyright">
      <xsd:simpleType>
        <xsd:restriction base="dms:Note"/>
      </xsd:simpleType>
    </xsd:element>
    <xsd:element name="ExifDateTime" ma:index="57" nillable="true" ma:displayName="Exif Date/Time" ma:internalName="ExifDateTime">
      <xsd:simpleType>
        <xsd:restriction base="dms:DateTime"/>
      </xsd:simpleType>
    </xsd:element>
    <xsd:element name="ExifExposureBias" ma:index="58" nillable="true" ma:displayName="Exif Exposure Bias" ma:internalName="ExifExposureBias">
      <xsd:simpleType>
        <xsd:restriction base="dms:Text"/>
      </xsd:simpleType>
    </xsd:element>
    <xsd:element name="ExifExposureProgramTaxHTField0" ma:index="59" nillable="true" ma:taxonomy="true" ma:internalName="ExifExposureProgramTaxHTField0" ma:taxonomyFieldName="ExifExposureProgram" ma:displayName="Exif Exposure Program" ma:fieldId="{ddde25e8-649e-42bb-aad2-9aa42631c8e3}" ma:sspId="e5351508-46ca-4454-b07c-bc767568d5f1" ma:termSetId="3d299a8e-f306-47c7-9a3b-f4b99152d7f0" ma:anchorId="00000000-0000-0000-0000-000000000000" ma:open="false" ma:isKeyword="false">
      <xsd:complexType>
        <xsd:sequence>
          <xsd:element ref="pc:Terms" minOccurs="0" maxOccurs="1"/>
        </xsd:sequence>
      </xsd:complexType>
    </xsd:element>
    <xsd:element name="ExifExposureTime" ma:index="61" nillable="true" ma:displayName="Exif Exposure Time (secs)" ma:internalName="ExifExposureTime">
      <xsd:simpleType>
        <xsd:restriction base="dms:Text"/>
      </xsd:simpleType>
    </xsd:element>
    <xsd:element name="ExifFNumber" ma:index="62" nillable="true" ma:displayName="Exif F Number" ma:internalName="ExifFNumber">
      <xsd:simpleType>
        <xsd:restriction base="dms:Text"/>
      </xsd:simpleType>
    </xsd:element>
    <xsd:element name="ExifFlashFiredStatusTaxHTField0" ma:index="63" nillable="true" ma:taxonomy="true" ma:internalName="ExifFlashFiredStatusTaxHTField0" ma:taxonomyFieldName="ExifFlashFiredStatus" ma:displayName="Exif Flash Fired Status" ma:fieldId="{7eaf37a7-3a9a-4741-bcec-5a33b4a85126}" ma:sspId="e5351508-46ca-4454-b07c-bc767568d5f1" ma:termSetId="9701e068-a386-4d19-a1cc-8591fef293bb" ma:anchorId="00000000-0000-0000-0000-000000000000" ma:open="false" ma:isKeyword="false">
      <xsd:complexType>
        <xsd:sequence>
          <xsd:element ref="pc:Terms" minOccurs="0" maxOccurs="1"/>
        </xsd:sequence>
      </xsd:complexType>
    </xsd:element>
    <xsd:element name="ExifFlashFunctionTaxHTField0" ma:index="65" nillable="true" ma:taxonomy="true" ma:internalName="ExifFlashFunctionTaxHTField0" ma:taxonomyFieldName="ExifFlashFunction" ma:displayName="Exif Flash Function" ma:fieldId="{b6e1d613-fcef-473c-a776-1ee808475336}" ma:sspId="e5351508-46ca-4454-b07c-bc767568d5f1" ma:termSetId="9c882a45-9e47-4ef9-b176-a8272b58cd29" ma:anchorId="00000000-0000-0000-0000-000000000000" ma:open="false" ma:isKeyword="false">
      <xsd:complexType>
        <xsd:sequence>
          <xsd:element ref="pc:Terms" minOccurs="0" maxOccurs="1"/>
        </xsd:sequence>
      </xsd:complexType>
    </xsd:element>
    <xsd:element name="ExifFlashModeTaxHTField0" ma:index="67" nillable="true" ma:taxonomy="true" ma:internalName="ExifFlashModeTaxHTField0" ma:taxonomyFieldName="ExifFlashMode" ma:displayName="Exif Flash Mode" ma:fieldId="{52446ffe-0476-4e62-beee-fb994ee4f093}" ma:sspId="e5351508-46ca-4454-b07c-bc767568d5f1" ma:termSetId="690d464e-c60a-426f-9b92-f6d438817c9a" ma:anchorId="00000000-0000-0000-0000-000000000000" ma:open="false" ma:isKeyword="false">
      <xsd:complexType>
        <xsd:sequence>
          <xsd:element ref="pc:Terms" minOccurs="0" maxOccurs="1"/>
        </xsd:sequence>
      </xsd:complexType>
    </xsd:element>
    <xsd:element name="ExifFlashRedEyeModeTaxHTField0" ma:index="69" nillable="true" ma:taxonomy="true" ma:internalName="ExifFlashRedEyeModeTaxHTField0" ma:taxonomyFieldName="ExifFlashRedEyeMode" ma:displayName="Exif Flash Red-Eye Mode" ma:fieldId="{848556d8-84bc-42c3-bba0-fef5e280ab48}" ma:sspId="e5351508-46ca-4454-b07c-bc767568d5f1" ma:termSetId="89fedbe0-2474-4701-822b-6e4eab73c2c9" ma:anchorId="00000000-0000-0000-0000-000000000000" ma:open="false" ma:isKeyword="false">
      <xsd:complexType>
        <xsd:sequence>
          <xsd:element ref="pc:Terms" minOccurs="0" maxOccurs="1"/>
        </xsd:sequence>
      </xsd:complexType>
    </xsd:element>
    <xsd:element name="ExifFlashReturnStatusTaxHTField0" ma:index="71" nillable="true" ma:taxonomy="true" ma:internalName="ExifFlashReturnStatusTaxHTField0" ma:taxonomyFieldName="ExifFlashReturnStatus" ma:displayName="Exif Flash Return Status" ma:fieldId="{ae43ecd6-cd57-4252-86b8-92826402a11e}" ma:sspId="e5351508-46ca-4454-b07c-bc767568d5f1" ma:termSetId="d1ffa490-fffa-4a81-a60b-402f2e904cf7" ma:anchorId="00000000-0000-0000-0000-000000000000" ma:open="false" ma:isKeyword="false">
      <xsd:complexType>
        <xsd:sequence>
          <xsd:element ref="pc:Terms" minOccurs="0" maxOccurs="1"/>
        </xsd:sequence>
      </xsd:complexType>
    </xsd:element>
    <xsd:element name="ExifFocalLength" ma:index="73" nillable="true" ma:displayName="Exif Focal Length (mm)" ma:internalName="ExifFocalLength">
      <xsd:simpleType>
        <xsd:restriction base="dms:Text"/>
      </xsd:simpleType>
    </xsd:element>
    <xsd:element name="ExifImageDescription" ma:index="74" nillable="true" ma:displayName="Exif Image Description" ma:internalName="ExifImageDescription">
      <xsd:simpleType>
        <xsd:restriction base="dms:Note"/>
      </xsd:simpleType>
    </xsd:element>
    <xsd:element name="ExifISOSpeedRatings" ma:index="75" nillable="true" ma:displayName="Exif ISO Speed Ratings" ma:internalName="ExifISOSpeedRatings">
      <xsd:simpleType>
        <xsd:restriction base="dms:Text"/>
      </xsd:simpleType>
    </xsd:element>
    <xsd:element name="ExifLightSourceTaxHTField0" ma:index="76" nillable="true" ma:taxonomy="true" ma:internalName="ExifLightSourceTaxHTField0" ma:taxonomyFieldName="ExifLightSource" ma:displayName="Exif Light Source" ma:fieldId="{6b0d85e4-9b4f-4d5c-b8de-1aaecd3b6469}" ma:sspId="e5351508-46ca-4454-b07c-bc767568d5f1" ma:termSetId="f93d0ed6-abd5-42b1-abb2-11944d251bad" ma:anchorId="00000000-0000-0000-0000-000000000000" ma:open="false" ma:isKeyword="false">
      <xsd:complexType>
        <xsd:sequence>
          <xsd:element ref="pc:Terms" minOccurs="0" maxOccurs="1"/>
        </xsd:sequence>
      </xsd:complexType>
    </xsd:element>
    <xsd:element name="ExifMake" ma:index="78" nillable="true" ma:displayName="Exif Make" ma:internalName="ExifMake">
      <xsd:simpleType>
        <xsd:restriction base="dms:Text"/>
      </xsd:simpleType>
    </xsd:element>
    <xsd:element name="ExifMaxApertureValue" ma:index="79" nillable="true" ma:displayName="Exif Max Aperture Value" ma:internalName="ExifMaxApertureValue">
      <xsd:simpleType>
        <xsd:restriction base="dms:Text"/>
      </xsd:simpleType>
    </xsd:element>
    <xsd:element name="ExifMeteringModeTaxHTField0" ma:index="80" nillable="true" ma:taxonomy="true" ma:internalName="ExifMeteringModeTaxHTField0" ma:taxonomyFieldName="ExifMeteringMode" ma:displayName="Exif Metering Mode" ma:fieldId="{cea024d1-1c48-469f-ad4e-8ba4f6444450}" ma:sspId="e5351508-46ca-4454-b07c-bc767568d5f1" ma:termSetId="e16b75cc-aa40-46b2-ae09-2779d7cc5afd" ma:anchorId="00000000-0000-0000-0000-000000000000" ma:open="false" ma:isKeyword="false">
      <xsd:complexType>
        <xsd:sequence>
          <xsd:element ref="pc:Terms" minOccurs="0" maxOccurs="1"/>
        </xsd:sequence>
      </xsd:complexType>
    </xsd:element>
    <xsd:element name="ExifModel" ma:index="82" nillable="true" ma:displayName="Exif Model" ma:internalName="ExifModel">
      <xsd:simpleType>
        <xsd:restriction base="dms:Text"/>
      </xsd:simpleType>
    </xsd:element>
    <xsd:element name="ExifSensingMethodTaxHTField0" ma:index="83" nillable="true" ma:taxonomy="true" ma:internalName="ExifSensingMethodTaxHTField0" ma:taxonomyFieldName="ExifSensingMethod" ma:displayName="Exif Sensing Method" ma:fieldId="{d7a930e9-a959-4bcd-978c-c548191e3a13}" ma:sspId="e5351508-46ca-4454-b07c-bc767568d5f1" ma:termSetId="d9ddfd10-0637-40ad-9805-ee7c3df64fd9" ma:anchorId="00000000-0000-0000-0000-000000000000" ma:open="false" ma:isKeyword="false">
      <xsd:complexType>
        <xsd:sequence>
          <xsd:element ref="pc:Terms" minOccurs="0" maxOccurs="1"/>
        </xsd:sequence>
      </xsd:complexType>
    </xsd:element>
    <xsd:element name="ExifShutterSpeed" ma:index="85" nillable="true" ma:displayName="Exif Shutter Speed" ma:internalName="ExifShutterSpeed">
      <xsd:simpleType>
        <xsd:restriction base="dms:Text"/>
      </xsd:simpleType>
    </xsd:element>
    <xsd:element name="ExifSoftware" ma:index="86" nillable="true" ma:displayName="Exif Software" ma:internalName="ExifSoftware">
      <xsd:simpleType>
        <xsd:restriction base="dms:Text"/>
      </xsd:simpleType>
    </xsd:element>
    <xsd:element name="ExifSubjectDistance" ma:index="87" nillable="true" ma:displayName="Exif Subject Distance (m)" ma:internalName="ExifSubjectDistance">
      <xsd:simpleType>
        <xsd:restriction base="dms:Text"/>
      </xsd:simpleType>
    </xsd:element>
    <xsd:element name="FlashFrameCount" ma:index="88" nillable="true" ma:displayName="Flash Frame Count" ma:internalName="FlashFrameCount">
      <xsd:simpleType>
        <xsd:restriction base="dms:Text"/>
      </xsd:simpleType>
    </xsd:element>
    <xsd:element name="FlashFrameRate" ma:index="89" nillable="true" ma:displayName="Flash Frame Rate" ma:internalName="FlashFrameRate">
      <xsd:simpleType>
        <xsd:restriction base="dms:Text"/>
      </xsd:simpleType>
    </xsd:element>
    <xsd:element name="GeographyTaxHTField0" ma:index="90" nillable="true" ma:taxonomy="true" ma:internalName="GeographyTaxHTField0" ma:taxonomyFieldName="Geography" ma:displayName="Geography" ma:fieldId="{24303334-cab5-4bd3-b623-47749fc5e9eb}" ma:sspId="e5351508-46ca-4454-b07c-bc767568d5f1" ma:termSetId="7c2605be-78b7-4ca2-8f6f-ab279c096aae" ma:anchorId="00000000-0000-0000-0000-000000000000" ma:open="false" ma:isKeyword="false">
      <xsd:complexType>
        <xsd:sequence>
          <xsd:element ref="pc:Terms" minOccurs="0" maxOccurs="1"/>
        </xsd:sequence>
      </xsd:complexType>
    </xsd:element>
    <xsd:element name="HorizontalBusinessSolutionsTaxHTField0" ma:index="92" nillable="true" ma:taxonomy="true" ma:internalName="HorizontalBusinessSolutionsTaxHTField0" ma:taxonomyFieldName="HorizontalBusinessSolutions" ma:displayName="Horizontal Business Solutions" ma:fieldId="{1f6fc77f-0a05-444f-b580-5273ce073f35}" ma:sspId="e5351508-46ca-4454-b07c-bc767568d5f1" ma:termSetId="32a6d413-5b83-45ba-9a5a-a9dc090eb5f3" ma:anchorId="00000000-0000-0000-0000-000000000000" ma:open="false" ma:isKeyword="false">
      <xsd:complexType>
        <xsd:sequence>
          <xsd:element ref="pc:Terms" minOccurs="0" maxOccurs="1"/>
        </xsd:sequence>
      </xsd:complexType>
    </xsd:element>
    <xsd:element name="ImageColorScheme" ma:index="94" nillable="true" ma:displayName="Image Color Scheme" ma:internalName="ImageColorScheme">
      <xsd:simpleType>
        <xsd:restriction base="dms:Text"/>
      </xsd:simpleType>
    </xsd:element>
    <xsd:element name="IndividualCustomerSegmentTaxHTField0" ma:index="95" nillable="true" ma:taxonomy="true" ma:internalName="IndividualCustomerSegmentTaxHTField0" ma:taxonomyFieldName="IndividualCustomerSegment" ma:displayName="Individual Customer Segment" ma:fieldId="{fa9edc89-ce41-4c39-b86d-f74418462223}" ma:taxonomyMulti="true" ma:sspId="e5351508-46ca-4454-b07c-bc767568d5f1" ma:termSetId="f0f0c54d-2fd3-4e10-9b8d-0e0ce4e7c7b5" ma:anchorId="00000000-0000-0000-0000-000000000000" ma:open="false" ma:isKeyword="false">
      <xsd:complexType>
        <xsd:sequence>
          <xsd:element ref="pc:Terms" minOccurs="0" maxOccurs="1"/>
        </xsd:sequence>
      </xsd:complexType>
    </xsd:element>
    <xsd:element name="JobRoleTaxHTField0" ma:index="97" nillable="true" ma:taxonomy="true" ma:internalName="JobRoleTaxHTField0" ma:taxonomyFieldName="JobRole" ma:displayName="Job Role" ma:fieldId="{b4b50c45-89f6-4522-bed7-6409ceff1821}" ma:sspId="e5351508-46ca-4454-b07c-bc767568d5f1" ma:termSetId="4c56d73e-b2de-49cb-b3d6-df32a18b8190" ma:anchorId="00000000-0000-0000-0000-000000000000" ma:open="false" ma:isKeyword="false">
      <xsd:complexType>
        <xsd:sequence>
          <xsd:element ref="pc:Terms" minOccurs="0" maxOccurs="1"/>
        </xsd:sequence>
      </xsd:complexType>
    </xsd:element>
    <xsd:element name="USBMOLanguageTaxHTField0" ma:index="99" nillable="true" ma:taxonomy="true" ma:internalName="USBMOLanguageTaxHTField0" ma:taxonomyFieldName="USBMOLanguage" ma:displayName="Language" ma:default="159;#English|a5ff94d2-1ec6-4a3d-91b6-499704bb2bfb" ma:fieldId="{3001d2cb-27cc-488b-a6e3-9409191fe5d7}" ma:taxonomyMulti="true" ma:sspId="e5351508-46ca-4454-b07c-bc767568d5f1" ma:termSetId="caf07f1e-e70a-418c-a826-56f67c3ab232" ma:anchorId="00000000-0000-0000-0000-000000000000" ma:open="false" ma:isKeyword="false">
      <xsd:complexType>
        <xsd:sequence>
          <xsd:element ref="pc:Terms" minOccurs="0" maxOccurs="1"/>
        </xsd:sequence>
      </xsd:complexType>
    </xsd:element>
    <xsd:element name="LocaleTaxHTField0" ma:index="101" nillable="true" ma:taxonomy="true" ma:internalName="LocaleTaxHTField0" ma:taxonomyFieldName="Locale" ma:displayName="Locale" ma:default="160;#en-us|d9a69bff-8288-4080-b994-75d8eae21b51" ma:fieldId="{102aee01-d407-45ff-964e-888f51184492}" ma:taxonomyMulti="true" ma:sspId="e5351508-46ca-4454-b07c-bc767568d5f1" ma:termSetId="c75b77a0-de14-4dfe-b43c-1de41e586b08" ma:anchorId="00000000-0000-0000-0000-000000000000" ma:open="false" ma:isKeyword="false">
      <xsd:complexType>
        <xsd:sequence>
          <xsd:element ref="pc:Terms" minOccurs="0" maxOccurs="1"/>
        </xsd:sequence>
      </xsd:complexType>
    </xsd:element>
    <xsd:element name="LCID" ma:index="103" nillable="true" ma:displayName="LCID" ma:internalName="LCID">
      <xsd:simpleType>
        <xsd:restriction base="dms:Text"/>
      </xsd:simpleType>
    </xsd:element>
    <xsd:element name="LegacyID" ma:index="104" nillable="true" ma:displayName="Legacy ID" ma:hidden="true" ma:internalName="LegacyID" ma:readOnly="false">
      <xsd:simpleType>
        <xsd:restriction base="dms:Text"/>
      </xsd:simpleType>
    </xsd:element>
    <xsd:element name="MediaPlayLength" ma:index="105" nillable="true" ma:displayName="Media Play Length (hour:minute:seconds)" ma:internalName="MediaPlayLength">
      <xsd:simpleType>
        <xsd:restriction base="dms:Text"/>
      </xsd:simpleType>
    </xsd:element>
    <xsd:element name="Syndicatable" ma:index="106" nillable="true" ma:displayName="OK to Syndicate" ma:default="0" ma:description="An indication of whether the asset should be released to the Metadata Management module when it is published and approved by the content management environment. By default, this item should NOT be checked." ma:internalName="Syndicatable">
      <xsd:simpleType>
        <xsd:restriction base="dms:Boolean"/>
      </xsd:simpleType>
    </xsd:element>
    <xsd:element name="OrganizationalCustomerSegmentTaxHTField0" ma:index="107" nillable="true" ma:taxonomy="true" ma:internalName="OrganizationalCustomerSegmentTaxHTField0" ma:taxonomyFieldName="OrganizationalCustomerSegment" ma:displayName="Organizational Customer Segment" ma:fieldId="{51a040c1-67fd-4b51-be2d-039858b15bc0}" ma:taxonomyMulti="true" ma:sspId="e5351508-46ca-4454-b07c-bc767568d5f1" ma:termSetId="f0f8d20e-9d97-438e-9ed3-4fbd54a90c1d" ma:anchorId="00000000-0000-0000-0000-000000000000" ma:open="false" ma:isKeyword="false">
      <xsd:complexType>
        <xsd:sequence>
          <xsd:element ref="pc:Terms" minOccurs="0" maxOccurs="1"/>
        </xsd:sequence>
      </xsd:complexType>
    </xsd:element>
    <xsd:element name="OriginalCreator" ma:index="109" nillable="true" ma:displayName="Original Creator" ma:description="This field will be used to indicate the source for the item. It is not necessarily the same as the Responsible Group." ma:internalName="OriginalCreator">
      <xsd:simpleType>
        <xsd:restriction base="dms:Text"/>
      </xsd:simpleType>
    </xsd:element>
    <xsd:element name="PageCount" ma:index="110" nillable="true" ma:displayName="Page Count" ma:internalName="PageCount">
      <xsd:simpleType>
        <xsd:restriction base="dms:Text"/>
      </xsd:simpleType>
    </xsd:element>
    <xsd:element name="PartNo" ma:index="111" nillable="true" ma:displayName="Part No" ma:internalName="PartNo">
      <xsd:simpleType>
        <xsd:restriction base="dms:Text"/>
      </xsd:simpleType>
    </xsd:element>
    <xsd:element name="PhotoshopCaption" ma:index="112" nillable="true" ma:displayName="Photoshop Caption" ma:internalName="PhotoshopCaption">
      <xsd:simpleType>
        <xsd:restriction base="dms:Note"/>
      </xsd:simpleType>
    </xsd:element>
    <xsd:element name="PhotoshopCopyrightNotice" ma:index="113" nillable="true" ma:displayName="Photoshop Copyright Notice" ma:internalName="PhotoshopCopyrightNotice">
      <xsd:simpleType>
        <xsd:restriction base="dms:Note"/>
      </xsd:simpleType>
    </xsd:element>
    <xsd:element name="PhotoshopCopyrightStatusTaxHTField0" ma:index="114" nillable="true" ma:taxonomy="true" ma:internalName="PhotoshopCopyrightStatusTaxHTField0" ma:taxonomyFieldName="PhotoshopCopyrightStatus" ma:displayName="Photoshop Copyright Status" ma:fieldId="{2335001f-708b-4788-9517-b420d42537e4}" ma:sspId="e5351508-46ca-4454-b07c-bc767568d5f1" ma:termSetId="00f52058-0726-4f92-9b3a-b7b625f0836d" ma:anchorId="00000000-0000-0000-0000-000000000000" ma:open="false" ma:isKeyword="false">
      <xsd:complexType>
        <xsd:sequence>
          <xsd:element ref="pc:Terms" minOccurs="0" maxOccurs="1"/>
        </xsd:sequence>
      </xsd:complexType>
    </xsd:element>
    <xsd:element name="PhotoshopDateCreated" ma:index="116" nillable="true" ma:displayName="Photoshop Date Created" ma:internalName="PhotoshopDateCreated">
      <xsd:simpleType>
        <xsd:restriction base="dms:Text"/>
      </xsd:simpleType>
    </xsd:element>
    <xsd:element name="ProductsTaxHTField0" ma:index="117" nillable="true" ma:taxonomy="true" ma:internalName="ProductsTaxHTField0" ma:taxonomyFieldName="Products" ma:displayName="Products" ma:fieldId="{2508cca7-303f-4eb3-beb8-f072fc69cba1}" ma:taxonomyMulti="true" ma:sspId="e5351508-46ca-4454-b07c-bc767568d5f1" ma:termSetId="f25997de-c637-4768-9183-fcd82082cd39" ma:anchorId="00000000-0000-0000-0000-000000000000" ma:open="false" ma:isKeyword="false">
      <xsd:complexType>
        <xsd:sequence>
          <xsd:element ref="pc:Terms" minOccurs="0" maxOccurs="1"/>
        </xsd:sequence>
      </xsd:complexType>
    </xsd:element>
    <xsd:element name="ProductAreaTaxHTField0" ma:index="119" nillable="true" ma:taxonomy="true" ma:internalName="ProductAreaTaxHTField0" ma:taxonomyFieldName="ProductArea" ma:displayName="Product Area" ma:fieldId="{745efb83-9c2f-4366-afe0-1ade51570421}" ma:taxonomyMulti="true" ma:sspId="e5351508-46ca-4454-b07c-bc767568d5f1" ma:termSetId="f25997de-c637-4768-9183-fcd82082cd39" ma:anchorId="00000000-0000-0000-0000-000000000000" ma:open="false" ma:isKeyword="false">
      <xsd:complexType>
        <xsd:sequence>
          <xsd:element ref="pc:Terms" minOccurs="0" maxOccurs="1"/>
        </xsd:sequence>
      </xsd:complexType>
    </xsd:element>
    <xsd:element name="ProfileColorSpace" ma:index="121" nillable="true" ma:displayName="Profile Color Space" ma:internalName="ProfileColorSpace">
      <xsd:simpleType>
        <xsd:restriction base="dms:Text"/>
      </xsd:simpleType>
    </xsd:element>
    <xsd:element name="ProfileDescription" ma:index="122" nillable="true" ma:displayName="Profile Description" ma:internalName="ProfileDescription">
      <xsd:simpleType>
        <xsd:restriction base="dms:Text"/>
      </xsd:simpleType>
    </xsd:element>
    <xsd:element name="PublicationDate" ma:index="123" nillable="true" ma:displayName="Publication Date" ma:internalName="PublicationDate">
      <xsd:simpleType>
        <xsd:restriction base="dms:DateTime"/>
      </xsd:simpleType>
    </xsd:element>
    <xsd:element name="Resolution" ma:index="124" nillable="true" ma:displayName="Resolution (ppi)" ma:internalName="Resolution">
      <xsd:simpleType>
        <xsd:restriction base="dms:Text"/>
      </xsd:simpleType>
    </xsd:element>
    <xsd:element name="ResponsibleGroup" ma:index="125" nillable="true" ma:displayName="Responsible Group" ma:internalName="ResponsibleGroup">
      <xsd:simpleType>
        <xsd:restriction base="dms:Text"/>
      </xsd:simpleType>
    </xsd:element>
    <xsd:element name="SEOMetaDescription" ma:index="126" nillable="true" ma:displayName="SEO Meta Description" ma:internalName="SEOMetaDescription">
      <xsd:simpleType>
        <xsd:restriction base="dms:Text"/>
      </xsd:simpleType>
    </xsd:element>
    <xsd:element name="SEOMetaKeywords" ma:index="127" nillable="true" ma:displayName="SEO Meta Keywords" ma:internalName="SEOMetaKeywords">
      <xsd:simpleType>
        <xsd:restriction base="dms:Text"/>
      </xsd:simpleType>
    </xsd:element>
    <xsd:element name="SEOMetaTitle" ma:index="128" nillable="true" ma:displayName="SEO Meta Title" ma:internalName="SEOMetaTitle">
      <xsd:simpleType>
        <xsd:restriction base="dms:Text"/>
      </xsd:simpleType>
    </xsd:element>
    <xsd:element name="SEOPrettyURL" ma:index="129" nillable="true" ma:displayName="SEO Pretty URL" ma:internalName="SEOPrettyURL">
      <xsd:simpleType>
        <xsd:restriction base="dms:Text"/>
      </xsd:simpleType>
    </xsd:element>
    <xsd:element name="SolutionTaxHTField0" ma:index="130" nillable="true" ma:taxonomy="true" ma:internalName="SolutionTaxHTField0" ma:taxonomyFieldName="Solution" ma:displayName="Solutions" ma:default="" ma:fieldId="{ee98faac-7351-4283-815d-8f0ce67cad01}" ma:taxonomyMulti="true" ma:sspId="e5351508-46ca-4454-b07c-bc767568d5f1" ma:termSetId="b6610717-588c-474d-93c2-a3d36086895a" ma:anchorId="00000000-0000-0000-0000-000000000000" ma:open="false" ma:isKeyword="false">
      <xsd:complexType>
        <xsd:sequence>
          <xsd:element ref="pc:Terms" minOccurs="0" maxOccurs="1"/>
        </xsd:sequence>
      </xsd:complexType>
    </xsd:element>
    <xsd:element name="SyndicationEndDate" ma:index="132" nillable="true" ma:displayName="Syndication End Date" ma:description="This field will be used to indicate the date on which syndicated content from this field will no longer be delivered to the site producer." ma:internalName="SyndicationEndDate">
      <xsd:simpleType>
        <xsd:restriction base="dms:DateTime"/>
      </xsd:simpleType>
    </xsd:element>
    <xsd:element name="SyndicationStartDate" ma:index="133" nillable="true" ma:displayName="Syndication Start Date" ma:description="This field will be used to indicate the date on which syndicated content from this feed will be delivered to the site producer. By default the date the feed was created will be entered into this field." ma:internalName="SyndicationStartDate">
      <xsd:simpleType>
        <xsd:restriction base="dms:DateTime"/>
      </xsd:simpleType>
    </xsd:element>
    <xsd:element name="SyndicationURL" ma:index="134" nillable="true" ma:displayName="Syndication URL" ma:description="This field will be used to store HTML code that can be used by content syndicators who would like to embed an URL to the item in their content. As further described in the rights/delivery management section of this document, the embed URL may include a built-in Silverlight-based player. The player user experience will be specified via the Enclosure Type field. When implemented, this field would also be used to specify the location on a content distribution network where the asset is to be streamed. Note that this is the URL MASS displays to properly move the user through the reporting redirection module." ma:indexed="true" ma:internalName="SyndicationURL">
      <xsd:simpleType>
        <xsd:restriction base="dms:Text">
          <xsd:maxLength value="255"/>
        </xsd:restriction>
      </xsd:simpleType>
    </xsd:element>
    <xsd:element name="UTCOffset" ma:index="135" nillable="true" ma:displayName="UTC Offset" ma:default="" ma:description="Time zone offset from UTC." ma:internalName="UTCOffset">
      <xsd:simpleType>
        <xsd:restriction base="dms:Text"/>
      </xsd:simpleType>
    </xsd:element>
    <xsd:element name="VerticalIndustryTaxHTField0" ma:index="136" nillable="true" ma:taxonomy="true" ma:internalName="VerticalIndustryTaxHTField0" ma:taxonomyFieldName="VerticalIndustry" ma:displayName="Vertical Industry" ma:fieldId="{72ac98a0-0cec-4143-b06f-8df46676315d}" ma:taxonomyMulti="true" ma:sspId="e5351508-46ca-4454-b07c-bc767568d5f1" ma:termSetId="c96753b9-a215-4eae-b7d3-a5549f1e2331" ma:anchorId="00000000-0000-0000-0000-000000000000" ma:open="false" ma:isKeyword="false">
      <xsd:complexType>
        <xsd:sequence>
          <xsd:element ref="pc:Terms" minOccurs="0" maxOccurs="1"/>
        </xsd:sequence>
      </xsd:complexType>
    </xsd:element>
    <xsd:element name="VideoBitRate" ma:index="138" nillable="true" ma:displayName="Video Bit Rate" ma:internalName="VideoBitRate">
      <xsd:simpleType>
        <xsd:restriction base="dms:Text"/>
      </xsd:simpleType>
    </xsd:element>
    <xsd:element name="VideoCodec" ma:index="139" nillable="true" ma:displayName="Video Codec" ma:internalName="VideoCodec">
      <xsd:simpleType>
        <xsd:restriction base="dms:Text"/>
      </xsd:simpleType>
    </xsd:element>
    <xsd:element name="VideoFrameRate" ma:index="140" nillable="true" ma:displayName="Video Frame Rate" ma:internalName="VideoFrameRate">
      <xsd:simpleType>
        <xsd:restriction base="dms:Text"/>
      </xsd:simpleType>
    </xsd:element>
    <xsd:element name="VideoFrames" ma:index="141" nillable="true" ma:displayName="Video Frames" ma:internalName="VideoFrames">
      <xsd:simpleType>
        <xsd:restriction base="dms:Text"/>
      </xsd:simpleType>
    </xsd:element>
    <xsd:element name="VideoPreviewSize" ma:index="142" nillable="true" ma:displayName="Video Preview Size" ma:internalName="VideoPreviewSiz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1541DC-2F41-4173-86C2-3917B4825871}">
  <ds:schemaRefs>
    <ds:schemaRef ds:uri="Microsoft.SharePoint.Taxonomy.ContentTypeSync"/>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2f90a3b6-08c8-4148-8fff-0427b40d8fc9"/>
    <ds:schemaRef ds:uri="http://purl.org/dc/dcmitype/"/>
    <ds:schemaRef ds:uri="http://purl.org/dc/terms/"/>
    <ds:schemaRef ds:uri="http://schemas.openxmlformats.org/package/2006/metadata/core-properties"/>
    <ds:schemaRef ds:uri="http://schemas.microsoft.com/sharepoint/v3/fields"/>
    <ds:schemaRef ds:uri="http://schemas.microsoft.com/office/infopath/2007/PartnerControls"/>
    <ds:schemaRef ds:uri="EB693DEA-2256-4DD9-8FF3-783287AC6516"/>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4.xml><?xml version="1.0" encoding="utf-8"?>
<ds:datastoreItem xmlns:ds="http://schemas.openxmlformats.org/officeDocument/2006/customXml" ds:itemID="{02F43C8D-04A8-435F-B8C2-57ACAFE200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693DEA-2256-4DD9-8FF3-783287AC6516"/>
    <ds:schemaRef ds:uri="http://schemas.microsoft.com/sharepoint/v3/fields"/>
    <ds:schemaRef ds:uri="2f90a3b6-08c8-4148-8fff-0427b40d8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Metro_TT_White_16x9_2012-04-10_v2</Template>
  <TotalTime>18229</TotalTime>
  <Words>2088</Words>
  <Application>Microsoft Office PowerPoint</Application>
  <PresentationFormat>Custom</PresentationFormat>
  <Paragraphs>145</Paragraphs>
  <Slides>17</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MS PGothic</vt:lpstr>
      <vt:lpstr>MS PGothic</vt:lpstr>
      <vt:lpstr>Arial</vt:lpstr>
      <vt:lpstr>Consolas</vt:lpstr>
      <vt:lpstr>Segoe UI</vt:lpstr>
      <vt:lpstr>Segoe UI Light</vt:lpstr>
      <vt:lpstr>Verdana</vt:lpstr>
      <vt:lpstr>Wingdings</vt:lpstr>
      <vt:lpstr>MSVID_White_16x9_2012-08-18</vt:lpstr>
      <vt:lpstr>Windows_Server_Management_Marketing_Template_16x9_v10</vt:lpstr>
      <vt:lpstr>PowerPoint Presentation</vt:lpstr>
      <vt:lpstr> Deploying Software and Operating Systems    Morgan Webb | Technical Evangelist Microsoft Corporation @morgan_msft</vt:lpstr>
      <vt:lpstr>Course Agenda</vt:lpstr>
      <vt:lpstr>Module 2: Application Management</vt:lpstr>
      <vt:lpstr>Module Overview</vt:lpstr>
      <vt:lpstr>Introduction to Application Management</vt:lpstr>
      <vt:lpstr>Deployment Types</vt:lpstr>
      <vt:lpstr>Demo Deployment Types</vt:lpstr>
      <vt:lpstr>Planning for Application Management</vt:lpstr>
      <vt:lpstr>Application Catalog and Software Center</vt:lpstr>
      <vt:lpstr>Demo Application Catalog &amp; Software Center</vt:lpstr>
      <vt:lpstr>Application Management Workflow</vt:lpstr>
      <vt:lpstr>Operations &amp; Maintenance - How To’s</vt:lpstr>
      <vt:lpstr>Packages and Programs</vt:lpstr>
      <vt:lpstr>Closing</vt:lpstr>
      <vt:lpstr>PowerPoint Presentation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Visual Identity PowerPoint Guidelines</dc:title>
  <dc:subject>Microsoft Visual Identity PowerPoint Guidelines</dc:subject>
  <dc:creator>Mary Feil-Jacobs, Saku Uchickawa</dc:creator>
  <cp:keywords>MSVID, Brand Guidelines, Branding, Visual Identity, grid</cp:keywords>
  <dc:description>Template: Maryfj
Formatting: Maryfj, Sakuu 
Audience Type: Internal</dc:description>
  <cp:lastModifiedBy>Brandi Haley (Valorem Consulting)</cp:lastModifiedBy>
  <cp:revision>999</cp:revision>
  <dcterms:created xsi:type="dcterms:W3CDTF">2012-05-22T07:38:31Z</dcterms:created>
  <dcterms:modified xsi:type="dcterms:W3CDTF">2015-06-11T20:34:31Z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0x0101009148F5A04DDD49CBA7127AADA5FB792B00AADE34325A8B49CDA8BB4DB53328F2140042A8F7EFA3D8428BA83C1DD618D41277008B7D58F6637A6449A868D36ABEDD5D7D</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VerticalIndustry">
    <vt:lpwstr/>
  </property>
  <property fmtid="{D5CDD505-2E9C-101B-9397-08002B2CF9AE}" pid="7" name="Products">
    <vt:lpwstr/>
  </property>
  <property fmtid="{D5CDD505-2E9C-101B-9397-08002B2CF9AE}" pid="8" name="Solution">
    <vt:lpwstr/>
  </property>
  <property fmtid="{D5CDD505-2E9C-101B-9397-08002B2CF9AE}" pid="9" name="OrganizationalCustomerSegment">
    <vt:lpwstr/>
  </property>
  <property fmtid="{D5CDD505-2E9C-101B-9397-08002B2CF9AE}" pid="10" name="ProductArea">
    <vt:lpwstr/>
  </property>
  <property fmtid="{D5CDD505-2E9C-101B-9397-08002B2CF9AE}" pid="11" name="USBMOLanguage">
    <vt:lpwstr>159;#English|a5ff94d2-1ec6-4a3d-91b6-499704bb2bfb</vt:lpwstr>
  </property>
  <property fmtid="{D5CDD505-2E9C-101B-9397-08002B2CF9AE}" pid="12" name="IndividualCustomerSegment">
    <vt:lpwstr/>
  </property>
  <property fmtid="{D5CDD505-2E9C-101B-9397-08002B2CF9AE}" pid="13" name="Country">
    <vt:lpwstr/>
  </property>
  <property fmtid="{D5CDD505-2E9C-101B-9397-08002B2CF9AE}" pid="14" name="Locale">
    <vt:lpwstr>160;#en-us|d9a69bff-8288-4080-b994-75d8eae21b51</vt:lpwstr>
  </property>
  <property fmtid="{D5CDD505-2E9C-101B-9397-08002B2CF9AE}" pid="15" name="ElementType">
    <vt:lpwstr>172</vt:lpwstr>
  </property>
  <property fmtid="{D5CDD505-2E9C-101B-9397-08002B2CF9AE}" pid="16" name="MetadataExtractionStatus">
    <vt:lpwstr>Metadata ExtractedSuccessfully</vt:lpwstr>
  </property>
  <property fmtid="{D5CDD505-2E9C-101B-9397-08002B2CF9AE}" pid="17" name="AssetType">
    <vt:lpwstr>184</vt:lpwstr>
  </property>
</Properties>
</file>